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304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187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232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501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57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585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1756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6/29/2020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7809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6/29/2020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541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236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182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859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694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293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701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239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454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388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Pemeriksaan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(</a:t>
            </a:r>
            <a:r>
              <a:rPr lang="en-US" dirty="0" err="1" smtClean="0"/>
              <a:t>Modul</a:t>
            </a:r>
            <a:r>
              <a:rPr lang="en-US" dirty="0" smtClean="0"/>
              <a:t> 7)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Rieka</a:t>
            </a:r>
            <a:r>
              <a:rPr lang="en-US" dirty="0" smtClean="0"/>
              <a:t> </a:t>
            </a:r>
            <a:r>
              <a:rPr lang="en-US" dirty="0" err="1" smtClean="0"/>
              <a:t>Ramadhaniyah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31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60" advClick="0" advTm="69000"/>
    </mc:Choice>
    <mc:Fallback xmlns="">
      <p:transition spd="slow" advClick="0" advTm="69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</a:t>
            </a:r>
            <a:r>
              <a:rPr lang="en-US" dirty="0" err="1" smtClean="0"/>
              <a:t>Pemeriksaan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Buku</a:t>
            </a:r>
            <a:r>
              <a:rPr lang="en-US" dirty="0" smtClean="0"/>
              <a:t> 1 : </a:t>
            </a:r>
            <a:r>
              <a:rPr lang="en-US" dirty="0" err="1" smtClean="0"/>
              <a:t>Halaman</a:t>
            </a:r>
            <a:r>
              <a:rPr lang="en-US" dirty="0" smtClean="0"/>
              <a:t> 160-164</a:t>
            </a:r>
          </a:p>
          <a:p>
            <a:pPr marL="0" indent="0">
              <a:buNone/>
            </a:pP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rincian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 :</a:t>
            </a:r>
          </a:p>
          <a:p>
            <a:pPr>
              <a:buAutoNum type="arabicPeriod"/>
            </a:pPr>
            <a:r>
              <a:rPr lang="en-US" dirty="0" err="1" smtClean="0"/>
              <a:t>Halaman</a:t>
            </a:r>
            <a:r>
              <a:rPr lang="en-US" dirty="0" smtClean="0"/>
              <a:t> 160 -162 : </a:t>
            </a:r>
            <a:r>
              <a:rPr lang="en-US" dirty="0" err="1" smtClean="0"/>
              <a:t>Keterangan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endParaRPr lang="en-US" dirty="0" smtClean="0"/>
          </a:p>
          <a:p>
            <a:pPr>
              <a:buAutoNum type="arabicPeriod"/>
            </a:pPr>
            <a:r>
              <a:rPr lang="en-US" dirty="0" err="1" smtClean="0"/>
              <a:t>Halaman</a:t>
            </a:r>
            <a:r>
              <a:rPr lang="en-US" dirty="0" smtClean="0"/>
              <a:t> 162 – 164 : </a:t>
            </a:r>
            <a:r>
              <a:rPr lang="en-US" dirty="0" err="1" smtClean="0"/>
              <a:t>Keterangan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Bangunan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Prasarana</a:t>
            </a:r>
            <a:r>
              <a:rPr lang="en-US" dirty="0" smtClean="0"/>
              <a:t>, </a:t>
            </a:r>
            <a:r>
              <a:rPr lang="en-US" dirty="0" err="1" smtClean="0"/>
              <a:t>Kendaraan</a:t>
            </a:r>
            <a:r>
              <a:rPr lang="en-US" dirty="0" smtClean="0"/>
              <a:t> </a:t>
            </a:r>
            <a:r>
              <a:rPr lang="en-US" dirty="0" err="1" smtClean="0"/>
              <a:t>Bermotor</a:t>
            </a:r>
            <a:r>
              <a:rPr lang="en-US" dirty="0" smtClean="0"/>
              <a:t>, </a:t>
            </a:r>
            <a:r>
              <a:rPr lang="en-US" dirty="0" err="1" smtClean="0"/>
              <a:t>Peralatan</a:t>
            </a:r>
            <a:r>
              <a:rPr lang="en-US" dirty="0" smtClean="0"/>
              <a:t> Kantor </a:t>
            </a:r>
            <a:r>
              <a:rPr lang="en-US" dirty="0" err="1" smtClean="0"/>
              <a:t>danUtang</a:t>
            </a:r>
            <a:r>
              <a:rPr lang="en-US" dirty="0" smtClean="0"/>
              <a:t> </a:t>
            </a:r>
            <a:r>
              <a:rPr lang="en-US" dirty="0" err="1" smtClean="0"/>
              <a:t>Sewa</a:t>
            </a:r>
            <a:r>
              <a:rPr lang="en-US" dirty="0" smtClean="0"/>
              <a:t> </a:t>
            </a:r>
            <a:r>
              <a:rPr lang="en-US" dirty="0" err="1" smtClean="0"/>
              <a:t>Pembiayaan</a:t>
            </a:r>
            <a:endParaRPr lang="en-US" dirty="0" smtClean="0"/>
          </a:p>
          <a:p>
            <a:pPr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</a:t>
            </a:r>
          </a:p>
        </p:txBody>
      </p:sp>
      <p:pic>
        <p:nvPicPr>
          <p:cNvPr id="5" name="mix_4m57s (audio-joiner.co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82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145000">
        <p:pull/>
      </p:transition>
    </mc:Choice>
    <mc:Fallback xmlns="">
      <p:transition spd="slow" advTm="145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766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Kertas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Pemeriksaan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Buku</a:t>
            </a:r>
            <a:r>
              <a:rPr lang="en-US" dirty="0"/>
              <a:t> 2 : </a:t>
            </a:r>
            <a:r>
              <a:rPr lang="en-US" dirty="0" err="1"/>
              <a:t>Halaman</a:t>
            </a:r>
            <a:r>
              <a:rPr lang="en-US" dirty="0"/>
              <a:t> </a:t>
            </a:r>
            <a:r>
              <a:rPr lang="en-US" dirty="0" smtClean="0"/>
              <a:t>110 -120</a:t>
            </a:r>
            <a:endParaRPr lang="en-US" dirty="0"/>
          </a:p>
          <a:p>
            <a:pPr>
              <a:buAutoNum type="arabicPeriod"/>
            </a:pPr>
            <a:r>
              <a:rPr lang="en-US" dirty="0" err="1" smtClean="0"/>
              <a:t>Halaman</a:t>
            </a:r>
            <a:r>
              <a:rPr lang="en-US" dirty="0" smtClean="0"/>
              <a:t> 110 - 113 : ICQ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Dibayar</a:t>
            </a:r>
            <a:r>
              <a:rPr lang="en-US" dirty="0" smtClean="0"/>
              <a:t> </a:t>
            </a:r>
            <a:r>
              <a:rPr lang="en-US" dirty="0" err="1" smtClean="0"/>
              <a:t>Dimuka</a:t>
            </a:r>
            <a:r>
              <a:rPr lang="en-US" dirty="0" smtClean="0"/>
              <a:t>. </a:t>
            </a:r>
            <a:r>
              <a:rPr lang="en-US" dirty="0" err="1" smtClean="0"/>
              <a:t>Pengisiannya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mengunakan</a:t>
            </a:r>
            <a:r>
              <a:rPr lang="en-US" dirty="0" smtClean="0"/>
              <a:t> </a:t>
            </a:r>
            <a:r>
              <a:rPr lang="en-US" dirty="0" err="1" smtClean="0"/>
              <a:t>ceklist</a:t>
            </a:r>
            <a:r>
              <a:rPr lang="en-US" dirty="0" smtClean="0"/>
              <a:t>, </a:t>
            </a:r>
            <a:r>
              <a:rPr lang="en-US" dirty="0" err="1" smtClean="0"/>
              <a:t>tanda</a:t>
            </a:r>
            <a:r>
              <a:rPr lang="en-US" dirty="0" smtClean="0"/>
              <a:t> minus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indeks</a:t>
            </a:r>
            <a:r>
              <a:rPr lang="en-US" dirty="0" smtClean="0"/>
              <a:t> KKP.</a:t>
            </a:r>
          </a:p>
          <a:p>
            <a:pPr>
              <a:buAutoNum type="arabicPeriod"/>
            </a:pPr>
            <a:r>
              <a:rPr lang="en-US" dirty="0" err="1" smtClean="0"/>
              <a:t>Halaman</a:t>
            </a:r>
            <a:r>
              <a:rPr lang="en-US" dirty="0" smtClean="0"/>
              <a:t> 114  : KKP J </a:t>
            </a:r>
            <a:r>
              <a:rPr lang="en-US" dirty="0" err="1" smtClean="0"/>
              <a:t>merupakan</a:t>
            </a:r>
            <a:r>
              <a:rPr lang="en-US" dirty="0" smtClean="0"/>
              <a:t> TS </a:t>
            </a:r>
            <a:r>
              <a:rPr lang="en-US" dirty="0" err="1" smtClean="0"/>
              <a:t>atas</a:t>
            </a:r>
            <a:r>
              <a:rPr lang="en-US" dirty="0" smtClean="0"/>
              <a:t> ASET TETAP</a:t>
            </a:r>
          </a:p>
          <a:p>
            <a:pPr>
              <a:buAutoNum type="arabicPeriod"/>
            </a:pPr>
            <a:r>
              <a:rPr lang="en-US" dirty="0" err="1" smtClean="0"/>
              <a:t>Halaman</a:t>
            </a:r>
            <a:r>
              <a:rPr lang="en-US" dirty="0" smtClean="0"/>
              <a:t> 116 : KKP JJ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Daftar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endParaRPr lang="en-US" dirty="0" smtClean="0"/>
          </a:p>
          <a:p>
            <a:pPr>
              <a:buAutoNum type="arabicPeriod"/>
            </a:pPr>
            <a:r>
              <a:rPr lang="en-US" dirty="0" smtClean="0"/>
              <a:t> </a:t>
            </a:r>
            <a:r>
              <a:rPr lang="en-US" dirty="0" err="1" smtClean="0"/>
              <a:t>Halaman</a:t>
            </a:r>
            <a:r>
              <a:rPr lang="en-US" dirty="0" smtClean="0"/>
              <a:t> 119 : KKP N1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Utang</a:t>
            </a:r>
            <a:r>
              <a:rPr lang="en-US" dirty="0" smtClean="0"/>
              <a:t> </a:t>
            </a:r>
            <a:r>
              <a:rPr lang="en-US" dirty="0" err="1" smtClean="0"/>
              <a:t>Pembiayaan</a:t>
            </a:r>
            <a:r>
              <a:rPr lang="en-US" dirty="0" smtClean="0"/>
              <a:t> </a:t>
            </a:r>
            <a:r>
              <a:rPr lang="en-US" dirty="0" err="1" smtClean="0"/>
              <a:t>Jk</a:t>
            </a:r>
            <a:r>
              <a:rPr lang="en-US" dirty="0" smtClean="0"/>
              <a:t> </a:t>
            </a:r>
            <a:r>
              <a:rPr lang="en-US" dirty="0" err="1" smtClean="0"/>
              <a:t>Panjang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84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10" advTm="42000">
        <p:pull/>
      </p:transition>
    </mc:Choice>
    <mc:Fallback xmlns="">
      <p:transition advTm="42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Prosedur</a:t>
            </a:r>
            <a:r>
              <a:rPr lang="en-US" dirty="0" smtClean="0"/>
              <a:t> Audit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Menguji</a:t>
            </a:r>
            <a:r>
              <a:rPr lang="en-US" dirty="0" smtClean="0"/>
              <a:t> SPI </a:t>
            </a:r>
            <a:r>
              <a:rPr lang="en-US" dirty="0" err="1" smtClean="0"/>
              <a:t>melalui</a:t>
            </a:r>
            <a:r>
              <a:rPr lang="en-US" dirty="0" smtClean="0"/>
              <a:t> ICQ yang </a:t>
            </a:r>
            <a:r>
              <a:rPr lang="en-US" dirty="0" err="1" smtClean="0"/>
              <a:t>ada</a:t>
            </a:r>
            <a:endParaRPr lang="en-US" dirty="0" smtClean="0"/>
          </a:p>
          <a:p>
            <a:r>
              <a:rPr lang="en-US" dirty="0" err="1"/>
              <a:t>Prosedur</a:t>
            </a:r>
            <a:r>
              <a:rPr lang="en-US" dirty="0"/>
              <a:t> </a:t>
            </a:r>
            <a:r>
              <a:rPr lang="en-US" dirty="0" err="1" smtClean="0"/>
              <a:t>Pemeriksaan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endParaRPr lang="en-US" dirty="0" smtClean="0"/>
          </a:p>
          <a:p>
            <a:pPr>
              <a:buAutoNum type="arabicPeriod"/>
            </a:pPr>
            <a:r>
              <a:rPr lang="en-US" dirty="0" err="1" smtClean="0"/>
              <a:t>Meminta</a:t>
            </a:r>
            <a:r>
              <a:rPr lang="en-US" dirty="0" smtClean="0"/>
              <a:t> </a:t>
            </a:r>
            <a:r>
              <a:rPr lang="en-US" dirty="0" err="1" smtClean="0"/>
              <a:t>Daftar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endParaRPr lang="en-US" dirty="0"/>
          </a:p>
          <a:p>
            <a:pPr>
              <a:buAutoNum type="arabicPeriod"/>
            </a:pPr>
            <a:r>
              <a:rPr lang="en-US" dirty="0" err="1" smtClean="0"/>
              <a:t>Cek</a:t>
            </a:r>
            <a:r>
              <a:rPr lang="en-US" dirty="0" smtClean="0"/>
              <a:t> </a:t>
            </a:r>
            <a:r>
              <a:rPr lang="en-US" dirty="0" err="1" smtClean="0"/>
              <a:t>Fisik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yang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lama (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melihat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)</a:t>
            </a:r>
          </a:p>
          <a:p>
            <a:pPr>
              <a:buAutoNum type="arabicPeriod"/>
            </a:pPr>
            <a:r>
              <a:rPr lang="en-US" dirty="0" err="1" smtClean="0"/>
              <a:t>Meminta</a:t>
            </a:r>
            <a:r>
              <a:rPr lang="en-US" dirty="0" smtClean="0"/>
              <a:t> voucher yang </a:t>
            </a:r>
            <a:r>
              <a:rPr lang="en-US" dirty="0" err="1" smtClean="0"/>
              <a:t>atas</a:t>
            </a:r>
            <a:r>
              <a:rPr lang="en-US" dirty="0" smtClean="0"/>
              <a:t>  </a:t>
            </a:r>
            <a:r>
              <a:rPr lang="en-US" dirty="0" err="1" smtClean="0"/>
              <a:t>pembelian</a:t>
            </a:r>
            <a:r>
              <a:rPr lang="en-US" dirty="0" smtClean="0"/>
              <a:t> asset </a:t>
            </a:r>
            <a:r>
              <a:rPr lang="en-US" dirty="0" err="1" smtClean="0"/>
              <a:t>tetap</a:t>
            </a:r>
            <a:r>
              <a:rPr lang="en-US" dirty="0" smtClean="0"/>
              <a:t> yang </a:t>
            </a:r>
            <a:r>
              <a:rPr lang="en-US" dirty="0" err="1" smtClean="0"/>
              <a:t>baru</a:t>
            </a:r>
            <a:endParaRPr lang="en-US" dirty="0" smtClean="0"/>
          </a:p>
          <a:p>
            <a:pPr>
              <a:buAutoNum type="arabicPeriod"/>
            </a:pP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Cek</a:t>
            </a:r>
            <a:r>
              <a:rPr lang="en-US" dirty="0" smtClean="0"/>
              <a:t> </a:t>
            </a:r>
            <a:r>
              <a:rPr lang="en-US" dirty="0" err="1" smtClean="0"/>
              <a:t>perhitungan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penyusutan</a:t>
            </a:r>
            <a:endParaRPr lang="en-US" dirty="0" smtClean="0"/>
          </a:p>
          <a:p>
            <a:pPr>
              <a:buAutoNum type="arabicPeriod"/>
            </a:pP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asset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pembiayaan</a:t>
            </a:r>
            <a:r>
              <a:rPr lang="en-US" dirty="0" smtClean="0"/>
              <a:t> (</a:t>
            </a:r>
            <a:r>
              <a:rPr lang="en-US" dirty="0" err="1" smtClean="0"/>
              <a:t>utang</a:t>
            </a:r>
            <a:r>
              <a:rPr lang="en-US" dirty="0" smtClean="0"/>
              <a:t> leasing)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minta</a:t>
            </a:r>
            <a:r>
              <a:rPr lang="en-US" dirty="0" smtClean="0"/>
              <a:t> </a:t>
            </a:r>
            <a:r>
              <a:rPr lang="en-US" dirty="0" err="1" smtClean="0"/>
              <a:t>kontrak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leasing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52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530" advTm="53000">
        <p:pull/>
      </p:transition>
    </mc:Choice>
    <mc:Fallback xmlns="">
      <p:transition spd="med" advTm="53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1760</TotalTime>
  <Words>168</Words>
  <Application>Microsoft Office PowerPoint</Application>
  <PresentationFormat>Widescreen</PresentationFormat>
  <Paragraphs>23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Wingdings 3</vt:lpstr>
      <vt:lpstr>Ion Boardroom</vt:lpstr>
      <vt:lpstr>Pemeriksaan Aset Tetap (Modul 7)</vt:lpstr>
      <vt:lpstr>Data Pemeriksaan</vt:lpstr>
      <vt:lpstr>Kertas Kerja Pemeriksaan</vt:lpstr>
      <vt:lpstr>Prosedur Audit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Pemeriksaan kas dan setara kas (modul 4)</dc:title>
  <dc:creator>ACER</dc:creator>
  <cp:lastModifiedBy>ACER</cp:lastModifiedBy>
  <cp:revision>17</cp:revision>
  <dcterms:created xsi:type="dcterms:W3CDTF">2020-06-05T01:36:37Z</dcterms:created>
  <dcterms:modified xsi:type="dcterms:W3CDTF">2020-06-29T02:40:38Z</dcterms:modified>
</cp:coreProperties>
</file>