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8"/>
  </p:notesMasterIdLst>
  <p:handoutMasterIdLst>
    <p:handoutMasterId r:id="rId59"/>
  </p:handoutMasterIdLst>
  <p:sldIdLst>
    <p:sldId id="324" r:id="rId5"/>
    <p:sldId id="302" r:id="rId6"/>
    <p:sldId id="315" r:id="rId7"/>
    <p:sldId id="325" r:id="rId8"/>
    <p:sldId id="294" r:id="rId9"/>
    <p:sldId id="327" r:id="rId10"/>
    <p:sldId id="328" r:id="rId11"/>
    <p:sldId id="329" r:id="rId12"/>
    <p:sldId id="330" r:id="rId13"/>
    <p:sldId id="331" r:id="rId14"/>
    <p:sldId id="295" r:id="rId15"/>
    <p:sldId id="332" r:id="rId16"/>
    <p:sldId id="333" r:id="rId17"/>
    <p:sldId id="334" r:id="rId18"/>
    <p:sldId id="335" r:id="rId19"/>
    <p:sldId id="336" r:id="rId20"/>
    <p:sldId id="337" r:id="rId21"/>
    <p:sldId id="338" r:id="rId22"/>
    <p:sldId id="326" r:id="rId23"/>
    <p:sldId id="304" r:id="rId24"/>
    <p:sldId id="339" r:id="rId25"/>
    <p:sldId id="340" r:id="rId26"/>
    <p:sldId id="341" r:id="rId27"/>
    <p:sldId id="342" r:id="rId28"/>
    <p:sldId id="343" r:id="rId29"/>
    <p:sldId id="344" r:id="rId30"/>
    <p:sldId id="345" r:id="rId31"/>
    <p:sldId id="310" r:id="rId32"/>
    <p:sldId id="311" r:id="rId33"/>
    <p:sldId id="346" r:id="rId34"/>
    <p:sldId id="347" r:id="rId35"/>
    <p:sldId id="348" r:id="rId36"/>
    <p:sldId id="349" r:id="rId37"/>
    <p:sldId id="350" r:id="rId38"/>
    <p:sldId id="351" r:id="rId39"/>
    <p:sldId id="352" r:id="rId40"/>
    <p:sldId id="353" r:id="rId41"/>
    <p:sldId id="312" r:id="rId42"/>
    <p:sldId id="354" r:id="rId43"/>
    <p:sldId id="355" r:id="rId44"/>
    <p:sldId id="356" r:id="rId45"/>
    <p:sldId id="357" r:id="rId46"/>
    <p:sldId id="358" r:id="rId47"/>
    <p:sldId id="359" r:id="rId48"/>
    <p:sldId id="360" r:id="rId49"/>
    <p:sldId id="361" r:id="rId50"/>
    <p:sldId id="362" r:id="rId51"/>
    <p:sldId id="363" r:id="rId52"/>
    <p:sldId id="364" r:id="rId53"/>
    <p:sldId id="365" r:id="rId54"/>
    <p:sldId id="313" r:id="rId55"/>
    <p:sldId id="366" r:id="rId56"/>
    <p:sldId id="367"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8" userDrawn="1">
          <p15:clr>
            <a:srgbClr val="A4A3A4"/>
          </p15:clr>
        </p15:guide>
        <p15:guide id="2" pos="408" userDrawn="1">
          <p15:clr>
            <a:srgbClr val="A4A3A4"/>
          </p15:clr>
        </p15:guide>
        <p15:guide id="3" orient="horz" pos="3912" userDrawn="1">
          <p15:clr>
            <a:srgbClr val="A4A3A4"/>
          </p15:clr>
        </p15:guide>
        <p15:guide id="4" pos="7272" userDrawn="1">
          <p15:clr>
            <a:srgbClr val="A4A3A4"/>
          </p15:clr>
        </p15:guide>
        <p15:guide id="5" orient="horz" pos="16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0" autoAdjust="0"/>
    <p:restoredTop sz="95033" autoAdjust="0"/>
  </p:normalViewPr>
  <p:slideViewPr>
    <p:cSldViewPr snapToGrid="0">
      <p:cViewPr varScale="1">
        <p:scale>
          <a:sx n="39" d="100"/>
          <a:sy n="39" d="100"/>
        </p:scale>
        <p:origin x="56" y="716"/>
      </p:cViewPr>
      <p:guideLst>
        <p:guide orient="horz" pos="1968"/>
        <p:guide pos="408"/>
        <p:guide orient="horz" pos="3912"/>
        <p:guide pos="7272"/>
        <p:guide orient="horz" pos="1656"/>
      </p:guideLst>
    </p:cSldViewPr>
  </p:slideViewPr>
  <p:outlineViewPr>
    <p:cViewPr>
      <p:scale>
        <a:sx n="33" d="100"/>
        <a:sy n="33" d="100"/>
      </p:scale>
      <p:origin x="0" y="-4886"/>
    </p:cViewPr>
  </p:outlineViewPr>
  <p:notesTextViewPr>
    <p:cViewPr>
      <p:scale>
        <a:sx n="3" d="2"/>
        <a:sy n="3" d="2"/>
      </p:scale>
      <p:origin x="0" y="0"/>
    </p:cViewPr>
  </p:notesTextViewPr>
  <p:sorterViewPr>
    <p:cViewPr>
      <p:scale>
        <a:sx n="110" d="100"/>
        <a:sy n="110" d="100"/>
      </p:scale>
      <p:origin x="0" y="-965"/>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4/21/2025</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4/21/2025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a:t>
            </a:fld>
            <a:endParaRPr lang="en-US" noProof="0" dirty="0"/>
          </a:p>
        </p:txBody>
      </p:sp>
    </p:spTree>
    <p:extLst>
      <p:ext uri="{BB962C8B-B14F-4D97-AF65-F5344CB8AC3E}">
        <p14:creationId xmlns:p14="http://schemas.microsoft.com/office/powerpoint/2010/main" val="36442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46</a:t>
            </a:fld>
            <a:endParaRPr lang="en-US" noProof="0" dirty="0"/>
          </a:p>
        </p:txBody>
      </p:sp>
    </p:spTree>
    <p:extLst>
      <p:ext uri="{BB962C8B-B14F-4D97-AF65-F5344CB8AC3E}">
        <p14:creationId xmlns:p14="http://schemas.microsoft.com/office/powerpoint/2010/main" val="2132168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47</a:t>
            </a:fld>
            <a:endParaRPr lang="en-US" noProof="0" dirty="0"/>
          </a:p>
        </p:txBody>
      </p:sp>
    </p:spTree>
    <p:extLst>
      <p:ext uri="{BB962C8B-B14F-4D97-AF65-F5344CB8AC3E}">
        <p14:creationId xmlns:p14="http://schemas.microsoft.com/office/powerpoint/2010/main" val="2879068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48</a:t>
            </a:fld>
            <a:endParaRPr lang="en-US" noProof="0" dirty="0"/>
          </a:p>
        </p:txBody>
      </p:sp>
    </p:spTree>
    <p:extLst>
      <p:ext uri="{BB962C8B-B14F-4D97-AF65-F5344CB8AC3E}">
        <p14:creationId xmlns:p14="http://schemas.microsoft.com/office/powerpoint/2010/main" val="2019590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49</a:t>
            </a:fld>
            <a:endParaRPr lang="en-US" noProof="0" dirty="0"/>
          </a:p>
        </p:txBody>
      </p:sp>
    </p:spTree>
    <p:extLst>
      <p:ext uri="{BB962C8B-B14F-4D97-AF65-F5344CB8AC3E}">
        <p14:creationId xmlns:p14="http://schemas.microsoft.com/office/powerpoint/2010/main" val="991967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50</a:t>
            </a:fld>
            <a:endParaRPr lang="en-US" noProof="0" dirty="0"/>
          </a:p>
        </p:txBody>
      </p:sp>
    </p:spTree>
    <p:extLst>
      <p:ext uri="{BB962C8B-B14F-4D97-AF65-F5344CB8AC3E}">
        <p14:creationId xmlns:p14="http://schemas.microsoft.com/office/powerpoint/2010/main" val="595871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2</a:t>
            </a:fld>
            <a:endParaRPr lang="en-US" noProof="0" dirty="0"/>
          </a:p>
        </p:txBody>
      </p:sp>
    </p:spTree>
    <p:extLst>
      <p:ext uri="{BB962C8B-B14F-4D97-AF65-F5344CB8AC3E}">
        <p14:creationId xmlns:p14="http://schemas.microsoft.com/office/powerpoint/2010/main" val="2507912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38</a:t>
            </a:fld>
            <a:endParaRPr lang="en-US" noProof="0" dirty="0"/>
          </a:p>
        </p:txBody>
      </p:sp>
    </p:spTree>
    <p:extLst>
      <p:ext uri="{BB962C8B-B14F-4D97-AF65-F5344CB8AC3E}">
        <p14:creationId xmlns:p14="http://schemas.microsoft.com/office/powerpoint/2010/main" val="3397440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39</a:t>
            </a:fld>
            <a:endParaRPr lang="en-US" noProof="0" dirty="0"/>
          </a:p>
        </p:txBody>
      </p:sp>
    </p:spTree>
    <p:extLst>
      <p:ext uri="{BB962C8B-B14F-4D97-AF65-F5344CB8AC3E}">
        <p14:creationId xmlns:p14="http://schemas.microsoft.com/office/powerpoint/2010/main" val="1467740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40</a:t>
            </a:fld>
            <a:endParaRPr lang="en-US" noProof="0" dirty="0"/>
          </a:p>
        </p:txBody>
      </p:sp>
    </p:spTree>
    <p:extLst>
      <p:ext uri="{BB962C8B-B14F-4D97-AF65-F5344CB8AC3E}">
        <p14:creationId xmlns:p14="http://schemas.microsoft.com/office/powerpoint/2010/main" val="185057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41</a:t>
            </a:fld>
            <a:endParaRPr lang="en-US" noProof="0" dirty="0"/>
          </a:p>
        </p:txBody>
      </p:sp>
    </p:spTree>
    <p:extLst>
      <p:ext uri="{BB962C8B-B14F-4D97-AF65-F5344CB8AC3E}">
        <p14:creationId xmlns:p14="http://schemas.microsoft.com/office/powerpoint/2010/main" val="3910313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42</a:t>
            </a:fld>
            <a:endParaRPr lang="en-US" noProof="0" dirty="0"/>
          </a:p>
        </p:txBody>
      </p:sp>
    </p:spTree>
    <p:extLst>
      <p:ext uri="{BB962C8B-B14F-4D97-AF65-F5344CB8AC3E}">
        <p14:creationId xmlns:p14="http://schemas.microsoft.com/office/powerpoint/2010/main" val="2016637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43</a:t>
            </a:fld>
            <a:endParaRPr lang="en-US" noProof="0" dirty="0"/>
          </a:p>
        </p:txBody>
      </p:sp>
    </p:spTree>
    <p:extLst>
      <p:ext uri="{BB962C8B-B14F-4D97-AF65-F5344CB8AC3E}">
        <p14:creationId xmlns:p14="http://schemas.microsoft.com/office/powerpoint/2010/main" val="2350865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45</a:t>
            </a:fld>
            <a:endParaRPr lang="en-US" noProof="0" dirty="0"/>
          </a:p>
        </p:txBody>
      </p:sp>
    </p:spTree>
    <p:extLst>
      <p:ext uri="{BB962C8B-B14F-4D97-AF65-F5344CB8AC3E}">
        <p14:creationId xmlns:p14="http://schemas.microsoft.com/office/powerpoint/2010/main" val="3354771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tx1"/>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DFA57703-9E4A-48E0-A123-3A5EDC76475C}"/>
              </a:ext>
            </a:extLst>
          </p:cNvPr>
          <p:cNvSpPr>
            <a:spLocks noGrp="1"/>
          </p:cNvSpPr>
          <p:nvPr>
            <p:ph type="pic" sz="quarter" idx="10"/>
          </p:nvPr>
        </p:nvSpPr>
        <p:spPr>
          <a:xfrm>
            <a:off x="0" y="0"/>
            <a:ext cx="12192000" cy="6858000"/>
          </a:xfrm>
          <a:prstGeom prst="rect">
            <a:avLst/>
          </a:prstGeom>
        </p:spPr>
        <p:txBody>
          <a:bodyPr/>
          <a:lstStyle/>
          <a:p>
            <a:r>
              <a:rPr lang="en-US"/>
              <a:t>Click icon to add picture</a:t>
            </a:r>
            <a:endParaRPr lang="en-US" dirty="0"/>
          </a:p>
        </p:txBody>
      </p:sp>
      <p:sp>
        <p:nvSpPr>
          <p:cNvPr id="6" name="Hexagon 5">
            <a:extLst>
              <a:ext uri="{FF2B5EF4-FFF2-40B4-BE49-F238E27FC236}">
                <a16:creationId xmlns:a16="http://schemas.microsoft.com/office/drawing/2014/main" id="{ED61BFD1-C421-442F-ACC0-868D35B02015}"/>
              </a:ext>
            </a:extLst>
          </p:cNvPr>
          <p:cNvSpPr/>
          <p:nvPr userDrawn="1"/>
        </p:nvSpPr>
        <p:spPr>
          <a:xfrm>
            <a:off x="3166402" y="903484"/>
            <a:ext cx="5859196" cy="5051033"/>
          </a:xfrm>
          <a:prstGeom prst="hexagon">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89B16BC3-CBF9-4BF0-A37A-9F2BB89BED54}"/>
              </a:ext>
            </a:extLst>
          </p:cNvPr>
          <p:cNvSpPr/>
          <p:nvPr userDrawn="1"/>
        </p:nvSpPr>
        <p:spPr>
          <a:xfrm>
            <a:off x="7974278" y="5753530"/>
            <a:ext cx="651613" cy="56173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80EA9ECE-F57C-4B25-AD19-4F78933A61EC}"/>
              </a:ext>
            </a:extLst>
          </p:cNvPr>
          <p:cNvSpPr/>
          <p:nvPr userDrawn="1"/>
        </p:nvSpPr>
        <p:spPr>
          <a:xfrm>
            <a:off x="2255521" y="2751804"/>
            <a:ext cx="785546" cy="6771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a16="http://schemas.microsoft.com/office/drawing/2014/main" id="{DCBDF4EA-BFFB-460D-B9A8-45C097E920DA}"/>
              </a:ext>
            </a:extLst>
          </p:cNvPr>
          <p:cNvSpPr/>
          <p:nvPr userDrawn="1"/>
        </p:nvSpPr>
        <p:spPr>
          <a:xfrm>
            <a:off x="8021783" y="671564"/>
            <a:ext cx="392774" cy="33859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Hexagon 19">
            <a:extLst>
              <a:ext uri="{FF2B5EF4-FFF2-40B4-BE49-F238E27FC236}">
                <a16:creationId xmlns:a16="http://schemas.microsoft.com/office/drawing/2014/main" id="{AB15A15E-528E-4041-8E63-65C0D0398F3A}"/>
              </a:ext>
            </a:extLst>
          </p:cNvPr>
          <p:cNvSpPr/>
          <p:nvPr userDrawn="1"/>
        </p:nvSpPr>
        <p:spPr>
          <a:xfrm>
            <a:off x="2035398" y="3344350"/>
            <a:ext cx="196388" cy="16930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A7A620BD-CFAD-4100-8C9F-494D15A0A900}"/>
              </a:ext>
            </a:extLst>
          </p:cNvPr>
          <p:cNvSpPr>
            <a:spLocks noGrp="1"/>
          </p:cNvSpPr>
          <p:nvPr>
            <p:ph type="title"/>
          </p:nvPr>
        </p:nvSpPr>
        <p:spPr>
          <a:xfrm>
            <a:off x="4096846" y="2576760"/>
            <a:ext cx="3924935" cy="1695637"/>
          </a:xfrm>
          <a:prstGeom prst="rect">
            <a:avLst/>
          </a:prstGeom>
        </p:spPr>
        <p:txBody>
          <a:bodyPr/>
          <a:lstStyle>
            <a:lvl1pPr>
              <a:spcBef>
                <a:spcPts val="1000"/>
              </a:spcBef>
              <a:defRPr sz="4800" b="1">
                <a:solidFill>
                  <a:schemeClr val="bg1"/>
                </a:solidFill>
              </a:defRPr>
            </a:lvl1pPr>
          </a:lstStyle>
          <a:p>
            <a:r>
              <a:rPr lang="en-US"/>
              <a:t>Click to edit Master title style</a:t>
            </a:r>
            <a:endParaRPr lang="en-US" dirty="0"/>
          </a:p>
        </p:txBody>
      </p:sp>
      <p:sp>
        <p:nvSpPr>
          <p:cNvPr id="24" name="Text Placeholder 23">
            <a:extLst>
              <a:ext uri="{FF2B5EF4-FFF2-40B4-BE49-F238E27FC236}">
                <a16:creationId xmlns:a16="http://schemas.microsoft.com/office/drawing/2014/main" id="{340C15AA-E296-48AE-857F-0589EEA69DC6}"/>
              </a:ext>
            </a:extLst>
          </p:cNvPr>
          <p:cNvSpPr>
            <a:spLocks noGrp="1"/>
          </p:cNvSpPr>
          <p:nvPr>
            <p:ph type="body" sz="quarter" idx="11" hasCustomPrompt="1"/>
          </p:nvPr>
        </p:nvSpPr>
        <p:spPr>
          <a:xfrm>
            <a:off x="4096848" y="1899514"/>
            <a:ext cx="3924934" cy="490538"/>
          </a:xfrm>
          <a:prstGeom prst="rect">
            <a:avLst/>
          </a:prstGeom>
        </p:spPr>
        <p:txBody>
          <a:bodyPr/>
          <a:lstStyle>
            <a:lvl1pPr>
              <a:buNone/>
              <a:defRPr lang="en-US" sz="2400" b="1" kern="1200" dirty="0" smtClean="0">
                <a:solidFill>
                  <a:schemeClr val="accent4"/>
                </a:solidFill>
                <a:latin typeface="Calibri" panose="020F0502020204030204" pitchFamily="34" charset="0"/>
                <a:ea typeface="+mn-ea"/>
                <a:cs typeface="Calibri" panose="020F0502020204030204" pitchFamily="34" charset="0"/>
              </a:defRPr>
            </a:lvl1pPr>
            <a:lvl2pPr>
              <a:buNone/>
              <a:defRPr/>
            </a:lvl2pPr>
          </a:lstStyle>
          <a:p>
            <a:pPr lvl="0"/>
            <a:r>
              <a:rPr lang="en-US" dirty="0"/>
              <a:t>Click to edit text</a:t>
            </a:r>
          </a:p>
        </p:txBody>
      </p:sp>
      <p:sp>
        <p:nvSpPr>
          <p:cNvPr id="28" name="Text Placeholder 27">
            <a:extLst>
              <a:ext uri="{FF2B5EF4-FFF2-40B4-BE49-F238E27FC236}">
                <a16:creationId xmlns:a16="http://schemas.microsoft.com/office/drawing/2014/main" id="{E0A61465-6ECA-46DC-97DD-7BCFDB69EB89}"/>
              </a:ext>
            </a:extLst>
          </p:cNvPr>
          <p:cNvSpPr>
            <a:spLocks noGrp="1"/>
          </p:cNvSpPr>
          <p:nvPr>
            <p:ph type="body" sz="quarter" idx="13"/>
          </p:nvPr>
        </p:nvSpPr>
        <p:spPr>
          <a:xfrm>
            <a:off x="4484582" y="4459105"/>
            <a:ext cx="3222836" cy="1168530"/>
          </a:xfrm>
          <a:prstGeom prst="rect">
            <a:avLst/>
          </a:prstGeom>
        </p:spPr>
        <p:txBody>
          <a:bodyPr anchor="b"/>
          <a:lstStyle>
            <a:lvl1pPr algn="r">
              <a:buNone/>
              <a:defRPr lang="en-US" sz="1600" kern="1200" dirty="0" smtClean="0">
                <a:solidFill>
                  <a:schemeClr val="bg1"/>
                </a:solidFill>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781487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9FE87B7-32A4-4C7F-9AAF-37688E640456}"/>
              </a:ext>
            </a:extLst>
          </p:cNvPr>
          <p:cNvSpPr>
            <a:spLocks noGrp="1"/>
          </p:cNvSpPr>
          <p:nvPr>
            <p:ph type="title"/>
          </p:nvPr>
        </p:nvSpPr>
        <p:spPr>
          <a:xfrm>
            <a:off x="432000" y="647700"/>
            <a:ext cx="11340000" cy="700114"/>
          </a:xfrm>
          <a:prstGeom prst="rect">
            <a:avLst/>
          </a:prstGeom>
        </p:spPr>
        <p:txBody>
          <a:bodyPr anchor="ctr"/>
          <a:lstStyle/>
          <a:p>
            <a:pPr algn="ctr"/>
            <a:r>
              <a:rPr lang="en-US" sz="4800" b="1">
                <a:solidFill>
                  <a:schemeClr val="tx1"/>
                </a:solidFill>
              </a:rPr>
              <a:t>Click to edit Master title style</a:t>
            </a:r>
            <a:endParaRPr lang="en-US" sz="4800" b="1" dirty="0">
              <a:solidFill>
                <a:schemeClr val="tx1"/>
              </a:solidFill>
            </a:endParaRPr>
          </a:p>
        </p:txBody>
      </p:sp>
    </p:spTree>
    <p:extLst>
      <p:ext uri="{BB962C8B-B14F-4D97-AF65-F5344CB8AC3E}">
        <p14:creationId xmlns:p14="http://schemas.microsoft.com/office/powerpoint/2010/main" val="12800613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Two Column">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D1E0F77B-E8C6-4A86-B521-8368A308A9A2}"/>
              </a:ext>
            </a:extLst>
          </p:cNvPr>
          <p:cNvSpPr>
            <a:spLocks noGrp="1"/>
          </p:cNvSpPr>
          <p:nvPr>
            <p:ph type="body" sz="quarter" idx="14"/>
          </p:nvPr>
        </p:nvSpPr>
        <p:spPr>
          <a:xfrm>
            <a:off x="647700" y="2057818"/>
            <a:ext cx="5080000" cy="438150"/>
          </a:xfrm>
          <a:prstGeom prst="rect">
            <a:avLst/>
          </a:prstGeom>
        </p:spPr>
        <p:txBody>
          <a:bodyPr/>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a:r>
              <a:rPr lang="en-US"/>
              <a:t>Click to edit Master text styles</a:t>
            </a:r>
          </a:p>
        </p:txBody>
      </p:sp>
      <p:sp>
        <p:nvSpPr>
          <p:cNvPr id="14" name="Oval 13">
            <a:extLst>
              <a:ext uri="{FF2B5EF4-FFF2-40B4-BE49-F238E27FC236}">
                <a16:creationId xmlns:a16="http://schemas.microsoft.com/office/drawing/2014/main" id="{CAACFBE9-8475-4CC0-8189-87BFC4059A86}"/>
              </a:ext>
            </a:extLst>
          </p:cNvPr>
          <p:cNvSpPr/>
          <p:nvPr userDrawn="1"/>
        </p:nvSpPr>
        <p:spPr>
          <a:xfrm>
            <a:off x="10385897" y="1443145"/>
            <a:ext cx="471170" cy="4711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0" name="Oval 19">
            <a:extLst>
              <a:ext uri="{FF2B5EF4-FFF2-40B4-BE49-F238E27FC236}">
                <a16:creationId xmlns:a16="http://schemas.microsoft.com/office/drawing/2014/main" id="{5F8C6FC8-D350-4A01-A7E0-5AEDAC96F358}"/>
              </a:ext>
            </a:extLst>
          </p:cNvPr>
          <p:cNvSpPr/>
          <p:nvPr userDrawn="1"/>
        </p:nvSpPr>
        <p:spPr>
          <a:xfrm>
            <a:off x="8910011" y="328773"/>
            <a:ext cx="317813" cy="3178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4" name="Oval 23">
            <a:extLst>
              <a:ext uri="{FF2B5EF4-FFF2-40B4-BE49-F238E27FC236}">
                <a16:creationId xmlns:a16="http://schemas.microsoft.com/office/drawing/2014/main" id="{88F1038A-897D-4C38-B499-73FC76C716FA}"/>
              </a:ext>
            </a:extLst>
          </p:cNvPr>
          <p:cNvSpPr/>
          <p:nvPr userDrawn="1"/>
        </p:nvSpPr>
        <p:spPr>
          <a:xfrm flipH="1">
            <a:off x="8634932" y="623939"/>
            <a:ext cx="170406" cy="1704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6" name="Text Placeholder 25">
            <a:extLst>
              <a:ext uri="{FF2B5EF4-FFF2-40B4-BE49-F238E27FC236}">
                <a16:creationId xmlns:a16="http://schemas.microsoft.com/office/drawing/2014/main" id="{4A6E2374-7B5B-4947-8461-F294B56E70DE}"/>
              </a:ext>
            </a:extLst>
          </p:cNvPr>
          <p:cNvSpPr>
            <a:spLocks noGrp="1"/>
          </p:cNvSpPr>
          <p:nvPr>
            <p:ph type="body" sz="quarter" idx="13"/>
          </p:nvPr>
        </p:nvSpPr>
        <p:spPr>
          <a:xfrm>
            <a:off x="660400" y="2673522"/>
            <a:ext cx="5067300" cy="2935288"/>
          </a:xfrm>
          <a:prstGeom prst="rect">
            <a:avLst/>
          </a:prstGeom>
        </p:spPr>
        <p:txBody>
          <a:bodyPr/>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a:r>
              <a:rPr lang="en-US"/>
              <a:t>Click to edit Master text styles</a:t>
            </a:r>
          </a:p>
        </p:txBody>
      </p:sp>
      <p:sp>
        <p:nvSpPr>
          <p:cNvPr id="29" name="Text Placeholder 27">
            <a:extLst>
              <a:ext uri="{FF2B5EF4-FFF2-40B4-BE49-F238E27FC236}">
                <a16:creationId xmlns:a16="http://schemas.microsoft.com/office/drawing/2014/main" id="{FB9159BE-CEED-461B-AF31-03BC124E2741}"/>
              </a:ext>
            </a:extLst>
          </p:cNvPr>
          <p:cNvSpPr>
            <a:spLocks noGrp="1"/>
          </p:cNvSpPr>
          <p:nvPr>
            <p:ph type="body" sz="quarter" idx="15"/>
          </p:nvPr>
        </p:nvSpPr>
        <p:spPr>
          <a:xfrm>
            <a:off x="6451600" y="2061363"/>
            <a:ext cx="5080000" cy="438150"/>
          </a:xfrm>
          <a:prstGeom prst="rect">
            <a:avLst/>
          </a:prstGeom>
        </p:spPr>
        <p:txBody>
          <a:bodyPr/>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a:r>
              <a:rPr lang="en-US"/>
              <a:t>Click to edit Master text styles</a:t>
            </a:r>
          </a:p>
        </p:txBody>
      </p:sp>
      <p:sp>
        <p:nvSpPr>
          <p:cNvPr id="30" name="Text Placeholder 25">
            <a:extLst>
              <a:ext uri="{FF2B5EF4-FFF2-40B4-BE49-F238E27FC236}">
                <a16:creationId xmlns:a16="http://schemas.microsoft.com/office/drawing/2014/main" id="{2C15BD20-69D8-4EC1-8A33-A0C6EAFD30AA}"/>
              </a:ext>
            </a:extLst>
          </p:cNvPr>
          <p:cNvSpPr>
            <a:spLocks noGrp="1"/>
          </p:cNvSpPr>
          <p:nvPr>
            <p:ph type="body" sz="quarter" idx="16"/>
          </p:nvPr>
        </p:nvSpPr>
        <p:spPr>
          <a:xfrm>
            <a:off x="6464300" y="2677067"/>
            <a:ext cx="5067300" cy="2935288"/>
          </a:xfrm>
          <a:prstGeom prst="rect">
            <a:avLst/>
          </a:prstGeom>
        </p:spPr>
        <p:txBody>
          <a:bodyPr/>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a:r>
              <a:rPr lang="en-US"/>
              <a:t>Click to edit Master text styles</a:t>
            </a:r>
          </a:p>
        </p:txBody>
      </p:sp>
      <p:sp>
        <p:nvSpPr>
          <p:cNvPr id="13" name="Picture Placeholder 12">
            <a:extLst>
              <a:ext uri="{FF2B5EF4-FFF2-40B4-BE49-F238E27FC236}">
                <a16:creationId xmlns:a16="http://schemas.microsoft.com/office/drawing/2014/main" id="{357B52D4-8D50-4E16-B60E-688B084764F2}"/>
              </a:ext>
            </a:extLst>
          </p:cNvPr>
          <p:cNvSpPr>
            <a:spLocks noGrp="1"/>
          </p:cNvSpPr>
          <p:nvPr>
            <p:ph type="pic" sz="quarter" idx="17"/>
          </p:nvPr>
        </p:nvSpPr>
        <p:spPr>
          <a:xfrm>
            <a:off x="9261647" y="0"/>
            <a:ext cx="2930353" cy="1559882"/>
          </a:xfrm>
          <a:custGeom>
            <a:avLst/>
            <a:gdLst>
              <a:gd name="connsiteX0" fmla="*/ 562125 w 2930353"/>
              <a:gd name="connsiteY0" fmla="*/ 435632 h 1559882"/>
              <a:gd name="connsiteX1" fmla="*/ 1124250 w 2930353"/>
              <a:gd name="connsiteY1" fmla="*/ 997757 h 1559882"/>
              <a:gd name="connsiteX2" fmla="*/ 562125 w 2930353"/>
              <a:gd name="connsiteY2" fmla="*/ 1559882 h 1559882"/>
              <a:gd name="connsiteX3" fmla="*/ 0 w 2930353"/>
              <a:gd name="connsiteY3" fmla="*/ 997757 h 1559882"/>
              <a:gd name="connsiteX4" fmla="*/ 562125 w 2930353"/>
              <a:gd name="connsiteY4" fmla="*/ 435632 h 1559882"/>
              <a:gd name="connsiteX5" fmla="*/ 1475035 w 2930353"/>
              <a:gd name="connsiteY5" fmla="*/ 0 h 1559882"/>
              <a:gd name="connsiteX6" fmla="*/ 2930353 w 2930353"/>
              <a:gd name="connsiteY6" fmla="*/ 0 h 1559882"/>
              <a:gd name="connsiteX7" fmla="*/ 2930353 w 2930353"/>
              <a:gd name="connsiteY7" fmla="*/ 1239091 h 1559882"/>
              <a:gd name="connsiteX8" fmla="*/ 2822571 w 2930353"/>
              <a:gd name="connsiteY8" fmla="*/ 1328020 h 1559882"/>
              <a:gd name="connsiteX9" fmla="*/ 2282653 w 2930353"/>
              <a:gd name="connsiteY9" fmla="*/ 1492942 h 1559882"/>
              <a:gd name="connsiteX10" fmla="*/ 1316979 w 2930353"/>
              <a:gd name="connsiteY10" fmla="*/ 527268 h 1559882"/>
              <a:gd name="connsiteX11" fmla="*/ 1392867 w 2930353"/>
              <a:gd name="connsiteY11" fmla="*/ 151384 h 155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0353" h="1559882">
                <a:moveTo>
                  <a:pt x="562125" y="435632"/>
                </a:moveTo>
                <a:cubicBezTo>
                  <a:pt x="872578" y="435632"/>
                  <a:pt x="1124250" y="687304"/>
                  <a:pt x="1124250" y="997757"/>
                </a:cubicBezTo>
                <a:cubicBezTo>
                  <a:pt x="1124250" y="1308210"/>
                  <a:pt x="872578" y="1559882"/>
                  <a:pt x="562125" y="1559882"/>
                </a:cubicBezTo>
                <a:cubicBezTo>
                  <a:pt x="251672" y="1559882"/>
                  <a:pt x="0" y="1308210"/>
                  <a:pt x="0" y="997757"/>
                </a:cubicBezTo>
                <a:cubicBezTo>
                  <a:pt x="0" y="687304"/>
                  <a:pt x="251672" y="435632"/>
                  <a:pt x="562125" y="435632"/>
                </a:cubicBezTo>
                <a:close/>
                <a:moveTo>
                  <a:pt x="1475035" y="0"/>
                </a:moveTo>
                <a:lnTo>
                  <a:pt x="2930353" y="0"/>
                </a:lnTo>
                <a:lnTo>
                  <a:pt x="2930353" y="1239091"/>
                </a:lnTo>
                <a:lnTo>
                  <a:pt x="2822571" y="1328020"/>
                </a:lnTo>
                <a:cubicBezTo>
                  <a:pt x="2668448" y="1432143"/>
                  <a:pt x="2482651" y="1492942"/>
                  <a:pt x="2282653" y="1492942"/>
                </a:cubicBezTo>
                <a:cubicBezTo>
                  <a:pt x="1749326" y="1492942"/>
                  <a:pt x="1316979" y="1060595"/>
                  <a:pt x="1316979" y="527268"/>
                </a:cubicBezTo>
                <a:cubicBezTo>
                  <a:pt x="1316979" y="393936"/>
                  <a:pt x="1344001" y="266916"/>
                  <a:pt x="1392867" y="151384"/>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11" name="Title 1">
            <a:extLst>
              <a:ext uri="{FF2B5EF4-FFF2-40B4-BE49-F238E27FC236}">
                <a16:creationId xmlns:a16="http://schemas.microsoft.com/office/drawing/2014/main" id="{92F03355-C197-48C4-A4DF-B41338483356}"/>
              </a:ext>
            </a:extLst>
          </p:cNvPr>
          <p:cNvSpPr>
            <a:spLocks noGrp="1"/>
          </p:cNvSpPr>
          <p:nvPr>
            <p:ph type="title"/>
          </p:nvPr>
        </p:nvSpPr>
        <p:spPr>
          <a:xfrm>
            <a:off x="660400" y="805213"/>
            <a:ext cx="4275138"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565901999"/>
      </p:ext>
    </p:extLst>
  </p:cSld>
  <p:clrMapOvr>
    <a:masterClrMapping/>
  </p:clrMapOvr>
  <p:extLst>
    <p:ext uri="{DCECCB84-F9BA-43D5-87BE-67443E8EF086}">
      <p15:sldGuideLst xmlns:p15="http://schemas.microsoft.com/office/powerpoint/2012/main">
        <p15:guide id="1" orient="horz" pos="1272"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Three Column">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D1E0F77B-E8C6-4A86-B521-8368A308A9A2}"/>
              </a:ext>
            </a:extLst>
          </p:cNvPr>
          <p:cNvSpPr>
            <a:spLocks noGrp="1"/>
          </p:cNvSpPr>
          <p:nvPr>
            <p:ph type="body" sz="quarter" idx="14"/>
          </p:nvPr>
        </p:nvSpPr>
        <p:spPr>
          <a:xfrm>
            <a:off x="660400" y="2037656"/>
            <a:ext cx="3474720" cy="438150"/>
          </a:xfrm>
          <a:prstGeom prst="rect">
            <a:avLst/>
          </a:prstGeom>
        </p:spPr>
        <p:txBody>
          <a:bodyPr/>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a:r>
              <a:rPr lang="en-US"/>
              <a:t>Click to edit Master text styles</a:t>
            </a:r>
          </a:p>
        </p:txBody>
      </p:sp>
      <p:sp>
        <p:nvSpPr>
          <p:cNvPr id="26" name="Text Placeholder 25">
            <a:extLst>
              <a:ext uri="{FF2B5EF4-FFF2-40B4-BE49-F238E27FC236}">
                <a16:creationId xmlns:a16="http://schemas.microsoft.com/office/drawing/2014/main" id="{4A6E2374-7B5B-4947-8461-F294B56E70DE}"/>
              </a:ext>
            </a:extLst>
          </p:cNvPr>
          <p:cNvSpPr>
            <a:spLocks noGrp="1"/>
          </p:cNvSpPr>
          <p:nvPr>
            <p:ph type="body" sz="quarter" idx="13"/>
          </p:nvPr>
        </p:nvSpPr>
        <p:spPr>
          <a:xfrm>
            <a:off x="660400" y="2664637"/>
            <a:ext cx="3474720" cy="2935288"/>
          </a:xfrm>
          <a:prstGeom prst="rect">
            <a:avLst/>
          </a:prstGeom>
        </p:spPr>
        <p:txBody>
          <a:bodyPr/>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a:r>
              <a:rPr lang="en-US"/>
              <a:t>Click to edit Master text styles</a:t>
            </a:r>
          </a:p>
        </p:txBody>
      </p:sp>
      <p:sp>
        <p:nvSpPr>
          <p:cNvPr id="29" name="Text Placeholder 27">
            <a:extLst>
              <a:ext uri="{FF2B5EF4-FFF2-40B4-BE49-F238E27FC236}">
                <a16:creationId xmlns:a16="http://schemas.microsoft.com/office/drawing/2014/main" id="{FB9159BE-CEED-461B-AF31-03BC124E2741}"/>
              </a:ext>
            </a:extLst>
          </p:cNvPr>
          <p:cNvSpPr>
            <a:spLocks noGrp="1"/>
          </p:cNvSpPr>
          <p:nvPr>
            <p:ph type="body" sz="quarter" idx="15"/>
          </p:nvPr>
        </p:nvSpPr>
        <p:spPr>
          <a:xfrm>
            <a:off x="8044180" y="2052478"/>
            <a:ext cx="3474720" cy="438150"/>
          </a:xfrm>
          <a:prstGeom prst="rect">
            <a:avLst/>
          </a:prstGeom>
        </p:spPr>
        <p:txBody>
          <a:bodyPr/>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a:r>
              <a:rPr lang="en-US"/>
              <a:t>Click to edit Master text styles</a:t>
            </a:r>
          </a:p>
        </p:txBody>
      </p:sp>
      <p:sp>
        <p:nvSpPr>
          <p:cNvPr id="30" name="Text Placeholder 25">
            <a:extLst>
              <a:ext uri="{FF2B5EF4-FFF2-40B4-BE49-F238E27FC236}">
                <a16:creationId xmlns:a16="http://schemas.microsoft.com/office/drawing/2014/main" id="{2C15BD20-69D8-4EC1-8A33-A0C6EAFD30AA}"/>
              </a:ext>
            </a:extLst>
          </p:cNvPr>
          <p:cNvSpPr>
            <a:spLocks noGrp="1"/>
          </p:cNvSpPr>
          <p:nvPr>
            <p:ph type="body" sz="quarter" idx="16"/>
          </p:nvPr>
        </p:nvSpPr>
        <p:spPr>
          <a:xfrm>
            <a:off x="8056880" y="2668182"/>
            <a:ext cx="3474720" cy="2935288"/>
          </a:xfrm>
          <a:prstGeom prst="rect">
            <a:avLst/>
          </a:prstGeom>
        </p:spPr>
        <p:txBody>
          <a:bodyPr/>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a:r>
              <a:rPr lang="en-US"/>
              <a:t>Click to edit Master text styles</a:t>
            </a:r>
          </a:p>
        </p:txBody>
      </p:sp>
      <p:sp>
        <p:nvSpPr>
          <p:cNvPr id="11" name="Text Placeholder 27">
            <a:extLst>
              <a:ext uri="{FF2B5EF4-FFF2-40B4-BE49-F238E27FC236}">
                <a16:creationId xmlns:a16="http://schemas.microsoft.com/office/drawing/2014/main" id="{4FDB27CA-009D-4863-B119-0EC36837148A}"/>
              </a:ext>
            </a:extLst>
          </p:cNvPr>
          <p:cNvSpPr>
            <a:spLocks noGrp="1"/>
          </p:cNvSpPr>
          <p:nvPr>
            <p:ph type="body" sz="quarter" idx="17"/>
          </p:nvPr>
        </p:nvSpPr>
        <p:spPr>
          <a:xfrm>
            <a:off x="4352290" y="2048933"/>
            <a:ext cx="3474720" cy="438150"/>
          </a:xfrm>
          <a:prstGeom prst="rect">
            <a:avLst/>
          </a:prstGeom>
        </p:spPr>
        <p:txBody>
          <a:bodyPr/>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a:r>
              <a:rPr lang="en-US"/>
              <a:t>Click to edit Master text styles</a:t>
            </a:r>
          </a:p>
        </p:txBody>
      </p:sp>
      <p:sp>
        <p:nvSpPr>
          <p:cNvPr id="12" name="Text Placeholder 25">
            <a:extLst>
              <a:ext uri="{FF2B5EF4-FFF2-40B4-BE49-F238E27FC236}">
                <a16:creationId xmlns:a16="http://schemas.microsoft.com/office/drawing/2014/main" id="{FD03E3EF-D812-4B98-959B-6800BBE59D1C}"/>
              </a:ext>
            </a:extLst>
          </p:cNvPr>
          <p:cNvSpPr>
            <a:spLocks noGrp="1"/>
          </p:cNvSpPr>
          <p:nvPr>
            <p:ph type="body" sz="quarter" idx="18"/>
          </p:nvPr>
        </p:nvSpPr>
        <p:spPr>
          <a:xfrm>
            <a:off x="4364990" y="2664637"/>
            <a:ext cx="3474720" cy="2935288"/>
          </a:xfrm>
          <a:prstGeom prst="rect">
            <a:avLst/>
          </a:prstGeom>
        </p:spPr>
        <p:txBody>
          <a:bodyPr/>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a:r>
              <a:rPr lang="en-US"/>
              <a:t>Click to edit Master text styles</a:t>
            </a:r>
          </a:p>
        </p:txBody>
      </p:sp>
      <p:sp>
        <p:nvSpPr>
          <p:cNvPr id="3" name="Hexagon 2">
            <a:extLst>
              <a:ext uri="{FF2B5EF4-FFF2-40B4-BE49-F238E27FC236}">
                <a16:creationId xmlns:a16="http://schemas.microsoft.com/office/drawing/2014/main" id="{303FFB35-43AC-4A56-92D0-91038C098B3C}"/>
              </a:ext>
            </a:extLst>
          </p:cNvPr>
          <p:cNvSpPr/>
          <p:nvPr userDrawn="1"/>
        </p:nvSpPr>
        <p:spPr>
          <a:xfrm>
            <a:off x="10700126" y="788523"/>
            <a:ext cx="1155906" cy="996471"/>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Hexagon 3">
            <a:extLst>
              <a:ext uri="{FF2B5EF4-FFF2-40B4-BE49-F238E27FC236}">
                <a16:creationId xmlns:a16="http://schemas.microsoft.com/office/drawing/2014/main" id="{AAF31DA0-707D-4A5D-BB7A-A5C90DB11A55}"/>
              </a:ext>
            </a:extLst>
          </p:cNvPr>
          <p:cNvSpPr/>
          <p:nvPr userDrawn="1"/>
        </p:nvSpPr>
        <p:spPr>
          <a:xfrm>
            <a:off x="11388427" y="1859136"/>
            <a:ext cx="315205" cy="271728"/>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Hexagon 4">
            <a:extLst>
              <a:ext uri="{FF2B5EF4-FFF2-40B4-BE49-F238E27FC236}">
                <a16:creationId xmlns:a16="http://schemas.microsoft.com/office/drawing/2014/main" id="{539F452B-F55F-4D85-834B-A7EAF742647C}"/>
              </a:ext>
            </a:extLst>
          </p:cNvPr>
          <p:cNvSpPr/>
          <p:nvPr userDrawn="1"/>
        </p:nvSpPr>
        <p:spPr>
          <a:xfrm>
            <a:off x="9014155" y="740289"/>
            <a:ext cx="379060" cy="326776"/>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3" name="Title 1">
            <a:extLst>
              <a:ext uri="{FF2B5EF4-FFF2-40B4-BE49-F238E27FC236}">
                <a16:creationId xmlns:a16="http://schemas.microsoft.com/office/drawing/2014/main" id="{91D9F6BE-FB0B-42EE-8F02-95F5CC039B06}"/>
              </a:ext>
            </a:extLst>
          </p:cNvPr>
          <p:cNvSpPr>
            <a:spLocks noGrp="1"/>
          </p:cNvSpPr>
          <p:nvPr>
            <p:ph type="title"/>
          </p:nvPr>
        </p:nvSpPr>
        <p:spPr>
          <a:xfrm>
            <a:off x="660400" y="805213"/>
            <a:ext cx="4275138"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
        <p:nvSpPr>
          <p:cNvPr id="16" name="Picture Placeholder 15">
            <a:extLst>
              <a:ext uri="{FF2B5EF4-FFF2-40B4-BE49-F238E27FC236}">
                <a16:creationId xmlns:a16="http://schemas.microsoft.com/office/drawing/2014/main" id="{C67FFA0E-8AAA-4DEB-B97E-31969F57927D}"/>
              </a:ext>
            </a:extLst>
          </p:cNvPr>
          <p:cNvSpPr>
            <a:spLocks noGrp="1"/>
          </p:cNvSpPr>
          <p:nvPr>
            <p:ph type="pic" sz="quarter" idx="20"/>
          </p:nvPr>
        </p:nvSpPr>
        <p:spPr>
          <a:xfrm>
            <a:off x="9393238" y="2"/>
            <a:ext cx="2798762" cy="1354861"/>
          </a:xfrm>
          <a:custGeom>
            <a:avLst/>
            <a:gdLst>
              <a:gd name="connsiteX0" fmla="*/ 316595 w 2798762"/>
              <a:gd name="connsiteY0" fmla="*/ 88390 h 1354861"/>
              <a:gd name="connsiteX1" fmla="*/ 1152465 w 2798762"/>
              <a:gd name="connsiteY1" fmla="*/ 88390 h 1354861"/>
              <a:gd name="connsiteX2" fmla="*/ 1469083 w 2798762"/>
              <a:gd name="connsiteY2" fmla="*/ 721626 h 1354861"/>
              <a:gd name="connsiteX3" fmla="*/ 1152465 w 2798762"/>
              <a:gd name="connsiteY3" fmla="*/ 1354861 h 1354861"/>
              <a:gd name="connsiteX4" fmla="*/ 316595 w 2798762"/>
              <a:gd name="connsiteY4" fmla="*/ 1354861 h 1354861"/>
              <a:gd name="connsiteX5" fmla="*/ 0 w 2798762"/>
              <a:gd name="connsiteY5" fmla="*/ 721672 h 1354861"/>
              <a:gd name="connsiteX6" fmla="*/ 0 w 2798762"/>
              <a:gd name="connsiteY6" fmla="*/ 721580 h 1354861"/>
              <a:gd name="connsiteX7" fmla="*/ 1250372 w 2798762"/>
              <a:gd name="connsiteY7" fmla="*/ 0 h 1354861"/>
              <a:gd name="connsiteX8" fmla="*/ 2798762 w 2798762"/>
              <a:gd name="connsiteY8" fmla="*/ 0 h 1354861"/>
              <a:gd name="connsiteX9" fmla="*/ 2798762 w 2798762"/>
              <a:gd name="connsiteY9" fmla="*/ 505978 h 1354861"/>
              <a:gd name="connsiteX10" fmla="*/ 2719777 w 2798762"/>
              <a:gd name="connsiteY10" fmla="*/ 663948 h 1354861"/>
              <a:gd name="connsiteX11" fmla="*/ 1582346 w 2798762"/>
              <a:gd name="connsiteY11" fmla="*/ 663948 h 135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762" h="1354861">
                <a:moveTo>
                  <a:pt x="316595" y="88390"/>
                </a:moveTo>
                <a:lnTo>
                  <a:pt x="1152465" y="88390"/>
                </a:lnTo>
                <a:lnTo>
                  <a:pt x="1469083" y="721626"/>
                </a:lnTo>
                <a:lnTo>
                  <a:pt x="1152465" y="1354861"/>
                </a:lnTo>
                <a:lnTo>
                  <a:pt x="316595" y="1354861"/>
                </a:lnTo>
                <a:lnTo>
                  <a:pt x="0" y="721672"/>
                </a:lnTo>
                <a:lnTo>
                  <a:pt x="0" y="721580"/>
                </a:lnTo>
                <a:close/>
                <a:moveTo>
                  <a:pt x="1250372" y="0"/>
                </a:moveTo>
                <a:lnTo>
                  <a:pt x="2798762" y="0"/>
                </a:lnTo>
                <a:lnTo>
                  <a:pt x="2798762" y="505978"/>
                </a:lnTo>
                <a:lnTo>
                  <a:pt x="2719777" y="663948"/>
                </a:lnTo>
                <a:lnTo>
                  <a:pt x="1582346" y="663948"/>
                </a:lnTo>
                <a:close/>
              </a:path>
            </a:pathLst>
          </a:custGeom>
        </p:spPr>
        <p:txBody>
          <a:bodyPr wrap="square" anchor="ctr">
            <a:noAutofit/>
          </a:bodyP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4096559002"/>
      </p:ext>
    </p:extLst>
  </p:cSld>
  <p:clrMapOvr>
    <a:masterClrMapping/>
  </p:clrMapOvr>
  <p:extLst>
    <p:ext uri="{DCECCB84-F9BA-43D5-87BE-67443E8EF086}">
      <p15:sldGuideLst xmlns:p15="http://schemas.microsoft.com/office/powerpoint/2012/main">
        <p15:guide id="1" orient="horz" pos="127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5E74AFC3-1C60-42DE-ABAC-F53CA85AC6F1}"/>
              </a:ext>
            </a:extLst>
          </p:cNvPr>
          <p:cNvSpPr/>
          <p:nvPr userDrawn="1"/>
        </p:nvSpPr>
        <p:spPr>
          <a:xfrm>
            <a:off x="5897272" y="1457542"/>
            <a:ext cx="617218" cy="6172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5F133261-FFEB-4B3D-B085-14AEAE741F82}"/>
              </a:ext>
            </a:extLst>
          </p:cNvPr>
          <p:cNvSpPr/>
          <p:nvPr userDrawn="1"/>
        </p:nvSpPr>
        <p:spPr>
          <a:xfrm>
            <a:off x="9810348" y="5955461"/>
            <a:ext cx="394539" cy="3945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653FE105-1D8E-48B0-AD9A-95AC9A165651}"/>
              </a:ext>
            </a:extLst>
          </p:cNvPr>
          <p:cNvSpPr/>
          <p:nvPr userDrawn="1"/>
        </p:nvSpPr>
        <p:spPr>
          <a:xfrm>
            <a:off x="6514490" y="946887"/>
            <a:ext cx="335852" cy="33585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AC4388F5-0DCA-4A09-A6E1-AE07F403093C}"/>
              </a:ext>
            </a:extLst>
          </p:cNvPr>
          <p:cNvSpPr>
            <a:spLocks noGrp="1"/>
          </p:cNvSpPr>
          <p:nvPr>
            <p:ph type="body" sz="quarter" idx="10"/>
          </p:nvPr>
        </p:nvSpPr>
        <p:spPr>
          <a:xfrm>
            <a:off x="647701" y="2042790"/>
            <a:ext cx="4143374" cy="2654301"/>
          </a:xfrm>
          <a:prstGeom prst="rect">
            <a:avLst/>
          </a:prstGeom>
        </p:spPr>
        <p:txBody>
          <a:bodyPr/>
          <a:lstStyle>
            <a:lvl1pPr marL="0" indent="0">
              <a:buNone/>
              <a:defRPr sz="2000"/>
            </a:lvl1pPr>
            <a:lvl2pPr>
              <a:buNone/>
              <a:defRPr/>
            </a:lvl2pPr>
            <a:lvl3pPr>
              <a:buNone/>
              <a:defRPr/>
            </a:lvl3pPr>
            <a:lvl4pPr>
              <a:buNone/>
              <a:defRPr/>
            </a:lvl4pPr>
            <a:lvl5pPr>
              <a:buNone/>
              <a:defRPr/>
            </a:lvl5pPr>
          </a:lstStyle>
          <a:p>
            <a:pPr lvl="0"/>
            <a:r>
              <a:rPr lang="en-US"/>
              <a:t>Click to edit Master text styles</a:t>
            </a:r>
          </a:p>
          <a:p>
            <a:pPr lvl="1"/>
            <a:r>
              <a:rPr lang="en-US"/>
              <a:t>Second level</a:t>
            </a:r>
          </a:p>
        </p:txBody>
      </p:sp>
      <p:sp>
        <p:nvSpPr>
          <p:cNvPr id="17" name="Text Placeholder 15">
            <a:extLst>
              <a:ext uri="{FF2B5EF4-FFF2-40B4-BE49-F238E27FC236}">
                <a16:creationId xmlns:a16="http://schemas.microsoft.com/office/drawing/2014/main" id="{02C12FDC-BC11-43E8-B22A-3EC48E0344D9}"/>
              </a:ext>
            </a:extLst>
          </p:cNvPr>
          <p:cNvSpPr>
            <a:spLocks noGrp="1"/>
          </p:cNvSpPr>
          <p:nvPr>
            <p:ph type="body" sz="quarter" idx="11"/>
          </p:nvPr>
        </p:nvSpPr>
        <p:spPr>
          <a:xfrm>
            <a:off x="647699" y="4953919"/>
            <a:ext cx="4143375" cy="759470"/>
          </a:xfrm>
          <a:prstGeom prst="rect">
            <a:avLst/>
          </a:prstGeom>
        </p:spPr>
        <p:txBody>
          <a:bodyPr/>
          <a:lstStyle>
            <a:lvl1pPr marL="0" indent="0">
              <a:buNone/>
              <a:defRPr sz="2000" b="1">
                <a:solidFill>
                  <a:schemeClr val="accent4"/>
                </a:solidFill>
              </a:defRPr>
            </a:lvl1pPr>
            <a:lvl2pPr>
              <a:buNone/>
              <a:defRPr sz="2000"/>
            </a:lvl2pPr>
            <a:lvl3pPr>
              <a:buNone/>
              <a:defRPr/>
            </a:lvl3pPr>
            <a:lvl4pPr>
              <a:buNone/>
              <a:defRPr/>
            </a:lvl4pPr>
            <a:lvl5pPr>
              <a:buNone/>
              <a:defRPr/>
            </a:lvl5pPr>
          </a:lstStyle>
          <a:p>
            <a:pPr lvl="0"/>
            <a:r>
              <a:rPr lang="en-US"/>
              <a:t>Click to edit Master text styles</a:t>
            </a:r>
          </a:p>
          <a:p>
            <a:pPr lvl="1"/>
            <a:r>
              <a:rPr lang="en-US"/>
              <a:t>Second level</a:t>
            </a:r>
          </a:p>
        </p:txBody>
      </p:sp>
      <p:sp>
        <p:nvSpPr>
          <p:cNvPr id="12" name="Picture Placeholder 11">
            <a:extLst>
              <a:ext uri="{FF2B5EF4-FFF2-40B4-BE49-F238E27FC236}">
                <a16:creationId xmlns:a16="http://schemas.microsoft.com/office/drawing/2014/main" id="{3D43F412-F2C7-4D38-BDD0-9663029081D5}"/>
              </a:ext>
            </a:extLst>
          </p:cNvPr>
          <p:cNvSpPr>
            <a:spLocks noGrp="1"/>
          </p:cNvSpPr>
          <p:nvPr>
            <p:ph type="pic" sz="quarter" idx="13"/>
          </p:nvPr>
        </p:nvSpPr>
        <p:spPr>
          <a:xfrm>
            <a:off x="5887402" y="533063"/>
            <a:ext cx="5542598" cy="5611666"/>
          </a:xfrm>
          <a:custGeom>
            <a:avLst/>
            <a:gdLst>
              <a:gd name="connsiteX0" fmla="*/ 3354105 w 5542598"/>
              <a:gd name="connsiteY0" fmla="*/ 4359376 h 5611666"/>
              <a:gd name="connsiteX1" fmla="*/ 3980250 w 5542598"/>
              <a:gd name="connsiteY1" fmla="*/ 4985521 h 5611666"/>
              <a:gd name="connsiteX2" fmla="*/ 3354105 w 5542598"/>
              <a:gd name="connsiteY2" fmla="*/ 5611666 h 5611666"/>
              <a:gd name="connsiteX3" fmla="*/ 2727960 w 5542598"/>
              <a:gd name="connsiteY3" fmla="*/ 4985521 h 5611666"/>
              <a:gd name="connsiteX4" fmla="*/ 3354105 w 5542598"/>
              <a:gd name="connsiteY4" fmla="*/ 4359376 h 5611666"/>
              <a:gd name="connsiteX5" fmla="*/ 1592580 w 5542598"/>
              <a:gd name="connsiteY5" fmla="*/ 1430357 h 5611666"/>
              <a:gd name="connsiteX6" fmla="*/ 3185160 w 5542598"/>
              <a:gd name="connsiteY6" fmla="*/ 3022937 h 5611666"/>
              <a:gd name="connsiteX7" fmla="*/ 1592580 w 5542598"/>
              <a:gd name="connsiteY7" fmla="*/ 4615517 h 5611666"/>
              <a:gd name="connsiteX8" fmla="*/ 0 w 5542598"/>
              <a:gd name="connsiteY8" fmla="*/ 3022937 h 5611666"/>
              <a:gd name="connsiteX9" fmla="*/ 1592580 w 5542598"/>
              <a:gd name="connsiteY9" fmla="*/ 1430357 h 5611666"/>
              <a:gd name="connsiteX10" fmla="*/ 4230267 w 5542598"/>
              <a:gd name="connsiteY10" fmla="*/ 0 h 5611666"/>
              <a:gd name="connsiteX11" fmla="*/ 5542598 w 5542598"/>
              <a:gd name="connsiteY11" fmla="*/ 1312331 h 5611666"/>
              <a:gd name="connsiteX12" fmla="*/ 4230267 w 5542598"/>
              <a:gd name="connsiteY12" fmla="*/ 2624662 h 5611666"/>
              <a:gd name="connsiteX13" fmla="*/ 2917936 w 5542598"/>
              <a:gd name="connsiteY13" fmla="*/ 1312331 h 5611666"/>
              <a:gd name="connsiteX14" fmla="*/ 4230267 w 5542598"/>
              <a:gd name="connsiteY14" fmla="*/ 0 h 561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2598" h="5611666">
                <a:moveTo>
                  <a:pt x="3354105" y="4359376"/>
                </a:moveTo>
                <a:cubicBezTo>
                  <a:pt x="3699915" y="4359376"/>
                  <a:pt x="3980250" y="4639711"/>
                  <a:pt x="3980250" y="4985521"/>
                </a:cubicBezTo>
                <a:cubicBezTo>
                  <a:pt x="3980250" y="5331331"/>
                  <a:pt x="3699915" y="5611666"/>
                  <a:pt x="3354105" y="5611666"/>
                </a:cubicBezTo>
                <a:cubicBezTo>
                  <a:pt x="3008295" y="5611666"/>
                  <a:pt x="2727960" y="5331331"/>
                  <a:pt x="2727960" y="4985521"/>
                </a:cubicBezTo>
                <a:cubicBezTo>
                  <a:pt x="2727960" y="4639711"/>
                  <a:pt x="3008295" y="4359376"/>
                  <a:pt x="3354105" y="4359376"/>
                </a:cubicBezTo>
                <a:close/>
                <a:moveTo>
                  <a:pt x="1592580" y="1430357"/>
                </a:moveTo>
                <a:cubicBezTo>
                  <a:pt x="2472138" y="1430357"/>
                  <a:pt x="3185160" y="2143379"/>
                  <a:pt x="3185160" y="3022937"/>
                </a:cubicBezTo>
                <a:cubicBezTo>
                  <a:pt x="3185160" y="3902495"/>
                  <a:pt x="2472138" y="4615517"/>
                  <a:pt x="1592580" y="4615517"/>
                </a:cubicBezTo>
                <a:cubicBezTo>
                  <a:pt x="713022" y="4615517"/>
                  <a:pt x="0" y="3902495"/>
                  <a:pt x="0" y="3022937"/>
                </a:cubicBezTo>
                <a:cubicBezTo>
                  <a:pt x="0" y="2143379"/>
                  <a:pt x="713022" y="1430357"/>
                  <a:pt x="1592580" y="1430357"/>
                </a:cubicBezTo>
                <a:close/>
                <a:moveTo>
                  <a:pt x="4230267" y="0"/>
                </a:moveTo>
                <a:cubicBezTo>
                  <a:pt x="4955047" y="0"/>
                  <a:pt x="5542598" y="587551"/>
                  <a:pt x="5542598" y="1312331"/>
                </a:cubicBezTo>
                <a:cubicBezTo>
                  <a:pt x="5542598" y="2037111"/>
                  <a:pt x="4955047" y="2624662"/>
                  <a:pt x="4230267" y="2624662"/>
                </a:cubicBezTo>
                <a:cubicBezTo>
                  <a:pt x="3505487" y="2624662"/>
                  <a:pt x="2917936" y="2037111"/>
                  <a:pt x="2917936" y="1312331"/>
                </a:cubicBezTo>
                <a:cubicBezTo>
                  <a:pt x="2917936" y="587551"/>
                  <a:pt x="3505487" y="0"/>
                  <a:pt x="4230267"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13" name="Title 1">
            <a:extLst>
              <a:ext uri="{FF2B5EF4-FFF2-40B4-BE49-F238E27FC236}">
                <a16:creationId xmlns:a16="http://schemas.microsoft.com/office/drawing/2014/main" id="{11176083-2CE5-4707-A564-46805454AF1A}"/>
              </a:ext>
            </a:extLst>
          </p:cNvPr>
          <p:cNvSpPr>
            <a:spLocks noGrp="1"/>
          </p:cNvSpPr>
          <p:nvPr>
            <p:ph type="title"/>
          </p:nvPr>
        </p:nvSpPr>
        <p:spPr>
          <a:xfrm>
            <a:off x="660400" y="805213"/>
            <a:ext cx="4275138"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316186999"/>
      </p:ext>
    </p:extLst>
  </p:cSld>
  <p:clrMapOvr>
    <a:masterClrMapping/>
  </p:clrMapOvr>
  <p:extLst>
    <p:ext uri="{DCECCB84-F9BA-43D5-87BE-67443E8EF086}">
      <p15:sldGuideLst xmlns:p15="http://schemas.microsoft.com/office/powerpoint/2012/main">
        <p15:guide id="1" orient="horz" pos="127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DFA57703-9E4A-48E0-A123-3A5EDC76475C}"/>
              </a:ext>
            </a:extLst>
          </p:cNvPr>
          <p:cNvSpPr>
            <a:spLocks noGrp="1"/>
          </p:cNvSpPr>
          <p:nvPr>
            <p:ph type="pic" sz="quarter" idx="10"/>
          </p:nvPr>
        </p:nvSpPr>
        <p:spPr>
          <a:xfrm>
            <a:off x="0" y="0"/>
            <a:ext cx="12192000" cy="6858000"/>
          </a:xfrm>
          <a:prstGeom prst="rect">
            <a:avLst/>
          </a:prstGeom>
        </p:spPr>
        <p:txBody>
          <a:bodyPr/>
          <a:lstStyle/>
          <a:p>
            <a:r>
              <a:rPr lang="en-US"/>
              <a:t>Click icon to add picture</a:t>
            </a:r>
            <a:endParaRPr lang="en-US" dirty="0"/>
          </a:p>
        </p:txBody>
      </p:sp>
      <p:sp>
        <p:nvSpPr>
          <p:cNvPr id="2" name="Rectangle 1" descr="Tall office building looking up">
            <a:extLst>
              <a:ext uri="{FF2B5EF4-FFF2-40B4-BE49-F238E27FC236}">
                <a16:creationId xmlns:a16="http://schemas.microsoft.com/office/drawing/2014/main" id="{AF7FA146-2A75-4EA7-A9AD-EBCE6F17FB42}"/>
              </a:ext>
            </a:extLst>
          </p:cNvPr>
          <p:cNvSpPr/>
          <p:nvPr userDrawn="1"/>
        </p:nvSpPr>
        <p:spPr>
          <a:xfrm>
            <a:off x="3718560" y="1181123"/>
            <a:ext cx="4754880" cy="4495754"/>
          </a:xfrm>
          <a:prstGeom prst="rect">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23">
            <a:extLst>
              <a:ext uri="{FF2B5EF4-FFF2-40B4-BE49-F238E27FC236}">
                <a16:creationId xmlns:a16="http://schemas.microsoft.com/office/drawing/2014/main" id="{340C15AA-E296-48AE-857F-0589EEA69DC6}"/>
              </a:ext>
            </a:extLst>
          </p:cNvPr>
          <p:cNvSpPr>
            <a:spLocks noGrp="1"/>
          </p:cNvSpPr>
          <p:nvPr>
            <p:ph type="body" sz="quarter" idx="11" hasCustomPrompt="1"/>
          </p:nvPr>
        </p:nvSpPr>
        <p:spPr>
          <a:xfrm>
            <a:off x="4149139" y="4859469"/>
            <a:ext cx="3924934" cy="490538"/>
          </a:xfrm>
          <a:prstGeom prst="rect">
            <a:avLst/>
          </a:prstGeom>
        </p:spPr>
        <p:txBody>
          <a:bodyPr/>
          <a:lstStyle>
            <a:lvl1pPr algn="r">
              <a:buNone/>
              <a:defRPr lang="en-US" sz="2400" b="1" kern="1200" dirty="0" smtClean="0">
                <a:solidFill>
                  <a:schemeClr val="accent4"/>
                </a:solidFill>
                <a:latin typeface="Calibri" panose="020F0502020204030204" pitchFamily="34" charset="0"/>
                <a:ea typeface="+mn-ea"/>
                <a:cs typeface="Calibri" panose="020F0502020204030204" pitchFamily="34" charset="0"/>
              </a:defRPr>
            </a:lvl1pPr>
            <a:lvl2pPr>
              <a:buNone/>
              <a:defRPr/>
            </a:lvl2pPr>
          </a:lstStyle>
          <a:p>
            <a:pPr lvl="0"/>
            <a:r>
              <a:rPr lang="en-US" dirty="0"/>
              <a:t>Click to edit text</a:t>
            </a:r>
          </a:p>
        </p:txBody>
      </p:sp>
      <p:sp>
        <p:nvSpPr>
          <p:cNvPr id="6" name="Title 1">
            <a:extLst>
              <a:ext uri="{FF2B5EF4-FFF2-40B4-BE49-F238E27FC236}">
                <a16:creationId xmlns:a16="http://schemas.microsoft.com/office/drawing/2014/main" id="{162BE5D7-9E35-49F8-A8E4-2093183A6404}"/>
              </a:ext>
            </a:extLst>
          </p:cNvPr>
          <p:cNvSpPr>
            <a:spLocks noGrp="1"/>
          </p:cNvSpPr>
          <p:nvPr>
            <p:ph type="title"/>
          </p:nvPr>
        </p:nvSpPr>
        <p:spPr>
          <a:xfrm>
            <a:off x="4149139" y="1529685"/>
            <a:ext cx="3924934" cy="1695637"/>
          </a:xfrm>
          <a:prstGeom prst="rect">
            <a:avLst/>
          </a:prstGeom>
        </p:spPr>
        <p:txBody>
          <a:bodyPr/>
          <a:lstStyle>
            <a:lvl1pPr>
              <a:spcBef>
                <a:spcPts val="1000"/>
              </a:spcBef>
              <a:defRPr sz="48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143995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solidFill>
          <a:schemeClr val="tx1"/>
        </a:solidFill>
        <a:effectLst/>
      </p:bgPr>
    </p:bg>
    <p:spTree>
      <p:nvGrpSpPr>
        <p:cNvPr id="1" name=""/>
        <p:cNvGrpSpPr/>
        <p:nvPr/>
      </p:nvGrpSpPr>
      <p:grpSpPr>
        <a:xfrm>
          <a:off x="0" y="0"/>
          <a:ext cx="0" cy="0"/>
          <a:chOff x="0" y="0"/>
          <a:chExt cx="0" cy="0"/>
        </a:xfrm>
      </p:grpSpPr>
      <p:sp>
        <p:nvSpPr>
          <p:cNvPr id="14" name="Picture Placeholder 21">
            <a:extLst>
              <a:ext uri="{FF2B5EF4-FFF2-40B4-BE49-F238E27FC236}">
                <a16:creationId xmlns:a16="http://schemas.microsoft.com/office/drawing/2014/main" id="{75D96571-69F8-475F-A910-ECC183425065}"/>
              </a:ext>
            </a:extLst>
          </p:cNvPr>
          <p:cNvSpPr>
            <a:spLocks noGrp="1"/>
          </p:cNvSpPr>
          <p:nvPr>
            <p:ph type="pic" sz="quarter" idx="10"/>
          </p:nvPr>
        </p:nvSpPr>
        <p:spPr>
          <a:xfrm>
            <a:off x="0" y="0"/>
            <a:ext cx="12192000" cy="6858000"/>
          </a:xfrm>
          <a:prstGeom prst="rect">
            <a:avLst/>
          </a:prstGeom>
        </p:spPr>
        <p:txBody>
          <a:bodyPr/>
          <a:lstStyle/>
          <a:p>
            <a:r>
              <a:rPr lang="en-US"/>
              <a:t>Click icon to add picture</a:t>
            </a:r>
            <a:endParaRPr lang="en-US" dirty="0"/>
          </a:p>
        </p:txBody>
      </p:sp>
      <p:sp>
        <p:nvSpPr>
          <p:cNvPr id="3" name="Oval 2" descr="Tall office building looking up">
            <a:extLst>
              <a:ext uri="{FF2B5EF4-FFF2-40B4-BE49-F238E27FC236}">
                <a16:creationId xmlns:a16="http://schemas.microsoft.com/office/drawing/2014/main" id="{CD4C2457-AECB-4015-9FE4-CCBC516AA9EE}"/>
              </a:ext>
            </a:extLst>
          </p:cNvPr>
          <p:cNvSpPr/>
          <p:nvPr userDrawn="1"/>
        </p:nvSpPr>
        <p:spPr>
          <a:xfrm>
            <a:off x="3352800" y="685800"/>
            <a:ext cx="5486400" cy="5486400"/>
          </a:xfrm>
          <a:prstGeom prst="ellipse">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289A018F-D11C-4B07-9830-8336B27A18AD}"/>
              </a:ext>
            </a:extLst>
          </p:cNvPr>
          <p:cNvSpPr/>
          <p:nvPr userDrawn="1"/>
        </p:nvSpPr>
        <p:spPr>
          <a:xfrm>
            <a:off x="8138160" y="5669280"/>
            <a:ext cx="502920" cy="502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E0209A32-FE17-4457-B02B-0A1DB9B8ADB1}"/>
              </a:ext>
            </a:extLst>
          </p:cNvPr>
          <p:cNvSpPr/>
          <p:nvPr userDrawn="1"/>
        </p:nvSpPr>
        <p:spPr>
          <a:xfrm>
            <a:off x="2915463" y="1295169"/>
            <a:ext cx="692878" cy="6928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D585A541-0EDE-4213-AE62-4D909E8EB7F5}"/>
              </a:ext>
            </a:extLst>
          </p:cNvPr>
          <p:cNvSpPr/>
          <p:nvPr userDrawn="1"/>
        </p:nvSpPr>
        <p:spPr>
          <a:xfrm>
            <a:off x="3398520" y="904895"/>
            <a:ext cx="251460" cy="251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3">
            <a:extLst>
              <a:ext uri="{FF2B5EF4-FFF2-40B4-BE49-F238E27FC236}">
                <a16:creationId xmlns:a16="http://schemas.microsoft.com/office/drawing/2014/main" id="{CBFD020D-881A-48D8-BDA8-55C7B95C5996}"/>
              </a:ext>
            </a:extLst>
          </p:cNvPr>
          <p:cNvSpPr>
            <a:spLocks noGrp="1"/>
          </p:cNvSpPr>
          <p:nvPr>
            <p:ph type="body" sz="quarter" idx="11" hasCustomPrompt="1"/>
          </p:nvPr>
        </p:nvSpPr>
        <p:spPr>
          <a:xfrm>
            <a:off x="4127927" y="4609453"/>
            <a:ext cx="3924934" cy="490538"/>
          </a:xfrm>
          <a:prstGeom prst="rect">
            <a:avLst/>
          </a:prstGeom>
        </p:spPr>
        <p:txBody>
          <a:bodyPr anchor="b"/>
          <a:lstStyle>
            <a:lvl1pPr algn="ctr">
              <a:buNone/>
              <a:defRPr lang="en-US" sz="2000" b="1" kern="1200" dirty="0" smtClean="0">
                <a:solidFill>
                  <a:schemeClr val="accent4"/>
                </a:solidFill>
                <a:latin typeface="Calibri" panose="020F0502020204030204" pitchFamily="34" charset="0"/>
                <a:ea typeface="+mn-ea"/>
                <a:cs typeface="Calibri" panose="020F0502020204030204" pitchFamily="34" charset="0"/>
              </a:defRPr>
            </a:lvl1pPr>
            <a:lvl2pPr>
              <a:buNone/>
              <a:defRPr/>
            </a:lvl2pPr>
          </a:lstStyle>
          <a:p>
            <a:pPr lvl="0"/>
            <a:r>
              <a:rPr lang="en-US" dirty="0"/>
              <a:t>Click to edit text</a:t>
            </a:r>
          </a:p>
        </p:txBody>
      </p:sp>
      <p:sp>
        <p:nvSpPr>
          <p:cNvPr id="2" name="Title 1">
            <a:extLst>
              <a:ext uri="{FF2B5EF4-FFF2-40B4-BE49-F238E27FC236}">
                <a16:creationId xmlns:a16="http://schemas.microsoft.com/office/drawing/2014/main" id="{CF9687A5-0BDD-45B2-A892-542449E31394}"/>
              </a:ext>
            </a:extLst>
          </p:cNvPr>
          <p:cNvSpPr>
            <a:spLocks noGrp="1"/>
          </p:cNvSpPr>
          <p:nvPr>
            <p:ph type="title"/>
          </p:nvPr>
        </p:nvSpPr>
        <p:spPr>
          <a:xfrm>
            <a:off x="4045678" y="1988047"/>
            <a:ext cx="4007183" cy="2374194"/>
          </a:xfrm>
          <a:prstGeom prst="rect">
            <a:avLst/>
          </a:prstGeom>
        </p:spPr>
        <p:txBody>
          <a:bodyPr/>
          <a:lstStyle>
            <a:lvl1pPr algn="ctr">
              <a:spcBef>
                <a:spcPts val="1000"/>
              </a:spcBef>
              <a:defRPr sz="2800">
                <a:solidFill>
                  <a:schemeClr val="bg1"/>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3686324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ext Placeholder 26">
            <a:extLst>
              <a:ext uri="{FF2B5EF4-FFF2-40B4-BE49-F238E27FC236}">
                <a16:creationId xmlns:a16="http://schemas.microsoft.com/office/drawing/2014/main" id="{4AA38E8C-A334-4183-8ABC-112B8517F487}"/>
              </a:ext>
            </a:extLst>
          </p:cNvPr>
          <p:cNvSpPr>
            <a:spLocks noGrp="1"/>
          </p:cNvSpPr>
          <p:nvPr>
            <p:ph type="body" sz="quarter" idx="12"/>
          </p:nvPr>
        </p:nvSpPr>
        <p:spPr>
          <a:xfrm>
            <a:off x="660400" y="2044700"/>
            <a:ext cx="4275138" cy="3560763"/>
          </a:xfrm>
          <a:prstGeom prst="rect">
            <a:avLst/>
          </a:prstGeom>
        </p:spPr>
        <p:txBody>
          <a:bodyPr/>
          <a:lstStyle>
            <a:lvl1pPr>
              <a:buClr>
                <a:schemeClr val="accent4"/>
              </a:buClr>
              <a:buFont typeface="Wingdings" panose="05000000000000000000" pitchFamily="2" charset="2"/>
              <a:buChar char="§"/>
              <a:defRPr sz="2000"/>
            </a:lvl1pPr>
            <a:lvl2pPr>
              <a:buClr>
                <a:schemeClr val="accent4"/>
              </a:buClr>
              <a:buFont typeface="Wingdings" panose="05000000000000000000" pitchFamily="2" charset="2"/>
              <a:buChar char="§"/>
              <a:defRPr sz="1800"/>
            </a:lvl2pPr>
            <a:lvl3pPr>
              <a:buClr>
                <a:schemeClr val="accent4"/>
              </a:buClr>
              <a:buFont typeface="Wingdings" panose="05000000000000000000" pitchFamily="2" charset="2"/>
              <a:buChar char="§"/>
              <a:defRPr sz="1600"/>
            </a:lvl3pPr>
            <a:lvl4pPr>
              <a:buClr>
                <a:schemeClr val="accent4"/>
              </a:buClr>
              <a:buFont typeface="Wingdings" panose="05000000000000000000" pitchFamily="2" charset="2"/>
              <a:buChar char="§"/>
              <a:defRPr sz="1600"/>
            </a:lvl4pPr>
            <a:lvl5pPr>
              <a:buClr>
                <a:schemeClr val="accent4"/>
              </a:buClr>
              <a:buFont typeface="Wingdings" panose="05000000000000000000" pitchFamily="2" charset="2"/>
              <a:buChar char="§"/>
              <a:defRPr sz="1600"/>
            </a:lvl5pPr>
          </a:lstStyle>
          <a:p>
            <a:pPr lvl="0"/>
            <a:r>
              <a:rPr lang="en-US"/>
              <a:t>Click to edit Master text styles</a:t>
            </a:r>
          </a:p>
        </p:txBody>
      </p:sp>
      <p:sp>
        <p:nvSpPr>
          <p:cNvPr id="19" name="Rectangle 18">
            <a:extLst>
              <a:ext uri="{FF2B5EF4-FFF2-40B4-BE49-F238E27FC236}">
                <a16:creationId xmlns:a16="http://schemas.microsoft.com/office/drawing/2014/main" id="{B80624A4-5116-4AAF-8C31-C25D1DB16FEC}"/>
              </a:ext>
            </a:extLst>
          </p:cNvPr>
          <p:cNvSpPr/>
          <p:nvPr userDrawn="1"/>
        </p:nvSpPr>
        <p:spPr>
          <a:xfrm>
            <a:off x="9354457" y="5363987"/>
            <a:ext cx="457200"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D07EC8A-6024-4DEA-9C4D-AE4228E17854}"/>
              </a:ext>
            </a:extLst>
          </p:cNvPr>
          <p:cNvSpPr/>
          <p:nvPr userDrawn="1"/>
        </p:nvSpPr>
        <p:spPr>
          <a:xfrm>
            <a:off x="6692791" y="1699889"/>
            <a:ext cx="319749" cy="3197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1C8FAEF-DF78-48CC-AEEF-F9B802055C05}"/>
              </a:ext>
            </a:extLst>
          </p:cNvPr>
          <p:cNvSpPr/>
          <p:nvPr userDrawn="1"/>
        </p:nvSpPr>
        <p:spPr>
          <a:xfrm>
            <a:off x="9354457" y="5897738"/>
            <a:ext cx="179977" cy="1799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
            <a:extLst>
              <a:ext uri="{FF2B5EF4-FFF2-40B4-BE49-F238E27FC236}">
                <a16:creationId xmlns:a16="http://schemas.microsoft.com/office/drawing/2014/main" id="{566F72D6-AEEE-4CF3-8136-F6782F1E489E}"/>
              </a:ext>
            </a:extLst>
          </p:cNvPr>
          <p:cNvSpPr>
            <a:spLocks noGrp="1"/>
          </p:cNvSpPr>
          <p:nvPr>
            <p:ph type="pic" sz="quarter" idx="13"/>
          </p:nvPr>
        </p:nvSpPr>
        <p:spPr>
          <a:xfrm>
            <a:off x="7090227" y="786181"/>
            <a:ext cx="4441372" cy="5393036"/>
          </a:xfrm>
          <a:custGeom>
            <a:avLst/>
            <a:gdLst>
              <a:gd name="connsiteX0" fmla="*/ 0 w 4441372"/>
              <a:gd name="connsiteY0" fmla="*/ 3188969 h 5393036"/>
              <a:gd name="connsiteX1" fmla="*/ 2173516 w 4441372"/>
              <a:gd name="connsiteY1" fmla="*/ 3188969 h 5393036"/>
              <a:gd name="connsiteX2" fmla="*/ 2173516 w 4441372"/>
              <a:gd name="connsiteY2" fmla="*/ 5393036 h 5393036"/>
              <a:gd name="connsiteX3" fmla="*/ 0 w 4441372"/>
              <a:gd name="connsiteY3" fmla="*/ 5393036 h 5393036"/>
              <a:gd name="connsiteX4" fmla="*/ 2267856 w 4441372"/>
              <a:gd name="connsiteY4" fmla="*/ 2293018 h 5393036"/>
              <a:gd name="connsiteX5" fmla="*/ 4441372 w 4441372"/>
              <a:gd name="connsiteY5" fmla="*/ 2293018 h 5393036"/>
              <a:gd name="connsiteX6" fmla="*/ 4441372 w 4441372"/>
              <a:gd name="connsiteY6" fmla="*/ 4497085 h 5393036"/>
              <a:gd name="connsiteX7" fmla="*/ 2267856 w 4441372"/>
              <a:gd name="connsiteY7" fmla="*/ 4497085 h 5393036"/>
              <a:gd name="connsiteX8" fmla="*/ 0 w 4441372"/>
              <a:gd name="connsiteY8" fmla="*/ 906837 h 5393036"/>
              <a:gd name="connsiteX9" fmla="*/ 2173516 w 4441372"/>
              <a:gd name="connsiteY9" fmla="*/ 906837 h 5393036"/>
              <a:gd name="connsiteX10" fmla="*/ 2173516 w 4441372"/>
              <a:gd name="connsiteY10" fmla="*/ 3110904 h 5393036"/>
              <a:gd name="connsiteX11" fmla="*/ 0 w 4441372"/>
              <a:gd name="connsiteY11" fmla="*/ 3110904 h 5393036"/>
              <a:gd name="connsiteX12" fmla="*/ 2267856 w 4441372"/>
              <a:gd name="connsiteY12" fmla="*/ 0 h 5393036"/>
              <a:gd name="connsiteX13" fmla="*/ 4441372 w 4441372"/>
              <a:gd name="connsiteY13" fmla="*/ 0 h 5393036"/>
              <a:gd name="connsiteX14" fmla="*/ 4441372 w 4441372"/>
              <a:gd name="connsiteY14" fmla="*/ 2204067 h 5393036"/>
              <a:gd name="connsiteX15" fmla="*/ 2267856 w 4441372"/>
              <a:gd name="connsiteY15" fmla="*/ 2204067 h 539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41372" h="5393036">
                <a:moveTo>
                  <a:pt x="0" y="3188969"/>
                </a:moveTo>
                <a:lnTo>
                  <a:pt x="2173516" y="3188969"/>
                </a:lnTo>
                <a:lnTo>
                  <a:pt x="2173516" y="5393036"/>
                </a:lnTo>
                <a:lnTo>
                  <a:pt x="0" y="5393036"/>
                </a:lnTo>
                <a:close/>
                <a:moveTo>
                  <a:pt x="2267856" y="2293018"/>
                </a:moveTo>
                <a:lnTo>
                  <a:pt x="4441372" y="2293018"/>
                </a:lnTo>
                <a:lnTo>
                  <a:pt x="4441372" y="4497085"/>
                </a:lnTo>
                <a:lnTo>
                  <a:pt x="2267856" y="4497085"/>
                </a:lnTo>
                <a:close/>
                <a:moveTo>
                  <a:pt x="0" y="906837"/>
                </a:moveTo>
                <a:lnTo>
                  <a:pt x="2173516" y="906837"/>
                </a:lnTo>
                <a:lnTo>
                  <a:pt x="2173516" y="3110904"/>
                </a:lnTo>
                <a:lnTo>
                  <a:pt x="0" y="3110904"/>
                </a:lnTo>
                <a:close/>
                <a:moveTo>
                  <a:pt x="2267856" y="0"/>
                </a:moveTo>
                <a:lnTo>
                  <a:pt x="4441372" y="0"/>
                </a:lnTo>
                <a:lnTo>
                  <a:pt x="4441372" y="2204067"/>
                </a:lnTo>
                <a:lnTo>
                  <a:pt x="2267856" y="2204067"/>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459DADC7-BE21-4434-A6E4-BAF809005389}"/>
              </a:ext>
            </a:extLst>
          </p:cNvPr>
          <p:cNvSpPr>
            <a:spLocks noGrp="1"/>
          </p:cNvSpPr>
          <p:nvPr>
            <p:ph type="title"/>
          </p:nvPr>
        </p:nvSpPr>
        <p:spPr>
          <a:xfrm>
            <a:off x="660400" y="805213"/>
            <a:ext cx="4275138"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694370068"/>
      </p:ext>
    </p:extLst>
  </p:cSld>
  <p:clrMapOvr>
    <a:masterClrMapping/>
  </p:clrMapOvr>
  <p:extLst>
    <p:ext uri="{DCECCB84-F9BA-43D5-87BE-67443E8EF086}">
      <p15:sldGuideLst xmlns:p15="http://schemas.microsoft.com/office/powerpoint/2012/main">
        <p15:guide id="1" orient="horz" pos="504" userDrawn="1">
          <p15:clr>
            <a:srgbClr val="FBAE40"/>
          </p15:clr>
        </p15:guide>
        <p15:guide id="2" pos="3840" userDrawn="1">
          <p15:clr>
            <a:srgbClr val="FBAE40"/>
          </p15:clr>
        </p15:guide>
        <p15:guide id="3" orient="horz" pos="141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4FAA9D0-7C9C-4043-9931-A15819ABB9B5}"/>
              </a:ext>
            </a:extLst>
          </p:cNvPr>
          <p:cNvSpPr/>
          <p:nvPr userDrawn="1"/>
        </p:nvSpPr>
        <p:spPr>
          <a:xfrm>
            <a:off x="7362825" y="443263"/>
            <a:ext cx="361950" cy="3619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4" name="Oval 13">
            <a:extLst>
              <a:ext uri="{FF2B5EF4-FFF2-40B4-BE49-F238E27FC236}">
                <a16:creationId xmlns:a16="http://schemas.microsoft.com/office/drawing/2014/main" id="{E232AB2D-843E-4B5F-8793-6A263DA356BB}"/>
              </a:ext>
            </a:extLst>
          </p:cNvPr>
          <p:cNvSpPr/>
          <p:nvPr userDrawn="1"/>
        </p:nvSpPr>
        <p:spPr>
          <a:xfrm>
            <a:off x="11007246" y="5605994"/>
            <a:ext cx="654227" cy="6542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6" name="Oval 15">
            <a:extLst>
              <a:ext uri="{FF2B5EF4-FFF2-40B4-BE49-F238E27FC236}">
                <a16:creationId xmlns:a16="http://schemas.microsoft.com/office/drawing/2014/main" id="{FA75A12B-C399-4072-BD69-D872D2C2AD1F}"/>
              </a:ext>
            </a:extLst>
          </p:cNvPr>
          <p:cNvSpPr/>
          <p:nvPr userDrawn="1"/>
        </p:nvSpPr>
        <p:spPr>
          <a:xfrm>
            <a:off x="10683791" y="6132439"/>
            <a:ext cx="251152" cy="251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3" name="Picture Placeholder 22">
            <a:extLst>
              <a:ext uri="{FF2B5EF4-FFF2-40B4-BE49-F238E27FC236}">
                <a16:creationId xmlns:a16="http://schemas.microsoft.com/office/drawing/2014/main" id="{423AE48B-50E9-4BEA-B66A-B2D2B9CCFE9C}"/>
              </a:ext>
            </a:extLst>
          </p:cNvPr>
          <p:cNvSpPr>
            <a:spLocks noGrp="1"/>
          </p:cNvSpPr>
          <p:nvPr>
            <p:ph type="pic" sz="quarter" idx="10"/>
          </p:nvPr>
        </p:nvSpPr>
        <p:spPr>
          <a:xfrm>
            <a:off x="5733416" y="624239"/>
            <a:ext cx="5855754" cy="5631571"/>
          </a:xfrm>
          <a:custGeom>
            <a:avLst/>
            <a:gdLst>
              <a:gd name="connsiteX0" fmla="*/ 3433020 w 5855754"/>
              <a:gd name="connsiteY0" fmla="*/ 786103 h 5631571"/>
              <a:gd name="connsiteX1" fmla="*/ 5855754 w 5855754"/>
              <a:gd name="connsiteY1" fmla="*/ 3208837 h 5631571"/>
              <a:gd name="connsiteX2" fmla="*/ 3433020 w 5855754"/>
              <a:gd name="connsiteY2" fmla="*/ 5631571 h 5631571"/>
              <a:gd name="connsiteX3" fmla="*/ 1010286 w 5855754"/>
              <a:gd name="connsiteY3" fmla="*/ 3208837 h 5631571"/>
              <a:gd name="connsiteX4" fmla="*/ 3433020 w 5855754"/>
              <a:gd name="connsiteY4" fmla="*/ 786103 h 5631571"/>
              <a:gd name="connsiteX5" fmla="*/ 828675 w 5855754"/>
              <a:gd name="connsiteY5" fmla="*/ 0 h 5631571"/>
              <a:gd name="connsiteX6" fmla="*/ 1657350 w 5855754"/>
              <a:gd name="connsiteY6" fmla="*/ 828675 h 5631571"/>
              <a:gd name="connsiteX7" fmla="*/ 828675 w 5855754"/>
              <a:gd name="connsiteY7" fmla="*/ 1657350 h 5631571"/>
              <a:gd name="connsiteX8" fmla="*/ 0 w 5855754"/>
              <a:gd name="connsiteY8" fmla="*/ 828675 h 5631571"/>
              <a:gd name="connsiteX9" fmla="*/ 828675 w 5855754"/>
              <a:gd name="connsiteY9" fmla="*/ 0 h 5631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55754" h="5631571">
                <a:moveTo>
                  <a:pt x="3433020" y="786103"/>
                </a:moveTo>
                <a:cubicBezTo>
                  <a:pt x="4771059" y="786103"/>
                  <a:pt x="5855754" y="1870798"/>
                  <a:pt x="5855754" y="3208837"/>
                </a:cubicBezTo>
                <a:cubicBezTo>
                  <a:pt x="5855754" y="4546876"/>
                  <a:pt x="4771059" y="5631571"/>
                  <a:pt x="3433020" y="5631571"/>
                </a:cubicBezTo>
                <a:cubicBezTo>
                  <a:pt x="2094981" y="5631571"/>
                  <a:pt x="1010286" y="4546876"/>
                  <a:pt x="1010286" y="3208837"/>
                </a:cubicBezTo>
                <a:cubicBezTo>
                  <a:pt x="1010286" y="1870798"/>
                  <a:pt x="2094981" y="786103"/>
                  <a:pt x="3433020" y="786103"/>
                </a:cubicBezTo>
                <a:close/>
                <a:moveTo>
                  <a:pt x="828675" y="0"/>
                </a:moveTo>
                <a:cubicBezTo>
                  <a:pt x="1286340" y="0"/>
                  <a:pt x="1657350" y="371010"/>
                  <a:pt x="1657350" y="828675"/>
                </a:cubicBezTo>
                <a:cubicBezTo>
                  <a:pt x="1657350" y="1286340"/>
                  <a:pt x="1286340" y="1657350"/>
                  <a:pt x="828675" y="1657350"/>
                </a:cubicBezTo>
                <a:cubicBezTo>
                  <a:pt x="371010" y="1657350"/>
                  <a:pt x="0" y="1286340"/>
                  <a:pt x="0" y="828675"/>
                </a:cubicBezTo>
                <a:cubicBezTo>
                  <a:pt x="0" y="371010"/>
                  <a:pt x="371010" y="0"/>
                  <a:pt x="828675"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7" name="Text Placeholder 26">
            <a:extLst>
              <a:ext uri="{FF2B5EF4-FFF2-40B4-BE49-F238E27FC236}">
                <a16:creationId xmlns:a16="http://schemas.microsoft.com/office/drawing/2014/main" id="{282D3E62-6D1A-4E9D-BE54-2EED9BF429A4}"/>
              </a:ext>
            </a:extLst>
          </p:cNvPr>
          <p:cNvSpPr>
            <a:spLocks noGrp="1"/>
          </p:cNvSpPr>
          <p:nvPr>
            <p:ph type="body" sz="quarter" idx="12"/>
          </p:nvPr>
        </p:nvSpPr>
        <p:spPr>
          <a:xfrm>
            <a:off x="660400" y="2044700"/>
            <a:ext cx="4275138" cy="3560763"/>
          </a:xfrm>
          <a:prstGeom prst="rect">
            <a:avLst/>
          </a:prstGeom>
        </p:spPr>
        <p:txBody>
          <a:bodyPr/>
          <a:lstStyle>
            <a:lvl1pPr>
              <a:lnSpc>
                <a:spcPct val="150000"/>
              </a:lnSpc>
              <a:buClr>
                <a:schemeClr val="accent4"/>
              </a:buClr>
              <a:buFont typeface="Wingdings" panose="05000000000000000000" pitchFamily="2" charset="2"/>
              <a:buChar char="§"/>
              <a:defRPr sz="2000"/>
            </a:lvl1pPr>
            <a:lvl2pPr>
              <a:buClr>
                <a:schemeClr val="accent4"/>
              </a:buClr>
              <a:buFont typeface="Wingdings" panose="05000000000000000000" pitchFamily="2" charset="2"/>
              <a:buChar char="§"/>
              <a:defRPr sz="2000"/>
            </a:lvl2pPr>
            <a:lvl3pPr>
              <a:buClr>
                <a:schemeClr val="accent4"/>
              </a:buClr>
              <a:buFont typeface="Wingdings" panose="05000000000000000000" pitchFamily="2" charset="2"/>
              <a:buChar char="§"/>
              <a:defRPr sz="1800"/>
            </a:lvl3pPr>
            <a:lvl4pPr>
              <a:buClr>
                <a:schemeClr val="accent4"/>
              </a:buClr>
              <a:buFont typeface="Wingdings" panose="05000000000000000000" pitchFamily="2" charset="2"/>
              <a:buChar char="§"/>
              <a:defRPr sz="1800"/>
            </a:lvl4pPr>
            <a:lvl5pPr>
              <a:buClr>
                <a:schemeClr val="accent4"/>
              </a:buClr>
              <a:buFont typeface="Wingdings" panose="05000000000000000000" pitchFamily="2" charset="2"/>
              <a:buChar char="§"/>
              <a:defRPr sz="1800"/>
            </a:lvl5pPr>
          </a:lstStyle>
          <a:p>
            <a:pPr lvl="0"/>
            <a:r>
              <a:rPr lang="en-US"/>
              <a:t>Click to edit Master text styles</a:t>
            </a:r>
          </a:p>
        </p:txBody>
      </p:sp>
      <p:sp>
        <p:nvSpPr>
          <p:cNvPr id="8" name="Title 1">
            <a:extLst>
              <a:ext uri="{FF2B5EF4-FFF2-40B4-BE49-F238E27FC236}">
                <a16:creationId xmlns:a16="http://schemas.microsoft.com/office/drawing/2014/main" id="{DEB8F0E5-B89F-48AD-87BD-534EA9463CD3}"/>
              </a:ext>
            </a:extLst>
          </p:cNvPr>
          <p:cNvSpPr>
            <a:spLocks noGrp="1"/>
          </p:cNvSpPr>
          <p:nvPr>
            <p:ph type="title"/>
          </p:nvPr>
        </p:nvSpPr>
        <p:spPr>
          <a:xfrm>
            <a:off x="660400" y="805213"/>
            <a:ext cx="4275138"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8449708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and Table">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23CD802-D0A0-4EAC-8222-78FFDDD76A75}"/>
              </a:ext>
            </a:extLst>
          </p:cNvPr>
          <p:cNvSpPr>
            <a:spLocks noGrp="1"/>
          </p:cNvSpPr>
          <p:nvPr>
            <p:ph sz="quarter" idx="10"/>
          </p:nvPr>
        </p:nvSpPr>
        <p:spPr>
          <a:xfrm>
            <a:off x="838200" y="2039392"/>
            <a:ext cx="105156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7BCB8BF-DA17-4856-91E9-77C601F2B139}"/>
              </a:ext>
            </a:extLst>
          </p:cNvPr>
          <p:cNvSpPr>
            <a:spLocks noGrp="1"/>
          </p:cNvSpPr>
          <p:nvPr>
            <p:ph type="title"/>
          </p:nvPr>
        </p:nvSpPr>
        <p:spPr>
          <a:xfrm>
            <a:off x="838200" y="635000"/>
            <a:ext cx="10515600" cy="700115"/>
          </a:xfrm>
          <a:prstGeom prst="rect">
            <a:avLst/>
          </a:prstGeom>
        </p:spPr>
        <p:txBody>
          <a:bodyPr anchor="ctr"/>
          <a:lstStyle>
            <a:lvl1pPr algn="ct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65198913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FDA3C6F-5F6A-4D64-8BFE-AFFF58B1A047}"/>
              </a:ext>
            </a:extLst>
          </p:cNvPr>
          <p:cNvSpPr>
            <a:spLocks noGrp="1"/>
          </p:cNvSpPr>
          <p:nvPr>
            <p:ph type="body" sz="quarter" idx="11"/>
          </p:nvPr>
        </p:nvSpPr>
        <p:spPr>
          <a:xfrm>
            <a:off x="6312871" y="4141999"/>
            <a:ext cx="4220845" cy="861497"/>
          </a:xfrm>
          <a:prstGeom prst="rect">
            <a:avLst/>
          </a:prstGeom>
        </p:spPr>
        <p:txBody>
          <a:bodyPr/>
          <a:lstStyle>
            <a:lvl1pPr marL="0" indent="0">
              <a:buNone/>
              <a:defRPr sz="2000" b="1">
                <a:solidFill>
                  <a:schemeClr val="accent4"/>
                </a:solidFill>
                <a:latin typeface="+mj-lt"/>
              </a:defRPr>
            </a:lvl1pPr>
            <a:lvl2pPr>
              <a:buNone/>
              <a:defRPr sz="2000"/>
            </a:lvl2pPr>
          </a:lstStyle>
          <a:p>
            <a:pPr lvl="0"/>
            <a:r>
              <a:rPr lang="en-US"/>
              <a:t>Click to edit Master text styles</a:t>
            </a:r>
          </a:p>
          <a:p>
            <a:pPr lvl="1"/>
            <a:r>
              <a:rPr lang="en-US"/>
              <a:t>Second level</a:t>
            </a:r>
          </a:p>
        </p:txBody>
      </p:sp>
      <p:sp>
        <p:nvSpPr>
          <p:cNvPr id="15" name="Hexagon 14">
            <a:extLst>
              <a:ext uri="{FF2B5EF4-FFF2-40B4-BE49-F238E27FC236}">
                <a16:creationId xmlns:a16="http://schemas.microsoft.com/office/drawing/2014/main" id="{AC159667-7690-4645-986D-BE501438455F}"/>
              </a:ext>
            </a:extLst>
          </p:cNvPr>
          <p:cNvSpPr/>
          <p:nvPr userDrawn="1"/>
        </p:nvSpPr>
        <p:spPr>
          <a:xfrm>
            <a:off x="740309" y="1382809"/>
            <a:ext cx="1229566" cy="1059971"/>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54667EE4-E77F-453B-BF8B-B1EE2AE80715}"/>
              </a:ext>
            </a:extLst>
          </p:cNvPr>
          <p:cNvSpPr/>
          <p:nvPr userDrawn="1"/>
        </p:nvSpPr>
        <p:spPr>
          <a:xfrm>
            <a:off x="3755031" y="1194620"/>
            <a:ext cx="1666162" cy="1436347"/>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a:extLst>
              <a:ext uri="{FF2B5EF4-FFF2-40B4-BE49-F238E27FC236}">
                <a16:creationId xmlns:a16="http://schemas.microsoft.com/office/drawing/2014/main" id="{FC050232-A229-425F-BFC8-D50374F2D171}"/>
              </a:ext>
            </a:extLst>
          </p:cNvPr>
          <p:cNvSpPr/>
          <p:nvPr userDrawn="1"/>
        </p:nvSpPr>
        <p:spPr>
          <a:xfrm>
            <a:off x="3804994" y="5233183"/>
            <a:ext cx="718261" cy="619191"/>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a16="http://schemas.microsoft.com/office/drawing/2014/main" id="{53E4EBC7-340A-43A5-9E23-4B73A6F700B6}"/>
              </a:ext>
            </a:extLst>
          </p:cNvPr>
          <p:cNvSpPr/>
          <p:nvPr userDrawn="1"/>
        </p:nvSpPr>
        <p:spPr>
          <a:xfrm>
            <a:off x="1837838" y="1101306"/>
            <a:ext cx="651613" cy="56173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icture Placeholder 18">
            <a:extLst>
              <a:ext uri="{FF2B5EF4-FFF2-40B4-BE49-F238E27FC236}">
                <a16:creationId xmlns:a16="http://schemas.microsoft.com/office/drawing/2014/main" id="{1ED0E31A-F0A3-481D-8D9C-E3C4531FD21D}"/>
              </a:ext>
            </a:extLst>
          </p:cNvPr>
          <p:cNvSpPr>
            <a:spLocks noGrp="1"/>
          </p:cNvSpPr>
          <p:nvPr>
            <p:ph type="pic" sz="quarter" idx="12"/>
          </p:nvPr>
        </p:nvSpPr>
        <p:spPr>
          <a:xfrm>
            <a:off x="1571515" y="1914044"/>
            <a:ext cx="3993624" cy="3617848"/>
          </a:xfrm>
          <a:custGeom>
            <a:avLst/>
            <a:gdLst>
              <a:gd name="connsiteX0" fmla="*/ 1223161 w 3993624"/>
              <a:gd name="connsiteY0" fmla="*/ 2354088 h 3617848"/>
              <a:gd name="connsiteX1" fmla="*/ 2057242 w 3993624"/>
              <a:gd name="connsiteY1" fmla="*/ 2354088 h 3617848"/>
              <a:gd name="connsiteX2" fmla="*/ 2373182 w 3993624"/>
              <a:gd name="connsiteY2" fmla="*/ 2985968 h 3617848"/>
              <a:gd name="connsiteX3" fmla="*/ 2057242 w 3993624"/>
              <a:gd name="connsiteY3" fmla="*/ 3617848 h 3617848"/>
              <a:gd name="connsiteX4" fmla="*/ 1223161 w 3993624"/>
              <a:gd name="connsiteY4" fmla="*/ 3617848 h 3617848"/>
              <a:gd name="connsiteX5" fmla="*/ 907221 w 3993624"/>
              <a:gd name="connsiteY5" fmla="*/ 2985968 h 3617848"/>
              <a:gd name="connsiteX6" fmla="*/ 2569631 w 3993624"/>
              <a:gd name="connsiteY6" fmla="*/ 1425984 h 3617848"/>
              <a:gd name="connsiteX7" fmla="*/ 3602417 w 3993624"/>
              <a:gd name="connsiteY7" fmla="*/ 1425984 h 3617848"/>
              <a:gd name="connsiteX8" fmla="*/ 3993624 w 3993624"/>
              <a:gd name="connsiteY8" fmla="*/ 2208398 h 3617848"/>
              <a:gd name="connsiteX9" fmla="*/ 3602417 w 3993624"/>
              <a:gd name="connsiteY9" fmla="*/ 2990812 h 3617848"/>
              <a:gd name="connsiteX10" fmla="*/ 2569631 w 3993624"/>
              <a:gd name="connsiteY10" fmla="*/ 2990812 h 3617848"/>
              <a:gd name="connsiteX11" fmla="*/ 2178424 w 3993624"/>
              <a:gd name="connsiteY11" fmla="*/ 2208398 h 3617848"/>
              <a:gd name="connsiteX12" fmla="*/ 551406 w 3993624"/>
              <a:gd name="connsiteY12" fmla="*/ 0 h 3617848"/>
              <a:gd name="connsiteX13" fmla="*/ 2007117 w 3993624"/>
              <a:gd name="connsiteY13" fmla="*/ 0 h 3617848"/>
              <a:gd name="connsiteX14" fmla="*/ 2558523 w 3993624"/>
              <a:gd name="connsiteY14" fmla="*/ 1102811 h 3617848"/>
              <a:gd name="connsiteX15" fmla="*/ 2007117 w 3993624"/>
              <a:gd name="connsiteY15" fmla="*/ 2205622 h 3617848"/>
              <a:gd name="connsiteX16" fmla="*/ 551406 w 3993624"/>
              <a:gd name="connsiteY16" fmla="*/ 2205622 h 3617848"/>
              <a:gd name="connsiteX17" fmla="*/ 0 w 3993624"/>
              <a:gd name="connsiteY17" fmla="*/ 1102811 h 361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93624" h="3617848">
                <a:moveTo>
                  <a:pt x="1223161" y="2354088"/>
                </a:moveTo>
                <a:lnTo>
                  <a:pt x="2057242" y="2354088"/>
                </a:lnTo>
                <a:lnTo>
                  <a:pt x="2373182" y="2985968"/>
                </a:lnTo>
                <a:lnTo>
                  <a:pt x="2057242" y="3617848"/>
                </a:lnTo>
                <a:lnTo>
                  <a:pt x="1223161" y="3617848"/>
                </a:lnTo>
                <a:lnTo>
                  <a:pt x="907221" y="2985968"/>
                </a:lnTo>
                <a:close/>
                <a:moveTo>
                  <a:pt x="2569631" y="1425984"/>
                </a:moveTo>
                <a:lnTo>
                  <a:pt x="3602417" y="1425984"/>
                </a:lnTo>
                <a:lnTo>
                  <a:pt x="3993624" y="2208398"/>
                </a:lnTo>
                <a:lnTo>
                  <a:pt x="3602417" y="2990812"/>
                </a:lnTo>
                <a:lnTo>
                  <a:pt x="2569631" y="2990812"/>
                </a:lnTo>
                <a:lnTo>
                  <a:pt x="2178424" y="2208398"/>
                </a:lnTo>
                <a:close/>
                <a:moveTo>
                  <a:pt x="551406" y="0"/>
                </a:moveTo>
                <a:lnTo>
                  <a:pt x="2007117" y="0"/>
                </a:lnTo>
                <a:lnTo>
                  <a:pt x="2558523" y="1102811"/>
                </a:lnTo>
                <a:lnTo>
                  <a:pt x="2007117" y="2205622"/>
                </a:lnTo>
                <a:lnTo>
                  <a:pt x="551406" y="2205622"/>
                </a:lnTo>
                <a:lnTo>
                  <a:pt x="0" y="1102811"/>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03E68100-C56F-4515-A4FD-3F301797E78F}"/>
              </a:ext>
            </a:extLst>
          </p:cNvPr>
          <p:cNvSpPr>
            <a:spLocks noGrp="1"/>
          </p:cNvSpPr>
          <p:nvPr>
            <p:ph type="title"/>
          </p:nvPr>
        </p:nvSpPr>
        <p:spPr>
          <a:xfrm>
            <a:off x="6312871" y="2050552"/>
            <a:ext cx="4998720" cy="1748983"/>
          </a:xfrm>
          <a:prstGeom prst="rect">
            <a:avLst/>
          </a:prstGeom>
        </p:spPr>
        <p:txBody>
          <a:bodyPr/>
          <a:lstStyle>
            <a:lvl1pPr>
              <a:defRPr sz="2800">
                <a:solidFill>
                  <a:schemeClr val="tx1"/>
                </a:solidFill>
                <a:latin typeface="+mn-lt"/>
              </a:defRPr>
            </a:lvl1pPr>
          </a:lstStyle>
          <a:p>
            <a:r>
              <a:rPr lang="en-US"/>
              <a:t>Click to edit Master title style</a:t>
            </a:r>
          </a:p>
        </p:txBody>
      </p:sp>
    </p:spTree>
    <p:extLst>
      <p:ext uri="{BB962C8B-B14F-4D97-AF65-F5344CB8AC3E}">
        <p14:creationId xmlns:p14="http://schemas.microsoft.com/office/powerpoint/2010/main" val="3603056595"/>
      </p:ext>
    </p:extLst>
  </p:cSld>
  <p:clrMapOvr>
    <a:masterClrMapping/>
  </p:clrMapOvr>
  <p:extLst>
    <p:ext uri="{DCECCB84-F9BA-43D5-87BE-67443E8EF086}">
      <p15:sldGuideLst xmlns:p15="http://schemas.microsoft.com/office/powerpoint/2012/main">
        <p15:guide id="1" orient="horz" pos="127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CF421413-161E-4B36-B693-FB38DF14EDAB}"/>
              </a:ext>
            </a:extLst>
          </p:cNvPr>
          <p:cNvSpPr>
            <a:spLocks noGrp="1"/>
          </p:cNvSpPr>
          <p:nvPr>
            <p:ph type="pic" sz="quarter" idx="22"/>
          </p:nvPr>
        </p:nvSpPr>
        <p:spPr>
          <a:xfrm>
            <a:off x="5353508"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38" name="Picture Placeholder 37">
            <a:extLst>
              <a:ext uri="{FF2B5EF4-FFF2-40B4-BE49-F238E27FC236}">
                <a16:creationId xmlns:a16="http://schemas.microsoft.com/office/drawing/2014/main" id="{B5D207AE-9C9C-410A-9F31-2402BAD6DDFF}"/>
              </a:ext>
            </a:extLst>
          </p:cNvPr>
          <p:cNvSpPr>
            <a:spLocks noGrp="1"/>
          </p:cNvSpPr>
          <p:nvPr>
            <p:ph type="pic" sz="quarter" idx="21"/>
          </p:nvPr>
        </p:nvSpPr>
        <p:spPr>
          <a:xfrm>
            <a:off x="3115921"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id="{DE3344FC-C4DE-481F-9C31-667EDD563C47}"/>
              </a:ext>
            </a:extLst>
          </p:cNvPr>
          <p:cNvSpPr>
            <a:spLocks noGrp="1"/>
          </p:cNvSpPr>
          <p:nvPr>
            <p:ph type="pic" sz="quarter" idx="23"/>
          </p:nvPr>
        </p:nvSpPr>
        <p:spPr>
          <a:xfrm>
            <a:off x="7602465"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id="{59094D7D-3613-49C1-BB58-A65B41A9738D}"/>
              </a:ext>
            </a:extLst>
          </p:cNvPr>
          <p:cNvSpPr>
            <a:spLocks noGrp="1"/>
          </p:cNvSpPr>
          <p:nvPr>
            <p:ph type="pic" sz="quarter" idx="24"/>
          </p:nvPr>
        </p:nvSpPr>
        <p:spPr>
          <a:xfrm>
            <a:off x="9840051"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8" name="Title 1">
            <a:extLst>
              <a:ext uri="{FF2B5EF4-FFF2-40B4-BE49-F238E27FC236}">
                <a16:creationId xmlns:a16="http://schemas.microsoft.com/office/drawing/2014/main" id="{69FE87B7-32A4-4C7F-9AAF-37688E640456}"/>
              </a:ext>
            </a:extLst>
          </p:cNvPr>
          <p:cNvSpPr>
            <a:spLocks noGrp="1"/>
          </p:cNvSpPr>
          <p:nvPr>
            <p:ph type="title"/>
          </p:nvPr>
        </p:nvSpPr>
        <p:spPr>
          <a:xfrm>
            <a:off x="432000" y="647700"/>
            <a:ext cx="11340000" cy="700114"/>
          </a:xfrm>
          <a:prstGeom prst="rect">
            <a:avLst/>
          </a:prstGeom>
        </p:spPr>
        <p:txBody>
          <a:bodyPr anchor="ctr"/>
          <a:lstStyle/>
          <a:p>
            <a:pPr algn="ctr"/>
            <a:r>
              <a:rPr lang="en-US" sz="4800" b="1">
                <a:solidFill>
                  <a:schemeClr val="tx1"/>
                </a:solidFill>
              </a:rPr>
              <a:t>Click to edit Master title style</a:t>
            </a:r>
            <a:endParaRPr lang="en-US" sz="4800" b="1" dirty="0">
              <a:solidFill>
                <a:schemeClr val="tx1"/>
              </a:solidFill>
            </a:endParaRPr>
          </a:p>
        </p:txBody>
      </p:sp>
      <p:sp>
        <p:nvSpPr>
          <p:cNvPr id="9" name="Hexagon 8">
            <a:extLst>
              <a:ext uri="{FF2B5EF4-FFF2-40B4-BE49-F238E27FC236}">
                <a16:creationId xmlns:a16="http://schemas.microsoft.com/office/drawing/2014/main" id="{476CA45F-A66A-4AD8-A004-10DB55A5D7B2}"/>
              </a:ext>
            </a:extLst>
          </p:cNvPr>
          <p:cNvSpPr/>
          <p:nvPr userDrawn="1"/>
        </p:nvSpPr>
        <p:spPr>
          <a:xfrm>
            <a:off x="546669" y="3467555"/>
            <a:ext cx="458268" cy="39505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27A66A3D-2437-4015-9F5F-380C4D23D83C}"/>
              </a:ext>
            </a:extLst>
          </p:cNvPr>
          <p:cNvSpPr/>
          <p:nvPr userDrawn="1"/>
        </p:nvSpPr>
        <p:spPr>
          <a:xfrm>
            <a:off x="11113337" y="2394722"/>
            <a:ext cx="358391" cy="308958"/>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FFB14F3B-E7EF-4546-8D74-71FFB45C77C0}"/>
              </a:ext>
            </a:extLst>
          </p:cNvPr>
          <p:cNvSpPr/>
          <p:nvPr userDrawn="1"/>
        </p:nvSpPr>
        <p:spPr>
          <a:xfrm>
            <a:off x="10882649" y="2202202"/>
            <a:ext cx="230688" cy="19886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a:extLst>
              <a:ext uri="{FF2B5EF4-FFF2-40B4-BE49-F238E27FC236}">
                <a16:creationId xmlns:a16="http://schemas.microsoft.com/office/drawing/2014/main" id="{591F943B-ED0D-49A1-844A-E23BA9A4871B}"/>
              </a:ext>
            </a:extLst>
          </p:cNvPr>
          <p:cNvSpPr>
            <a:spLocks noGrp="1"/>
          </p:cNvSpPr>
          <p:nvPr>
            <p:ph type="body" sz="quarter" idx="10"/>
          </p:nvPr>
        </p:nvSpPr>
        <p:spPr>
          <a:xfrm>
            <a:off x="546668" y="4172761"/>
            <a:ext cx="2139696" cy="344312"/>
          </a:xfrm>
          <a:prstGeom prst="rect">
            <a:avLst/>
          </a:prstGeom>
        </p:spPr>
        <p:txBody>
          <a:bodyPr/>
          <a:lstStyle>
            <a:lvl1pPr marL="0" indent="0" algn="ctr">
              <a:buNone/>
              <a:defRPr lang="en-US" sz="2000" b="1" kern="1200" dirty="0" smtClean="0">
                <a:solidFill>
                  <a:schemeClr val="accent4"/>
                </a:solidFill>
                <a:latin typeface="+mj-lt"/>
                <a:ea typeface="+mn-ea"/>
                <a:cs typeface="+mn-cs"/>
              </a:defRPr>
            </a:lvl1pPr>
          </a:lstStyle>
          <a:p>
            <a:pPr lvl="0"/>
            <a:r>
              <a:rPr lang="en-US"/>
              <a:t>Click to edit Master text styles</a:t>
            </a:r>
          </a:p>
        </p:txBody>
      </p:sp>
      <p:sp>
        <p:nvSpPr>
          <p:cNvPr id="24" name="Text Placeholder 22">
            <a:extLst>
              <a:ext uri="{FF2B5EF4-FFF2-40B4-BE49-F238E27FC236}">
                <a16:creationId xmlns:a16="http://schemas.microsoft.com/office/drawing/2014/main" id="{9AC6B9A8-053C-4828-B705-901C6018F30D}"/>
              </a:ext>
            </a:extLst>
          </p:cNvPr>
          <p:cNvSpPr>
            <a:spLocks noGrp="1"/>
          </p:cNvSpPr>
          <p:nvPr>
            <p:ph type="body" sz="quarter" idx="11"/>
          </p:nvPr>
        </p:nvSpPr>
        <p:spPr>
          <a:xfrm>
            <a:off x="556692" y="4588259"/>
            <a:ext cx="2139696" cy="344312"/>
          </a:xfrm>
          <a:prstGeom prst="rect">
            <a:avLst/>
          </a:prstGeom>
        </p:spPr>
        <p:txBody>
          <a:bodyPr/>
          <a:lstStyle>
            <a:lvl1pPr marL="0" indent="0" algn="ctr">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27" name="Text Placeholder 22">
            <a:extLst>
              <a:ext uri="{FF2B5EF4-FFF2-40B4-BE49-F238E27FC236}">
                <a16:creationId xmlns:a16="http://schemas.microsoft.com/office/drawing/2014/main" id="{BBA6FD52-E179-41F8-AE78-9AF3D65F28B6}"/>
              </a:ext>
            </a:extLst>
          </p:cNvPr>
          <p:cNvSpPr>
            <a:spLocks noGrp="1"/>
          </p:cNvSpPr>
          <p:nvPr>
            <p:ph type="body" sz="quarter" idx="12"/>
          </p:nvPr>
        </p:nvSpPr>
        <p:spPr>
          <a:xfrm>
            <a:off x="2789482" y="4172761"/>
            <a:ext cx="2139696" cy="344312"/>
          </a:xfrm>
          <a:prstGeom prst="rect">
            <a:avLst/>
          </a:prstGeom>
        </p:spPr>
        <p:txBody>
          <a:bodyPr/>
          <a:lstStyle>
            <a:lvl1pPr marL="0" indent="0" algn="ctr">
              <a:buNone/>
              <a:defRPr lang="en-US" sz="2000" b="1" kern="1200" dirty="0" smtClean="0">
                <a:solidFill>
                  <a:schemeClr val="accent4"/>
                </a:solidFill>
                <a:latin typeface="+mj-lt"/>
                <a:ea typeface="+mn-ea"/>
                <a:cs typeface="+mn-cs"/>
              </a:defRPr>
            </a:lvl1pPr>
          </a:lstStyle>
          <a:p>
            <a:pPr lvl="0"/>
            <a:r>
              <a:rPr lang="en-US"/>
              <a:t>Click to edit Master text styles</a:t>
            </a:r>
          </a:p>
        </p:txBody>
      </p:sp>
      <p:sp>
        <p:nvSpPr>
          <p:cNvPr id="28" name="Text Placeholder 22">
            <a:extLst>
              <a:ext uri="{FF2B5EF4-FFF2-40B4-BE49-F238E27FC236}">
                <a16:creationId xmlns:a16="http://schemas.microsoft.com/office/drawing/2014/main" id="{C49A82AB-D328-4DB0-841B-186884119EBF}"/>
              </a:ext>
            </a:extLst>
          </p:cNvPr>
          <p:cNvSpPr>
            <a:spLocks noGrp="1"/>
          </p:cNvSpPr>
          <p:nvPr>
            <p:ph type="body" sz="quarter" idx="13"/>
          </p:nvPr>
        </p:nvSpPr>
        <p:spPr>
          <a:xfrm>
            <a:off x="2789483" y="4588259"/>
            <a:ext cx="2139696" cy="344312"/>
          </a:xfrm>
          <a:prstGeom prst="rect">
            <a:avLst/>
          </a:prstGeom>
        </p:spPr>
        <p:txBody>
          <a:bodyPr/>
          <a:lstStyle>
            <a:lvl1pPr marL="0" indent="0" algn="ctr">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29" name="Text Placeholder 22">
            <a:extLst>
              <a:ext uri="{FF2B5EF4-FFF2-40B4-BE49-F238E27FC236}">
                <a16:creationId xmlns:a16="http://schemas.microsoft.com/office/drawing/2014/main" id="{84E23D5D-9866-48F9-8E08-DD2DBE4C4E32}"/>
              </a:ext>
            </a:extLst>
          </p:cNvPr>
          <p:cNvSpPr>
            <a:spLocks noGrp="1"/>
          </p:cNvSpPr>
          <p:nvPr>
            <p:ph type="body" sz="quarter" idx="14"/>
          </p:nvPr>
        </p:nvSpPr>
        <p:spPr>
          <a:xfrm>
            <a:off x="5032296" y="4172761"/>
            <a:ext cx="2139696" cy="344312"/>
          </a:xfrm>
          <a:prstGeom prst="rect">
            <a:avLst/>
          </a:prstGeom>
        </p:spPr>
        <p:txBody>
          <a:bodyPr/>
          <a:lstStyle>
            <a:lvl1pPr marL="0" indent="0" algn="ctr">
              <a:buNone/>
              <a:defRPr lang="en-US" sz="2000" b="1" kern="1200" dirty="0" smtClean="0">
                <a:solidFill>
                  <a:schemeClr val="accent4"/>
                </a:solidFill>
                <a:latin typeface="+mj-lt"/>
                <a:ea typeface="+mn-ea"/>
                <a:cs typeface="+mn-cs"/>
              </a:defRPr>
            </a:lvl1pPr>
          </a:lstStyle>
          <a:p>
            <a:pPr lvl="0"/>
            <a:r>
              <a:rPr lang="en-US"/>
              <a:t>Click to edit Master text styles</a:t>
            </a:r>
          </a:p>
        </p:txBody>
      </p:sp>
      <p:sp>
        <p:nvSpPr>
          <p:cNvPr id="30" name="Text Placeholder 22">
            <a:extLst>
              <a:ext uri="{FF2B5EF4-FFF2-40B4-BE49-F238E27FC236}">
                <a16:creationId xmlns:a16="http://schemas.microsoft.com/office/drawing/2014/main" id="{E671C9E6-A1A5-4EE5-8642-94AA7635DB05}"/>
              </a:ext>
            </a:extLst>
          </p:cNvPr>
          <p:cNvSpPr>
            <a:spLocks noGrp="1"/>
          </p:cNvSpPr>
          <p:nvPr>
            <p:ph type="body" sz="quarter" idx="15"/>
          </p:nvPr>
        </p:nvSpPr>
        <p:spPr>
          <a:xfrm>
            <a:off x="5029201" y="4588259"/>
            <a:ext cx="2139696" cy="344312"/>
          </a:xfrm>
          <a:prstGeom prst="rect">
            <a:avLst/>
          </a:prstGeom>
        </p:spPr>
        <p:txBody>
          <a:bodyPr/>
          <a:lstStyle>
            <a:lvl1pPr marL="0" indent="0" algn="ctr">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31" name="Text Placeholder 22">
            <a:extLst>
              <a:ext uri="{FF2B5EF4-FFF2-40B4-BE49-F238E27FC236}">
                <a16:creationId xmlns:a16="http://schemas.microsoft.com/office/drawing/2014/main" id="{DF6BB5C9-B678-435A-830F-4C10EB1A957C}"/>
              </a:ext>
            </a:extLst>
          </p:cNvPr>
          <p:cNvSpPr>
            <a:spLocks noGrp="1"/>
          </p:cNvSpPr>
          <p:nvPr>
            <p:ph type="body" sz="quarter" idx="16"/>
          </p:nvPr>
        </p:nvSpPr>
        <p:spPr>
          <a:xfrm>
            <a:off x="7275110" y="4172761"/>
            <a:ext cx="2139696" cy="344312"/>
          </a:xfrm>
          <a:prstGeom prst="rect">
            <a:avLst/>
          </a:prstGeom>
        </p:spPr>
        <p:txBody>
          <a:bodyPr/>
          <a:lstStyle>
            <a:lvl1pPr marL="0" indent="0" algn="ctr">
              <a:buNone/>
              <a:defRPr lang="en-US" sz="2000" b="1" kern="1200" dirty="0" smtClean="0">
                <a:solidFill>
                  <a:schemeClr val="accent4"/>
                </a:solidFill>
                <a:latin typeface="+mj-lt"/>
                <a:ea typeface="+mn-ea"/>
                <a:cs typeface="+mn-cs"/>
              </a:defRPr>
            </a:lvl1pPr>
          </a:lstStyle>
          <a:p>
            <a:pPr lvl="0"/>
            <a:r>
              <a:rPr lang="en-US"/>
              <a:t>Click to edit Master text styles</a:t>
            </a:r>
          </a:p>
        </p:txBody>
      </p:sp>
      <p:sp>
        <p:nvSpPr>
          <p:cNvPr id="32" name="Text Placeholder 22">
            <a:extLst>
              <a:ext uri="{FF2B5EF4-FFF2-40B4-BE49-F238E27FC236}">
                <a16:creationId xmlns:a16="http://schemas.microsoft.com/office/drawing/2014/main" id="{1861EC87-A9E2-4FC3-B8BC-06C520B8A17F}"/>
              </a:ext>
            </a:extLst>
          </p:cNvPr>
          <p:cNvSpPr>
            <a:spLocks noGrp="1"/>
          </p:cNvSpPr>
          <p:nvPr>
            <p:ph type="body" sz="quarter" idx="17"/>
          </p:nvPr>
        </p:nvSpPr>
        <p:spPr>
          <a:xfrm>
            <a:off x="7275111" y="4588259"/>
            <a:ext cx="2139696" cy="344312"/>
          </a:xfrm>
          <a:prstGeom prst="rect">
            <a:avLst/>
          </a:prstGeom>
        </p:spPr>
        <p:txBody>
          <a:bodyPr/>
          <a:lstStyle>
            <a:lvl1pPr marL="0" indent="0" algn="ctr">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33" name="Text Placeholder 22">
            <a:extLst>
              <a:ext uri="{FF2B5EF4-FFF2-40B4-BE49-F238E27FC236}">
                <a16:creationId xmlns:a16="http://schemas.microsoft.com/office/drawing/2014/main" id="{FC3EDE91-631F-4947-94DC-557685FD23E0}"/>
              </a:ext>
            </a:extLst>
          </p:cNvPr>
          <p:cNvSpPr>
            <a:spLocks noGrp="1"/>
          </p:cNvSpPr>
          <p:nvPr>
            <p:ph type="body" sz="quarter" idx="18"/>
          </p:nvPr>
        </p:nvSpPr>
        <p:spPr>
          <a:xfrm>
            <a:off x="9517923" y="4172761"/>
            <a:ext cx="2139696" cy="344312"/>
          </a:xfrm>
          <a:prstGeom prst="rect">
            <a:avLst/>
          </a:prstGeom>
        </p:spPr>
        <p:txBody>
          <a:bodyPr/>
          <a:lstStyle>
            <a:lvl1pPr marL="0" indent="0" algn="ctr">
              <a:buNone/>
              <a:defRPr lang="en-US" sz="2000" b="1" kern="1200" dirty="0" smtClean="0">
                <a:solidFill>
                  <a:schemeClr val="accent4"/>
                </a:solidFill>
                <a:latin typeface="+mj-lt"/>
                <a:ea typeface="+mn-ea"/>
                <a:cs typeface="+mn-cs"/>
              </a:defRPr>
            </a:lvl1pPr>
          </a:lstStyle>
          <a:p>
            <a:pPr lvl="0"/>
            <a:r>
              <a:rPr lang="en-US"/>
              <a:t>Click to edit Master text styles</a:t>
            </a:r>
          </a:p>
        </p:txBody>
      </p:sp>
      <p:sp>
        <p:nvSpPr>
          <p:cNvPr id="34" name="Text Placeholder 22">
            <a:extLst>
              <a:ext uri="{FF2B5EF4-FFF2-40B4-BE49-F238E27FC236}">
                <a16:creationId xmlns:a16="http://schemas.microsoft.com/office/drawing/2014/main" id="{8FDDBEF4-1329-49DF-B043-D51B34F5EE34}"/>
              </a:ext>
            </a:extLst>
          </p:cNvPr>
          <p:cNvSpPr>
            <a:spLocks noGrp="1"/>
          </p:cNvSpPr>
          <p:nvPr>
            <p:ph type="body" sz="quarter" idx="19"/>
          </p:nvPr>
        </p:nvSpPr>
        <p:spPr>
          <a:xfrm>
            <a:off x="9517923" y="4588259"/>
            <a:ext cx="2139696" cy="344312"/>
          </a:xfrm>
          <a:prstGeom prst="rect">
            <a:avLst/>
          </a:prstGeom>
        </p:spPr>
        <p:txBody>
          <a:bodyPr/>
          <a:lstStyle>
            <a:lvl1pPr marL="0" indent="0" algn="ctr">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37" name="Picture Placeholder 36">
            <a:extLst>
              <a:ext uri="{FF2B5EF4-FFF2-40B4-BE49-F238E27FC236}">
                <a16:creationId xmlns:a16="http://schemas.microsoft.com/office/drawing/2014/main" id="{FBDB3FD3-4F52-4E28-B639-5F73070E47D9}"/>
              </a:ext>
            </a:extLst>
          </p:cNvPr>
          <p:cNvSpPr>
            <a:spLocks noGrp="1"/>
          </p:cNvSpPr>
          <p:nvPr>
            <p:ph type="pic" sz="quarter" idx="20"/>
          </p:nvPr>
        </p:nvSpPr>
        <p:spPr>
          <a:xfrm>
            <a:off x="878337"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15058552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40" name="Content Placeholder 39">
            <a:extLst>
              <a:ext uri="{FF2B5EF4-FFF2-40B4-BE49-F238E27FC236}">
                <a16:creationId xmlns:a16="http://schemas.microsoft.com/office/drawing/2014/main" id="{6BB16225-AC51-4525-A1E8-438B8B0B7361}"/>
              </a:ext>
            </a:extLst>
          </p:cNvPr>
          <p:cNvSpPr>
            <a:spLocks noGrp="1"/>
          </p:cNvSpPr>
          <p:nvPr>
            <p:ph sz="quarter" idx="12"/>
          </p:nvPr>
        </p:nvSpPr>
        <p:spPr>
          <a:xfrm>
            <a:off x="1739655" y="2117897"/>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41" name="Content Placeholder 39">
            <a:extLst>
              <a:ext uri="{FF2B5EF4-FFF2-40B4-BE49-F238E27FC236}">
                <a16:creationId xmlns:a16="http://schemas.microsoft.com/office/drawing/2014/main" id="{6EC38F38-5935-49D5-AA85-4182E82D6FF2}"/>
              </a:ext>
            </a:extLst>
          </p:cNvPr>
          <p:cNvSpPr>
            <a:spLocks noGrp="1"/>
          </p:cNvSpPr>
          <p:nvPr>
            <p:ph sz="quarter" idx="13"/>
          </p:nvPr>
        </p:nvSpPr>
        <p:spPr>
          <a:xfrm>
            <a:off x="1739655" y="4724146"/>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42" name="Content Placeholder 39">
            <a:extLst>
              <a:ext uri="{FF2B5EF4-FFF2-40B4-BE49-F238E27FC236}">
                <a16:creationId xmlns:a16="http://schemas.microsoft.com/office/drawing/2014/main" id="{51C9D5ED-A19A-42A1-9200-C77E39E6F5C5}"/>
              </a:ext>
            </a:extLst>
          </p:cNvPr>
          <p:cNvSpPr>
            <a:spLocks noGrp="1"/>
          </p:cNvSpPr>
          <p:nvPr>
            <p:ph sz="quarter" idx="14"/>
          </p:nvPr>
        </p:nvSpPr>
        <p:spPr>
          <a:xfrm>
            <a:off x="1739655" y="3420892"/>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43" name="Content Placeholder 39">
            <a:extLst>
              <a:ext uri="{FF2B5EF4-FFF2-40B4-BE49-F238E27FC236}">
                <a16:creationId xmlns:a16="http://schemas.microsoft.com/office/drawing/2014/main" id="{47A95437-77F3-4E2C-8470-57587793A103}"/>
              </a:ext>
            </a:extLst>
          </p:cNvPr>
          <p:cNvSpPr>
            <a:spLocks noGrp="1"/>
          </p:cNvSpPr>
          <p:nvPr>
            <p:ph sz="quarter" idx="15"/>
          </p:nvPr>
        </p:nvSpPr>
        <p:spPr>
          <a:xfrm>
            <a:off x="7493865" y="2117897"/>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44" name="Content Placeholder 39">
            <a:extLst>
              <a:ext uri="{FF2B5EF4-FFF2-40B4-BE49-F238E27FC236}">
                <a16:creationId xmlns:a16="http://schemas.microsoft.com/office/drawing/2014/main" id="{CB1EA2BE-D294-486E-88F0-2AA9518A6E63}"/>
              </a:ext>
            </a:extLst>
          </p:cNvPr>
          <p:cNvSpPr>
            <a:spLocks noGrp="1"/>
          </p:cNvSpPr>
          <p:nvPr>
            <p:ph sz="quarter" idx="16"/>
          </p:nvPr>
        </p:nvSpPr>
        <p:spPr>
          <a:xfrm>
            <a:off x="7493865" y="4724146"/>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45" name="Content Placeholder 39">
            <a:extLst>
              <a:ext uri="{FF2B5EF4-FFF2-40B4-BE49-F238E27FC236}">
                <a16:creationId xmlns:a16="http://schemas.microsoft.com/office/drawing/2014/main" id="{108734A0-880E-44E2-858F-7AA6C6B0A5A3}"/>
              </a:ext>
            </a:extLst>
          </p:cNvPr>
          <p:cNvSpPr>
            <a:spLocks noGrp="1"/>
          </p:cNvSpPr>
          <p:nvPr>
            <p:ph sz="quarter" idx="17"/>
          </p:nvPr>
        </p:nvSpPr>
        <p:spPr>
          <a:xfrm>
            <a:off x="7493865" y="3420892"/>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10" name="Title 1">
            <a:extLst>
              <a:ext uri="{FF2B5EF4-FFF2-40B4-BE49-F238E27FC236}">
                <a16:creationId xmlns:a16="http://schemas.microsoft.com/office/drawing/2014/main" id="{63CED4CD-5348-488E-A883-0486DD5749A7}"/>
              </a:ext>
            </a:extLst>
          </p:cNvPr>
          <p:cNvSpPr>
            <a:spLocks noGrp="1"/>
          </p:cNvSpPr>
          <p:nvPr>
            <p:ph type="title"/>
          </p:nvPr>
        </p:nvSpPr>
        <p:spPr>
          <a:xfrm>
            <a:off x="660400" y="805213"/>
            <a:ext cx="10693400"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782706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A1AD702D-965C-40E9-8D23-D82E2CFA9E61}"/>
              </a:ext>
            </a:extLst>
          </p:cNvPr>
          <p:cNvSpPr txBox="1">
            <a:spLocks/>
          </p:cNvSpPr>
          <p:nvPr userDrawn="1"/>
        </p:nvSpPr>
        <p:spPr>
          <a:xfrm>
            <a:off x="660396" y="6378906"/>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BD5F78-1C10-49D6-8616-C9F20406C112}" type="datetime1">
              <a:rPr lang="en-US" sz="1100" smtClean="0">
                <a:solidFill>
                  <a:schemeClr val="accent2"/>
                </a:solidFill>
              </a:rPr>
              <a:pPr/>
              <a:t>4/21/2025</a:t>
            </a:fld>
            <a:endParaRPr lang="en-US" sz="1100" dirty="0">
              <a:solidFill>
                <a:schemeClr val="accent2"/>
              </a:solidFill>
            </a:endParaRPr>
          </a:p>
        </p:txBody>
      </p:sp>
      <p:sp>
        <p:nvSpPr>
          <p:cNvPr id="5" name="Footer Placeholder 4">
            <a:extLst>
              <a:ext uri="{FF2B5EF4-FFF2-40B4-BE49-F238E27FC236}">
                <a16:creationId xmlns:a16="http://schemas.microsoft.com/office/drawing/2014/main" id="{793E0959-6855-4447-BAEC-D32B47712F07}"/>
              </a:ext>
            </a:extLst>
          </p:cNvPr>
          <p:cNvSpPr txBox="1">
            <a:spLocks/>
          </p:cNvSpPr>
          <p:nvPr userDrawn="1"/>
        </p:nvSpPr>
        <p:spPr>
          <a:xfrm>
            <a:off x="1445526" y="6378906"/>
            <a:ext cx="41148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b="1" dirty="0">
                <a:solidFill>
                  <a:schemeClr val="accent2"/>
                </a:solidFill>
              </a:rPr>
              <a:t>Annual Review</a:t>
            </a:r>
          </a:p>
        </p:txBody>
      </p:sp>
      <p:sp>
        <p:nvSpPr>
          <p:cNvPr id="7" name="Slide Number Placeholder 5">
            <a:extLst>
              <a:ext uri="{FF2B5EF4-FFF2-40B4-BE49-F238E27FC236}">
                <a16:creationId xmlns:a16="http://schemas.microsoft.com/office/drawing/2014/main" id="{13A05B6A-9124-4DBB-843A-84818A8F79FC}"/>
              </a:ext>
            </a:extLst>
          </p:cNvPr>
          <p:cNvSpPr txBox="1">
            <a:spLocks/>
          </p:cNvSpPr>
          <p:nvPr userDrawn="1"/>
        </p:nvSpPr>
        <p:spPr>
          <a:xfrm>
            <a:off x="8805338" y="6378906"/>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C18C1E5-FB55-42F5-BD6D-9CC153FCDBE6}" type="slidenum">
              <a:rPr lang="en-US" sz="1100" smtClean="0">
                <a:solidFill>
                  <a:schemeClr val="accent4"/>
                </a:solidFill>
              </a:rPr>
              <a:pPr algn="r"/>
              <a:t>‹#›</a:t>
            </a:fld>
            <a:endParaRPr lang="en-US" sz="1100" dirty="0">
              <a:solidFill>
                <a:schemeClr val="accent4"/>
              </a:solidFill>
            </a:endParaRPr>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88" r:id="rId3"/>
    <p:sldLayoutId id="2147483681" r:id="rId4"/>
    <p:sldLayoutId id="2147483680" r:id="rId5"/>
    <p:sldLayoutId id="2147483682" r:id="rId6"/>
    <p:sldLayoutId id="2147483677" r:id="rId7"/>
    <p:sldLayoutId id="2147483654" r:id="rId8"/>
    <p:sldLayoutId id="2147483685" r:id="rId9"/>
    <p:sldLayoutId id="2147483684" r:id="rId10"/>
    <p:sldLayoutId id="2147483686" r:id="rId11"/>
    <p:sldLayoutId id="2147483687" r:id="rId12"/>
    <p:sldLayoutId id="2147483675" r:id="rId13"/>
  </p:sldLayoutIdLst>
  <p:hf hdr="0" ftr="0" dt="0"/>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www.flickr.com/photos/thisisinbalitimur/36529402094"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s://researchleap.com/corporate-governance-auditor-independence-small-economies/" TargetMode="External"/><Relationship Id="rId2" Type="http://schemas.openxmlformats.org/officeDocument/2006/relationships/image" Target="../media/image26.jpg"/><Relationship Id="rId1" Type="http://schemas.openxmlformats.org/officeDocument/2006/relationships/slideLayout" Target="../slideLayouts/slideLayout3.xml"/><Relationship Id="rId4" Type="http://schemas.openxmlformats.org/officeDocument/2006/relationships/hyperlink" Target="https://creativecommons.org/licenses/by/3.0/"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8.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https://www.puntosicuro.it/pubbliredazionale-C-119/i-corsi-per-auditor-esterni-interni-dei-sistemi-di-gestione-AR-24922/" TargetMode="External"/><Relationship Id="rId2" Type="http://schemas.openxmlformats.org/officeDocument/2006/relationships/image" Target="../media/image35.jpg"/><Relationship Id="rId1" Type="http://schemas.openxmlformats.org/officeDocument/2006/relationships/slideLayout" Target="../slideLayouts/slideLayout3.xml"/><Relationship Id="rId4" Type="http://schemas.openxmlformats.org/officeDocument/2006/relationships/hyperlink" Target="https://creativecommons.org/licenses/by-nc-nd/3.0/"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hyperlink" Target="https://blog.dnevnik.hr/dinajina-sjecanja/oznaka/ivot" TargetMode="External"/><Relationship Id="rId2" Type="http://schemas.openxmlformats.org/officeDocument/2006/relationships/image" Target="../media/image50.jpg"/><Relationship Id="rId1" Type="http://schemas.openxmlformats.org/officeDocument/2006/relationships/slideLayout" Target="../slideLayouts/slideLayout3.xml"/><Relationship Id="rId4" Type="http://schemas.openxmlformats.org/officeDocument/2006/relationships/hyperlink" Target="https://creativecommons.org/licenses/by-nc-sa/3.0/"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Placeholder 12" descr="Blue glass building">
            <a:extLst>
              <a:ext uri="{FF2B5EF4-FFF2-40B4-BE49-F238E27FC236}">
                <a16:creationId xmlns:a16="http://schemas.microsoft.com/office/drawing/2014/main" id="{E6A5B61D-69C0-4661-AD66-3D72D9A6E86F}"/>
              </a:ext>
            </a:extLst>
          </p:cNvPr>
          <p:cNvPicPr>
            <a:picLocks noGrp="1" noChangeAspect="1"/>
          </p:cNvPicPr>
          <p:nvPr>
            <p:ph type="pic" sz="quarter" idx="10"/>
          </p:nvPr>
        </p:nvPicPr>
        <p:blipFill>
          <a:blip r:embed="rId3">
            <a:alphaModFix amt="80000"/>
          </a:blip>
          <a:srcRect t="7802" b="7802"/>
          <a:stretch/>
        </p:blipFill>
        <p:spPr>
          <a:xfrm>
            <a:off x="0" y="0"/>
            <a:ext cx="12192000" cy="6858000"/>
          </a:xfrm>
          <a:blipFill dpi="0" rotWithShape="1">
            <a:blip r:embed="rId3">
              <a:alphaModFix amt="80000"/>
              <a:extLst>
                <a:ext uri="{28A0092B-C50C-407E-A947-70E740481C1C}">
                  <a14:useLocalDpi xmlns:a14="http://schemas.microsoft.com/office/drawing/2010/main" val="0"/>
                </a:ext>
              </a:extLst>
            </a:blip>
            <a:srcRect/>
            <a:stretch>
              <a:fillRect/>
            </a:stretch>
          </a:blipFill>
        </p:spPr>
      </p:pic>
      <p:sp>
        <p:nvSpPr>
          <p:cNvPr id="6" name="Hexagon 5">
            <a:extLst>
              <a:ext uri="{FF2B5EF4-FFF2-40B4-BE49-F238E27FC236}">
                <a16:creationId xmlns:a16="http://schemas.microsoft.com/office/drawing/2014/main" id="{38AF5374-EA50-4722-BB45-6C182E5A16AE}"/>
              </a:ext>
              <a:ext uri="{C183D7F6-B498-43B3-948B-1728B52AA6E4}">
                <adec:decorative xmlns:adec="http://schemas.microsoft.com/office/drawing/2017/decorative" val="1"/>
              </a:ext>
            </a:extLst>
          </p:cNvPr>
          <p:cNvSpPr/>
          <p:nvPr/>
        </p:nvSpPr>
        <p:spPr>
          <a:xfrm>
            <a:off x="3166402" y="903484"/>
            <a:ext cx="5859196" cy="5051033"/>
          </a:xfrm>
          <a:prstGeom prst="hexagon">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BD837CEB-1A69-4F72-95D4-054D82F09696}"/>
              </a:ext>
            </a:extLst>
          </p:cNvPr>
          <p:cNvSpPr>
            <a:spLocks noGrp="1"/>
          </p:cNvSpPr>
          <p:nvPr>
            <p:ph type="title"/>
          </p:nvPr>
        </p:nvSpPr>
        <p:spPr>
          <a:xfrm>
            <a:off x="4096846" y="2576760"/>
            <a:ext cx="4317711" cy="1695637"/>
          </a:xfrm>
        </p:spPr>
        <p:txBody>
          <a:bodyPr/>
          <a:lstStyle/>
          <a:p>
            <a:r>
              <a:rPr lang="en-US" sz="4800" dirty="0"/>
              <a:t>PENGEMBANGAN AUDIT INVESTIGATIF</a:t>
            </a:r>
            <a:endParaRPr lang="en-US" dirty="0"/>
          </a:p>
        </p:txBody>
      </p:sp>
      <p:sp>
        <p:nvSpPr>
          <p:cNvPr id="8" name="Text Placeholder 7">
            <a:extLst>
              <a:ext uri="{FF2B5EF4-FFF2-40B4-BE49-F238E27FC236}">
                <a16:creationId xmlns:a16="http://schemas.microsoft.com/office/drawing/2014/main" id="{9FFAF4E3-C8A2-4861-A67E-040D885F84F1}"/>
              </a:ext>
            </a:extLst>
          </p:cNvPr>
          <p:cNvSpPr>
            <a:spLocks noGrp="1"/>
          </p:cNvSpPr>
          <p:nvPr>
            <p:ph type="body" sz="quarter" idx="11"/>
          </p:nvPr>
        </p:nvSpPr>
        <p:spPr/>
        <p:txBody>
          <a:bodyPr/>
          <a:lstStyle/>
          <a:p>
            <a:r>
              <a:rPr lang="en-US" dirty="0"/>
              <a:t>PT JIWASRAYA</a:t>
            </a:r>
          </a:p>
        </p:txBody>
      </p:sp>
      <p:sp>
        <p:nvSpPr>
          <p:cNvPr id="11" name="Text Placeholder 10">
            <a:extLst>
              <a:ext uri="{FF2B5EF4-FFF2-40B4-BE49-F238E27FC236}">
                <a16:creationId xmlns:a16="http://schemas.microsoft.com/office/drawing/2014/main" id="{E6DF5064-7AAC-4887-9BD5-FB6BC40A6768}"/>
              </a:ext>
            </a:extLst>
          </p:cNvPr>
          <p:cNvSpPr>
            <a:spLocks noGrp="1"/>
          </p:cNvSpPr>
          <p:nvPr>
            <p:ph type="body" sz="quarter" idx="13"/>
          </p:nvPr>
        </p:nvSpPr>
        <p:spPr/>
        <p:txBody>
          <a:bodyPr/>
          <a:lstStyle/>
          <a:p>
            <a:r>
              <a:rPr lang="en-US" dirty="0"/>
              <a:t>April, 2025</a:t>
            </a:r>
          </a:p>
        </p:txBody>
      </p:sp>
      <p:sp>
        <p:nvSpPr>
          <p:cNvPr id="21" name="Hexagon 20">
            <a:extLst>
              <a:ext uri="{FF2B5EF4-FFF2-40B4-BE49-F238E27FC236}">
                <a16:creationId xmlns:a16="http://schemas.microsoft.com/office/drawing/2014/main" id="{35FAA64B-9D7A-4109-97E0-B0BAA29C475F}"/>
              </a:ext>
              <a:ext uri="{C183D7F6-B498-43B3-948B-1728B52AA6E4}">
                <adec:decorative xmlns:adec="http://schemas.microsoft.com/office/drawing/2017/decorative" val="1"/>
              </a:ext>
            </a:extLst>
          </p:cNvPr>
          <p:cNvSpPr/>
          <p:nvPr/>
        </p:nvSpPr>
        <p:spPr>
          <a:xfrm>
            <a:off x="7974278" y="5753530"/>
            <a:ext cx="651613" cy="56173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00A0E61B-8139-47E5-862B-C6D87AFF35A2}"/>
              </a:ext>
              <a:ext uri="{C183D7F6-B498-43B3-948B-1728B52AA6E4}">
                <adec:decorative xmlns:adec="http://schemas.microsoft.com/office/drawing/2017/decorative" val="1"/>
              </a:ext>
            </a:extLst>
          </p:cNvPr>
          <p:cNvSpPr/>
          <p:nvPr/>
        </p:nvSpPr>
        <p:spPr>
          <a:xfrm>
            <a:off x="2255521" y="2751804"/>
            <a:ext cx="785546" cy="6771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a16="http://schemas.microsoft.com/office/drawing/2014/main" id="{B06F39E4-24A5-44F2-BD9A-7E8C8AF2773B}"/>
              </a:ext>
              <a:ext uri="{C183D7F6-B498-43B3-948B-1728B52AA6E4}">
                <adec:decorative xmlns:adec="http://schemas.microsoft.com/office/drawing/2017/decorative" val="1"/>
              </a:ext>
            </a:extLst>
          </p:cNvPr>
          <p:cNvSpPr/>
          <p:nvPr/>
        </p:nvSpPr>
        <p:spPr>
          <a:xfrm>
            <a:off x="8021783" y="671564"/>
            <a:ext cx="392774" cy="33859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Hexagon 1">
            <a:extLst>
              <a:ext uri="{FF2B5EF4-FFF2-40B4-BE49-F238E27FC236}">
                <a16:creationId xmlns:a16="http://schemas.microsoft.com/office/drawing/2014/main" id="{62F7433A-0BB9-4B38-A96F-AB1B77772B59}"/>
              </a:ext>
              <a:ext uri="{C183D7F6-B498-43B3-948B-1728B52AA6E4}">
                <adec:decorative xmlns:adec="http://schemas.microsoft.com/office/drawing/2017/decorative" val="1"/>
              </a:ext>
            </a:extLst>
          </p:cNvPr>
          <p:cNvSpPr/>
          <p:nvPr/>
        </p:nvSpPr>
        <p:spPr>
          <a:xfrm>
            <a:off x="2035398" y="3344350"/>
            <a:ext cx="196388" cy="16930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5993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EEDAF89-0ECD-416A-93E5-A300FF0B9702}"/>
              </a:ext>
            </a:extLst>
          </p:cNvPr>
          <p:cNvSpPr>
            <a:spLocks noGrp="1"/>
          </p:cNvSpPr>
          <p:nvPr>
            <p:ph type="title"/>
          </p:nvPr>
        </p:nvSpPr>
        <p:spPr/>
        <p:txBody>
          <a:bodyPr/>
          <a:lstStyle/>
          <a:p>
            <a:r>
              <a:rPr lang="en-US" dirty="0"/>
              <a:t>🧾 </a:t>
            </a:r>
            <a:r>
              <a:rPr lang="en-US" dirty="0" err="1"/>
              <a:t>Kronologi</a:t>
            </a:r>
            <a:r>
              <a:rPr lang="en-US" dirty="0"/>
              <a:t> Kasus </a:t>
            </a:r>
            <a:r>
              <a:rPr lang="en-US" dirty="0" err="1"/>
              <a:t>Jiwasraya</a:t>
            </a:r>
            <a:endParaRPr lang="en-US" dirty="0"/>
          </a:p>
        </p:txBody>
      </p:sp>
      <p:pic>
        <p:nvPicPr>
          <p:cNvPr id="4" name="Picture 3">
            <a:extLst>
              <a:ext uri="{FF2B5EF4-FFF2-40B4-BE49-F238E27FC236}">
                <a16:creationId xmlns:a16="http://schemas.microsoft.com/office/drawing/2014/main" id="{40033A94-AA74-44BE-90B0-F14043EFEF33}"/>
              </a:ext>
            </a:extLst>
          </p:cNvPr>
          <p:cNvPicPr>
            <a:picLocks noChangeAspect="1"/>
          </p:cNvPicPr>
          <p:nvPr/>
        </p:nvPicPr>
        <p:blipFill>
          <a:blip r:embed="rId2"/>
          <a:stretch>
            <a:fillRect/>
          </a:stretch>
        </p:blipFill>
        <p:spPr>
          <a:xfrm>
            <a:off x="916399" y="1335115"/>
            <a:ext cx="10437401" cy="4367921"/>
          </a:xfrm>
          <a:prstGeom prst="rect">
            <a:avLst/>
          </a:prstGeom>
        </p:spPr>
      </p:pic>
    </p:spTree>
    <p:extLst>
      <p:ext uri="{BB962C8B-B14F-4D97-AF65-F5344CB8AC3E}">
        <p14:creationId xmlns:p14="http://schemas.microsoft.com/office/powerpoint/2010/main" val="4166940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86A9EC-640F-47FB-AA92-2851B3012347}"/>
              </a:ext>
            </a:extLst>
          </p:cNvPr>
          <p:cNvSpPr>
            <a:spLocks noGrp="1"/>
          </p:cNvSpPr>
          <p:nvPr>
            <p:ph type="title"/>
          </p:nvPr>
        </p:nvSpPr>
        <p:spPr/>
        <p:txBody>
          <a:bodyPr/>
          <a:lstStyle/>
          <a:p>
            <a:r>
              <a:rPr lang="en-US" dirty="0"/>
              <a:t>📌 Highlight </a:t>
            </a:r>
            <a:r>
              <a:rPr lang="en-US" dirty="0" err="1"/>
              <a:t>Praktik</a:t>
            </a:r>
            <a:r>
              <a:rPr lang="en-US" dirty="0"/>
              <a:t> yang </a:t>
            </a:r>
            <a:r>
              <a:rPr lang="en-US" dirty="0" err="1"/>
              <a:t>Ditemukan</a:t>
            </a:r>
            <a:r>
              <a:rPr lang="en-US" dirty="0"/>
              <a:t>:</a:t>
            </a:r>
          </a:p>
        </p:txBody>
      </p:sp>
      <p:pic>
        <p:nvPicPr>
          <p:cNvPr id="3" name="Picture 2">
            <a:extLst>
              <a:ext uri="{FF2B5EF4-FFF2-40B4-BE49-F238E27FC236}">
                <a16:creationId xmlns:a16="http://schemas.microsoft.com/office/drawing/2014/main" id="{947D8A64-B7EC-4726-A5BA-962C9AD87972}"/>
              </a:ext>
            </a:extLst>
          </p:cNvPr>
          <p:cNvPicPr>
            <a:picLocks noChangeAspect="1"/>
          </p:cNvPicPr>
          <p:nvPr/>
        </p:nvPicPr>
        <p:blipFill>
          <a:blip r:embed="rId2"/>
          <a:stretch>
            <a:fillRect/>
          </a:stretch>
        </p:blipFill>
        <p:spPr>
          <a:xfrm>
            <a:off x="1649186" y="1475578"/>
            <a:ext cx="9296399" cy="4747422"/>
          </a:xfrm>
          <a:prstGeom prst="rect">
            <a:avLst/>
          </a:prstGeom>
        </p:spPr>
      </p:pic>
    </p:spTree>
    <p:extLst>
      <p:ext uri="{BB962C8B-B14F-4D97-AF65-F5344CB8AC3E}">
        <p14:creationId xmlns:p14="http://schemas.microsoft.com/office/powerpoint/2010/main" val="2575421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Placeholder 9" descr="Escalators">
            <a:extLst>
              <a:ext uri="{FF2B5EF4-FFF2-40B4-BE49-F238E27FC236}">
                <a16:creationId xmlns:a16="http://schemas.microsoft.com/office/drawing/2014/main" id="{067ABCFB-135D-465A-8D06-3042F9E75BB6}"/>
              </a:ext>
            </a:extLst>
          </p:cNvPr>
          <p:cNvPicPr>
            <a:picLocks noGrp="1" noChangeAspect="1"/>
          </p:cNvPicPr>
          <p:nvPr>
            <p:ph type="pic" sz="quarter" idx="10"/>
          </p:nvPr>
        </p:nvPicPr>
        <p:blipFill rotWithShape="1">
          <a:blip r:embed="rId2">
            <a:alphaModFix amt="60000"/>
          </a:blip>
          <a:srcRect t="6729" r="33992" b="40721"/>
          <a:stretch/>
        </p:blipFill>
        <p:spPr>
          <a:xfrm>
            <a:off x="15605" y="0"/>
            <a:ext cx="12192001" cy="6858000"/>
          </a:xfrm>
        </p:spPr>
      </p:pic>
      <p:sp>
        <p:nvSpPr>
          <p:cNvPr id="11" name="Title 10">
            <a:extLst>
              <a:ext uri="{FF2B5EF4-FFF2-40B4-BE49-F238E27FC236}">
                <a16:creationId xmlns:a16="http://schemas.microsoft.com/office/drawing/2014/main" id="{3D9E7E43-0082-4819-947F-94AD5664FC83}"/>
              </a:ext>
            </a:extLst>
          </p:cNvPr>
          <p:cNvSpPr>
            <a:spLocks noGrp="1"/>
          </p:cNvSpPr>
          <p:nvPr>
            <p:ph type="title"/>
          </p:nvPr>
        </p:nvSpPr>
        <p:spPr>
          <a:xfrm>
            <a:off x="3739243" y="1181123"/>
            <a:ext cx="4792677" cy="4419577"/>
          </a:xfrm>
        </p:spPr>
        <p:txBody>
          <a:bodyPr/>
          <a:lstStyle/>
          <a:p>
            <a:pPr algn="ctr" rtl="0" eaLnBrk="1" latinLnBrk="0" hangingPunct="1"/>
            <a:r>
              <a:rPr lang="en-US" sz="4400" dirty="0"/>
              <a:t>🎯 </a:t>
            </a:r>
            <a:r>
              <a:rPr lang="en-US" sz="4400" i="1" dirty="0"/>
              <a:t>Pelajaran yang Bisa </a:t>
            </a:r>
            <a:r>
              <a:rPr lang="en-US" sz="4400" i="1" dirty="0" err="1"/>
              <a:t>Diambil</a:t>
            </a:r>
            <a:r>
              <a:rPr lang="en-US" sz="4400" dirty="0"/>
              <a:t>:</a:t>
            </a:r>
            <a:br>
              <a:rPr lang="en-US" sz="4400" dirty="0"/>
            </a:br>
            <a:br>
              <a:rPr lang="en-US" sz="4400" dirty="0"/>
            </a:br>
            <a:r>
              <a:rPr lang="en-US" sz="5400" dirty="0"/>
              <a:t>KASUS PT JIWASRAYA</a:t>
            </a:r>
          </a:p>
        </p:txBody>
      </p:sp>
      <p:sp>
        <p:nvSpPr>
          <p:cNvPr id="6" name="Rectangle 5">
            <a:extLst>
              <a:ext uri="{FF2B5EF4-FFF2-40B4-BE49-F238E27FC236}">
                <a16:creationId xmlns:a16="http://schemas.microsoft.com/office/drawing/2014/main" id="{BFF64F07-1F8D-4F69-87E4-03E837E975EE}"/>
              </a:ext>
              <a:ext uri="{C183D7F6-B498-43B3-948B-1728B52AA6E4}">
                <adec:decorative xmlns:adec="http://schemas.microsoft.com/office/drawing/2017/decorative" val="1"/>
              </a:ext>
            </a:extLst>
          </p:cNvPr>
          <p:cNvSpPr/>
          <p:nvPr/>
        </p:nvSpPr>
        <p:spPr>
          <a:xfrm>
            <a:off x="2918168" y="1181123"/>
            <a:ext cx="459924" cy="4599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D0393EC-C7F4-46AA-8768-FF7CD4DE0552}"/>
              </a:ext>
              <a:ext uri="{C183D7F6-B498-43B3-948B-1728B52AA6E4}">
                <adec:decorative xmlns:adec="http://schemas.microsoft.com/office/drawing/2017/decorative" val="1"/>
              </a:ext>
            </a:extLst>
          </p:cNvPr>
          <p:cNvSpPr/>
          <p:nvPr/>
        </p:nvSpPr>
        <p:spPr>
          <a:xfrm>
            <a:off x="8531920" y="5840880"/>
            <a:ext cx="284372" cy="284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9340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86A9EC-640F-47FB-AA92-2851B3012347}"/>
              </a:ext>
            </a:extLst>
          </p:cNvPr>
          <p:cNvSpPr>
            <a:spLocks noGrp="1"/>
          </p:cNvSpPr>
          <p:nvPr>
            <p:ph type="title"/>
          </p:nvPr>
        </p:nvSpPr>
        <p:spPr>
          <a:xfrm>
            <a:off x="-2" y="520700"/>
            <a:ext cx="11185071" cy="700115"/>
          </a:xfrm>
        </p:spPr>
        <p:txBody>
          <a:bodyPr/>
          <a:lstStyle/>
          <a:p>
            <a:r>
              <a:rPr lang="en-US" sz="3200" dirty="0"/>
              <a:t>1️⃣ </a:t>
            </a:r>
            <a:r>
              <a:rPr lang="en-US" sz="3200" b="1" dirty="0" err="1"/>
              <a:t>Pentingnya</a:t>
            </a:r>
            <a:r>
              <a:rPr lang="en-US" sz="3200" b="1" dirty="0"/>
              <a:t> Tata Kelola Perusahaan (Good Corporate Governance – GCG)</a:t>
            </a:r>
            <a:endParaRPr lang="en-US" sz="3200" dirty="0"/>
          </a:p>
        </p:txBody>
      </p:sp>
      <p:pic>
        <p:nvPicPr>
          <p:cNvPr id="4" name="Picture 3">
            <a:extLst>
              <a:ext uri="{FF2B5EF4-FFF2-40B4-BE49-F238E27FC236}">
                <a16:creationId xmlns:a16="http://schemas.microsoft.com/office/drawing/2014/main" id="{F2631C30-3B6F-415A-8E43-29A4D940E579}"/>
              </a:ext>
            </a:extLst>
          </p:cNvPr>
          <p:cNvPicPr>
            <a:picLocks noChangeAspect="1"/>
          </p:cNvPicPr>
          <p:nvPr/>
        </p:nvPicPr>
        <p:blipFill>
          <a:blip r:embed="rId2"/>
          <a:stretch>
            <a:fillRect/>
          </a:stretch>
        </p:blipFill>
        <p:spPr>
          <a:xfrm>
            <a:off x="1616529" y="1220815"/>
            <a:ext cx="8768442" cy="5116485"/>
          </a:xfrm>
          <a:prstGeom prst="rect">
            <a:avLst/>
          </a:prstGeom>
        </p:spPr>
      </p:pic>
    </p:spTree>
    <p:extLst>
      <p:ext uri="{BB962C8B-B14F-4D97-AF65-F5344CB8AC3E}">
        <p14:creationId xmlns:p14="http://schemas.microsoft.com/office/powerpoint/2010/main" val="1154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86A9EC-640F-47FB-AA92-2851B3012347}"/>
              </a:ext>
            </a:extLst>
          </p:cNvPr>
          <p:cNvSpPr>
            <a:spLocks noGrp="1"/>
          </p:cNvSpPr>
          <p:nvPr>
            <p:ph type="title"/>
          </p:nvPr>
        </p:nvSpPr>
        <p:spPr>
          <a:xfrm>
            <a:off x="212269" y="439055"/>
            <a:ext cx="11185071" cy="700115"/>
          </a:xfrm>
        </p:spPr>
        <p:txBody>
          <a:bodyPr/>
          <a:lstStyle/>
          <a:p>
            <a:r>
              <a:rPr lang="en-US" sz="3200" dirty="0"/>
              <a:t>2️⃣ </a:t>
            </a:r>
            <a:r>
              <a:rPr lang="en-US" sz="3200" b="1" dirty="0" err="1"/>
              <a:t>Kegagalan</a:t>
            </a:r>
            <a:r>
              <a:rPr lang="en-US" sz="3200" b="1" dirty="0"/>
              <a:t> </a:t>
            </a:r>
            <a:r>
              <a:rPr lang="en-US" sz="3200" b="1" dirty="0" err="1"/>
              <a:t>Sistem</a:t>
            </a:r>
            <a:r>
              <a:rPr lang="en-US" sz="3200" b="1" dirty="0"/>
              <a:t> </a:t>
            </a:r>
            <a:r>
              <a:rPr lang="en-US" sz="3200" b="1" dirty="0" err="1"/>
              <a:t>Pengawasan</a:t>
            </a:r>
            <a:r>
              <a:rPr lang="en-US" sz="3200" b="1" dirty="0"/>
              <a:t> Internal dan </a:t>
            </a:r>
            <a:r>
              <a:rPr lang="en-US" sz="3200" b="1" dirty="0" err="1"/>
              <a:t>Eksternal</a:t>
            </a:r>
            <a:endParaRPr lang="en-US" sz="3200" dirty="0"/>
          </a:p>
        </p:txBody>
      </p:sp>
      <p:pic>
        <p:nvPicPr>
          <p:cNvPr id="3" name="Picture 2">
            <a:extLst>
              <a:ext uri="{FF2B5EF4-FFF2-40B4-BE49-F238E27FC236}">
                <a16:creationId xmlns:a16="http://schemas.microsoft.com/office/drawing/2014/main" id="{917E998E-647C-44B8-9BBC-675740E5BE69}"/>
              </a:ext>
            </a:extLst>
          </p:cNvPr>
          <p:cNvPicPr>
            <a:picLocks noChangeAspect="1"/>
          </p:cNvPicPr>
          <p:nvPr/>
        </p:nvPicPr>
        <p:blipFill>
          <a:blip r:embed="rId2"/>
          <a:stretch>
            <a:fillRect/>
          </a:stretch>
        </p:blipFill>
        <p:spPr>
          <a:xfrm>
            <a:off x="1275669" y="1287235"/>
            <a:ext cx="9697131" cy="5078694"/>
          </a:xfrm>
          <a:prstGeom prst="rect">
            <a:avLst/>
          </a:prstGeom>
        </p:spPr>
      </p:pic>
    </p:spTree>
    <p:extLst>
      <p:ext uri="{BB962C8B-B14F-4D97-AF65-F5344CB8AC3E}">
        <p14:creationId xmlns:p14="http://schemas.microsoft.com/office/powerpoint/2010/main" val="3034465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86A9EC-640F-47FB-AA92-2851B3012347}"/>
              </a:ext>
            </a:extLst>
          </p:cNvPr>
          <p:cNvSpPr>
            <a:spLocks noGrp="1"/>
          </p:cNvSpPr>
          <p:nvPr>
            <p:ph type="title"/>
          </p:nvPr>
        </p:nvSpPr>
        <p:spPr>
          <a:xfrm>
            <a:off x="270441" y="165499"/>
            <a:ext cx="11185071" cy="700115"/>
          </a:xfrm>
        </p:spPr>
        <p:txBody>
          <a:bodyPr/>
          <a:lstStyle/>
          <a:p>
            <a:pPr algn="l"/>
            <a:r>
              <a:rPr lang="en-US" sz="3600" dirty="0"/>
              <a:t>3️⃣ </a:t>
            </a:r>
            <a:r>
              <a:rPr lang="en-US" sz="3600" b="1" dirty="0"/>
              <a:t>Peran </a:t>
            </a:r>
            <a:r>
              <a:rPr lang="en-US" sz="3600" b="1" dirty="0" err="1"/>
              <a:t>Penting</a:t>
            </a:r>
            <a:r>
              <a:rPr lang="en-US" sz="3600" b="1" dirty="0"/>
              <a:t> Audit </a:t>
            </a:r>
            <a:r>
              <a:rPr lang="en-US" sz="3600" b="1" dirty="0" err="1"/>
              <a:t>Forensik</a:t>
            </a:r>
            <a:endParaRPr lang="en-US" sz="3600" dirty="0"/>
          </a:p>
        </p:txBody>
      </p:sp>
      <p:pic>
        <p:nvPicPr>
          <p:cNvPr id="4" name="Picture 3">
            <a:extLst>
              <a:ext uri="{FF2B5EF4-FFF2-40B4-BE49-F238E27FC236}">
                <a16:creationId xmlns:a16="http://schemas.microsoft.com/office/drawing/2014/main" id="{B5A35D9B-F9F4-4F38-98ED-AE3CFEDC539C}"/>
              </a:ext>
            </a:extLst>
          </p:cNvPr>
          <p:cNvPicPr>
            <a:picLocks noChangeAspect="1"/>
          </p:cNvPicPr>
          <p:nvPr/>
        </p:nvPicPr>
        <p:blipFill>
          <a:blip r:embed="rId2"/>
          <a:stretch>
            <a:fillRect/>
          </a:stretch>
        </p:blipFill>
        <p:spPr>
          <a:xfrm>
            <a:off x="1632857" y="865614"/>
            <a:ext cx="9176657" cy="5826887"/>
          </a:xfrm>
          <a:prstGeom prst="rect">
            <a:avLst/>
          </a:prstGeom>
        </p:spPr>
      </p:pic>
    </p:spTree>
    <p:extLst>
      <p:ext uri="{BB962C8B-B14F-4D97-AF65-F5344CB8AC3E}">
        <p14:creationId xmlns:p14="http://schemas.microsoft.com/office/powerpoint/2010/main" val="1187912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86A9EC-640F-47FB-AA92-2851B3012347}"/>
              </a:ext>
            </a:extLst>
          </p:cNvPr>
          <p:cNvSpPr>
            <a:spLocks noGrp="1"/>
          </p:cNvSpPr>
          <p:nvPr>
            <p:ph type="title"/>
          </p:nvPr>
        </p:nvSpPr>
        <p:spPr>
          <a:xfrm>
            <a:off x="711314" y="165499"/>
            <a:ext cx="10098201" cy="700115"/>
          </a:xfrm>
        </p:spPr>
        <p:txBody>
          <a:bodyPr/>
          <a:lstStyle/>
          <a:p>
            <a:pPr algn="l"/>
            <a:r>
              <a:rPr lang="en-US" sz="3600" dirty="0"/>
              <a:t>4️⃣ </a:t>
            </a:r>
            <a:r>
              <a:rPr lang="en-US" sz="3600" b="1" dirty="0" err="1"/>
              <a:t>Manajemen</a:t>
            </a:r>
            <a:r>
              <a:rPr lang="en-US" sz="3600" b="1" dirty="0"/>
              <a:t> </a:t>
            </a:r>
            <a:r>
              <a:rPr lang="en-US" sz="3600" b="1" dirty="0" err="1"/>
              <a:t>Risiko</a:t>
            </a:r>
            <a:r>
              <a:rPr lang="en-US" sz="3600" b="1" dirty="0"/>
              <a:t> </a:t>
            </a:r>
            <a:r>
              <a:rPr lang="en-US" sz="3600" b="1" dirty="0" err="1"/>
              <a:t>Investasi</a:t>
            </a:r>
            <a:endParaRPr lang="en-US" sz="3600" dirty="0"/>
          </a:p>
        </p:txBody>
      </p:sp>
      <p:pic>
        <p:nvPicPr>
          <p:cNvPr id="3" name="Picture 2">
            <a:extLst>
              <a:ext uri="{FF2B5EF4-FFF2-40B4-BE49-F238E27FC236}">
                <a16:creationId xmlns:a16="http://schemas.microsoft.com/office/drawing/2014/main" id="{9426FF77-EE10-44A2-9188-81553D20CDAE}"/>
              </a:ext>
            </a:extLst>
          </p:cNvPr>
          <p:cNvPicPr>
            <a:picLocks noChangeAspect="1"/>
          </p:cNvPicPr>
          <p:nvPr/>
        </p:nvPicPr>
        <p:blipFill>
          <a:blip r:embed="rId2"/>
          <a:stretch>
            <a:fillRect/>
          </a:stretch>
        </p:blipFill>
        <p:spPr>
          <a:xfrm>
            <a:off x="1094013" y="938185"/>
            <a:ext cx="8686799" cy="5252978"/>
          </a:xfrm>
          <a:prstGeom prst="rect">
            <a:avLst/>
          </a:prstGeom>
        </p:spPr>
      </p:pic>
    </p:spTree>
    <p:extLst>
      <p:ext uri="{BB962C8B-B14F-4D97-AF65-F5344CB8AC3E}">
        <p14:creationId xmlns:p14="http://schemas.microsoft.com/office/powerpoint/2010/main" val="3734473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86A9EC-640F-47FB-AA92-2851B3012347}"/>
              </a:ext>
            </a:extLst>
          </p:cNvPr>
          <p:cNvSpPr>
            <a:spLocks noGrp="1"/>
          </p:cNvSpPr>
          <p:nvPr>
            <p:ph type="title"/>
          </p:nvPr>
        </p:nvSpPr>
        <p:spPr>
          <a:xfrm>
            <a:off x="433729" y="165499"/>
            <a:ext cx="11185071" cy="700115"/>
          </a:xfrm>
        </p:spPr>
        <p:txBody>
          <a:bodyPr/>
          <a:lstStyle/>
          <a:p>
            <a:pPr algn="l"/>
            <a:r>
              <a:rPr lang="sv-SE" sz="4000" dirty="0"/>
              <a:t>5️⃣ </a:t>
            </a:r>
            <a:r>
              <a:rPr lang="sv-SE" sz="4000" b="1" dirty="0"/>
              <a:t>Red Flags atau Sinyal Peringatan Dini</a:t>
            </a:r>
            <a:endParaRPr lang="en-US" sz="4000" dirty="0"/>
          </a:p>
        </p:txBody>
      </p:sp>
      <p:pic>
        <p:nvPicPr>
          <p:cNvPr id="4" name="Picture 3">
            <a:extLst>
              <a:ext uri="{FF2B5EF4-FFF2-40B4-BE49-F238E27FC236}">
                <a16:creationId xmlns:a16="http://schemas.microsoft.com/office/drawing/2014/main" id="{2F5FE568-A7B4-4DA5-9FBC-E9E0F0040311}"/>
              </a:ext>
            </a:extLst>
          </p:cNvPr>
          <p:cNvPicPr>
            <a:picLocks noChangeAspect="1"/>
          </p:cNvPicPr>
          <p:nvPr/>
        </p:nvPicPr>
        <p:blipFill>
          <a:blip r:embed="rId2"/>
          <a:stretch>
            <a:fillRect/>
          </a:stretch>
        </p:blipFill>
        <p:spPr>
          <a:xfrm>
            <a:off x="1017866" y="865614"/>
            <a:ext cx="8752151" cy="5388229"/>
          </a:xfrm>
          <a:prstGeom prst="rect">
            <a:avLst/>
          </a:prstGeom>
        </p:spPr>
      </p:pic>
    </p:spTree>
    <p:extLst>
      <p:ext uri="{BB962C8B-B14F-4D97-AF65-F5344CB8AC3E}">
        <p14:creationId xmlns:p14="http://schemas.microsoft.com/office/powerpoint/2010/main" val="763005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86A9EC-640F-47FB-AA92-2851B3012347}"/>
              </a:ext>
            </a:extLst>
          </p:cNvPr>
          <p:cNvSpPr>
            <a:spLocks noGrp="1"/>
          </p:cNvSpPr>
          <p:nvPr>
            <p:ph type="title"/>
          </p:nvPr>
        </p:nvSpPr>
        <p:spPr>
          <a:xfrm>
            <a:off x="352084" y="165499"/>
            <a:ext cx="11185071" cy="700115"/>
          </a:xfrm>
        </p:spPr>
        <p:txBody>
          <a:bodyPr/>
          <a:lstStyle/>
          <a:p>
            <a:pPr algn="l"/>
            <a:r>
              <a:rPr lang="en-US" sz="3200" dirty="0"/>
              <a:t>6️⃣ </a:t>
            </a:r>
            <a:r>
              <a:rPr lang="en-US" sz="3200" b="1" dirty="0" err="1"/>
              <a:t>Tanggung</a:t>
            </a:r>
            <a:r>
              <a:rPr lang="en-US" sz="3200" b="1" dirty="0"/>
              <a:t> Jawab </a:t>
            </a:r>
            <a:r>
              <a:rPr lang="en-US" sz="3200" b="1" dirty="0" err="1"/>
              <a:t>Akuntan</a:t>
            </a:r>
            <a:r>
              <a:rPr lang="en-US" sz="3200" b="1" dirty="0"/>
              <a:t> dan Auditor</a:t>
            </a:r>
            <a:endParaRPr lang="en-US" sz="3200" dirty="0"/>
          </a:p>
        </p:txBody>
      </p:sp>
      <p:pic>
        <p:nvPicPr>
          <p:cNvPr id="3" name="Picture 2">
            <a:extLst>
              <a:ext uri="{FF2B5EF4-FFF2-40B4-BE49-F238E27FC236}">
                <a16:creationId xmlns:a16="http://schemas.microsoft.com/office/drawing/2014/main" id="{DFC16733-3984-4071-B0E8-18D9ADE5149E}"/>
              </a:ext>
            </a:extLst>
          </p:cNvPr>
          <p:cNvPicPr>
            <a:picLocks noChangeAspect="1"/>
          </p:cNvPicPr>
          <p:nvPr/>
        </p:nvPicPr>
        <p:blipFill>
          <a:blip r:embed="rId2"/>
          <a:stretch>
            <a:fillRect/>
          </a:stretch>
        </p:blipFill>
        <p:spPr>
          <a:xfrm>
            <a:off x="1159327" y="865614"/>
            <a:ext cx="8833757" cy="5419799"/>
          </a:xfrm>
          <a:prstGeom prst="rect">
            <a:avLst/>
          </a:prstGeom>
        </p:spPr>
      </p:pic>
    </p:spTree>
    <p:extLst>
      <p:ext uri="{BB962C8B-B14F-4D97-AF65-F5344CB8AC3E}">
        <p14:creationId xmlns:p14="http://schemas.microsoft.com/office/powerpoint/2010/main" val="2523725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Placeholder 10" descr="Reflection of city at dusk on mirrored building">
            <a:extLst>
              <a:ext uri="{FF2B5EF4-FFF2-40B4-BE49-F238E27FC236}">
                <a16:creationId xmlns:a16="http://schemas.microsoft.com/office/drawing/2014/main" id="{80F641B8-D4CB-4B34-AF57-A526981DEDAF}"/>
              </a:ext>
            </a:extLst>
          </p:cNvPr>
          <p:cNvPicPr>
            <a:picLocks noGrp="1" noChangeAspect="1"/>
          </p:cNvPicPr>
          <p:nvPr>
            <p:ph type="pic" sz="quarter" idx="10"/>
          </p:nvPr>
        </p:nvPicPr>
        <p:blipFill>
          <a:blip r:embed="rId2">
            <a:alphaModFix amt="80000"/>
          </a:blip>
          <a:srcRect t="6692" b="6692"/>
          <a:stretch/>
        </p:blipFill>
        <p:spPr>
          <a:xfrm>
            <a:off x="0" y="0"/>
            <a:ext cx="12192000" cy="6858000"/>
          </a:xfrm>
        </p:spPr>
      </p:pic>
      <p:sp>
        <p:nvSpPr>
          <p:cNvPr id="7" name="Oval 6">
            <a:extLst>
              <a:ext uri="{FF2B5EF4-FFF2-40B4-BE49-F238E27FC236}">
                <a16:creationId xmlns:a16="http://schemas.microsoft.com/office/drawing/2014/main" id="{48461F53-81E4-4F48-8B4D-56B6013B1088}"/>
              </a:ext>
              <a:ext uri="{C183D7F6-B498-43B3-948B-1728B52AA6E4}">
                <adec:decorative xmlns:adec="http://schemas.microsoft.com/office/drawing/2017/decorative" val="1"/>
              </a:ext>
            </a:extLst>
          </p:cNvPr>
          <p:cNvSpPr/>
          <p:nvPr/>
        </p:nvSpPr>
        <p:spPr>
          <a:xfrm>
            <a:off x="172263" y="653143"/>
            <a:ext cx="5486400" cy="5486400"/>
          </a:xfrm>
          <a:prstGeom prst="ellipse">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C0CA4A65-0235-4CB2-B09E-4E2D8F223034}"/>
              </a:ext>
            </a:extLst>
          </p:cNvPr>
          <p:cNvSpPr>
            <a:spLocks noGrp="1"/>
          </p:cNvSpPr>
          <p:nvPr>
            <p:ph type="title"/>
          </p:nvPr>
        </p:nvSpPr>
        <p:spPr>
          <a:xfrm>
            <a:off x="172263" y="2304307"/>
            <a:ext cx="5079276" cy="2796310"/>
          </a:xfrm>
        </p:spPr>
        <p:txBody>
          <a:bodyPr/>
          <a:lstStyle/>
          <a:p>
            <a:pPr rtl="0" eaLnBrk="1" latinLnBrk="0" hangingPunct="1"/>
            <a:r>
              <a:rPr lang="en-US" sz="4000" dirty="0"/>
              <a:t>📚 </a:t>
            </a:r>
            <a:r>
              <a:rPr lang="en-US" sz="4000" b="1" dirty="0"/>
              <a:t>Bagian 2: Buku "Audit Internal </a:t>
            </a:r>
            <a:r>
              <a:rPr lang="en-US" sz="4000" b="1" dirty="0" err="1"/>
              <a:t>Berbasis</a:t>
            </a:r>
            <a:r>
              <a:rPr lang="en-US" sz="4000" b="1" dirty="0"/>
              <a:t> </a:t>
            </a:r>
            <a:r>
              <a:rPr lang="en-US" sz="4000" b="1" dirty="0" err="1"/>
              <a:t>Risiko</a:t>
            </a:r>
            <a:r>
              <a:rPr lang="en-US" sz="4000" b="1" dirty="0"/>
              <a:t>" </a:t>
            </a:r>
            <a:br>
              <a:rPr lang="en-US" sz="4000" b="1" dirty="0"/>
            </a:br>
            <a:r>
              <a:rPr lang="en-US" sz="4000" b="1" dirty="0"/>
              <a:t>Bab 19 - </a:t>
            </a:r>
            <a:r>
              <a:rPr lang="en-US" sz="4000" b="1" dirty="0" err="1"/>
              <a:t>Pengembangan</a:t>
            </a:r>
            <a:r>
              <a:rPr lang="en-US" sz="4000" b="1" dirty="0"/>
              <a:t> Audit </a:t>
            </a:r>
            <a:r>
              <a:rPr lang="en-US" sz="4000" b="1" dirty="0" err="1"/>
              <a:t>Investigatif</a:t>
            </a:r>
            <a:br>
              <a:rPr lang="en-US" sz="4000" b="1" dirty="0"/>
            </a:br>
            <a:br>
              <a:rPr lang="en-US" sz="4000" b="1" dirty="0"/>
            </a:br>
            <a:br>
              <a:rPr lang="en-US" sz="4000" b="1" dirty="0"/>
            </a:br>
            <a:endParaRPr lang="en-US" sz="4000" dirty="0"/>
          </a:p>
        </p:txBody>
      </p:sp>
      <p:sp>
        <p:nvSpPr>
          <p:cNvPr id="2" name="Oval 1">
            <a:extLst>
              <a:ext uri="{FF2B5EF4-FFF2-40B4-BE49-F238E27FC236}">
                <a16:creationId xmlns:a16="http://schemas.microsoft.com/office/drawing/2014/main" id="{733AD71F-DA66-44DD-B812-447839E534FB}"/>
              </a:ext>
              <a:ext uri="{C183D7F6-B498-43B3-948B-1728B52AA6E4}">
                <adec:decorative xmlns:adec="http://schemas.microsoft.com/office/drawing/2017/decorative" val="1"/>
              </a:ext>
            </a:extLst>
          </p:cNvPr>
          <p:cNvSpPr/>
          <p:nvPr/>
        </p:nvSpPr>
        <p:spPr>
          <a:xfrm>
            <a:off x="8138160" y="5669280"/>
            <a:ext cx="502920" cy="502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A7CF27D1-2BD8-40D7-A92B-834F8A4F76F0}"/>
              </a:ext>
              <a:ext uri="{C183D7F6-B498-43B3-948B-1728B52AA6E4}">
                <adec:decorative xmlns:adec="http://schemas.microsoft.com/office/drawing/2017/decorative" val="1"/>
              </a:ext>
            </a:extLst>
          </p:cNvPr>
          <p:cNvSpPr/>
          <p:nvPr/>
        </p:nvSpPr>
        <p:spPr>
          <a:xfrm>
            <a:off x="2915463" y="1295169"/>
            <a:ext cx="692878" cy="6928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290F2B13-F976-4C2D-883C-E495CDF04ACA}"/>
              </a:ext>
              <a:ext uri="{C183D7F6-B498-43B3-948B-1728B52AA6E4}">
                <adec:decorative xmlns:adec="http://schemas.microsoft.com/office/drawing/2017/decorative" val="1"/>
              </a:ext>
            </a:extLst>
          </p:cNvPr>
          <p:cNvSpPr/>
          <p:nvPr/>
        </p:nvSpPr>
        <p:spPr>
          <a:xfrm>
            <a:off x="3398520" y="904895"/>
            <a:ext cx="251460" cy="251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BA7683F-471A-4A8E-96E7-A8FE6CF357E9}"/>
              </a:ext>
            </a:extLst>
          </p:cNvPr>
          <p:cNvSpPr txBox="1"/>
          <p:nvPr/>
        </p:nvSpPr>
        <p:spPr>
          <a:xfrm>
            <a:off x="6377123" y="2832081"/>
            <a:ext cx="5486400" cy="1754326"/>
          </a:xfrm>
          <a:prstGeom prst="rect">
            <a:avLst/>
          </a:prstGeom>
          <a:noFill/>
        </p:spPr>
        <p:txBody>
          <a:bodyPr wrap="square">
            <a:spAutoFit/>
          </a:bodyPr>
          <a:lstStyle/>
          <a:p>
            <a:r>
              <a:rPr lang="en-US" sz="3600" b="1" dirty="0" err="1">
                <a:solidFill>
                  <a:schemeClr val="bg1"/>
                </a:solidFill>
              </a:rPr>
              <a:t>Pokok</a:t>
            </a:r>
            <a:r>
              <a:rPr lang="en-US" sz="3600" b="1" dirty="0">
                <a:solidFill>
                  <a:schemeClr val="bg1"/>
                </a:solidFill>
              </a:rPr>
              <a:t> </a:t>
            </a:r>
            <a:r>
              <a:rPr lang="en-US" sz="3600" b="1" dirty="0" err="1">
                <a:solidFill>
                  <a:schemeClr val="bg1"/>
                </a:solidFill>
              </a:rPr>
              <a:t>bahasan</a:t>
            </a:r>
            <a:r>
              <a:rPr lang="en-US" sz="3600" b="1" dirty="0">
                <a:solidFill>
                  <a:schemeClr val="bg1"/>
                </a:solidFill>
              </a:rPr>
              <a:t> :</a:t>
            </a:r>
          </a:p>
          <a:p>
            <a:r>
              <a:rPr lang="en-US" sz="3600" dirty="0">
                <a:solidFill>
                  <a:schemeClr val="bg1"/>
                </a:solidFill>
              </a:rPr>
              <a:t>Audit </a:t>
            </a:r>
            <a:r>
              <a:rPr lang="en-US" sz="3600" dirty="0" err="1">
                <a:solidFill>
                  <a:schemeClr val="bg1"/>
                </a:solidFill>
              </a:rPr>
              <a:t>Investigatif</a:t>
            </a:r>
            <a:r>
              <a:rPr lang="en-US" sz="3600" dirty="0">
                <a:solidFill>
                  <a:schemeClr val="bg1"/>
                </a:solidFill>
              </a:rPr>
              <a:t> dan Teknik </a:t>
            </a:r>
            <a:r>
              <a:rPr lang="en-US" sz="3600" dirty="0" err="1">
                <a:solidFill>
                  <a:schemeClr val="bg1"/>
                </a:solidFill>
              </a:rPr>
              <a:t>Pengungkapannya</a:t>
            </a:r>
            <a:endParaRPr lang="en-US" sz="3600" dirty="0">
              <a:solidFill>
                <a:schemeClr val="bg1"/>
              </a:solidFill>
            </a:endParaRPr>
          </a:p>
        </p:txBody>
      </p:sp>
    </p:spTree>
    <p:extLst>
      <p:ext uri="{BB962C8B-B14F-4D97-AF65-F5344CB8AC3E}">
        <p14:creationId xmlns:p14="http://schemas.microsoft.com/office/powerpoint/2010/main" val="4101399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EF304F5-32C5-4869-B185-859B567855A8}"/>
              </a:ext>
            </a:extLst>
          </p:cNvPr>
          <p:cNvSpPr>
            <a:spLocks noGrp="1"/>
          </p:cNvSpPr>
          <p:nvPr>
            <p:ph type="title"/>
          </p:nvPr>
        </p:nvSpPr>
        <p:spPr/>
        <p:txBody>
          <a:bodyPr/>
          <a:lstStyle/>
          <a:p>
            <a:r>
              <a:rPr lang="en-US" dirty="0"/>
              <a:t>Agenda</a:t>
            </a:r>
          </a:p>
        </p:txBody>
      </p:sp>
      <p:sp>
        <p:nvSpPr>
          <p:cNvPr id="7" name="Text Placeholder 6">
            <a:extLst>
              <a:ext uri="{FF2B5EF4-FFF2-40B4-BE49-F238E27FC236}">
                <a16:creationId xmlns:a16="http://schemas.microsoft.com/office/drawing/2014/main" id="{B21C28F5-3CA3-4B78-B5C9-550C00BB3174}"/>
              </a:ext>
            </a:extLst>
          </p:cNvPr>
          <p:cNvSpPr>
            <a:spLocks noGrp="1"/>
          </p:cNvSpPr>
          <p:nvPr>
            <p:ph type="body" sz="quarter" idx="12"/>
          </p:nvPr>
        </p:nvSpPr>
        <p:spPr/>
        <p:txBody>
          <a:bodyPr/>
          <a:lstStyle/>
          <a:p>
            <a:r>
              <a:rPr kumimoji="0" lang="en-US" altLang="en-US" sz="2000" b="1" i="0" u="none" strike="noStrike" cap="none" normalizeH="0" baseline="0" dirty="0">
                <a:ln>
                  <a:noFill/>
                </a:ln>
                <a:solidFill>
                  <a:schemeClr val="tx1"/>
                </a:solidFill>
                <a:effectLst/>
                <a:latin typeface="Arial" panose="020B0604020202020204" pitchFamily="34" charset="0"/>
              </a:rPr>
              <a:t>Pelajaran </a:t>
            </a:r>
            <a:r>
              <a:rPr kumimoji="0" lang="en-US" altLang="en-US" sz="2000" b="1" i="0" u="none" strike="noStrike" cap="none" normalizeH="0" baseline="0" dirty="0" err="1">
                <a:ln>
                  <a:noFill/>
                </a:ln>
                <a:solidFill>
                  <a:schemeClr val="tx1"/>
                </a:solidFill>
                <a:effectLst/>
                <a:latin typeface="Arial" panose="020B0604020202020204" pitchFamily="34" charset="0"/>
              </a:rPr>
              <a:t>dari</a:t>
            </a:r>
            <a:r>
              <a:rPr kumimoji="0" lang="en-US" altLang="en-US" sz="2000" b="1" i="0" u="none" strike="noStrike" cap="none" normalizeH="0" baseline="0" dirty="0">
                <a:ln>
                  <a:noFill/>
                </a:ln>
                <a:solidFill>
                  <a:schemeClr val="tx1"/>
                </a:solidFill>
                <a:effectLst/>
                <a:latin typeface="Arial" panose="020B0604020202020204" pitchFamily="34" charset="0"/>
              </a:rPr>
              <a:t> kasus PT </a:t>
            </a:r>
            <a:r>
              <a:rPr kumimoji="0" lang="en-US" altLang="en-US" sz="2000" b="1" i="0" u="none" strike="noStrike" cap="none" normalizeH="0" baseline="0" dirty="0" err="1">
                <a:ln>
                  <a:noFill/>
                </a:ln>
                <a:solidFill>
                  <a:schemeClr val="tx1"/>
                </a:solidFill>
                <a:effectLst/>
                <a:latin typeface="Arial" panose="020B0604020202020204" pitchFamily="34" charset="0"/>
              </a:rPr>
              <a:t>Jiwasraya</a:t>
            </a:r>
            <a:endParaRPr kumimoji="0" lang="en-US" altLang="en-US" sz="2000" b="1" i="0" u="none" strike="noStrike" cap="none" normalizeH="0" baseline="0" dirty="0">
              <a:ln>
                <a:noFill/>
              </a:ln>
              <a:solidFill>
                <a:schemeClr val="tx1"/>
              </a:solidFill>
              <a:effectLst/>
              <a:latin typeface="Arial" panose="020B0604020202020204" pitchFamily="34" charset="0"/>
            </a:endParaRPr>
          </a:p>
          <a:p>
            <a:r>
              <a:rPr kumimoji="0" lang="en-US" altLang="en-US" sz="2000" b="1" i="0" u="none" strike="noStrike" cap="none" normalizeH="0" baseline="0" dirty="0" err="1">
                <a:ln>
                  <a:noFill/>
                </a:ln>
                <a:solidFill>
                  <a:schemeClr val="tx1"/>
                </a:solidFill>
                <a:effectLst/>
                <a:latin typeface="Arial" panose="020B0604020202020204" pitchFamily="34" charset="0"/>
              </a:rPr>
              <a:t>Materi</a:t>
            </a:r>
            <a:r>
              <a:rPr kumimoji="0" lang="en-US" altLang="en-US" sz="2000" b="1" i="0" u="none" strike="noStrike" cap="none" normalizeH="0" baseline="0" dirty="0">
                <a:ln>
                  <a:noFill/>
                </a:ln>
                <a:solidFill>
                  <a:schemeClr val="tx1"/>
                </a:solidFill>
                <a:effectLst/>
                <a:latin typeface="Arial" panose="020B0604020202020204" pitchFamily="34" charset="0"/>
              </a:rPr>
              <a:t> </a:t>
            </a:r>
            <a:r>
              <a:rPr kumimoji="0" lang="en-US" altLang="en-US" sz="2000" b="1" i="0" u="none" strike="noStrike" cap="none" normalizeH="0" baseline="0" dirty="0" err="1">
                <a:ln>
                  <a:noFill/>
                </a:ln>
                <a:solidFill>
                  <a:schemeClr val="tx1"/>
                </a:solidFill>
                <a:effectLst/>
                <a:latin typeface="Arial" panose="020B0604020202020204" pitchFamily="34" charset="0"/>
              </a:rPr>
              <a:t>dari</a:t>
            </a:r>
            <a:r>
              <a:rPr kumimoji="0" lang="en-US" altLang="en-US" sz="2000" b="1" i="0" u="none" strike="noStrike" cap="none" normalizeH="0" baseline="0" dirty="0">
                <a:ln>
                  <a:noFill/>
                </a:ln>
                <a:solidFill>
                  <a:schemeClr val="tx1"/>
                </a:solidFill>
                <a:effectLst/>
                <a:latin typeface="Arial" panose="020B0604020202020204" pitchFamily="34" charset="0"/>
              </a:rPr>
              <a:t> Bab 19 buku </a:t>
            </a:r>
            <a:r>
              <a:rPr kumimoji="0" lang="en-US" altLang="en-US" sz="2000" b="1" i="1" u="none" strike="noStrike" cap="none" normalizeH="0" baseline="0" dirty="0">
                <a:ln>
                  <a:noFill/>
                </a:ln>
                <a:solidFill>
                  <a:schemeClr val="tx1"/>
                </a:solidFill>
                <a:effectLst/>
                <a:latin typeface="Arial" panose="020B0604020202020204" pitchFamily="34" charset="0"/>
              </a:rPr>
              <a:t>Audit Internal </a:t>
            </a:r>
            <a:r>
              <a:rPr kumimoji="0" lang="en-US" altLang="en-US" sz="2000" b="1" i="1" u="none" strike="noStrike" cap="none" normalizeH="0" baseline="0" dirty="0" err="1">
                <a:ln>
                  <a:noFill/>
                </a:ln>
                <a:solidFill>
                  <a:schemeClr val="tx1"/>
                </a:solidFill>
                <a:effectLst/>
                <a:latin typeface="Arial" panose="020B0604020202020204" pitchFamily="34" charset="0"/>
              </a:rPr>
              <a:t>Berbasis</a:t>
            </a:r>
            <a:r>
              <a:rPr kumimoji="0" lang="en-US" altLang="en-US" sz="2000" b="1" i="1" u="none" strike="noStrike" cap="none" normalizeH="0" baseline="0" dirty="0">
                <a:ln>
                  <a:noFill/>
                </a:ln>
                <a:solidFill>
                  <a:schemeClr val="tx1"/>
                </a:solidFill>
                <a:effectLst/>
                <a:latin typeface="Arial" panose="020B0604020202020204" pitchFamily="34" charset="0"/>
              </a:rPr>
              <a:t> </a:t>
            </a:r>
            <a:r>
              <a:rPr kumimoji="0" lang="en-US" altLang="en-US" sz="2000" b="1" i="1" u="none" strike="noStrike" cap="none" normalizeH="0" baseline="0" dirty="0" err="1">
                <a:ln>
                  <a:noFill/>
                </a:ln>
                <a:solidFill>
                  <a:schemeClr val="tx1"/>
                </a:solidFill>
                <a:effectLst/>
                <a:latin typeface="Arial" panose="020B0604020202020204" pitchFamily="34" charset="0"/>
              </a:rPr>
              <a:t>Risiko</a:t>
            </a:r>
            <a:r>
              <a:rPr kumimoji="0" lang="en-US" altLang="en-US" sz="2000" b="1" i="0" u="none" strike="noStrike" cap="none" normalizeH="0" baseline="0" dirty="0">
                <a:ln>
                  <a:noFill/>
                </a:ln>
                <a:solidFill>
                  <a:schemeClr val="tx1"/>
                </a:solidFill>
                <a:effectLst/>
                <a:latin typeface="Arial" panose="020B0604020202020204" pitchFamily="34" charset="0"/>
              </a:rPr>
              <a:t> karya </a:t>
            </a:r>
            <a:r>
              <a:rPr kumimoji="0" lang="en-US" altLang="en-US" sz="2000" b="1" i="0" u="none" strike="noStrike" cap="none" normalizeH="0" baseline="0" dirty="0" err="1">
                <a:ln>
                  <a:noFill/>
                </a:ln>
                <a:solidFill>
                  <a:schemeClr val="tx1"/>
                </a:solidFill>
                <a:effectLst/>
                <a:latin typeface="Arial" panose="020B0604020202020204" pitchFamily="34" charset="0"/>
              </a:rPr>
              <a:t>Tuanakotta</a:t>
            </a:r>
            <a:r>
              <a:rPr kumimoji="0" lang="en-US" altLang="en-US" sz="2000" b="1" i="0" u="none" strike="noStrike" cap="none" normalizeH="0" baseline="0" dirty="0">
                <a:ln>
                  <a:noFill/>
                </a:ln>
                <a:solidFill>
                  <a:schemeClr val="tx1"/>
                </a:solidFill>
                <a:effectLst/>
                <a:latin typeface="Arial" panose="020B0604020202020204" pitchFamily="34" charset="0"/>
              </a:rPr>
              <a:t> (</a:t>
            </a:r>
            <a:r>
              <a:rPr kumimoji="0" lang="en-US" altLang="en-US" sz="2000" b="1" i="0" u="none" strike="noStrike" cap="none" normalizeH="0" baseline="0" dirty="0" err="1">
                <a:ln>
                  <a:noFill/>
                </a:ln>
                <a:solidFill>
                  <a:schemeClr val="tx1"/>
                </a:solidFill>
                <a:effectLst/>
                <a:latin typeface="Arial" panose="020B0604020202020204" pitchFamily="34" charset="0"/>
              </a:rPr>
              <a:t>Pengembangan</a:t>
            </a:r>
            <a:r>
              <a:rPr kumimoji="0" lang="en-US" altLang="en-US" sz="2000" b="1" i="0" u="none" strike="noStrike" cap="none" normalizeH="0" baseline="0" dirty="0">
                <a:ln>
                  <a:noFill/>
                </a:ln>
                <a:solidFill>
                  <a:schemeClr val="tx1"/>
                </a:solidFill>
                <a:effectLst/>
                <a:latin typeface="Arial" panose="020B0604020202020204" pitchFamily="34" charset="0"/>
              </a:rPr>
              <a:t> Audit </a:t>
            </a:r>
            <a:r>
              <a:rPr kumimoji="0" lang="en-US" altLang="en-US" sz="2000" b="1" i="0" u="none" strike="noStrike" cap="none" normalizeH="0" baseline="0" dirty="0" err="1">
                <a:ln>
                  <a:noFill/>
                </a:ln>
                <a:solidFill>
                  <a:schemeClr val="tx1"/>
                </a:solidFill>
                <a:effectLst/>
                <a:latin typeface="Arial" panose="020B0604020202020204" pitchFamily="34" charset="0"/>
              </a:rPr>
              <a:t>Berbasis</a:t>
            </a:r>
            <a:r>
              <a:rPr kumimoji="0" lang="en-US" altLang="en-US" sz="2000" b="1" i="0" u="none" strike="noStrike" cap="none" normalizeH="0" baseline="0" dirty="0">
                <a:ln>
                  <a:noFill/>
                </a:ln>
                <a:solidFill>
                  <a:schemeClr val="tx1"/>
                </a:solidFill>
                <a:effectLst/>
                <a:latin typeface="Arial" panose="020B0604020202020204" pitchFamily="34" charset="0"/>
              </a:rPr>
              <a:t> </a:t>
            </a:r>
            <a:r>
              <a:rPr kumimoji="0" lang="en-US" altLang="en-US" sz="2000" b="1" i="0" u="none" strike="noStrike" cap="none" normalizeH="0" baseline="0" dirty="0" err="1">
                <a:ln>
                  <a:noFill/>
                </a:ln>
                <a:solidFill>
                  <a:schemeClr val="tx1"/>
                </a:solidFill>
                <a:effectLst/>
                <a:latin typeface="Arial" panose="020B0604020202020204" pitchFamily="34" charset="0"/>
              </a:rPr>
              <a:t>Investigatif</a:t>
            </a:r>
            <a:r>
              <a:rPr kumimoji="0" lang="en-US" altLang="en-US" sz="2000" b="1" i="0" u="none" strike="noStrike" cap="none" normalizeH="0" baseline="0" dirty="0">
                <a:ln>
                  <a:noFill/>
                </a:ln>
                <a:solidFill>
                  <a:schemeClr val="tx1"/>
                </a:solidFill>
                <a:effectLst/>
                <a:latin typeface="Arial" panose="020B0604020202020204" pitchFamily="34" charset="0"/>
              </a:rPr>
              <a:t>)</a:t>
            </a:r>
            <a:endParaRPr kumimoji="0" lang="en-US" altLang="en-US" sz="2000" b="0" i="0" u="none" strike="noStrike" cap="none" normalizeH="0" baseline="0" dirty="0">
              <a:ln>
                <a:noFill/>
              </a:ln>
              <a:solidFill>
                <a:schemeClr val="tx1"/>
              </a:solidFill>
              <a:effectLst/>
              <a:latin typeface="Arial" panose="020B0604020202020204" pitchFamily="34" charset="0"/>
            </a:endParaRPr>
          </a:p>
          <a:p>
            <a:endParaRPr kumimoji="0" lang="en-US" altLang="en-US" sz="2000" b="0" i="0" u="none" strike="noStrike" cap="none" normalizeH="0" baseline="0" dirty="0">
              <a:ln>
                <a:noFill/>
              </a:ln>
              <a:solidFill>
                <a:schemeClr val="tx1"/>
              </a:solidFill>
              <a:effectLst/>
              <a:latin typeface="Arial" panose="020B0604020202020204" pitchFamily="34" charset="0"/>
            </a:endParaRPr>
          </a:p>
          <a:p>
            <a:endParaRPr lang="en-US" dirty="0"/>
          </a:p>
        </p:txBody>
      </p:sp>
      <p:pic>
        <p:nvPicPr>
          <p:cNvPr id="11" name="Picture Placeholder 10">
            <a:extLst>
              <a:ext uri="{FF2B5EF4-FFF2-40B4-BE49-F238E27FC236}">
                <a16:creationId xmlns:a16="http://schemas.microsoft.com/office/drawing/2014/main" id="{1CE2008D-DBCE-465F-90DA-B28A4E525131}"/>
              </a:ext>
            </a:extLst>
          </p:cNvPr>
          <p:cNvPicPr>
            <a:picLocks noGrp="1" noChangeAspect="1"/>
          </p:cNvPicPr>
          <p:nvPr>
            <p:ph type="pic" sz="quarter" idx="10"/>
          </p:nvPr>
        </p:nvPicPr>
        <p:blipFill>
          <a:blip r:embed="rId3">
            <a:extLst>
              <a:ext uri="{837473B0-CC2E-450A-ABE3-18F120FF3D39}">
                <a1611:picAttrSrcUrl xmlns:a1611="http://schemas.microsoft.com/office/drawing/2016/11/main" r:id="rId4"/>
              </a:ext>
            </a:extLst>
          </a:blip>
          <a:srcRect l="18541" r="18541"/>
          <a:stretch/>
        </p:blipFill>
        <p:spPr>
          <a:xfrm>
            <a:off x="5733416" y="624239"/>
            <a:ext cx="5855754" cy="5631571"/>
          </a:xfrm>
        </p:spPr>
      </p:pic>
    </p:spTree>
    <p:extLst>
      <p:ext uri="{BB962C8B-B14F-4D97-AF65-F5344CB8AC3E}">
        <p14:creationId xmlns:p14="http://schemas.microsoft.com/office/powerpoint/2010/main" val="1341901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88C20CF-C1EE-4092-B52D-FD4AB2AB2508}"/>
              </a:ext>
            </a:extLst>
          </p:cNvPr>
          <p:cNvSpPr>
            <a:spLocks noGrp="1"/>
          </p:cNvSpPr>
          <p:nvPr>
            <p:ph type="title"/>
          </p:nvPr>
        </p:nvSpPr>
        <p:spPr>
          <a:xfrm>
            <a:off x="426000" y="321129"/>
            <a:ext cx="11340000" cy="700114"/>
          </a:xfrm>
          <a:prstGeom prst="rect">
            <a:avLst/>
          </a:prstGeom>
        </p:spPr>
        <p:txBody>
          <a:bodyPr anchor="ctr"/>
          <a:lstStyle/>
          <a:p>
            <a:pPr algn="ctr"/>
            <a:r>
              <a:rPr lang="en-US" sz="3200" dirty="0"/>
              <a:t>🕵️‍♂️ </a:t>
            </a:r>
            <a:r>
              <a:rPr lang="en-US" sz="3200" b="1" dirty="0"/>
              <a:t>Audit </a:t>
            </a:r>
            <a:r>
              <a:rPr lang="en-US" sz="3200" b="1" dirty="0" err="1"/>
              <a:t>Investigatif</a:t>
            </a:r>
            <a:r>
              <a:rPr lang="en-US" sz="3200" b="1" dirty="0"/>
              <a:t> sebagai </a:t>
            </a:r>
            <a:r>
              <a:rPr lang="en-US" sz="3200" b="1" dirty="0" err="1"/>
              <a:t>Respons</a:t>
            </a:r>
            <a:r>
              <a:rPr lang="en-US" sz="3200" b="1" dirty="0"/>
              <a:t> </a:t>
            </a:r>
            <a:r>
              <a:rPr lang="en-US" sz="3200" b="1" dirty="0" err="1"/>
              <a:t>Risiko</a:t>
            </a:r>
            <a:r>
              <a:rPr lang="en-US" sz="3200" b="1" dirty="0"/>
              <a:t> </a:t>
            </a:r>
            <a:r>
              <a:rPr lang="en-US" sz="3200" b="1" dirty="0" err="1"/>
              <a:t>Kecurangan</a:t>
            </a:r>
            <a:endParaRPr lang="en-US" sz="4800" b="1" dirty="0">
              <a:solidFill>
                <a:schemeClr val="tx1"/>
              </a:solidFill>
            </a:endParaRPr>
          </a:p>
        </p:txBody>
      </p:sp>
      <p:pic>
        <p:nvPicPr>
          <p:cNvPr id="44" name="Picture 43">
            <a:extLst>
              <a:ext uri="{FF2B5EF4-FFF2-40B4-BE49-F238E27FC236}">
                <a16:creationId xmlns:a16="http://schemas.microsoft.com/office/drawing/2014/main" id="{A6E03D75-041F-4ED4-AE1A-826E53A5B366}"/>
              </a:ext>
            </a:extLst>
          </p:cNvPr>
          <p:cNvPicPr>
            <a:picLocks noChangeAspect="1"/>
          </p:cNvPicPr>
          <p:nvPr/>
        </p:nvPicPr>
        <p:blipFill>
          <a:blip r:embed="rId2"/>
          <a:stretch>
            <a:fillRect/>
          </a:stretch>
        </p:blipFill>
        <p:spPr>
          <a:xfrm>
            <a:off x="1518557" y="1252537"/>
            <a:ext cx="8556172" cy="5474835"/>
          </a:xfrm>
          <a:prstGeom prst="rect">
            <a:avLst/>
          </a:prstGeom>
        </p:spPr>
      </p:pic>
    </p:spTree>
    <p:extLst>
      <p:ext uri="{BB962C8B-B14F-4D97-AF65-F5344CB8AC3E}">
        <p14:creationId xmlns:p14="http://schemas.microsoft.com/office/powerpoint/2010/main" val="3401748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88C20CF-C1EE-4092-B52D-FD4AB2AB2508}"/>
              </a:ext>
            </a:extLst>
          </p:cNvPr>
          <p:cNvSpPr>
            <a:spLocks noGrp="1"/>
          </p:cNvSpPr>
          <p:nvPr>
            <p:ph type="title"/>
          </p:nvPr>
        </p:nvSpPr>
        <p:spPr>
          <a:xfrm>
            <a:off x="426000" y="228601"/>
            <a:ext cx="11340000" cy="1217186"/>
          </a:xfrm>
          <a:prstGeom prst="rect">
            <a:avLst/>
          </a:prstGeom>
        </p:spPr>
        <p:txBody>
          <a:bodyPr anchor="ctr"/>
          <a:lstStyle/>
          <a:p>
            <a:br>
              <a:rPr lang="en-US" sz="2400" dirty="0"/>
            </a:br>
            <a:br>
              <a:rPr lang="en-US" sz="2400" dirty="0"/>
            </a:br>
            <a:r>
              <a:rPr lang="en-US" sz="3600" dirty="0"/>
              <a:t>🎯 </a:t>
            </a:r>
            <a:r>
              <a:rPr lang="en-US" sz="3600" b="1" dirty="0" err="1"/>
              <a:t>Tujuan</a:t>
            </a:r>
            <a:r>
              <a:rPr lang="en-US" sz="3600" b="1" dirty="0"/>
              <a:t> Audit </a:t>
            </a:r>
            <a:r>
              <a:rPr lang="en-US" sz="3600" b="1" dirty="0" err="1"/>
              <a:t>Investigatif</a:t>
            </a:r>
            <a:br>
              <a:rPr lang="en-US" sz="3600" b="1" dirty="0"/>
            </a:br>
            <a:r>
              <a:rPr lang="sv-SE" sz="2800" dirty="0"/>
              <a:t>Audit investigatif dilakukan </a:t>
            </a:r>
            <a:r>
              <a:rPr lang="sv-SE" sz="2800" b="1" dirty="0"/>
              <a:t>ketika ada indikasi atau dugaan fraud</a:t>
            </a:r>
            <a:r>
              <a:rPr lang="sv-SE" sz="2800" dirty="0"/>
              <a:t>, untuk menjawab tiga pertanyaan utama:</a:t>
            </a:r>
            <a:br>
              <a:rPr lang="en-US" sz="2800" b="1" dirty="0"/>
            </a:br>
            <a:endParaRPr lang="en-US" sz="2800" b="1" dirty="0">
              <a:solidFill>
                <a:schemeClr val="tx1"/>
              </a:solidFill>
            </a:endParaRPr>
          </a:p>
        </p:txBody>
      </p:sp>
      <p:pic>
        <p:nvPicPr>
          <p:cNvPr id="4" name="Picture 3">
            <a:extLst>
              <a:ext uri="{FF2B5EF4-FFF2-40B4-BE49-F238E27FC236}">
                <a16:creationId xmlns:a16="http://schemas.microsoft.com/office/drawing/2014/main" id="{01928FC6-92C7-49B4-9826-BF04422CA44A}"/>
              </a:ext>
            </a:extLst>
          </p:cNvPr>
          <p:cNvPicPr>
            <a:picLocks noChangeAspect="1"/>
          </p:cNvPicPr>
          <p:nvPr/>
        </p:nvPicPr>
        <p:blipFill>
          <a:blip r:embed="rId2"/>
          <a:stretch>
            <a:fillRect/>
          </a:stretch>
        </p:blipFill>
        <p:spPr>
          <a:xfrm>
            <a:off x="1008969" y="1951944"/>
            <a:ext cx="9683557" cy="4154941"/>
          </a:xfrm>
          <a:prstGeom prst="rect">
            <a:avLst/>
          </a:prstGeom>
        </p:spPr>
      </p:pic>
    </p:spTree>
    <p:extLst>
      <p:ext uri="{BB962C8B-B14F-4D97-AF65-F5344CB8AC3E}">
        <p14:creationId xmlns:p14="http://schemas.microsoft.com/office/powerpoint/2010/main" val="4265418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88C20CF-C1EE-4092-B52D-FD4AB2AB2508}"/>
              </a:ext>
            </a:extLst>
          </p:cNvPr>
          <p:cNvSpPr>
            <a:spLocks noGrp="1"/>
          </p:cNvSpPr>
          <p:nvPr>
            <p:ph type="title"/>
          </p:nvPr>
        </p:nvSpPr>
        <p:spPr>
          <a:xfrm>
            <a:off x="426000" y="228601"/>
            <a:ext cx="11340000" cy="734785"/>
          </a:xfrm>
          <a:prstGeom prst="rect">
            <a:avLst/>
          </a:prstGeom>
        </p:spPr>
        <p:txBody>
          <a:bodyPr anchor="ctr"/>
          <a:lstStyle/>
          <a:p>
            <a:br>
              <a:rPr lang="en-US" sz="2400" dirty="0"/>
            </a:br>
            <a:br>
              <a:rPr lang="en-US" sz="2400" dirty="0"/>
            </a:br>
            <a:br>
              <a:rPr lang="en-US" sz="2400" dirty="0"/>
            </a:br>
            <a:br>
              <a:rPr lang="en-US" sz="2400" dirty="0"/>
            </a:br>
            <a:r>
              <a:rPr lang="en-US" sz="3600" dirty="0"/>
              <a:t>🎯 </a:t>
            </a:r>
            <a:r>
              <a:rPr lang="en-US" sz="3600" b="1" dirty="0" err="1"/>
              <a:t>Tujuan</a:t>
            </a:r>
            <a:r>
              <a:rPr lang="en-US" sz="3600" b="1" dirty="0"/>
              <a:t> Audit </a:t>
            </a:r>
            <a:r>
              <a:rPr lang="en-US" sz="3600" b="1" dirty="0" err="1"/>
              <a:t>Investigatif</a:t>
            </a:r>
            <a:br>
              <a:rPr lang="en-US" sz="3600" b="1" dirty="0"/>
            </a:br>
            <a:r>
              <a:rPr lang="sv-SE" sz="2800" dirty="0"/>
              <a:t>Audit investigatif dilakukan </a:t>
            </a:r>
            <a:r>
              <a:rPr lang="sv-SE" sz="2800" b="1" dirty="0"/>
              <a:t>ketika ada indikasi atau dugaan fraud</a:t>
            </a:r>
            <a:r>
              <a:rPr lang="sv-SE" sz="2800" dirty="0"/>
              <a:t>, untuk menjawab tiga pertanyaan utama:</a:t>
            </a:r>
            <a:br>
              <a:rPr lang="en-US" b="1" dirty="0"/>
            </a:br>
            <a:endParaRPr lang="en-US" sz="4800" b="1" dirty="0">
              <a:solidFill>
                <a:schemeClr val="tx1"/>
              </a:solidFill>
            </a:endParaRPr>
          </a:p>
        </p:txBody>
      </p:sp>
      <p:pic>
        <p:nvPicPr>
          <p:cNvPr id="5" name="Picture 4">
            <a:extLst>
              <a:ext uri="{FF2B5EF4-FFF2-40B4-BE49-F238E27FC236}">
                <a16:creationId xmlns:a16="http://schemas.microsoft.com/office/drawing/2014/main" id="{DDCC2378-7265-4683-A029-2FB2C8EBEA85}"/>
              </a:ext>
            </a:extLst>
          </p:cNvPr>
          <p:cNvPicPr>
            <a:picLocks noChangeAspect="1"/>
          </p:cNvPicPr>
          <p:nvPr/>
        </p:nvPicPr>
        <p:blipFill>
          <a:blip r:embed="rId2"/>
          <a:stretch>
            <a:fillRect/>
          </a:stretch>
        </p:blipFill>
        <p:spPr>
          <a:xfrm>
            <a:off x="1128032" y="1745116"/>
            <a:ext cx="9697811" cy="4036842"/>
          </a:xfrm>
          <a:prstGeom prst="rect">
            <a:avLst/>
          </a:prstGeom>
        </p:spPr>
      </p:pic>
    </p:spTree>
    <p:extLst>
      <p:ext uri="{BB962C8B-B14F-4D97-AF65-F5344CB8AC3E}">
        <p14:creationId xmlns:p14="http://schemas.microsoft.com/office/powerpoint/2010/main" val="2419739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88C20CF-C1EE-4092-B52D-FD4AB2AB2508}"/>
              </a:ext>
            </a:extLst>
          </p:cNvPr>
          <p:cNvSpPr>
            <a:spLocks noGrp="1"/>
          </p:cNvSpPr>
          <p:nvPr>
            <p:ph type="title"/>
          </p:nvPr>
        </p:nvSpPr>
        <p:spPr>
          <a:xfrm>
            <a:off x="426000" y="228601"/>
            <a:ext cx="11340000" cy="734785"/>
          </a:xfrm>
          <a:prstGeom prst="rect">
            <a:avLst/>
          </a:prstGeom>
        </p:spPr>
        <p:txBody>
          <a:bodyPr anchor="ctr"/>
          <a:lstStyle/>
          <a:p>
            <a:br>
              <a:rPr lang="en-US" sz="2400" dirty="0"/>
            </a:br>
            <a:br>
              <a:rPr lang="en-US" sz="2400" dirty="0"/>
            </a:br>
            <a:br>
              <a:rPr lang="en-US" sz="2400" dirty="0"/>
            </a:br>
            <a:br>
              <a:rPr lang="en-US" sz="2400" dirty="0"/>
            </a:br>
            <a:r>
              <a:rPr lang="en-US" sz="3600" dirty="0"/>
              <a:t>🎯 </a:t>
            </a:r>
            <a:r>
              <a:rPr lang="en-US" sz="3600" b="1" dirty="0" err="1"/>
              <a:t>Tujuan</a:t>
            </a:r>
            <a:r>
              <a:rPr lang="en-US" sz="3600" b="1" dirty="0"/>
              <a:t> Audit </a:t>
            </a:r>
            <a:r>
              <a:rPr lang="en-US" sz="3600" b="1" dirty="0" err="1"/>
              <a:t>Investigatif</a:t>
            </a:r>
            <a:br>
              <a:rPr lang="en-US" sz="3600" b="1" dirty="0"/>
            </a:br>
            <a:r>
              <a:rPr lang="sv-SE" sz="2800" dirty="0"/>
              <a:t>Audit investigatif dilakukan </a:t>
            </a:r>
            <a:r>
              <a:rPr lang="sv-SE" sz="2800" b="1" dirty="0"/>
              <a:t>ketika ada indikasi atau dugaan fraud</a:t>
            </a:r>
            <a:r>
              <a:rPr lang="sv-SE" sz="2800" dirty="0"/>
              <a:t>, untuk menjawab tiga pertanyaan utama:</a:t>
            </a:r>
            <a:br>
              <a:rPr lang="en-US" b="1" dirty="0"/>
            </a:br>
            <a:endParaRPr lang="en-US" sz="4800" b="1" dirty="0">
              <a:solidFill>
                <a:schemeClr val="tx1"/>
              </a:solidFill>
            </a:endParaRPr>
          </a:p>
        </p:txBody>
      </p:sp>
      <p:pic>
        <p:nvPicPr>
          <p:cNvPr id="4" name="Picture 3">
            <a:extLst>
              <a:ext uri="{FF2B5EF4-FFF2-40B4-BE49-F238E27FC236}">
                <a16:creationId xmlns:a16="http://schemas.microsoft.com/office/drawing/2014/main" id="{86266DAF-8EB7-4439-B8D1-D558364652A6}"/>
              </a:ext>
            </a:extLst>
          </p:cNvPr>
          <p:cNvPicPr>
            <a:picLocks noChangeAspect="1"/>
          </p:cNvPicPr>
          <p:nvPr/>
        </p:nvPicPr>
        <p:blipFill>
          <a:blip r:embed="rId2"/>
          <a:stretch>
            <a:fillRect/>
          </a:stretch>
        </p:blipFill>
        <p:spPr>
          <a:xfrm>
            <a:off x="1126671" y="2140555"/>
            <a:ext cx="9559108" cy="2088545"/>
          </a:xfrm>
          <a:prstGeom prst="rect">
            <a:avLst/>
          </a:prstGeom>
        </p:spPr>
      </p:pic>
    </p:spTree>
    <p:extLst>
      <p:ext uri="{BB962C8B-B14F-4D97-AF65-F5344CB8AC3E}">
        <p14:creationId xmlns:p14="http://schemas.microsoft.com/office/powerpoint/2010/main" val="1551274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88C20CF-C1EE-4092-B52D-FD4AB2AB2508}"/>
              </a:ext>
            </a:extLst>
          </p:cNvPr>
          <p:cNvSpPr>
            <a:spLocks noGrp="1"/>
          </p:cNvSpPr>
          <p:nvPr>
            <p:ph type="title"/>
          </p:nvPr>
        </p:nvSpPr>
        <p:spPr>
          <a:xfrm>
            <a:off x="426000" y="228601"/>
            <a:ext cx="11340000" cy="734785"/>
          </a:xfrm>
          <a:prstGeom prst="rect">
            <a:avLst/>
          </a:prstGeom>
        </p:spPr>
        <p:txBody>
          <a:bodyPr anchor="ctr"/>
          <a:lstStyle/>
          <a:p>
            <a:br>
              <a:rPr lang="en-US" sz="2400" dirty="0"/>
            </a:br>
            <a:br>
              <a:rPr lang="en-US" sz="2400" dirty="0"/>
            </a:br>
            <a:br>
              <a:rPr lang="en-US" sz="2400" dirty="0"/>
            </a:br>
            <a:br>
              <a:rPr lang="en-US" sz="2400" dirty="0"/>
            </a:br>
            <a:r>
              <a:rPr lang="en-US" sz="3600" dirty="0"/>
              <a:t>🔍 </a:t>
            </a:r>
            <a:r>
              <a:rPr lang="en-US" sz="3600" b="1" dirty="0" err="1"/>
              <a:t>Metode</a:t>
            </a:r>
            <a:r>
              <a:rPr lang="en-US" sz="3600" b="1" dirty="0"/>
              <a:t> dan Teknik Audit </a:t>
            </a:r>
            <a:r>
              <a:rPr lang="en-US" sz="3600" b="1" dirty="0" err="1"/>
              <a:t>Investigatif</a:t>
            </a:r>
            <a:br>
              <a:rPr lang="en-US" sz="3600" b="1" dirty="0"/>
            </a:br>
            <a:br>
              <a:rPr lang="en-US" b="1" dirty="0"/>
            </a:br>
            <a:endParaRPr lang="en-US" sz="4800" b="1" dirty="0">
              <a:solidFill>
                <a:schemeClr val="tx1"/>
              </a:solidFill>
            </a:endParaRPr>
          </a:p>
        </p:txBody>
      </p:sp>
      <p:pic>
        <p:nvPicPr>
          <p:cNvPr id="5" name="Picture 4">
            <a:extLst>
              <a:ext uri="{FF2B5EF4-FFF2-40B4-BE49-F238E27FC236}">
                <a16:creationId xmlns:a16="http://schemas.microsoft.com/office/drawing/2014/main" id="{E74C9EEC-3507-442F-9D40-6ACA1870E256}"/>
              </a:ext>
            </a:extLst>
          </p:cNvPr>
          <p:cNvPicPr>
            <a:picLocks noChangeAspect="1"/>
          </p:cNvPicPr>
          <p:nvPr/>
        </p:nvPicPr>
        <p:blipFill>
          <a:blip r:embed="rId2"/>
          <a:stretch>
            <a:fillRect/>
          </a:stretch>
        </p:blipFill>
        <p:spPr>
          <a:xfrm>
            <a:off x="1194026" y="1394731"/>
            <a:ext cx="9517517" cy="4891163"/>
          </a:xfrm>
          <a:prstGeom prst="rect">
            <a:avLst/>
          </a:prstGeom>
        </p:spPr>
      </p:pic>
    </p:spTree>
    <p:extLst>
      <p:ext uri="{BB962C8B-B14F-4D97-AF65-F5344CB8AC3E}">
        <p14:creationId xmlns:p14="http://schemas.microsoft.com/office/powerpoint/2010/main" val="4218486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88C20CF-C1EE-4092-B52D-FD4AB2AB2508}"/>
              </a:ext>
            </a:extLst>
          </p:cNvPr>
          <p:cNvSpPr>
            <a:spLocks noGrp="1"/>
          </p:cNvSpPr>
          <p:nvPr>
            <p:ph type="title"/>
          </p:nvPr>
        </p:nvSpPr>
        <p:spPr>
          <a:xfrm>
            <a:off x="426000" y="228601"/>
            <a:ext cx="11340000" cy="734785"/>
          </a:xfrm>
          <a:prstGeom prst="rect">
            <a:avLst/>
          </a:prstGeom>
        </p:spPr>
        <p:txBody>
          <a:bodyPr anchor="ctr"/>
          <a:lstStyle/>
          <a:p>
            <a:br>
              <a:rPr lang="en-US" sz="2400" dirty="0"/>
            </a:br>
            <a:br>
              <a:rPr lang="en-US" sz="2400" dirty="0"/>
            </a:br>
            <a:br>
              <a:rPr lang="en-US" sz="2400" dirty="0"/>
            </a:br>
            <a:br>
              <a:rPr lang="en-US" sz="2400" dirty="0"/>
            </a:br>
            <a:r>
              <a:rPr lang="en-US" sz="3600" dirty="0"/>
              <a:t>🔍 </a:t>
            </a:r>
            <a:r>
              <a:rPr lang="en-US" sz="3600" b="1" dirty="0" err="1"/>
              <a:t>Metode</a:t>
            </a:r>
            <a:r>
              <a:rPr lang="en-US" sz="3600" b="1" dirty="0"/>
              <a:t> dan Teknik Audit </a:t>
            </a:r>
            <a:r>
              <a:rPr lang="en-US" sz="3600" b="1" dirty="0" err="1"/>
              <a:t>Investigatif</a:t>
            </a:r>
            <a:br>
              <a:rPr lang="en-US" sz="3600" b="1" dirty="0"/>
            </a:br>
            <a:br>
              <a:rPr lang="en-US" b="1" dirty="0"/>
            </a:br>
            <a:endParaRPr lang="en-US" sz="4800" b="1" dirty="0">
              <a:solidFill>
                <a:schemeClr val="tx1"/>
              </a:solidFill>
            </a:endParaRPr>
          </a:p>
        </p:txBody>
      </p:sp>
      <p:pic>
        <p:nvPicPr>
          <p:cNvPr id="4" name="Picture 3">
            <a:extLst>
              <a:ext uri="{FF2B5EF4-FFF2-40B4-BE49-F238E27FC236}">
                <a16:creationId xmlns:a16="http://schemas.microsoft.com/office/drawing/2014/main" id="{02ECDD9E-7294-4F47-BA48-952B8A827F86}"/>
              </a:ext>
            </a:extLst>
          </p:cNvPr>
          <p:cNvPicPr>
            <a:picLocks noChangeAspect="1"/>
          </p:cNvPicPr>
          <p:nvPr/>
        </p:nvPicPr>
        <p:blipFill>
          <a:blip r:embed="rId2"/>
          <a:stretch>
            <a:fillRect/>
          </a:stretch>
        </p:blipFill>
        <p:spPr>
          <a:xfrm>
            <a:off x="1237569" y="1230766"/>
            <a:ext cx="9588274" cy="5172834"/>
          </a:xfrm>
          <a:prstGeom prst="rect">
            <a:avLst/>
          </a:prstGeom>
        </p:spPr>
      </p:pic>
    </p:spTree>
    <p:extLst>
      <p:ext uri="{BB962C8B-B14F-4D97-AF65-F5344CB8AC3E}">
        <p14:creationId xmlns:p14="http://schemas.microsoft.com/office/powerpoint/2010/main" val="2874973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88C20CF-C1EE-4092-B52D-FD4AB2AB2508}"/>
              </a:ext>
            </a:extLst>
          </p:cNvPr>
          <p:cNvSpPr>
            <a:spLocks noGrp="1"/>
          </p:cNvSpPr>
          <p:nvPr>
            <p:ph type="title"/>
          </p:nvPr>
        </p:nvSpPr>
        <p:spPr>
          <a:xfrm>
            <a:off x="426000" y="228601"/>
            <a:ext cx="11340000" cy="734785"/>
          </a:xfrm>
          <a:prstGeom prst="rect">
            <a:avLst/>
          </a:prstGeom>
        </p:spPr>
        <p:txBody>
          <a:bodyPr anchor="ctr"/>
          <a:lstStyle/>
          <a:p>
            <a:br>
              <a:rPr lang="en-US" sz="2400" dirty="0"/>
            </a:br>
            <a:br>
              <a:rPr lang="en-US" sz="2400" dirty="0"/>
            </a:br>
            <a:br>
              <a:rPr lang="en-US" sz="4000" dirty="0"/>
            </a:br>
            <a:r>
              <a:rPr lang="en-US" sz="4000" dirty="0"/>
              <a:t>📚 Contoh </a:t>
            </a:r>
            <a:r>
              <a:rPr lang="en-US" sz="4000" dirty="0" err="1"/>
              <a:t>Penerapan</a:t>
            </a:r>
            <a:r>
              <a:rPr lang="en-US" sz="4000" dirty="0"/>
              <a:t>: </a:t>
            </a:r>
            <a:r>
              <a:rPr lang="en-US" sz="4000" b="1" dirty="0"/>
              <a:t>Kasus </a:t>
            </a:r>
            <a:r>
              <a:rPr lang="en-US" sz="4000" b="1" dirty="0" err="1"/>
              <a:t>Jiwasraya</a:t>
            </a:r>
            <a:br>
              <a:rPr lang="en-US" sz="3600" b="1" dirty="0"/>
            </a:br>
            <a:br>
              <a:rPr lang="en-US" b="1" dirty="0"/>
            </a:br>
            <a:endParaRPr lang="en-US" sz="4800" b="1" dirty="0">
              <a:solidFill>
                <a:schemeClr val="tx1"/>
              </a:solidFill>
            </a:endParaRPr>
          </a:p>
        </p:txBody>
      </p:sp>
      <p:pic>
        <p:nvPicPr>
          <p:cNvPr id="5" name="Picture 4">
            <a:extLst>
              <a:ext uri="{FF2B5EF4-FFF2-40B4-BE49-F238E27FC236}">
                <a16:creationId xmlns:a16="http://schemas.microsoft.com/office/drawing/2014/main" id="{56279A0E-F2A7-4645-953F-91ECD3218B6D}"/>
              </a:ext>
            </a:extLst>
          </p:cNvPr>
          <p:cNvPicPr>
            <a:picLocks noChangeAspect="1"/>
          </p:cNvPicPr>
          <p:nvPr/>
        </p:nvPicPr>
        <p:blipFill>
          <a:blip r:embed="rId2"/>
          <a:stretch>
            <a:fillRect/>
          </a:stretch>
        </p:blipFill>
        <p:spPr>
          <a:xfrm>
            <a:off x="1236888" y="1162050"/>
            <a:ext cx="9327697" cy="4772310"/>
          </a:xfrm>
          <a:prstGeom prst="rect">
            <a:avLst/>
          </a:prstGeom>
        </p:spPr>
      </p:pic>
    </p:spTree>
    <p:extLst>
      <p:ext uri="{BB962C8B-B14F-4D97-AF65-F5344CB8AC3E}">
        <p14:creationId xmlns:p14="http://schemas.microsoft.com/office/powerpoint/2010/main" val="4132170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80F641B8-D4CB-4B34-AF57-A526981DEDAF}"/>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rcRect t="7821" b="7821"/>
          <a:stretch/>
        </p:blipFill>
        <p:spPr>
          <a:xfrm>
            <a:off x="0" y="0"/>
            <a:ext cx="12192000" cy="6858000"/>
          </a:xfrm>
        </p:spPr>
      </p:pic>
      <p:sp>
        <p:nvSpPr>
          <p:cNvPr id="5" name="Title 4">
            <a:extLst>
              <a:ext uri="{FF2B5EF4-FFF2-40B4-BE49-F238E27FC236}">
                <a16:creationId xmlns:a16="http://schemas.microsoft.com/office/drawing/2014/main" id="{C0CA4A65-0235-4CB2-B09E-4E2D8F223034}"/>
              </a:ext>
            </a:extLst>
          </p:cNvPr>
          <p:cNvSpPr>
            <a:spLocks noGrp="1"/>
          </p:cNvSpPr>
          <p:nvPr>
            <p:ph type="title"/>
          </p:nvPr>
        </p:nvSpPr>
        <p:spPr>
          <a:xfrm>
            <a:off x="5180918" y="4118454"/>
            <a:ext cx="6200096" cy="1802286"/>
          </a:xfrm>
        </p:spPr>
        <p:txBody>
          <a:bodyPr/>
          <a:lstStyle/>
          <a:p>
            <a:r>
              <a:rPr lang="en-US" sz="4800" b="1" dirty="0">
                <a:solidFill>
                  <a:schemeClr val="tx1"/>
                </a:solidFill>
              </a:rPr>
              <a:t>🧠 </a:t>
            </a:r>
            <a:r>
              <a:rPr lang="en-US" sz="4800" b="1" dirty="0" err="1">
                <a:solidFill>
                  <a:schemeClr val="tx1"/>
                </a:solidFill>
              </a:rPr>
              <a:t>Karakteristik</a:t>
            </a:r>
            <a:r>
              <a:rPr lang="en-US" sz="4800" b="1" dirty="0">
                <a:solidFill>
                  <a:schemeClr val="tx1"/>
                </a:solidFill>
              </a:rPr>
              <a:t> Auditor </a:t>
            </a:r>
            <a:r>
              <a:rPr lang="en-US" sz="4800" b="1" dirty="0" err="1">
                <a:solidFill>
                  <a:schemeClr val="tx1"/>
                </a:solidFill>
              </a:rPr>
              <a:t>Investigatif</a:t>
            </a:r>
            <a:br>
              <a:rPr lang="en-US" sz="4000" b="1" dirty="0"/>
            </a:br>
            <a:br>
              <a:rPr lang="en-US" sz="4000" b="1" dirty="0"/>
            </a:br>
            <a:endParaRPr lang="en-US" sz="4000" dirty="0"/>
          </a:p>
        </p:txBody>
      </p:sp>
      <p:sp>
        <p:nvSpPr>
          <p:cNvPr id="2" name="Oval 1">
            <a:extLst>
              <a:ext uri="{FF2B5EF4-FFF2-40B4-BE49-F238E27FC236}">
                <a16:creationId xmlns:a16="http://schemas.microsoft.com/office/drawing/2014/main" id="{733AD71F-DA66-44DD-B812-447839E534FB}"/>
              </a:ext>
              <a:ext uri="{C183D7F6-B498-43B3-948B-1728B52AA6E4}">
                <adec:decorative xmlns:adec="http://schemas.microsoft.com/office/drawing/2017/decorative" val="1"/>
              </a:ext>
            </a:extLst>
          </p:cNvPr>
          <p:cNvSpPr/>
          <p:nvPr/>
        </p:nvSpPr>
        <p:spPr>
          <a:xfrm>
            <a:off x="8138160" y="5669280"/>
            <a:ext cx="502920" cy="502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A7CF27D1-2BD8-40D7-A92B-834F8A4F76F0}"/>
              </a:ext>
              <a:ext uri="{C183D7F6-B498-43B3-948B-1728B52AA6E4}">
                <adec:decorative xmlns:adec="http://schemas.microsoft.com/office/drawing/2017/decorative" val="1"/>
              </a:ext>
            </a:extLst>
          </p:cNvPr>
          <p:cNvSpPr/>
          <p:nvPr/>
        </p:nvSpPr>
        <p:spPr>
          <a:xfrm>
            <a:off x="2915463" y="1295169"/>
            <a:ext cx="692878" cy="6928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290F2B13-F976-4C2D-883C-E495CDF04ACA}"/>
              </a:ext>
              <a:ext uri="{C183D7F6-B498-43B3-948B-1728B52AA6E4}">
                <adec:decorative xmlns:adec="http://schemas.microsoft.com/office/drawing/2017/decorative" val="1"/>
              </a:ext>
            </a:extLst>
          </p:cNvPr>
          <p:cNvSpPr/>
          <p:nvPr/>
        </p:nvSpPr>
        <p:spPr>
          <a:xfrm>
            <a:off x="3398520" y="904895"/>
            <a:ext cx="251460" cy="251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3B28E15-9D9B-4009-8C56-B50F70C41283}"/>
              </a:ext>
            </a:extLst>
          </p:cNvPr>
          <p:cNvSpPr txBox="1"/>
          <p:nvPr/>
        </p:nvSpPr>
        <p:spPr>
          <a:xfrm>
            <a:off x="0" y="6858000"/>
            <a:ext cx="12192000" cy="230832"/>
          </a:xfrm>
          <a:prstGeom prst="rect">
            <a:avLst/>
          </a:prstGeom>
          <a:noFill/>
        </p:spPr>
        <p:txBody>
          <a:bodyPr wrap="square" rtlCol="0">
            <a:spAutoFit/>
          </a:bodyPr>
          <a:lstStyle/>
          <a:p>
            <a:r>
              <a:rPr lang="en-US" sz="900">
                <a:hlinkClick r:id="rId3" tooltip="https://researchleap.com/corporate-governance-auditor-independence-small-economies/"/>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2611570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7E6D6-C63D-4A7C-B1F1-1E8117B25D1A}"/>
              </a:ext>
            </a:extLst>
          </p:cNvPr>
          <p:cNvSpPr>
            <a:spLocks noGrp="1"/>
          </p:cNvSpPr>
          <p:nvPr>
            <p:ph type="title"/>
          </p:nvPr>
        </p:nvSpPr>
        <p:spPr>
          <a:xfrm>
            <a:off x="521153" y="1921824"/>
            <a:ext cx="11039476" cy="3014352"/>
          </a:xfrm>
        </p:spPr>
        <p:txBody>
          <a:bodyPr/>
          <a:lstStyle/>
          <a:p>
            <a:pPr>
              <a:lnSpc>
                <a:spcPct val="150000"/>
              </a:lnSpc>
            </a:pPr>
            <a:r>
              <a:rPr lang="en-US" sz="2400" b="0" dirty="0"/>
              <a:t>Audit </a:t>
            </a:r>
            <a:r>
              <a:rPr lang="en-US" sz="2400" b="0" dirty="0" err="1"/>
              <a:t>investigatif</a:t>
            </a:r>
            <a:r>
              <a:rPr lang="en-US" sz="2400" b="0" dirty="0"/>
              <a:t> </a:t>
            </a:r>
            <a:r>
              <a:rPr lang="en-US" sz="2400" b="0" dirty="0" err="1"/>
              <a:t>menuntut</a:t>
            </a:r>
            <a:r>
              <a:rPr lang="en-US" sz="2400" b="0" dirty="0"/>
              <a:t> auditor </a:t>
            </a:r>
            <a:r>
              <a:rPr lang="en-US" sz="2400" b="0" dirty="0" err="1"/>
              <a:t>dengan</a:t>
            </a:r>
            <a:r>
              <a:rPr lang="en-US" sz="2400" b="0" dirty="0"/>
              <a:t> </a:t>
            </a:r>
            <a:r>
              <a:rPr lang="en-US" sz="2400" b="0" dirty="0" err="1"/>
              <a:t>kemampuan</a:t>
            </a:r>
            <a:r>
              <a:rPr lang="en-US" sz="2400" b="0" dirty="0"/>
              <a:t> dan </a:t>
            </a:r>
            <a:r>
              <a:rPr lang="en-US" sz="2400" b="0" dirty="0" err="1"/>
              <a:t>karakteristik</a:t>
            </a:r>
            <a:r>
              <a:rPr lang="en-US" sz="2400" b="0" dirty="0"/>
              <a:t> </a:t>
            </a:r>
            <a:r>
              <a:rPr lang="en-US" sz="2400" b="0" dirty="0" err="1"/>
              <a:t>khusus</a:t>
            </a:r>
            <a:r>
              <a:rPr lang="en-US" sz="2400" b="0" dirty="0"/>
              <a:t>, </a:t>
            </a:r>
            <a:r>
              <a:rPr lang="en-US" sz="2400" b="0" dirty="0" err="1"/>
              <a:t>karena</a:t>
            </a:r>
            <a:r>
              <a:rPr lang="en-US" sz="2400" b="0" dirty="0"/>
              <a:t> </a:t>
            </a:r>
            <a:r>
              <a:rPr lang="en-US" sz="2400" b="0" dirty="0" err="1"/>
              <a:t>tugasnya</a:t>
            </a:r>
            <a:r>
              <a:rPr lang="en-US" sz="2400" b="0" dirty="0"/>
              <a:t> bukan </a:t>
            </a:r>
            <a:r>
              <a:rPr lang="en-US" sz="2400" b="0" dirty="0" err="1"/>
              <a:t>sekadar</a:t>
            </a:r>
            <a:r>
              <a:rPr lang="en-US" sz="2400" b="0" dirty="0"/>
              <a:t> </a:t>
            </a:r>
            <a:r>
              <a:rPr lang="en-US" sz="2400" b="0" dirty="0" err="1"/>
              <a:t>menguji</a:t>
            </a:r>
            <a:r>
              <a:rPr lang="en-US" sz="2400" b="0" dirty="0"/>
              <a:t> </a:t>
            </a:r>
            <a:r>
              <a:rPr lang="en-US" sz="2400" b="0" dirty="0" err="1"/>
              <a:t>angka</a:t>
            </a:r>
            <a:r>
              <a:rPr lang="en-US" sz="2400" b="0" dirty="0"/>
              <a:t>, </a:t>
            </a:r>
            <a:r>
              <a:rPr lang="en-US" sz="2400" b="0" dirty="0" err="1"/>
              <a:t>tetapi</a:t>
            </a:r>
            <a:r>
              <a:rPr lang="en-US" sz="2400" b="0" dirty="0"/>
              <a:t> </a:t>
            </a:r>
            <a:r>
              <a:rPr lang="en-US" sz="2400" b="0" dirty="0" err="1"/>
              <a:t>mengungkap</a:t>
            </a:r>
            <a:r>
              <a:rPr lang="en-US" sz="2400" b="0" dirty="0"/>
              <a:t> </a:t>
            </a:r>
            <a:r>
              <a:rPr lang="en-US" sz="2400" b="0" dirty="0" err="1"/>
              <a:t>kebenaran</a:t>
            </a:r>
            <a:r>
              <a:rPr lang="en-US" sz="2400" b="0" dirty="0"/>
              <a:t> </a:t>
            </a:r>
            <a:r>
              <a:rPr lang="en-US" sz="2400" b="0" dirty="0" err="1"/>
              <a:t>tersembunyi</a:t>
            </a:r>
            <a:r>
              <a:rPr lang="en-US" sz="2400" b="0" dirty="0"/>
              <a:t> dalam </a:t>
            </a:r>
            <a:r>
              <a:rPr lang="en-US" sz="2400" b="0" dirty="0" err="1"/>
              <a:t>konteks</a:t>
            </a:r>
            <a:r>
              <a:rPr lang="en-US" sz="2400" b="0" dirty="0"/>
              <a:t> yang </a:t>
            </a:r>
            <a:r>
              <a:rPr lang="en-US" sz="2400" b="0" dirty="0" err="1"/>
              <a:t>sering</a:t>
            </a:r>
            <a:r>
              <a:rPr lang="en-US" sz="2400" b="0" dirty="0"/>
              <a:t> kali </a:t>
            </a:r>
            <a:r>
              <a:rPr lang="en-US" sz="2400" b="0" dirty="0" err="1"/>
              <a:t>kompleks</a:t>
            </a:r>
            <a:r>
              <a:rPr lang="en-US" sz="2400" b="0" dirty="0"/>
              <a:t> dan </a:t>
            </a:r>
            <a:r>
              <a:rPr lang="en-US" sz="2400" b="0" dirty="0" err="1"/>
              <a:t>penuh</a:t>
            </a:r>
            <a:r>
              <a:rPr lang="en-US" sz="2400" b="0" dirty="0"/>
              <a:t> </a:t>
            </a:r>
            <a:r>
              <a:rPr lang="en-US" sz="2400" b="0" dirty="0" err="1"/>
              <a:t>tekanan</a:t>
            </a:r>
            <a:r>
              <a:rPr lang="en-US" sz="2400" b="0" dirty="0"/>
              <a:t>. </a:t>
            </a:r>
            <a:r>
              <a:rPr lang="en-US" sz="2400" dirty="0" err="1"/>
              <a:t>Ia</a:t>
            </a:r>
            <a:r>
              <a:rPr lang="en-US" sz="2400" dirty="0"/>
              <a:t> harus </a:t>
            </a:r>
            <a:r>
              <a:rPr lang="en-US" sz="2400" dirty="0" err="1"/>
              <a:t>menjadi</a:t>
            </a:r>
            <a:r>
              <a:rPr lang="en-US" sz="2400" dirty="0"/>
              <a:t> </a:t>
            </a:r>
            <a:r>
              <a:rPr lang="en-US" sz="2400" i="1" dirty="0"/>
              <a:t>“</a:t>
            </a:r>
            <a:r>
              <a:rPr lang="en-US" sz="2400" i="1" dirty="0" err="1"/>
              <a:t>detektif</a:t>
            </a:r>
            <a:r>
              <a:rPr lang="en-US" sz="2400" i="1" dirty="0"/>
              <a:t> keuangan”</a:t>
            </a:r>
            <a:r>
              <a:rPr lang="en-US" sz="2400" dirty="0"/>
              <a:t> yang </a:t>
            </a:r>
            <a:r>
              <a:rPr lang="en-US" sz="2400" dirty="0" err="1"/>
              <a:t>andal</a:t>
            </a:r>
            <a:r>
              <a:rPr lang="en-US" sz="2400" dirty="0"/>
              <a:t> dan </a:t>
            </a:r>
            <a:r>
              <a:rPr lang="en-US" sz="2400" dirty="0" err="1"/>
              <a:t>cermat</a:t>
            </a:r>
            <a:r>
              <a:rPr lang="en-US" sz="1000" dirty="0"/>
              <a:t>.  </a:t>
            </a:r>
            <a:r>
              <a:rPr lang="en-US" sz="2400" b="0" dirty="0" err="1"/>
              <a:t>Berikut</a:t>
            </a:r>
            <a:r>
              <a:rPr lang="en-US" sz="2400" b="0" dirty="0"/>
              <a:t> </a:t>
            </a:r>
            <a:r>
              <a:rPr lang="en-US" sz="2400" b="0" dirty="0" err="1"/>
              <a:t>adalah</a:t>
            </a:r>
            <a:r>
              <a:rPr lang="en-US" sz="2400" b="0" dirty="0"/>
              <a:t> </a:t>
            </a:r>
            <a:r>
              <a:rPr lang="en-US" sz="2400" b="0" dirty="0" err="1"/>
              <a:t>karakteristik</a:t>
            </a:r>
            <a:r>
              <a:rPr lang="en-US" sz="2400" b="0" dirty="0"/>
              <a:t> </a:t>
            </a:r>
            <a:r>
              <a:rPr lang="en-US" sz="2400" b="0" dirty="0" err="1"/>
              <a:t>penting</a:t>
            </a:r>
            <a:r>
              <a:rPr lang="en-US" sz="2400" b="0" dirty="0"/>
              <a:t> yang </a:t>
            </a:r>
            <a:r>
              <a:rPr lang="en-US" sz="2400" b="0" dirty="0" err="1"/>
              <a:t>membedakannya</a:t>
            </a:r>
            <a:r>
              <a:rPr lang="en-US" sz="2400" b="0" dirty="0"/>
              <a:t> </a:t>
            </a:r>
            <a:r>
              <a:rPr lang="en-US" sz="2400" b="0" dirty="0" err="1"/>
              <a:t>dari</a:t>
            </a:r>
            <a:r>
              <a:rPr lang="en-US" sz="2400" b="0" dirty="0"/>
              <a:t> auditor </a:t>
            </a:r>
            <a:r>
              <a:rPr lang="en-US" sz="2400" b="0" dirty="0" err="1"/>
              <a:t>biasa</a:t>
            </a:r>
            <a:r>
              <a:rPr lang="en-US" sz="2400" b="0" dirty="0"/>
              <a:t>:</a:t>
            </a:r>
          </a:p>
        </p:txBody>
      </p:sp>
      <p:pic>
        <p:nvPicPr>
          <p:cNvPr id="25" name="Picture Placeholder 4" descr="close up of building">
            <a:extLst>
              <a:ext uri="{FF2B5EF4-FFF2-40B4-BE49-F238E27FC236}">
                <a16:creationId xmlns:a16="http://schemas.microsoft.com/office/drawing/2014/main" id="{B43125FE-4923-4B38-ADD6-3F547696AB11}"/>
              </a:ext>
            </a:extLst>
          </p:cNvPr>
          <p:cNvPicPr>
            <a:picLocks noGrp="1" noChangeAspect="1"/>
          </p:cNvPicPr>
          <p:nvPr>
            <p:ph type="pic" sz="quarter" idx="17"/>
          </p:nvPr>
        </p:nvPicPr>
        <p:blipFill rotWithShape="1">
          <a:blip r:embed="rId2"/>
          <a:srcRect t="10082" b="10082"/>
          <a:stretch/>
        </p:blipFill>
        <p:spPr>
          <a:xfrm>
            <a:off x="9261475" y="0"/>
            <a:ext cx="2930525" cy="1560513"/>
          </a:xfrm>
        </p:spPr>
      </p:pic>
    </p:spTree>
    <p:extLst>
      <p:ext uri="{BB962C8B-B14F-4D97-AF65-F5344CB8AC3E}">
        <p14:creationId xmlns:p14="http://schemas.microsoft.com/office/powerpoint/2010/main" val="3007378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B89E9C66-E38F-4FFF-B1A6-BA4E05DD831A}"/>
              </a:ext>
            </a:extLst>
          </p:cNvPr>
          <p:cNvSpPr>
            <a:spLocks noGrp="1"/>
          </p:cNvSpPr>
          <p:nvPr>
            <p:ph type="title"/>
          </p:nvPr>
        </p:nvSpPr>
        <p:spPr>
          <a:xfrm>
            <a:off x="330925" y="423533"/>
            <a:ext cx="8042729" cy="830997"/>
          </a:xfrm>
        </p:spPr>
        <p:txBody>
          <a:bodyPr/>
          <a:lstStyle/>
          <a:p>
            <a:r>
              <a:rPr lang="en-US" dirty="0"/>
              <a:t>1️⃣ </a:t>
            </a:r>
            <a:r>
              <a:rPr lang="en-US" b="1" dirty="0" err="1"/>
              <a:t>Pemahaman</a:t>
            </a:r>
            <a:r>
              <a:rPr lang="en-US" b="1" dirty="0"/>
              <a:t> </a:t>
            </a:r>
            <a:r>
              <a:rPr lang="en-US" b="1" dirty="0" err="1"/>
              <a:t>Multidisiplin</a:t>
            </a:r>
            <a:br>
              <a:rPr lang="en-US" dirty="0"/>
            </a:br>
            <a:endParaRPr lang="en-US" dirty="0"/>
          </a:p>
        </p:txBody>
      </p:sp>
      <p:pic>
        <p:nvPicPr>
          <p:cNvPr id="42" name="Picture Placeholder 3" descr="close up of building">
            <a:extLst>
              <a:ext uri="{FF2B5EF4-FFF2-40B4-BE49-F238E27FC236}">
                <a16:creationId xmlns:a16="http://schemas.microsoft.com/office/drawing/2014/main" id="{5A9FCEFE-ADCB-4861-8CEA-A074136512A6}"/>
              </a:ext>
            </a:extLst>
          </p:cNvPr>
          <p:cNvPicPr>
            <a:picLocks noGrp="1" noChangeAspect="1"/>
          </p:cNvPicPr>
          <p:nvPr>
            <p:ph type="pic" sz="quarter" idx="20"/>
          </p:nvPr>
        </p:nvPicPr>
        <p:blipFill>
          <a:blip r:embed="rId2"/>
          <a:srcRect t="13712" b="13712"/>
          <a:stretch>
            <a:fillRect/>
          </a:stretch>
        </p:blipFill>
        <p:spPr>
          <a:xfrm>
            <a:off x="9393238" y="0"/>
            <a:ext cx="2798762" cy="1354138"/>
          </a:xfrm>
          <a:custGeom>
            <a:avLst/>
            <a:gdLst>
              <a:gd name="connsiteX0" fmla="*/ 316595 w 2798762"/>
              <a:gd name="connsiteY0" fmla="*/ 369378 h 1635849"/>
              <a:gd name="connsiteX1" fmla="*/ 1152465 w 2798762"/>
              <a:gd name="connsiteY1" fmla="*/ 369378 h 1635849"/>
              <a:gd name="connsiteX2" fmla="*/ 1469083 w 2798762"/>
              <a:gd name="connsiteY2" fmla="*/ 1002614 h 1635849"/>
              <a:gd name="connsiteX3" fmla="*/ 1152465 w 2798762"/>
              <a:gd name="connsiteY3" fmla="*/ 1635849 h 1635849"/>
              <a:gd name="connsiteX4" fmla="*/ 316595 w 2798762"/>
              <a:gd name="connsiteY4" fmla="*/ 1635849 h 1635849"/>
              <a:gd name="connsiteX5" fmla="*/ 0 w 2798762"/>
              <a:gd name="connsiteY5" fmla="*/ 1002660 h 1635849"/>
              <a:gd name="connsiteX6" fmla="*/ 0 w 2798762"/>
              <a:gd name="connsiteY6" fmla="*/ 1002568 h 1635849"/>
              <a:gd name="connsiteX7" fmla="*/ 1193125 w 2798762"/>
              <a:gd name="connsiteY7" fmla="*/ 0 h 1635849"/>
              <a:gd name="connsiteX8" fmla="*/ 2798762 w 2798762"/>
              <a:gd name="connsiteY8" fmla="*/ 0 h 1635849"/>
              <a:gd name="connsiteX9" fmla="*/ 2798762 w 2798762"/>
              <a:gd name="connsiteY9" fmla="*/ 786966 h 1635849"/>
              <a:gd name="connsiteX10" fmla="*/ 2719777 w 2798762"/>
              <a:gd name="connsiteY10" fmla="*/ 944936 h 1635849"/>
              <a:gd name="connsiteX11" fmla="*/ 1582346 w 2798762"/>
              <a:gd name="connsiteY11" fmla="*/ 944936 h 1635849"/>
              <a:gd name="connsiteX12" fmla="*/ 1151501 w 2798762"/>
              <a:gd name="connsiteY12" fmla="*/ 83246 h 163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762" h="1635849">
                <a:moveTo>
                  <a:pt x="316595" y="369378"/>
                </a:moveTo>
                <a:lnTo>
                  <a:pt x="1152465" y="369378"/>
                </a:lnTo>
                <a:lnTo>
                  <a:pt x="1469083" y="1002614"/>
                </a:lnTo>
                <a:lnTo>
                  <a:pt x="1152465" y="1635849"/>
                </a:lnTo>
                <a:lnTo>
                  <a:pt x="316595" y="1635849"/>
                </a:lnTo>
                <a:lnTo>
                  <a:pt x="0" y="1002660"/>
                </a:lnTo>
                <a:lnTo>
                  <a:pt x="0" y="1002568"/>
                </a:lnTo>
                <a:close/>
                <a:moveTo>
                  <a:pt x="1193125" y="0"/>
                </a:moveTo>
                <a:lnTo>
                  <a:pt x="2798762" y="0"/>
                </a:lnTo>
                <a:lnTo>
                  <a:pt x="2798762" y="786966"/>
                </a:lnTo>
                <a:lnTo>
                  <a:pt x="2719777" y="944936"/>
                </a:lnTo>
                <a:lnTo>
                  <a:pt x="1582346" y="944936"/>
                </a:lnTo>
                <a:lnTo>
                  <a:pt x="1151501" y="83246"/>
                </a:lnTo>
                <a:close/>
              </a:path>
            </a:pathLst>
          </a:custGeom>
        </p:spPr>
      </p:pic>
      <p:pic>
        <p:nvPicPr>
          <p:cNvPr id="21" name="Picture 20">
            <a:extLst>
              <a:ext uri="{FF2B5EF4-FFF2-40B4-BE49-F238E27FC236}">
                <a16:creationId xmlns:a16="http://schemas.microsoft.com/office/drawing/2014/main" id="{E28A76AE-B448-431C-85DB-431379B2518E}"/>
              </a:ext>
            </a:extLst>
          </p:cNvPr>
          <p:cNvPicPr>
            <a:picLocks noChangeAspect="1"/>
          </p:cNvPicPr>
          <p:nvPr/>
        </p:nvPicPr>
        <p:blipFill>
          <a:blip r:embed="rId3"/>
          <a:stretch>
            <a:fillRect/>
          </a:stretch>
        </p:blipFill>
        <p:spPr>
          <a:xfrm>
            <a:off x="466044" y="1386795"/>
            <a:ext cx="8927194" cy="5069604"/>
          </a:xfrm>
          <a:prstGeom prst="rect">
            <a:avLst/>
          </a:prstGeom>
        </p:spPr>
      </p:pic>
    </p:spTree>
    <p:extLst>
      <p:ext uri="{BB962C8B-B14F-4D97-AF65-F5344CB8AC3E}">
        <p14:creationId xmlns:p14="http://schemas.microsoft.com/office/powerpoint/2010/main" val="3903608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EF53E3-F88C-4203-A489-8C9D57513DF6}"/>
              </a:ext>
            </a:extLst>
          </p:cNvPr>
          <p:cNvSpPr>
            <a:spLocks noGrp="1"/>
          </p:cNvSpPr>
          <p:nvPr>
            <p:ph type="title"/>
          </p:nvPr>
        </p:nvSpPr>
        <p:spPr>
          <a:xfrm>
            <a:off x="170542" y="162933"/>
            <a:ext cx="11079844" cy="830997"/>
          </a:xfrm>
        </p:spPr>
        <p:txBody>
          <a:bodyPr/>
          <a:lstStyle/>
          <a:p>
            <a:pPr marL="0" indent="0">
              <a:buNone/>
            </a:pPr>
            <a:r>
              <a:rPr lang="en-US" b="1" dirty="0"/>
              <a:t>🧩 </a:t>
            </a:r>
            <a:r>
              <a:rPr lang="en-US" sz="4000" b="1" dirty="0"/>
              <a:t>Bagian 1: Pelajaran </a:t>
            </a:r>
            <a:r>
              <a:rPr lang="en-US" sz="4000" b="1" dirty="0" err="1"/>
              <a:t>dari</a:t>
            </a:r>
            <a:r>
              <a:rPr lang="en-US" sz="4000" b="1" dirty="0"/>
              <a:t> Kasus PT </a:t>
            </a:r>
            <a:r>
              <a:rPr lang="en-US" sz="4000" b="1" dirty="0" err="1"/>
              <a:t>Jiwasraya</a:t>
            </a:r>
            <a:endParaRPr lang="en-US" sz="4000" b="1" dirty="0"/>
          </a:p>
        </p:txBody>
      </p:sp>
      <p:sp>
        <p:nvSpPr>
          <p:cNvPr id="8" name="Text Placeholder 7">
            <a:extLst>
              <a:ext uri="{FF2B5EF4-FFF2-40B4-BE49-F238E27FC236}">
                <a16:creationId xmlns:a16="http://schemas.microsoft.com/office/drawing/2014/main" id="{6F03AADD-A4FE-4CE8-944C-3F9C9777F0AB}"/>
              </a:ext>
            </a:extLst>
          </p:cNvPr>
          <p:cNvSpPr>
            <a:spLocks noGrp="1"/>
          </p:cNvSpPr>
          <p:nvPr>
            <p:ph type="body" sz="quarter" idx="12"/>
          </p:nvPr>
        </p:nvSpPr>
        <p:spPr>
          <a:xfrm>
            <a:off x="538843" y="1201680"/>
            <a:ext cx="6551384" cy="4851108"/>
          </a:xfrm>
        </p:spPr>
        <p:txBody>
          <a:bodyPr/>
          <a:lstStyle/>
          <a:p>
            <a:pPr marL="0" indent="0">
              <a:buNone/>
            </a:pPr>
            <a:r>
              <a:rPr lang="en-US" sz="2400" b="1" dirty="0"/>
              <a:t>📌 </a:t>
            </a:r>
            <a:r>
              <a:rPr lang="en-US" sz="2400" b="1" i="1" dirty="0" err="1"/>
              <a:t>Latar</a:t>
            </a:r>
            <a:r>
              <a:rPr lang="en-US" sz="2400" b="1" i="1" dirty="0"/>
              <a:t> </a:t>
            </a:r>
            <a:r>
              <a:rPr lang="en-US" sz="2400" b="1" i="1" dirty="0" err="1"/>
              <a:t>Belakang</a:t>
            </a:r>
            <a:r>
              <a:rPr lang="en-US" sz="2400" b="1" i="1" dirty="0"/>
              <a:t> </a:t>
            </a:r>
            <a:r>
              <a:rPr lang="en-US" sz="2400" b="1" i="1" dirty="0" err="1"/>
              <a:t>Singkat</a:t>
            </a:r>
            <a:endParaRPr lang="en-US" sz="2400" b="1" dirty="0"/>
          </a:p>
          <a:p>
            <a:pPr>
              <a:buFont typeface="Arial" panose="020B0604020202020204" pitchFamily="34" charset="0"/>
              <a:buChar char="•"/>
            </a:pPr>
            <a:r>
              <a:rPr lang="en-US" sz="2400" dirty="0"/>
              <a:t>PT </a:t>
            </a:r>
            <a:r>
              <a:rPr lang="en-US" sz="2400" dirty="0" err="1"/>
              <a:t>Asuransi</a:t>
            </a:r>
            <a:r>
              <a:rPr lang="en-US" sz="2400" dirty="0"/>
              <a:t> </a:t>
            </a:r>
            <a:r>
              <a:rPr lang="en-US" sz="2400" dirty="0" err="1"/>
              <a:t>Jiwasraya</a:t>
            </a:r>
            <a:r>
              <a:rPr lang="en-US" sz="2400" dirty="0"/>
              <a:t> (BUMN) </a:t>
            </a:r>
            <a:r>
              <a:rPr lang="en-US" sz="2400" dirty="0" err="1"/>
              <a:t>mengalami</a:t>
            </a:r>
            <a:r>
              <a:rPr lang="en-US" sz="2400" dirty="0"/>
              <a:t> </a:t>
            </a:r>
            <a:r>
              <a:rPr lang="en-US" sz="2400" dirty="0" err="1"/>
              <a:t>gagal</a:t>
            </a:r>
            <a:r>
              <a:rPr lang="en-US" sz="2400" dirty="0"/>
              <a:t> </a:t>
            </a:r>
            <a:r>
              <a:rPr lang="en-US" sz="2400" dirty="0" err="1"/>
              <a:t>bayar</a:t>
            </a:r>
            <a:r>
              <a:rPr lang="en-US" sz="2400" dirty="0"/>
              <a:t> polis </a:t>
            </a:r>
            <a:r>
              <a:rPr lang="en-US" sz="2400" dirty="0" err="1"/>
              <a:t>asuransi</a:t>
            </a:r>
            <a:r>
              <a:rPr lang="en-US" sz="2400" dirty="0"/>
              <a:t> </a:t>
            </a:r>
            <a:r>
              <a:rPr lang="en-US" sz="2400" dirty="0" err="1"/>
              <a:t>kepada</a:t>
            </a:r>
            <a:r>
              <a:rPr lang="en-US" sz="2400" dirty="0"/>
              <a:t> </a:t>
            </a:r>
            <a:r>
              <a:rPr lang="en-US" sz="2400" dirty="0" err="1"/>
              <a:t>nasabah</a:t>
            </a:r>
            <a:r>
              <a:rPr lang="en-US" sz="2400" dirty="0"/>
              <a:t> pada tahun 2018.</a:t>
            </a:r>
          </a:p>
          <a:p>
            <a:pPr>
              <a:buFont typeface="Arial" panose="020B0604020202020204" pitchFamily="34" charset="0"/>
              <a:buChar char="•"/>
            </a:pPr>
            <a:r>
              <a:rPr lang="en-US" sz="2400" dirty="0"/>
              <a:t>Total </a:t>
            </a:r>
            <a:r>
              <a:rPr lang="en-US" sz="2400" dirty="0" err="1"/>
              <a:t>kerugian</a:t>
            </a:r>
            <a:r>
              <a:rPr lang="en-US" sz="2400" dirty="0"/>
              <a:t> negara </a:t>
            </a:r>
            <a:r>
              <a:rPr lang="en-US" sz="2400" dirty="0" err="1"/>
              <a:t>diperkirakan</a:t>
            </a:r>
            <a:r>
              <a:rPr lang="en-US" sz="2400" dirty="0"/>
              <a:t> </a:t>
            </a:r>
            <a:r>
              <a:rPr lang="en-US" sz="2400" dirty="0" err="1"/>
              <a:t>mencapai</a:t>
            </a:r>
            <a:r>
              <a:rPr lang="en-US" sz="2400" dirty="0"/>
              <a:t> lebih </a:t>
            </a:r>
            <a:r>
              <a:rPr lang="en-US" sz="2400" dirty="0" err="1"/>
              <a:t>dari</a:t>
            </a:r>
            <a:r>
              <a:rPr lang="en-US" sz="2400" dirty="0"/>
              <a:t> </a:t>
            </a:r>
            <a:r>
              <a:rPr lang="en-US" sz="2400" b="1" dirty="0"/>
              <a:t>Rp16 ,8 </a:t>
            </a:r>
            <a:r>
              <a:rPr lang="en-US" sz="2400" b="1" dirty="0" err="1"/>
              <a:t>triliun</a:t>
            </a:r>
            <a:r>
              <a:rPr lang="en-US" sz="2400" dirty="0"/>
              <a:t>.</a:t>
            </a:r>
          </a:p>
          <a:p>
            <a:pPr>
              <a:buFont typeface="Arial" panose="020B0604020202020204" pitchFamily="34" charset="0"/>
              <a:buChar char="•"/>
            </a:pPr>
            <a:r>
              <a:rPr lang="en-US" sz="2400" dirty="0"/>
              <a:t>Modus </a:t>
            </a:r>
            <a:r>
              <a:rPr lang="en-US" sz="2400" dirty="0" err="1"/>
              <a:t>utama</a:t>
            </a:r>
            <a:r>
              <a:rPr lang="en-US" sz="2400" dirty="0"/>
              <a:t>: </a:t>
            </a:r>
            <a:r>
              <a:rPr lang="en-US" sz="2400" b="1" dirty="0" err="1"/>
              <a:t>pengelolaan</a:t>
            </a:r>
            <a:r>
              <a:rPr lang="en-US" sz="2400" b="1" dirty="0"/>
              <a:t> </a:t>
            </a:r>
            <a:r>
              <a:rPr lang="en-US" sz="2400" b="1" dirty="0" err="1"/>
              <a:t>investasi</a:t>
            </a:r>
            <a:r>
              <a:rPr lang="en-US" sz="2400" b="1" dirty="0"/>
              <a:t> </a:t>
            </a:r>
            <a:r>
              <a:rPr lang="en-US" sz="2400" b="1" dirty="0" err="1"/>
              <a:t>berisiko</a:t>
            </a:r>
            <a:r>
              <a:rPr lang="en-US" sz="2400" b="1" dirty="0"/>
              <a:t> </a:t>
            </a:r>
            <a:r>
              <a:rPr lang="en-US" sz="2400" b="1" dirty="0" err="1"/>
              <a:t>tinggi</a:t>
            </a:r>
            <a:r>
              <a:rPr lang="en-US" sz="2400" b="1" dirty="0"/>
              <a:t> </a:t>
            </a:r>
            <a:r>
              <a:rPr lang="en-US" sz="2400" b="1" dirty="0" err="1"/>
              <a:t>tanpa</a:t>
            </a:r>
            <a:r>
              <a:rPr lang="en-US" sz="2400" b="1" dirty="0"/>
              <a:t> </a:t>
            </a:r>
            <a:r>
              <a:rPr lang="en-US" sz="2400" b="1" dirty="0" err="1"/>
              <a:t>mitigasi</a:t>
            </a:r>
            <a:r>
              <a:rPr lang="en-US" sz="2400" dirty="0"/>
              <a:t>, </a:t>
            </a:r>
            <a:r>
              <a:rPr lang="en-US" sz="2400" dirty="0" err="1"/>
              <a:t>manipulasi</a:t>
            </a:r>
            <a:r>
              <a:rPr lang="en-US" sz="2400" dirty="0"/>
              <a:t> laporan keuangan, dan </a:t>
            </a:r>
            <a:r>
              <a:rPr lang="en-US" sz="2400" dirty="0" err="1"/>
              <a:t>adanya</a:t>
            </a:r>
            <a:r>
              <a:rPr lang="en-US" sz="2400" dirty="0"/>
              <a:t> </a:t>
            </a:r>
            <a:r>
              <a:rPr lang="en-US" sz="2400" b="1" dirty="0" err="1"/>
              <a:t>konflik</a:t>
            </a:r>
            <a:r>
              <a:rPr lang="en-US" sz="2400" b="1" dirty="0"/>
              <a:t> </a:t>
            </a:r>
            <a:r>
              <a:rPr lang="en-US" sz="2400" b="1" dirty="0" err="1"/>
              <a:t>kepentingan</a:t>
            </a:r>
            <a:r>
              <a:rPr lang="en-US" sz="2400" dirty="0"/>
              <a:t> </a:t>
            </a:r>
            <a:r>
              <a:rPr lang="en-US" sz="2400" dirty="0" err="1"/>
              <a:t>antara</a:t>
            </a:r>
            <a:r>
              <a:rPr lang="en-US" sz="2400" dirty="0"/>
              <a:t> </a:t>
            </a:r>
            <a:r>
              <a:rPr lang="en-US" sz="2400" dirty="0" err="1"/>
              <a:t>manajemen</a:t>
            </a:r>
            <a:r>
              <a:rPr lang="en-US" sz="2400" dirty="0"/>
              <a:t> dan </a:t>
            </a:r>
            <a:r>
              <a:rPr lang="en-US" sz="2400" dirty="0" err="1"/>
              <a:t>pihak</a:t>
            </a:r>
            <a:r>
              <a:rPr lang="en-US" sz="2400" dirty="0"/>
              <a:t> </a:t>
            </a:r>
            <a:r>
              <a:rPr lang="en-US" sz="2400" dirty="0" err="1"/>
              <a:t>luar</a:t>
            </a:r>
            <a:r>
              <a:rPr lang="en-US" sz="2400" dirty="0"/>
              <a:t> (</a:t>
            </a:r>
            <a:r>
              <a:rPr lang="en-US" sz="2400" dirty="0" err="1"/>
              <a:t>perusahaan</a:t>
            </a:r>
            <a:r>
              <a:rPr lang="en-US" sz="2400" dirty="0"/>
              <a:t> </a:t>
            </a:r>
            <a:r>
              <a:rPr lang="en-US" sz="2400" dirty="0" err="1"/>
              <a:t>sekuritas</a:t>
            </a:r>
            <a:r>
              <a:rPr lang="en-US" sz="2400" dirty="0"/>
              <a:t> dan </a:t>
            </a:r>
            <a:r>
              <a:rPr lang="en-US" sz="2400" dirty="0" err="1"/>
              <a:t>manajer</a:t>
            </a:r>
            <a:r>
              <a:rPr lang="en-US" sz="2400" dirty="0"/>
              <a:t> </a:t>
            </a:r>
            <a:r>
              <a:rPr lang="en-US" sz="2400" dirty="0" err="1"/>
              <a:t>investasi</a:t>
            </a:r>
            <a:r>
              <a:rPr lang="en-US" sz="2400" dirty="0"/>
              <a:t>).</a:t>
            </a:r>
          </a:p>
          <a:p>
            <a:pPr marL="0" indent="0">
              <a:buNone/>
            </a:pPr>
            <a:endParaRPr lang="en-US" dirty="0"/>
          </a:p>
        </p:txBody>
      </p:sp>
      <p:pic>
        <p:nvPicPr>
          <p:cNvPr id="4" name="Picture Placeholder 3" descr="close up of building">
            <a:extLst>
              <a:ext uri="{FF2B5EF4-FFF2-40B4-BE49-F238E27FC236}">
                <a16:creationId xmlns:a16="http://schemas.microsoft.com/office/drawing/2014/main" id="{5EAB7860-C105-46A8-8B51-C886DCFAB528}"/>
              </a:ext>
            </a:extLst>
          </p:cNvPr>
          <p:cNvPicPr>
            <a:picLocks noGrp="1" noChangeAspect="1"/>
          </p:cNvPicPr>
          <p:nvPr>
            <p:ph type="pic" sz="quarter" idx="13"/>
          </p:nvPr>
        </p:nvPicPr>
        <p:blipFill>
          <a:blip r:embed="rId2"/>
          <a:srcRect l="22544" r="22544"/>
          <a:stretch>
            <a:fillRect/>
          </a:stretch>
        </p:blipFill>
        <p:spPr/>
      </p:pic>
    </p:spTree>
    <p:extLst>
      <p:ext uri="{BB962C8B-B14F-4D97-AF65-F5344CB8AC3E}">
        <p14:creationId xmlns:p14="http://schemas.microsoft.com/office/powerpoint/2010/main" val="3696770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B89E9C66-E38F-4FFF-B1A6-BA4E05DD831A}"/>
              </a:ext>
            </a:extLst>
          </p:cNvPr>
          <p:cNvSpPr>
            <a:spLocks noGrp="1"/>
          </p:cNvSpPr>
          <p:nvPr>
            <p:ph type="title"/>
          </p:nvPr>
        </p:nvSpPr>
        <p:spPr>
          <a:xfrm>
            <a:off x="330925" y="423533"/>
            <a:ext cx="8042729" cy="830997"/>
          </a:xfrm>
        </p:spPr>
        <p:txBody>
          <a:bodyPr/>
          <a:lstStyle/>
          <a:p>
            <a:r>
              <a:rPr lang="en-US" dirty="0"/>
              <a:t>1️⃣ </a:t>
            </a:r>
            <a:r>
              <a:rPr lang="en-US" b="1" dirty="0" err="1"/>
              <a:t>Pemahaman</a:t>
            </a:r>
            <a:r>
              <a:rPr lang="en-US" b="1" dirty="0"/>
              <a:t> </a:t>
            </a:r>
            <a:r>
              <a:rPr lang="en-US" b="1" dirty="0" err="1"/>
              <a:t>Multidisiplin</a:t>
            </a:r>
            <a:br>
              <a:rPr lang="en-US" dirty="0"/>
            </a:br>
            <a:endParaRPr lang="en-US" dirty="0"/>
          </a:p>
        </p:txBody>
      </p:sp>
      <p:pic>
        <p:nvPicPr>
          <p:cNvPr id="42" name="Picture Placeholder 3" descr="close up of building">
            <a:extLst>
              <a:ext uri="{FF2B5EF4-FFF2-40B4-BE49-F238E27FC236}">
                <a16:creationId xmlns:a16="http://schemas.microsoft.com/office/drawing/2014/main" id="{5A9FCEFE-ADCB-4861-8CEA-A074136512A6}"/>
              </a:ext>
            </a:extLst>
          </p:cNvPr>
          <p:cNvPicPr>
            <a:picLocks noGrp="1" noChangeAspect="1"/>
          </p:cNvPicPr>
          <p:nvPr>
            <p:ph type="pic" sz="quarter" idx="20"/>
          </p:nvPr>
        </p:nvPicPr>
        <p:blipFill>
          <a:blip r:embed="rId2"/>
          <a:srcRect t="13712" b="13712"/>
          <a:stretch>
            <a:fillRect/>
          </a:stretch>
        </p:blipFill>
        <p:spPr>
          <a:xfrm>
            <a:off x="9393238" y="0"/>
            <a:ext cx="2798762" cy="1354138"/>
          </a:xfrm>
          <a:custGeom>
            <a:avLst/>
            <a:gdLst>
              <a:gd name="connsiteX0" fmla="*/ 316595 w 2798762"/>
              <a:gd name="connsiteY0" fmla="*/ 369378 h 1635849"/>
              <a:gd name="connsiteX1" fmla="*/ 1152465 w 2798762"/>
              <a:gd name="connsiteY1" fmla="*/ 369378 h 1635849"/>
              <a:gd name="connsiteX2" fmla="*/ 1469083 w 2798762"/>
              <a:gd name="connsiteY2" fmla="*/ 1002614 h 1635849"/>
              <a:gd name="connsiteX3" fmla="*/ 1152465 w 2798762"/>
              <a:gd name="connsiteY3" fmla="*/ 1635849 h 1635849"/>
              <a:gd name="connsiteX4" fmla="*/ 316595 w 2798762"/>
              <a:gd name="connsiteY4" fmla="*/ 1635849 h 1635849"/>
              <a:gd name="connsiteX5" fmla="*/ 0 w 2798762"/>
              <a:gd name="connsiteY5" fmla="*/ 1002660 h 1635849"/>
              <a:gd name="connsiteX6" fmla="*/ 0 w 2798762"/>
              <a:gd name="connsiteY6" fmla="*/ 1002568 h 1635849"/>
              <a:gd name="connsiteX7" fmla="*/ 1193125 w 2798762"/>
              <a:gd name="connsiteY7" fmla="*/ 0 h 1635849"/>
              <a:gd name="connsiteX8" fmla="*/ 2798762 w 2798762"/>
              <a:gd name="connsiteY8" fmla="*/ 0 h 1635849"/>
              <a:gd name="connsiteX9" fmla="*/ 2798762 w 2798762"/>
              <a:gd name="connsiteY9" fmla="*/ 786966 h 1635849"/>
              <a:gd name="connsiteX10" fmla="*/ 2719777 w 2798762"/>
              <a:gd name="connsiteY10" fmla="*/ 944936 h 1635849"/>
              <a:gd name="connsiteX11" fmla="*/ 1582346 w 2798762"/>
              <a:gd name="connsiteY11" fmla="*/ 944936 h 1635849"/>
              <a:gd name="connsiteX12" fmla="*/ 1151501 w 2798762"/>
              <a:gd name="connsiteY12" fmla="*/ 83246 h 163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762" h="1635849">
                <a:moveTo>
                  <a:pt x="316595" y="369378"/>
                </a:moveTo>
                <a:lnTo>
                  <a:pt x="1152465" y="369378"/>
                </a:lnTo>
                <a:lnTo>
                  <a:pt x="1469083" y="1002614"/>
                </a:lnTo>
                <a:lnTo>
                  <a:pt x="1152465" y="1635849"/>
                </a:lnTo>
                <a:lnTo>
                  <a:pt x="316595" y="1635849"/>
                </a:lnTo>
                <a:lnTo>
                  <a:pt x="0" y="1002660"/>
                </a:lnTo>
                <a:lnTo>
                  <a:pt x="0" y="1002568"/>
                </a:lnTo>
                <a:close/>
                <a:moveTo>
                  <a:pt x="1193125" y="0"/>
                </a:moveTo>
                <a:lnTo>
                  <a:pt x="2798762" y="0"/>
                </a:lnTo>
                <a:lnTo>
                  <a:pt x="2798762" y="786966"/>
                </a:lnTo>
                <a:lnTo>
                  <a:pt x="2719777" y="944936"/>
                </a:lnTo>
                <a:lnTo>
                  <a:pt x="1582346" y="944936"/>
                </a:lnTo>
                <a:lnTo>
                  <a:pt x="1151501" y="83246"/>
                </a:lnTo>
                <a:close/>
              </a:path>
            </a:pathLst>
          </a:custGeom>
        </p:spPr>
      </p:pic>
      <p:pic>
        <p:nvPicPr>
          <p:cNvPr id="5" name="Picture 4">
            <a:extLst>
              <a:ext uri="{FF2B5EF4-FFF2-40B4-BE49-F238E27FC236}">
                <a16:creationId xmlns:a16="http://schemas.microsoft.com/office/drawing/2014/main" id="{4AACDADB-F3EC-4C9D-933E-7A5D686FF8FF}"/>
              </a:ext>
            </a:extLst>
          </p:cNvPr>
          <p:cNvPicPr>
            <a:picLocks noChangeAspect="1"/>
          </p:cNvPicPr>
          <p:nvPr/>
        </p:nvPicPr>
        <p:blipFill>
          <a:blip r:embed="rId3"/>
          <a:stretch>
            <a:fillRect/>
          </a:stretch>
        </p:blipFill>
        <p:spPr>
          <a:xfrm>
            <a:off x="542925" y="1354137"/>
            <a:ext cx="10005332" cy="5163101"/>
          </a:xfrm>
          <a:prstGeom prst="rect">
            <a:avLst/>
          </a:prstGeom>
        </p:spPr>
      </p:pic>
    </p:spTree>
    <p:extLst>
      <p:ext uri="{BB962C8B-B14F-4D97-AF65-F5344CB8AC3E}">
        <p14:creationId xmlns:p14="http://schemas.microsoft.com/office/powerpoint/2010/main" val="1955625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B89E9C66-E38F-4FFF-B1A6-BA4E05DD831A}"/>
              </a:ext>
            </a:extLst>
          </p:cNvPr>
          <p:cNvSpPr>
            <a:spLocks noGrp="1"/>
          </p:cNvSpPr>
          <p:nvPr>
            <p:ph type="title"/>
          </p:nvPr>
        </p:nvSpPr>
        <p:spPr>
          <a:xfrm>
            <a:off x="330925" y="423533"/>
            <a:ext cx="8042729" cy="830997"/>
          </a:xfrm>
        </p:spPr>
        <p:txBody>
          <a:bodyPr/>
          <a:lstStyle/>
          <a:p>
            <a:r>
              <a:rPr lang="en-US" dirty="0"/>
              <a:t>1️⃣ </a:t>
            </a:r>
            <a:r>
              <a:rPr lang="en-US" b="1" dirty="0" err="1"/>
              <a:t>Pemahaman</a:t>
            </a:r>
            <a:r>
              <a:rPr lang="en-US" b="1" dirty="0"/>
              <a:t> </a:t>
            </a:r>
            <a:r>
              <a:rPr lang="en-US" b="1" dirty="0" err="1"/>
              <a:t>Multidisiplin</a:t>
            </a:r>
            <a:br>
              <a:rPr lang="en-US" dirty="0"/>
            </a:br>
            <a:endParaRPr lang="en-US" dirty="0"/>
          </a:p>
        </p:txBody>
      </p:sp>
      <p:pic>
        <p:nvPicPr>
          <p:cNvPr id="42" name="Picture Placeholder 3" descr="close up of building">
            <a:extLst>
              <a:ext uri="{FF2B5EF4-FFF2-40B4-BE49-F238E27FC236}">
                <a16:creationId xmlns:a16="http://schemas.microsoft.com/office/drawing/2014/main" id="{5A9FCEFE-ADCB-4861-8CEA-A074136512A6}"/>
              </a:ext>
            </a:extLst>
          </p:cNvPr>
          <p:cNvPicPr>
            <a:picLocks noGrp="1" noChangeAspect="1"/>
          </p:cNvPicPr>
          <p:nvPr>
            <p:ph type="pic" sz="quarter" idx="20"/>
          </p:nvPr>
        </p:nvPicPr>
        <p:blipFill>
          <a:blip r:embed="rId2"/>
          <a:srcRect t="13712" b="13712"/>
          <a:stretch>
            <a:fillRect/>
          </a:stretch>
        </p:blipFill>
        <p:spPr>
          <a:xfrm>
            <a:off x="9393238" y="0"/>
            <a:ext cx="2798762" cy="1354138"/>
          </a:xfrm>
          <a:custGeom>
            <a:avLst/>
            <a:gdLst>
              <a:gd name="connsiteX0" fmla="*/ 316595 w 2798762"/>
              <a:gd name="connsiteY0" fmla="*/ 369378 h 1635849"/>
              <a:gd name="connsiteX1" fmla="*/ 1152465 w 2798762"/>
              <a:gd name="connsiteY1" fmla="*/ 369378 h 1635849"/>
              <a:gd name="connsiteX2" fmla="*/ 1469083 w 2798762"/>
              <a:gd name="connsiteY2" fmla="*/ 1002614 h 1635849"/>
              <a:gd name="connsiteX3" fmla="*/ 1152465 w 2798762"/>
              <a:gd name="connsiteY3" fmla="*/ 1635849 h 1635849"/>
              <a:gd name="connsiteX4" fmla="*/ 316595 w 2798762"/>
              <a:gd name="connsiteY4" fmla="*/ 1635849 h 1635849"/>
              <a:gd name="connsiteX5" fmla="*/ 0 w 2798762"/>
              <a:gd name="connsiteY5" fmla="*/ 1002660 h 1635849"/>
              <a:gd name="connsiteX6" fmla="*/ 0 w 2798762"/>
              <a:gd name="connsiteY6" fmla="*/ 1002568 h 1635849"/>
              <a:gd name="connsiteX7" fmla="*/ 1193125 w 2798762"/>
              <a:gd name="connsiteY7" fmla="*/ 0 h 1635849"/>
              <a:gd name="connsiteX8" fmla="*/ 2798762 w 2798762"/>
              <a:gd name="connsiteY8" fmla="*/ 0 h 1635849"/>
              <a:gd name="connsiteX9" fmla="*/ 2798762 w 2798762"/>
              <a:gd name="connsiteY9" fmla="*/ 786966 h 1635849"/>
              <a:gd name="connsiteX10" fmla="*/ 2719777 w 2798762"/>
              <a:gd name="connsiteY10" fmla="*/ 944936 h 1635849"/>
              <a:gd name="connsiteX11" fmla="*/ 1582346 w 2798762"/>
              <a:gd name="connsiteY11" fmla="*/ 944936 h 1635849"/>
              <a:gd name="connsiteX12" fmla="*/ 1151501 w 2798762"/>
              <a:gd name="connsiteY12" fmla="*/ 83246 h 163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762" h="1635849">
                <a:moveTo>
                  <a:pt x="316595" y="369378"/>
                </a:moveTo>
                <a:lnTo>
                  <a:pt x="1152465" y="369378"/>
                </a:lnTo>
                <a:lnTo>
                  <a:pt x="1469083" y="1002614"/>
                </a:lnTo>
                <a:lnTo>
                  <a:pt x="1152465" y="1635849"/>
                </a:lnTo>
                <a:lnTo>
                  <a:pt x="316595" y="1635849"/>
                </a:lnTo>
                <a:lnTo>
                  <a:pt x="0" y="1002660"/>
                </a:lnTo>
                <a:lnTo>
                  <a:pt x="0" y="1002568"/>
                </a:lnTo>
                <a:close/>
                <a:moveTo>
                  <a:pt x="1193125" y="0"/>
                </a:moveTo>
                <a:lnTo>
                  <a:pt x="2798762" y="0"/>
                </a:lnTo>
                <a:lnTo>
                  <a:pt x="2798762" y="786966"/>
                </a:lnTo>
                <a:lnTo>
                  <a:pt x="2719777" y="944936"/>
                </a:lnTo>
                <a:lnTo>
                  <a:pt x="1582346" y="944936"/>
                </a:lnTo>
                <a:lnTo>
                  <a:pt x="1151501" y="83246"/>
                </a:lnTo>
                <a:close/>
              </a:path>
            </a:pathLst>
          </a:custGeom>
        </p:spPr>
      </p:pic>
      <p:pic>
        <p:nvPicPr>
          <p:cNvPr id="5" name="Picture 4">
            <a:extLst>
              <a:ext uri="{FF2B5EF4-FFF2-40B4-BE49-F238E27FC236}">
                <a16:creationId xmlns:a16="http://schemas.microsoft.com/office/drawing/2014/main" id="{4AACDADB-F3EC-4C9D-933E-7A5D686FF8FF}"/>
              </a:ext>
            </a:extLst>
          </p:cNvPr>
          <p:cNvPicPr>
            <a:picLocks noChangeAspect="1"/>
          </p:cNvPicPr>
          <p:nvPr/>
        </p:nvPicPr>
        <p:blipFill>
          <a:blip r:embed="rId3"/>
          <a:stretch>
            <a:fillRect/>
          </a:stretch>
        </p:blipFill>
        <p:spPr>
          <a:xfrm>
            <a:off x="542925" y="1354137"/>
            <a:ext cx="10005332" cy="5163101"/>
          </a:xfrm>
          <a:prstGeom prst="rect">
            <a:avLst/>
          </a:prstGeom>
        </p:spPr>
      </p:pic>
    </p:spTree>
    <p:extLst>
      <p:ext uri="{BB962C8B-B14F-4D97-AF65-F5344CB8AC3E}">
        <p14:creationId xmlns:p14="http://schemas.microsoft.com/office/powerpoint/2010/main" val="1936535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B89E9C66-E38F-4FFF-B1A6-BA4E05DD831A}"/>
              </a:ext>
            </a:extLst>
          </p:cNvPr>
          <p:cNvSpPr>
            <a:spLocks noGrp="1"/>
          </p:cNvSpPr>
          <p:nvPr>
            <p:ph type="title"/>
          </p:nvPr>
        </p:nvSpPr>
        <p:spPr>
          <a:xfrm>
            <a:off x="330925" y="423533"/>
            <a:ext cx="8042729" cy="830997"/>
          </a:xfrm>
        </p:spPr>
        <p:txBody>
          <a:bodyPr/>
          <a:lstStyle/>
          <a:p>
            <a:r>
              <a:rPr lang="en-US" dirty="0"/>
              <a:t>1️⃣ </a:t>
            </a:r>
            <a:r>
              <a:rPr lang="en-US" b="1" dirty="0" err="1"/>
              <a:t>Pemahaman</a:t>
            </a:r>
            <a:r>
              <a:rPr lang="en-US" b="1" dirty="0"/>
              <a:t> </a:t>
            </a:r>
            <a:r>
              <a:rPr lang="en-US" b="1" dirty="0" err="1"/>
              <a:t>Multidisiplin</a:t>
            </a:r>
            <a:br>
              <a:rPr lang="en-US" dirty="0"/>
            </a:br>
            <a:endParaRPr lang="en-US" dirty="0"/>
          </a:p>
        </p:txBody>
      </p:sp>
      <p:pic>
        <p:nvPicPr>
          <p:cNvPr id="42" name="Picture Placeholder 3" descr="close up of building">
            <a:extLst>
              <a:ext uri="{FF2B5EF4-FFF2-40B4-BE49-F238E27FC236}">
                <a16:creationId xmlns:a16="http://schemas.microsoft.com/office/drawing/2014/main" id="{5A9FCEFE-ADCB-4861-8CEA-A074136512A6}"/>
              </a:ext>
            </a:extLst>
          </p:cNvPr>
          <p:cNvPicPr>
            <a:picLocks noGrp="1" noChangeAspect="1"/>
          </p:cNvPicPr>
          <p:nvPr>
            <p:ph type="pic" sz="quarter" idx="20"/>
          </p:nvPr>
        </p:nvPicPr>
        <p:blipFill>
          <a:blip r:embed="rId2"/>
          <a:srcRect t="13712" b="13712"/>
          <a:stretch>
            <a:fillRect/>
          </a:stretch>
        </p:blipFill>
        <p:spPr>
          <a:xfrm>
            <a:off x="9393238" y="0"/>
            <a:ext cx="2798762" cy="1354138"/>
          </a:xfrm>
          <a:custGeom>
            <a:avLst/>
            <a:gdLst>
              <a:gd name="connsiteX0" fmla="*/ 316595 w 2798762"/>
              <a:gd name="connsiteY0" fmla="*/ 369378 h 1635849"/>
              <a:gd name="connsiteX1" fmla="*/ 1152465 w 2798762"/>
              <a:gd name="connsiteY1" fmla="*/ 369378 h 1635849"/>
              <a:gd name="connsiteX2" fmla="*/ 1469083 w 2798762"/>
              <a:gd name="connsiteY2" fmla="*/ 1002614 h 1635849"/>
              <a:gd name="connsiteX3" fmla="*/ 1152465 w 2798762"/>
              <a:gd name="connsiteY3" fmla="*/ 1635849 h 1635849"/>
              <a:gd name="connsiteX4" fmla="*/ 316595 w 2798762"/>
              <a:gd name="connsiteY4" fmla="*/ 1635849 h 1635849"/>
              <a:gd name="connsiteX5" fmla="*/ 0 w 2798762"/>
              <a:gd name="connsiteY5" fmla="*/ 1002660 h 1635849"/>
              <a:gd name="connsiteX6" fmla="*/ 0 w 2798762"/>
              <a:gd name="connsiteY6" fmla="*/ 1002568 h 1635849"/>
              <a:gd name="connsiteX7" fmla="*/ 1193125 w 2798762"/>
              <a:gd name="connsiteY7" fmla="*/ 0 h 1635849"/>
              <a:gd name="connsiteX8" fmla="*/ 2798762 w 2798762"/>
              <a:gd name="connsiteY8" fmla="*/ 0 h 1635849"/>
              <a:gd name="connsiteX9" fmla="*/ 2798762 w 2798762"/>
              <a:gd name="connsiteY9" fmla="*/ 786966 h 1635849"/>
              <a:gd name="connsiteX10" fmla="*/ 2719777 w 2798762"/>
              <a:gd name="connsiteY10" fmla="*/ 944936 h 1635849"/>
              <a:gd name="connsiteX11" fmla="*/ 1582346 w 2798762"/>
              <a:gd name="connsiteY11" fmla="*/ 944936 h 1635849"/>
              <a:gd name="connsiteX12" fmla="*/ 1151501 w 2798762"/>
              <a:gd name="connsiteY12" fmla="*/ 83246 h 163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762" h="1635849">
                <a:moveTo>
                  <a:pt x="316595" y="369378"/>
                </a:moveTo>
                <a:lnTo>
                  <a:pt x="1152465" y="369378"/>
                </a:lnTo>
                <a:lnTo>
                  <a:pt x="1469083" y="1002614"/>
                </a:lnTo>
                <a:lnTo>
                  <a:pt x="1152465" y="1635849"/>
                </a:lnTo>
                <a:lnTo>
                  <a:pt x="316595" y="1635849"/>
                </a:lnTo>
                <a:lnTo>
                  <a:pt x="0" y="1002660"/>
                </a:lnTo>
                <a:lnTo>
                  <a:pt x="0" y="1002568"/>
                </a:lnTo>
                <a:close/>
                <a:moveTo>
                  <a:pt x="1193125" y="0"/>
                </a:moveTo>
                <a:lnTo>
                  <a:pt x="2798762" y="0"/>
                </a:lnTo>
                <a:lnTo>
                  <a:pt x="2798762" y="786966"/>
                </a:lnTo>
                <a:lnTo>
                  <a:pt x="2719777" y="944936"/>
                </a:lnTo>
                <a:lnTo>
                  <a:pt x="1582346" y="944936"/>
                </a:lnTo>
                <a:lnTo>
                  <a:pt x="1151501" y="83246"/>
                </a:lnTo>
                <a:close/>
              </a:path>
            </a:pathLst>
          </a:custGeom>
        </p:spPr>
      </p:pic>
      <p:sp>
        <p:nvSpPr>
          <p:cNvPr id="6" name="TextBox 5">
            <a:extLst>
              <a:ext uri="{FF2B5EF4-FFF2-40B4-BE49-F238E27FC236}">
                <a16:creationId xmlns:a16="http://schemas.microsoft.com/office/drawing/2014/main" id="{6BFE92C1-EA5A-40AB-8DB3-6C94489624FB}"/>
              </a:ext>
            </a:extLst>
          </p:cNvPr>
          <p:cNvSpPr txBox="1"/>
          <p:nvPr/>
        </p:nvSpPr>
        <p:spPr>
          <a:xfrm>
            <a:off x="812346" y="1595734"/>
            <a:ext cx="9311367" cy="3323987"/>
          </a:xfrm>
          <a:prstGeom prst="rect">
            <a:avLst/>
          </a:prstGeom>
          <a:noFill/>
        </p:spPr>
        <p:txBody>
          <a:bodyPr wrap="square">
            <a:spAutoFit/>
          </a:bodyPr>
          <a:lstStyle/>
          <a:p>
            <a:r>
              <a:rPr lang="en-US" sz="2400" dirty="0"/>
              <a:t>🎓 </a:t>
            </a:r>
            <a:r>
              <a:rPr lang="en-US" sz="2400" i="1" dirty="0"/>
              <a:t>Contoh:</a:t>
            </a:r>
            <a:r>
              <a:rPr lang="en-US" sz="2400" dirty="0"/>
              <a:t> Dalam kasus </a:t>
            </a:r>
            <a:r>
              <a:rPr lang="en-US" sz="2400" dirty="0" err="1"/>
              <a:t>Jiwasraya</a:t>
            </a:r>
            <a:r>
              <a:rPr lang="en-US" sz="2400" dirty="0"/>
              <a:t>,</a:t>
            </a:r>
          </a:p>
          <a:p>
            <a:endParaRPr lang="en-US" sz="2400" dirty="0"/>
          </a:p>
          <a:p>
            <a:pPr marL="457200" indent="-457200">
              <a:buFont typeface="+mj-lt"/>
              <a:buAutoNum type="arabicPeriod"/>
            </a:pPr>
            <a:r>
              <a:rPr lang="en-US" sz="2400" dirty="0">
                <a:latin typeface="+mj-lt"/>
              </a:rPr>
              <a:t> </a:t>
            </a:r>
            <a:r>
              <a:rPr lang="en-US" sz="2400" dirty="0" err="1">
                <a:latin typeface="+mj-lt"/>
              </a:rPr>
              <a:t>Pelacakan</a:t>
            </a:r>
            <a:r>
              <a:rPr lang="en-US" sz="2400" dirty="0">
                <a:latin typeface="+mj-lt"/>
              </a:rPr>
              <a:t> </a:t>
            </a:r>
            <a:r>
              <a:rPr lang="en-US" sz="2400" dirty="0" err="1">
                <a:latin typeface="+mj-lt"/>
              </a:rPr>
              <a:t>transaksi</a:t>
            </a:r>
            <a:r>
              <a:rPr lang="en-US" sz="2400" dirty="0">
                <a:latin typeface="+mj-lt"/>
              </a:rPr>
              <a:t> melalui </a:t>
            </a:r>
            <a:r>
              <a:rPr lang="en-US" sz="2400" dirty="0" err="1">
                <a:latin typeface="+mj-lt"/>
              </a:rPr>
              <a:t>rekening</a:t>
            </a:r>
            <a:r>
              <a:rPr lang="en-US" sz="2400" dirty="0">
                <a:latin typeface="+mj-lt"/>
              </a:rPr>
              <a:t> </a:t>
            </a:r>
            <a:r>
              <a:rPr lang="en-US" sz="2400" dirty="0" err="1">
                <a:latin typeface="+mj-lt"/>
              </a:rPr>
              <a:t>pihak</a:t>
            </a:r>
            <a:r>
              <a:rPr lang="en-US" sz="2400" dirty="0">
                <a:latin typeface="+mj-lt"/>
              </a:rPr>
              <a:t> </a:t>
            </a:r>
            <a:r>
              <a:rPr lang="en-US" sz="2400" dirty="0" err="1">
                <a:latin typeface="+mj-lt"/>
              </a:rPr>
              <a:t>ketiga</a:t>
            </a:r>
            <a:r>
              <a:rPr lang="en-US" sz="2400" dirty="0">
                <a:latin typeface="+mj-lt"/>
              </a:rPr>
              <a:t> </a:t>
            </a:r>
            <a:r>
              <a:rPr lang="en-US" sz="2400" dirty="0" err="1">
                <a:latin typeface="+mj-lt"/>
              </a:rPr>
              <a:t>memerlukan</a:t>
            </a:r>
            <a:r>
              <a:rPr lang="en-US" sz="2400" dirty="0">
                <a:latin typeface="+mj-lt"/>
              </a:rPr>
              <a:t> </a:t>
            </a:r>
            <a:r>
              <a:rPr lang="en-US" sz="2400" dirty="0" err="1">
                <a:latin typeface="+mj-lt"/>
              </a:rPr>
              <a:t>pemahaman</a:t>
            </a:r>
            <a:r>
              <a:rPr lang="en-US" sz="2400" dirty="0">
                <a:latin typeface="+mj-lt"/>
              </a:rPr>
              <a:t> TI dan </a:t>
            </a:r>
            <a:r>
              <a:rPr lang="en-US" sz="2400" dirty="0" err="1">
                <a:latin typeface="+mj-lt"/>
              </a:rPr>
              <a:t>investigasi</a:t>
            </a:r>
            <a:r>
              <a:rPr lang="en-US" sz="2400" dirty="0">
                <a:latin typeface="+mj-lt"/>
              </a:rPr>
              <a:t> </a:t>
            </a:r>
            <a:r>
              <a:rPr lang="en-US" sz="2400" dirty="0" err="1">
                <a:latin typeface="+mj-lt"/>
              </a:rPr>
              <a:t>forensik</a:t>
            </a:r>
            <a:r>
              <a:rPr lang="en-US" sz="2400" dirty="0">
                <a:latin typeface="+mj-lt"/>
              </a:rPr>
              <a:t> digital.</a:t>
            </a:r>
          </a:p>
          <a:p>
            <a:pPr marL="457200" indent="-457200">
              <a:buFont typeface="+mj-lt"/>
              <a:buAutoNum type="arabicPeriod"/>
            </a:pPr>
            <a:endParaRPr lang="en-US" sz="2400" dirty="0">
              <a:latin typeface="+mj-lt"/>
            </a:endParaRPr>
          </a:p>
          <a:p>
            <a:pPr marL="457200" indent="-457200">
              <a:buFont typeface="+mj-lt"/>
              <a:buAutoNum type="arabicPeriod"/>
            </a:pPr>
            <a:r>
              <a:rPr lang="en-US" altLang="en-US" sz="2400" dirty="0">
                <a:latin typeface="+mj-lt"/>
              </a:rPr>
              <a:t>A</a:t>
            </a:r>
            <a:r>
              <a:rPr kumimoji="0" lang="en-US" altLang="en-US" sz="2400" i="0" u="none" strike="noStrike" cap="none" normalizeH="0" baseline="0" dirty="0">
                <a:ln>
                  <a:noFill/>
                </a:ln>
                <a:solidFill>
                  <a:schemeClr val="tx1"/>
                </a:solidFill>
                <a:effectLst/>
                <a:latin typeface="+mj-lt"/>
              </a:rPr>
              <a:t>uditor perlu </a:t>
            </a:r>
            <a:r>
              <a:rPr kumimoji="0" lang="en-US" altLang="en-US" sz="2400" i="0" u="none" strike="noStrike" cap="none" normalizeH="0" baseline="0" dirty="0" err="1">
                <a:ln>
                  <a:noFill/>
                </a:ln>
                <a:solidFill>
                  <a:schemeClr val="tx1"/>
                </a:solidFill>
                <a:effectLst/>
                <a:latin typeface="+mj-lt"/>
              </a:rPr>
              <a:t>memahami</a:t>
            </a:r>
            <a:r>
              <a:rPr kumimoji="0" lang="en-US" altLang="en-US" sz="2400" i="0" u="none" strike="noStrike" cap="none" normalizeH="0" baseline="0" dirty="0">
                <a:ln>
                  <a:noFill/>
                </a:ln>
                <a:solidFill>
                  <a:schemeClr val="tx1"/>
                </a:solidFill>
                <a:effectLst/>
                <a:latin typeface="+mj-lt"/>
              </a:rPr>
              <a:t> </a:t>
            </a:r>
            <a:r>
              <a:rPr kumimoji="0" lang="en-US" altLang="en-US" sz="2400" i="0" u="none" strike="noStrike" cap="none" normalizeH="0" baseline="0" dirty="0" err="1">
                <a:ln>
                  <a:noFill/>
                </a:ln>
                <a:solidFill>
                  <a:schemeClr val="tx1"/>
                </a:solidFill>
                <a:effectLst/>
                <a:latin typeface="+mj-lt"/>
              </a:rPr>
              <a:t>skema</a:t>
            </a:r>
            <a:r>
              <a:rPr kumimoji="0" lang="en-US" altLang="en-US" sz="2400" i="0" u="none" strike="noStrike" cap="none" normalizeH="0" baseline="0" dirty="0">
                <a:ln>
                  <a:noFill/>
                </a:ln>
                <a:solidFill>
                  <a:schemeClr val="tx1"/>
                </a:solidFill>
                <a:effectLst/>
                <a:latin typeface="+mj-lt"/>
              </a:rPr>
              <a:t> </a:t>
            </a:r>
            <a:r>
              <a:rPr kumimoji="0" lang="en-US" altLang="en-US" sz="2400" i="0" u="none" strike="noStrike" cap="none" normalizeH="0" baseline="0" dirty="0" err="1">
                <a:ln>
                  <a:noFill/>
                </a:ln>
                <a:solidFill>
                  <a:schemeClr val="tx1"/>
                </a:solidFill>
                <a:effectLst/>
                <a:latin typeface="+mj-lt"/>
              </a:rPr>
              <a:t>investasi</a:t>
            </a:r>
            <a:r>
              <a:rPr kumimoji="0" lang="en-US" altLang="en-US" sz="2400" i="0" u="none" strike="noStrike" cap="none" normalizeH="0" baseline="0" dirty="0">
                <a:ln>
                  <a:noFill/>
                </a:ln>
                <a:solidFill>
                  <a:schemeClr val="tx1"/>
                </a:solidFill>
                <a:effectLst/>
                <a:latin typeface="+mj-lt"/>
              </a:rPr>
              <a:t>, </a:t>
            </a:r>
            <a:r>
              <a:rPr kumimoji="0" lang="en-US" altLang="en-US" sz="2400" i="0" u="none" strike="noStrike" cap="none" normalizeH="0" baseline="0" dirty="0" err="1">
                <a:ln>
                  <a:noFill/>
                </a:ln>
                <a:solidFill>
                  <a:schemeClr val="tx1"/>
                </a:solidFill>
                <a:effectLst/>
                <a:latin typeface="+mj-lt"/>
              </a:rPr>
              <a:t>mekanisme</a:t>
            </a:r>
            <a:r>
              <a:rPr kumimoji="0" lang="en-US" altLang="en-US" sz="2400" i="0" u="none" strike="noStrike" cap="none" normalizeH="0" baseline="0" dirty="0">
                <a:ln>
                  <a:noFill/>
                </a:ln>
                <a:solidFill>
                  <a:schemeClr val="tx1"/>
                </a:solidFill>
                <a:effectLst/>
                <a:latin typeface="+mj-lt"/>
              </a:rPr>
              <a:t> pasar modal, </a:t>
            </a:r>
            <a:r>
              <a:rPr kumimoji="0" lang="en-US" altLang="en-US" sz="2400" i="0" u="none" strike="noStrike" cap="none" normalizeH="0" baseline="0" dirty="0" err="1">
                <a:ln>
                  <a:noFill/>
                </a:ln>
                <a:solidFill>
                  <a:schemeClr val="tx1"/>
                </a:solidFill>
                <a:effectLst/>
                <a:latin typeface="+mj-lt"/>
              </a:rPr>
              <a:t>struktur</a:t>
            </a:r>
            <a:r>
              <a:rPr kumimoji="0" lang="en-US" altLang="en-US" sz="2400" i="0" u="none" strike="noStrike" cap="none" normalizeH="0" baseline="0" dirty="0">
                <a:ln>
                  <a:noFill/>
                </a:ln>
                <a:solidFill>
                  <a:schemeClr val="tx1"/>
                </a:solidFill>
                <a:effectLst/>
                <a:latin typeface="+mj-lt"/>
              </a:rPr>
              <a:t> </a:t>
            </a:r>
            <a:r>
              <a:rPr kumimoji="0" lang="en-US" altLang="en-US" sz="2400" i="0" u="none" strike="noStrike" cap="none" normalizeH="0" baseline="0" dirty="0" err="1">
                <a:ln>
                  <a:noFill/>
                </a:ln>
                <a:solidFill>
                  <a:schemeClr val="tx1"/>
                </a:solidFill>
                <a:effectLst/>
                <a:latin typeface="+mj-lt"/>
              </a:rPr>
              <a:t>reksa</a:t>
            </a:r>
            <a:r>
              <a:rPr kumimoji="0" lang="en-US" altLang="en-US" sz="2400" i="0" u="none" strike="noStrike" cap="none" normalizeH="0" baseline="0" dirty="0">
                <a:ln>
                  <a:noFill/>
                </a:ln>
                <a:solidFill>
                  <a:schemeClr val="tx1"/>
                </a:solidFill>
                <a:effectLst/>
                <a:latin typeface="+mj-lt"/>
              </a:rPr>
              <a:t> dana, </a:t>
            </a:r>
            <a:r>
              <a:rPr kumimoji="0" lang="en-US" altLang="en-US" sz="2400" i="0" u="none" strike="noStrike" cap="none" normalizeH="0" baseline="0" dirty="0" err="1">
                <a:ln>
                  <a:noFill/>
                </a:ln>
                <a:solidFill>
                  <a:schemeClr val="tx1"/>
                </a:solidFill>
                <a:effectLst/>
                <a:latin typeface="+mj-lt"/>
              </a:rPr>
              <a:t>hingga</a:t>
            </a:r>
            <a:r>
              <a:rPr kumimoji="0" lang="en-US" altLang="en-US" sz="2400" i="0" u="none" strike="noStrike" cap="none" normalizeH="0" baseline="0" dirty="0">
                <a:ln>
                  <a:noFill/>
                </a:ln>
                <a:solidFill>
                  <a:schemeClr val="tx1"/>
                </a:solidFill>
                <a:effectLst/>
                <a:latin typeface="+mj-lt"/>
              </a:rPr>
              <a:t> </a:t>
            </a:r>
            <a:r>
              <a:rPr kumimoji="0" lang="en-US" altLang="en-US" sz="2400" i="0" u="none" strike="noStrike" cap="none" normalizeH="0" baseline="0" dirty="0" err="1">
                <a:ln>
                  <a:noFill/>
                </a:ln>
                <a:solidFill>
                  <a:schemeClr val="tx1"/>
                </a:solidFill>
                <a:effectLst/>
                <a:latin typeface="+mj-lt"/>
              </a:rPr>
              <a:t>pola</a:t>
            </a:r>
            <a:r>
              <a:rPr kumimoji="0" lang="en-US" altLang="en-US" sz="2400" i="0" u="none" strike="noStrike" cap="none" normalizeH="0" baseline="0" dirty="0">
                <a:ln>
                  <a:noFill/>
                </a:ln>
                <a:solidFill>
                  <a:schemeClr val="tx1"/>
                </a:solidFill>
                <a:effectLst/>
                <a:latin typeface="+mj-lt"/>
              </a:rPr>
              <a:t> </a:t>
            </a:r>
            <a:r>
              <a:rPr kumimoji="0" lang="en-US" altLang="en-US" sz="2400" i="0" u="none" strike="noStrike" cap="none" normalizeH="0" baseline="0" dirty="0" err="1">
                <a:ln>
                  <a:noFill/>
                </a:ln>
                <a:solidFill>
                  <a:schemeClr val="tx1"/>
                </a:solidFill>
                <a:effectLst/>
                <a:latin typeface="+mj-lt"/>
              </a:rPr>
              <a:t>persekongkolan</a:t>
            </a:r>
            <a:r>
              <a:rPr kumimoji="0" lang="en-US" altLang="en-US" sz="2400" i="0" u="none" strike="noStrike" cap="none" normalizeH="0" baseline="0" dirty="0">
                <a:ln>
                  <a:noFill/>
                </a:ln>
                <a:solidFill>
                  <a:schemeClr val="tx1"/>
                </a:solidFill>
                <a:effectLst/>
                <a:latin typeface="+mj-lt"/>
              </a:rPr>
              <a:t> digital </a:t>
            </a:r>
            <a:r>
              <a:rPr kumimoji="0" lang="en-US" altLang="en-US" sz="2400" i="0" u="none" strike="noStrike" cap="none" normalizeH="0" baseline="0" dirty="0" err="1">
                <a:ln>
                  <a:noFill/>
                </a:ln>
                <a:solidFill>
                  <a:schemeClr val="tx1"/>
                </a:solidFill>
                <a:effectLst/>
                <a:latin typeface="+mj-lt"/>
              </a:rPr>
              <a:t>antar</a:t>
            </a:r>
            <a:r>
              <a:rPr kumimoji="0" lang="en-US" altLang="en-US" sz="2400" i="0" u="none" strike="noStrike" cap="none" normalizeH="0" baseline="0" dirty="0">
                <a:ln>
                  <a:noFill/>
                </a:ln>
                <a:solidFill>
                  <a:schemeClr val="tx1"/>
                </a:solidFill>
                <a:effectLst/>
                <a:latin typeface="+mj-lt"/>
              </a:rPr>
              <a:t> </a:t>
            </a:r>
            <a:r>
              <a:rPr kumimoji="0" lang="en-US" altLang="en-US" sz="2400" i="0" u="none" strike="noStrike" cap="none" normalizeH="0" baseline="0" dirty="0" err="1">
                <a:ln>
                  <a:noFill/>
                </a:ln>
                <a:solidFill>
                  <a:schemeClr val="tx1"/>
                </a:solidFill>
                <a:effectLst/>
                <a:latin typeface="+mj-lt"/>
              </a:rPr>
              <a:t>pelaku</a:t>
            </a:r>
            <a:r>
              <a:rPr kumimoji="0" lang="en-US" altLang="en-US" sz="2400" i="0" u="none" strike="noStrike" cap="none" normalizeH="0" baseline="0" dirty="0">
                <a:ln>
                  <a:noFill/>
                </a:ln>
                <a:solidFill>
                  <a:schemeClr val="tx1"/>
                </a:solidFill>
                <a:effectLst/>
                <a:latin typeface="+mj-lt"/>
              </a:rPr>
              <a:t>.</a:t>
            </a:r>
          </a:p>
          <a:p>
            <a:pPr marL="457200" indent="-457200">
              <a:buFont typeface="+mj-lt"/>
              <a:buAutoNum type="arabicPeriod"/>
            </a:pPr>
            <a:endParaRPr lang="en-US" sz="2400" dirty="0"/>
          </a:p>
          <a:p>
            <a:endParaRPr lang="en-US" dirty="0"/>
          </a:p>
        </p:txBody>
      </p:sp>
    </p:spTree>
    <p:extLst>
      <p:ext uri="{BB962C8B-B14F-4D97-AF65-F5344CB8AC3E}">
        <p14:creationId xmlns:p14="http://schemas.microsoft.com/office/powerpoint/2010/main" val="4090056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Placeholder 3" descr="close up of building">
            <a:extLst>
              <a:ext uri="{FF2B5EF4-FFF2-40B4-BE49-F238E27FC236}">
                <a16:creationId xmlns:a16="http://schemas.microsoft.com/office/drawing/2014/main" id="{5A9FCEFE-ADCB-4861-8CEA-A074136512A6}"/>
              </a:ext>
            </a:extLst>
          </p:cNvPr>
          <p:cNvPicPr>
            <a:picLocks noGrp="1" noChangeAspect="1"/>
          </p:cNvPicPr>
          <p:nvPr>
            <p:ph type="pic" sz="quarter" idx="20"/>
          </p:nvPr>
        </p:nvPicPr>
        <p:blipFill>
          <a:blip r:embed="rId2"/>
          <a:srcRect t="13712" b="13712"/>
          <a:stretch>
            <a:fillRect/>
          </a:stretch>
        </p:blipFill>
        <p:spPr>
          <a:xfrm>
            <a:off x="9393238" y="0"/>
            <a:ext cx="2798762" cy="1354138"/>
          </a:xfrm>
          <a:custGeom>
            <a:avLst/>
            <a:gdLst>
              <a:gd name="connsiteX0" fmla="*/ 316595 w 2798762"/>
              <a:gd name="connsiteY0" fmla="*/ 369378 h 1635849"/>
              <a:gd name="connsiteX1" fmla="*/ 1152465 w 2798762"/>
              <a:gd name="connsiteY1" fmla="*/ 369378 h 1635849"/>
              <a:gd name="connsiteX2" fmla="*/ 1469083 w 2798762"/>
              <a:gd name="connsiteY2" fmla="*/ 1002614 h 1635849"/>
              <a:gd name="connsiteX3" fmla="*/ 1152465 w 2798762"/>
              <a:gd name="connsiteY3" fmla="*/ 1635849 h 1635849"/>
              <a:gd name="connsiteX4" fmla="*/ 316595 w 2798762"/>
              <a:gd name="connsiteY4" fmla="*/ 1635849 h 1635849"/>
              <a:gd name="connsiteX5" fmla="*/ 0 w 2798762"/>
              <a:gd name="connsiteY5" fmla="*/ 1002660 h 1635849"/>
              <a:gd name="connsiteX6" fmla="*/ 0 w 2798762"/>
              <a:gd name="connsiteY6" fmla="*/ 1002568 h 1635849"/>
              <a:gd name="connsiteX7" fmla="*/ 1193125 w 2798762"/>
              <a:gd name="connsiteY7" fmla="*/ 0 h 1635849"/>
              <a:gd name="connsiteX8" fmla="*/ 2798762 w 2798762"/>
              <a:gd name="connsiteY8" fmla="*/ 0 h 1635849"/>
              <a:gd name="connsiteX9" fmla="*/ 2798762 w 2798762"/>
              <a:gd name="connsiteY9" fmla="*/ 786966 h 1635849"/>
              <a:gd name="connsiteX10" fmla="*/ 2719777 w 2798762"/>
              <a:gd name="connsiteY10" fmla="*/ 944936 h 1635849"/>
              <a:gd name="connsiteX11" fmla="*/ 1582346 w 2798762"/>
              <a:gd name="connsiteY11" fmla="*/ 944936 h 1635849"/>
              <a:gd name="connsiteX12" fmla="*/ 1151501 w 2798762"/>
              <a:gd name="connsiteY12" fmla="*/ 83246 h 163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762" h="1635849">
                <a:moveTo>
                  <a:pt x="316595" y="369378"/>
                </a:moveTo>
                <a:lnTo>
                  <a:pt x="1152465" y="369378"/>
                </a:lnTo>
                <a:lnTo>
                  <a:pt x="1469083" y="1002614"/>
                </a:lnTo>
                <a:lnTo>
                  <a:pt x="1152465" y="1635849"/>
                </a:lnTo>
                <a:lnTo>
                  <a:pt x="316595" y="1635849"/>
                </a:lnTo>
                <a:lnTo>
                  <a:pt x="0" y="1002660"/>
                </a:lnTo>
                <a:lnTo>
                  <a:pt x="0" y="1002568"/>
                </a:lnTo>
                <a:close/>
                <a:moveTo>
                  <a:pt x="1193125" y="0"/>
                </a:moveTo>
                <a:lnTo>
                  <a:pt x="2798762" y="0"/>
                </a:lnTo>
                <a:lnTo>
                  <a:pt x="2798762" y="786966"/>
                </a:lnTo>
                <a:lnTo>
                  <a:pt x="2719777" y="944936"/>
                </a:lnTo>
                <a:lnTo>
                  <a:pt x="1582346" y="944936"/>
                </a:lnTo>
                <a:lnTo>
                  <a:pt x="1151501" y="83246"/>
                </a:lnTo>
                <a:close/>
              </a:path>
            </a:pathLst>
          </a:custGeom>
        </p:spPr>
      </p:pic>
      <p:sp>
        <p:nvSpPr>
          <p:cNvPr id="9" name="Title 39">
            <a:extLst>
              <a:ext uri="{FF2B5EF4-FFF2-40B4-BE49-F238E27FC236}">
                <a16:creationId xmlns:a16="http://schemas.microsoft.com/office/drawing/2014/main" id="{E692885A-C5D3-457A-9B33-1809B7A57FA2}"/>
              </a:ext>
            </a:extLst>
          </p:cNvPr>
          <p:cNvSpPr>
            <a:spLocks noGrp="1"/>
          </p:cNvSpPr>
          <p:nvPr>
            <p:ph type="title"/>
          </p:nvPr>
        </p:nvSpPr>
        <p:spPr>
          <a:xfrm>
            <a:off x="330925" y="423533"/>
            <a:ext cx="9062313" cy="1552224"/>
          </a:xfrm>
        </p:spPr>
        <p:txBody>
          <a:bodyPr/>
          <a:lstStyle/>
          <a:p>
            <a:r>
              <a:rPr lang="en-US" dirty="0"/>
              <a:t>2️⃣ </a:t>
            </a:r>
            <a:r>
              <a:rPr lang="en-US" b="1" dirty="0"/>
              <a:t>Mampu </a:t>
            </a:r>
            <a:r>
              <a:rPr lang="en-US" b="1" dirty="0" err="1"/>
              <a:t>Bekerja</a:t>
            </a:r>
            <a:r>
              <a:rPr lang="en-US" b="1" dirty="0"/>
              <a:t> di Bawah </a:t>
            </a:r>
            <a:r>
              <a:rPr lang="en-US" b="1" dirty="0" err="1"/>
              <a:t>Tekanan</a:t>
            </a:r>
            <a:br>
              <a:rPr lang="en-US" dirty="0"/>
            </a:br>
            <a:endParaRPr lang="en-US" dirty="0"/>
          </a:p>
        </p:txBody>
      </p:sp>
      <p:pic>
        <p:nvPicPr>
          <p:cNvPr id="8" name="Picture 7">
            <a:extLst>
              <a:ext uri="{FF2B5EF4-FFF2-40B4-BE49-F238E27FC236}">
                <a16:creationId xmlns:a16="http://schemas.microsoft.com/office/drawing/2014/main" id="{63AAD158-8DC5-4BB3-AF36-D7C7CB21A1C5}"/>
              </a:ext>
            </a:extLst>
          </p:cNvPr>
          <p:cNvPicPr>
            <a:picLocks noChangeAspect="1"/>
          </p:cNvPicPr>
          <p:nvPr/>
        </p:nvPicPr>
        <p:blipFill>
          <a:blip r:embed="rId3"/>
          <a:stretch>
            <a:fillRect/>
          </a:stretch>
        </p:blipFill>
        <p:spPr>
          <a:xfrm>
            <a:off x="559253" y="1813151"/>
            <a:ext cx="9972676" cy="4433916"/>
          </a:xfrm>
          <a:prstGeom prst="rect">
            <a:avLst/>
          </a:prstGeom>
        </p:spPr>
      </p:pic>
    </p:spTree>
    <p:extLst>
      <p:ext uri="{BB962C8B-B14F-4D97-AF65-F5344CB8AC3E}">
        <p14:creationId xmlns:p14="http://schemas.microsoft.com/office/powerpoint/2010/main" val="3396180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Placeholder 3" descr="close up of building">
            <a:extLst>
              <a:ext uri="{FF2B5EF4-FFF2-40B4-BE49-F238E27FC236}">
                <a16:creationId xmlns:a16="http://schemas.microsoft.com/office/drawing/2014/main" id="{5A9FCEFE-ADCB-4861-8CEA-A074136512A6}"/>
              </a:ext>
            </a:extLst>
          </p:cNvPr>
          <p:cNvPicPr>
            <a:picLocks noGrp="1" noChangeAspect="1"/>
          </p:cNvPicPr>
          <p:nvPr>
            <p:ph type="pic" sz="quarter" idx="20"/>
          </p:nvPr>
        </p:nvPicPr>
        <p:blipFill>
          <a:blip r:embed="rId2"/>
          <a:srcRect t="13712" b="13712"/>
          <a:stretch>
            <a:fillRect/>
          </a:stretch>
        </p:blipFill>
        <p:spPr>
          <a:xfrm>
            <a:off x="9393238" y="0"/>
            <a:ext cx="2798762" cy="1354138"/>
          </a:xfrm>
          <a:custGeom>
            <a:avLst/>
            <a:gdLst>
              <a:gd name="connsiteX0" fmla="*/ 316595 w 2798762"/>
              <a:gd name="connsiteY0" fmla="*/ 369378 h 1635849"/>
              <a:gd name="connsiteX1" fmla="*/ 1152465 w 2798762"/>
              <a:gd name="connsiteY1" fmla="*/ 369378 h 1635849"/>
              <a:gd name="connsiteX2" fmla="*/ 1469083 w 2798762"/>
              <a:gd name="connsiteY2" fmla="*/ 1002614 h 1635849"/>
              <a:gd name="connsiteX3" fmla="*/ 1152465 w 2798762"/>
              <a:gd name="connsiteY3" fmla="*/ 1635849 h 1635849"/>
              <a:gd name="connsiteX4" fmla="*/ 316595 w 2798762"/>
              <a:gd name="connsiteY4" fmla="*/ 1635849 h 1635849"/>
              <a:gd name="connsiteX5" fmla="*/ 0 w 2798762"/>
              <a:gd name="connsiteY5" fmla="*/ 1002660 h 1635849"/>
              <a:gd name="connsiteX6" fmla="*/ 0 w 2798762"/>
              <a:gd name="connsiteY6" fmla="*/ 1002568 h 1635849"/>
              <a:gd name="connsiteX7" fmla="*/ 1193125 w 2798762"/>
              <a:gd name="connsiteY7" fmla="*/ 0 h 1635849"/>
              <a:gd name="connsiteX8" fmla="*/ 2798762 w 2798762"/>
              <a:gd name="connsiteY8" fmla="*/ 0 h 1635849"/>
              <a:gd name="connsiteX9" fmla="*/ 2798762 w 2798762"/>
              <a:gd name="connsiteY9" fmla="*/ 786966 h 1635849"/>
              <a:gd name="connsiteX10" fmla="*/ 2719777 w 2798762"/>
              <a:gd name="connsiteY10" fmla="*/ 944936 h 1635849"/>
              <a:gd name="connsiteX11" fmla="*/ 1582346 w 2798762"/>
              <a:gd name="connsiteY11" fmla="*/ 944936 h 1635849"/>
              <a:gd name="connsiteX12" fmla="*/ 1151501 w 2798762"/>
              <a:gd name="connsiteY12" fmla="*/ 83246 h 163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762" h="1635849">
                <a:moveTo>
                  <a:pt x="316595" y="369378"/>
                </a:moveTo>
                <a:lnTo>
                  <a:pt x="1152465" y="369378"/>
                </a:lnTo>
                <a:lnTo>
                  <a:pt x="1469083" y="1002614"/>
                </a:lnTo>
                <a:lnTo>
                  <a:pt x="1152465" y="1635849"/>
                </a:lnTo>
                <a:lnTo>
                  <a:pt x="316595" y="1635849"/>
                </a:lnTo>
                <a:lnTo>
                  <a:pt x="0" y="1002660"/>
                </a:lnTo>
                <a:lnTo>
                  <a:pt x="0" y="1002568"/>
                </a:lnTo>
                <a:close/>
                <a:moveTo>
                  <a:pt x="1193125" y="0"/>
                </a:moveTo>
                <a:lnTo>
                  <a:pt x="2798762" y="0"/>
                </a:lnTo>
                <a:lnTo>
                  <a:pt x="2798762" y="786966"/>
                </a:lnTo>
                <a:lnTo>
                  <a:pt x="2719777" y="944936"/>
                </a:lnTo>
                <a:lnTo>
                  <a:pt x="1582346" y="944936"/>
                </a:lnTo>
                <a:lnTo>
                  <a:pt x="1151501" y="83246"/>
                </a:lnTo>
                <a:close/>
              </a:path>
            </a:pathLst>
          </a:custGeom>
        </p:spPr>
      </p:pic>
      <p:sp>
        <p:nvSpPr>
          <p:cNvPr id="9" name="Title 39">
            <a:extLst>
              <a:ext uri="{FF2B5EF4-FFF2-40B4-BE49-F238E27FC236}">
                <a16:creationId xmlns:a16="http://schemas.microsoft.com/office/drawing/2014/main" id="{E692885A-C5D3-457A-9B33-1809B7A57FA2}"/>
              </a:ext>
            </a:extLst>
          </p:cNvPr>
          <p:cNvSpPr>
            <a:spLocks noGrp="1"/>
          </p:cNvSpPr>
          <p:nvPr>
            <p:ph type="title"/>
          </p:nvPr>
        </p:nvSpPr>
        <p:spPr>
          <a:xfrm>
            <a:off x="330925" y="423533"/>
            <a:ext cx="9062313" cy="1552224"/>
          </a:xfrm>
        </p:spPr>
        <p:txBody>
          <a:bodyPr/>
          <a:lstStyle/>
          <a:p>
            <a:r>
              <a:rPr lang="en-US" dirty="0"/>
              <a:t>3️⃣ </a:t>
            </a:r>
            <a:r>
              <a:rPr lang="en-US" b="1" dirty="0" err="1"/>
              <a:t>Menjaga</a:t>
            </a:r>
            <a:r>
              <a:rPr lang="en-US" b="1" dirty="0"/>
              <a:t> </a:t>
            </a:r>
            <a:r>
              <a:rPr lang="en-US" b="1" dirty="0" err="1"/>
              <a:t>Objektivitas</a:t>
            </a:r>
            <a:r>
              <a:rPr lang="en-US" b="1" dirty="0"/>
              <a:t> dan </a:t>
            </a:r>
            <a:r>
              <a:rPr lang="en-US" b="1" dirty="0" err="1"/>
              <a:t>Skeptisisme</a:t>
            </a:r>
            <a:r>
              <a:rPr lang="en-US" b="1" dirty="0"/>
              <a:t> </a:t>
            </a:r>
            <a:r>
              <a:rPr lang="en-US" b="1" dirty="0" err="1"/>
              <a:t>Profesional</a:t>
            </a:r>
            <a:br>
              <a:rPr lang="en-US" dirty="0"/>
            </a:br>
            <a:endParaRPr lang="en-US" dirty="0"/>
          </a:p>
        </p:txBody>
      </p:sp>
      <p:pic>
        <p:nvPicPr>
          <p:cNvPr id="7" name="Picture 6">
            <a:extLst>
              <a:ext uri="{FF2B5EF4-FFF2-40B4-BE49-F238E27FC236}">
                <a16:creationId xmlns:a16="http://schemas.microsoft.com/office/drawing/2014/main" id="{5591C402-0438-4E9D-9B16-527801394592}"/>
              </a:ext>
            </a:extLst>
          </p:cNvPr>
          <p:cNvPicPr>
            <a:picLocks noChangeAspect="1"/>
          </p:cNvPicPr>
          <p:nvPr/>
        </p:nvPicPr>
        <p:blipFill>
          <a:blip r:embed="rId3"/>
          <a:stretch>
            <a:fillRect/>
          </a:stretch>
        </p:blipFill>
        <p:spPr>
          <a:xfrm>
            <a:off x="566736" y="1975757"/>
            <a:ext cx="9935905" cy="3837214"/>
          </a:xfrm>
          <a:prstGeom prst="rect">
            <a:avLst/>
          </a:prstGeom>
        </p:spPr>
      </p:pic>
    </p:spTree>
    <p:extLst>
      <p:ext uri="{BB962C8B-B14F-4D97-AF65-F5344CB8AC3E}">
        <p14:creationId xmlns:p14="http://schemas.microsoft.com/office/powerpoint/2010/main" val="3512631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Placeholder 3" descr="close up of building">
            <a:extLst>
              <a:ext uri="{FF2B5EF4-FFF2-40B4-BE49-F238E27FC236}">
                <a16:creationId xmlns:a16="http://schemas.microsoft.com/office/drawing/2014/main" id="{5A9FCEFE-ADCB-4861-8CEA-A074136512A6}"/>
              </a:ext>
            </a:extLst>
          </p:cNvPr>
          <p:cNvPicPr>
            <a:picLocks noGrp="1" noChangeAspect="1"/>
          </p:cNvPicPr>
          <p:nvPr>
            <p:ph type="pic" sz="quarter" idx="20"/>
          </p:nvPr>
        </p:nvPicPr>
        <p:blipFill>
          <a:blip r:embed="rId2"/>
          <a:srcRect t="13712" b="13712"/>
          <a:stretch>
            <a:fillRect/>
          </a:stretch>
        </p:blipFill>
        <p:spPr>
          <a:xfrm>
            <a:off x="9393238" y="0"/>
            <a:ext cx="2798762" cy="1354138"/>
          </a:xfrm>
          <a:custGeom>
            <a:avLst/>
            <a:gdLst>
              <a:gd name="connsiteX0" fmla="*/ 316595 w 2798762"/>
              <a:gd name="connsiteY0" fmla="*/ 369378 h 1635849"/>
              <a:gd name="connsiteX1" fmla="*/ 1152465 w 2798762"/>
              <a:gd name="connsiteY1" fmla="*/ 369378 h 1635849"/>
              <a:gd name="connsiteX2" fmla="*/ 1469083 w 2798762"/>
              <a:gd name="connsiteY2" fmla="*/ 1002614 h 1635849"/>
              <a:gd name="connsiteX3" fmla="*/ 1152465 w 2798762"/>
              <a:gd name="connsiteY3" fmla="*/ 1635849 h 1635849"/>
              <a:gd name="connsiteX4" fmla="*/ 316595 w 2798762"/>
              <a:gd name="connsiteY4" fmla="*/ 1635849 h 1635849"/>
              <a:gd name="connsiteX5" fmla="*/ 0 w 2798762"/>
              <a:gd name="connsiteY5" fmla="*/ 1002660 h 1635849"/>
              <a:gd name="connsiteX6" fmla="*/ 0 w 2798762"/>
              <a:gd name="connsiteY6" fmla="*/ 1002568 h 1635849"/>
              <a:gd name="connsiteX7" fmla="*/ 1193125 w 2798762"/>
              <a:gd name="connsiteY7" fmla="*/ 0 h 1635849"/>
              <a:gd name="connsiteX8" fmla="*/ 2798762 w 2798762"/>
              <a:gd name="connsiteY8" fmla="*/ 0 h 1635849"/>
              <a:gd name="connsiteX9" fmla="*/ 2798762 w 2798762"/>
              <a:gd name="connsiteY9" fmla="*/ 786966 h 1635849"/>
              <a:gd name="connsiteX10" fmla="*/ 2719777 w 2798762"/>
              <a:gd name="connsiteY10" fmla="*/ 944936 h 1635849"/>
              <a:gd name="connsiteX11" fmla="*/ 1582346 w 2798762"/>
              <a:gd name="connsiteY11" fmla="*/ 944936 h 1635849"/>
              <a:gd name="connsiteX12" fmla="*/ 1151501 w 2798762"/>
              <a:gd name="connsiteY12" fmla="*/ 83246 h 163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762" h="1635849">
                <a:moveTo>
                  <a:pt x="316595" y="369378"/>
                </a:moveTo>
                <a:lnTo>
                  <a:pt x="1152465" y="369378"/>
                </a:lnTo>
                <a:lnTo>
                  <a:pt x="1469083" y="1002614"/>
                </a:lnTo>
                <a:lnTo>
                  <a:pt x="1152465" y="1635849"/>
                </a:lnTo>
                <a:lnTo>
                  <a:pt x="316595" y="1635849"/>
                </a:lnTo>
                <a:lnTo>
                  <a:pt x="0" y="1002660"/>
                </a:lnTo>
                <a:lnTo>
                  <a:pt x="0" y="1002568"/>
                </a:lnTo>
                <a:close/>
                <a:moveTo>
                  <a:pt x="1193125" y="0"/>
                </a:moveTo>
                <a:lnTo>
                  <a:pt x="2798762" y="0"/>
                </a:lnTo>
                <a:lnTo>
                  <a:pt x="2798762" y="786966"/>
                </a:lnTo>
                <a:lnTo>
                  <a:pt x="2719777" y="944936"/>
                </a:lnTo>
                <a:lnTo>
                  <a:pt x="1582346" y="944936"/>
                </a:lnTo>
                <a:lnTo>
                  <a:pt x="1151501" y="83246"/>
                </a:lnTo>
                <a:close/>
              </a:path>
            </a:pathLst>
          </a:custGeom>
        </p:spPr>
      </p:pic>
      <p:sp>
        <p:nvSpPr>
          <p:cNvPr id="9" name="Title 39">
            <a:extLst>
              <a:ext uri="{FF2B5EF4-FFF2-40B4-BE49-F238E27FC236}">
                <a16:creationId xmlns:a16="http://schemas.microsoft.com/office/drawing/2014/main" id="{E692885A-C5D3-457A-9B33-1809B7A57FA2}"/>
              </a:ext>
            </a:extLst>
          </p:cNvPr>
          <p:cNvSpPr>
            <a:spLocks noGrp="1"/>
          </p:cNvSpPr>
          <p:nvPr>
            <p:ph type="title"/>
          </p:nvPr>
        </p:nvSpPr>
        <p:spPr>
          <a:xfrm>
            <a:off x="330925" y="423533"/>
            <a:ext cx="9062313" cy="1552224"/>
          </a:xfrm>
        </p:spPr>
        <p:txBody>
          <a:bodyPr/>
          <a:lstStyle/>
          <a:p>
            <a:r>
              <a:rPr lang="en-US" dirty="0"/>
              <a:t>4️⃣ </a:t>
            </a:r>
            <a:r>
              <a:rPr lang="en-US" b="1" dirty="0" err="1"/>
              <a:t>Kemampuan</a:t>
            </a:r>
            <a:r>
              <a:rPr lang="en-US" b="1" dirty="0"/>
              <a:t> </a:t>
            </a:r>
            <a:r>
              <a:rPr lang="en-US" b="1" dirty="0" err="1"/>
              <a:t>Analitis</a:t>
            </a:r>
            <a:r>
              <a:rPr lang="en-US" b="1" dirty="0"/>
              <a:t> Tinggi</a:t>
            </a:r>
            <a:br>
              <a:rPr lang="en-US" dirty="0"/>
            </a:br>
            <a:endParaRPr lang="en-US" dirty="0"/>
          </a:p>
        </p:txBody>
      </p:sp>
      <p:pic>
        <p:nvPicPr>
          <p:cNvPr id="5" name="Picture 4">
            <a:extLst>
              <a:ext uri="{FF2B5EF4-FFF2-40B4-BE49-F238E27FC236}">
                <a16:creationId xmlns:a16="http://schemas.microsoft.com/office/drawing/2014/main" id="{9D3B1AC4-BA1D-4679-B3A8-A87DB23FCFA6}"/>
              </a:ext>
            </a:extLst>
          </p:cNvPr>
          <p:cNvPicPr>
            <a:picLocks noChangeAspect="1"/>
          </p:cNvPicPr>
          <p:nvPr/>
        </p:nvPicPr>
        <p:blipFill>
          <a:blip r:embed="rId3"/>
          <a:stretch>
            <a:fillRect/>
          </a:stretch>
        </p:blipFill>
        <p:spPr>
          <a:xfrm>
            <a:off x="461553" y="1599189"/>
            <a:ext cx="10233253" cy="2531939"/>
          </a:xfrm>
          <a:prstGeom prst="rect">
            <a:avLst/>
          </a:prstGeom>
        </p:spPr>
      </p:pic>
    </p:spTree>
    <p:extLst>
      <p:ext uri="{BB962C8B-B14F-4D97-AF65-F5344CB8AC3E}">
        <p14:creationId xmlns:p14="http://schemas.microsoft.com/office/powerpoint/2010/main" val="1419705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Placeholder 3" descr="close up of building">
            <a:extLst>
              <a:ext uri="{FF2B5EF4-FFF2-40B4-BE49-F238E27FC236}">
                <a16:creationId xmlns:a16="http://schemas.microsoft.com/office/drawing/2014/main" id="{5A9FCEFE-ADCB-4861-8CEA-A074136512A6}"/>
              </a:ext>
            </a:extLst>
          </p:cNvPr>
          <p:cNvPicPr>
            <a:picLocks noGrp="1" noChangeAspect="1"/>
          </p:cNvPicPr>
          <p:nvPr>
            <p:ph type="pic" sz="quarter" idx="20"/>
          </p:nvPr>
        </p:nvPicPr>
        <p:blipFill>
          <a:blip r:embed="rId2"/>
          <a:srcRect t="13712" b="13712"/>
          <a:stretch>
            <a:fillRect/>
          </a:stretch>
        </p:blipFill>
        <p:spPr>
          <a:xfrm>
            <a:off x="9393238" y="0"/>
            <a:ext cx="2798762" cy="1354138"/>
          </a:xfrm>
          <a:custGeom>
            <a:avLst/>
            <a:gdLst>
              <a:gd name="connsiteX0" fmla="*/ 316595 w 2798762"/>
              <a:gd name="connsiteY0" fmla="*/ 369378 h 1635849"/>
              <a:gd name="connsiteX1" fmla="*/ 1152465 w 2798762"/>
              <a:gd name="connsiteY1" fmla="*/ 369378 h 1635849"/>
              <a:gd name="connsiteX2" fmla="*/ 1469083 w 2798762"/>
              <a:gd name="connsiteY2" fmla="*/ 1002614 h 1635849"/>
              <a:gd name="connsiteX3" fmla="*/ 1152465 w 2798762"/>
              <a:gd name="connsiteY3" fmla="*/ 1635849 h 1635849"/>
              <a:gd name="connsiteX4" fmla="*/ 316595 w 2798762"/>
              <a:gd name="connsiteY4" fmla="*/ 1635849 h 1635849"/>
              <a:gd name="connsiteX5" fmla="*/ 0 w 2798762"/>
              <a:gd name="connsiteY5" fmla="*/ 1002660 h 1635849"/>
              <a:gd name="connsiteX6" fmla="*/ 0 w 2798762"/>
              <a:gd name="connsiteY6" fmla="*/ 1002568 h 1635849"/>
              <a:gd name="connsiteX7" fmla="*/ 1193125 w 2798762"/>
              <a:gd name="connsiteY7" fmla="*/ 0 h 1635849"/>
              <a:gd name="connsiteX8" fmla="*/ 2798762 w 2798762"/>
              <a:gd name="connsiteY8" fmla="*/ 0 h 1635849"/>
              <a:gd name="connsiteX9" fmla="*/ 2798762 w 2798762"/>
              <a:gd name="connsiteY9" fmla="*/ 786966 h 1635849"/>
              <a:gd name="connsiteX10" fmla="*/ 2719777 w 2798762"/>
              <a:gd name="connsiteY10" fmla="*/ 944936 h 1635849"/>
              <a:gd name="connsiteX11" fmla="*/ 1582346 w 2798762"/>
              <a:gd name="connsiteY11" fmla="*/ 944936 h 1635849"/>
              <a:gd name="connsiteX12" fmla="*/ 1151501 w 2798762"/>
              <a:gd name="connsiteY12" fmla="*/ 83246 h 163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762" h="1635849">
                <a:moveTo>
                  <a:pt x="316595" y="369378"/>
                </a:moveTo>
                <a:lnTo>
                  <a:pt x="1152465" y="369378"/>
                </a:lnTo>
                <a:lnTo>
                  <a:pt x="1469083" y="1002614"/>
                </a:lnTo>
                <a:lnTo>
                  <a:pt x="1152465" y="1635849"/>
                </a:lnTo>
                <a:lnTo>
                  <a:pt x="316595" y="1635849"/>
                </a:lnTo>
                <a:lnTo>
                  <a:pt x="0" y="1002660"/>
                </a:lnTo>
                <a:lnTo>
                  <a:pt x="0" y="1002568"/>
                </a:lnTo>
                <a:close/>
                <a:moveTo>
                  <a:pt x="1193125" y="0"/>
                </a:moveTo>
                <a:lnTo>
                  <a:pt x="2798762" y="0"/>
                </a:lnTo>
                <a:lnTo>
                  <a:pt x="2798762" y="786966"/>
                </a:lnTo>
                <a:lnTo>
                  <a:pt x="2719777" y="944936"/>
                </a:lnTo>
                <a:lnTo>
                  <a:pt x="1582346" y="944936"/>
                </a:lnTo>
                <a:lnTo>
                  <a:pt x="1151501" y="83246"/>
                </a:lnTo>
                <a:close/>
              </a:path>
            </a:pathLst>
          </a:custGeom>
        </p:spPr>
      </p:pic>
      <p:sp>
        <p:nvSpPr>
          <p:cNvPr id="9" name="Title 39">
            <a:extLst>
              <a:ext uri="{FF2B5EF4-FFF2-40B4-BE49-F238E27FC236}">
                <a16:creationId xmlns:a16="http://schemas.microsoft.com/office/drawing/2014/main" id="{E692885A-C5D3-457A-9B33-1809B7A57FA2}"/>
              </a:ext>
            </a:extLst>
          </p:cNvPr>
          <p:cNvSpPr>
            <a:spLocks noGrp="1"/>
          </p:cNvSpPr>
          <p:nvPr>
            <p:ph type="title"/>
          </p:nvPr>
        </p:nvSpPr>
        <p:spPr>
          <a:xfrm>
            <a:off x="330925" y="423533"/>
            <a:ext cx="9062313" cy="1552224"/>
          </a:xfrm>
        </p:spPr>
        <p:txBody>
          <a:bodyPr/>
          <a:lstStyle/>
          <a:p>
            <a:r>
              <a:rPr lang="sv-SE" dirty="0"/>
              <a:t>5️⃣ </a:t>
            </a:r>
            <a:r>
              <a:rPr lang="sv-SE" b="1" dirty="0"/>
              <a:t>Etika dan Integritas yang Kuat</a:t>
            </a:r>
            <a:br>
              <a:rPr lang="en-US" dirty="0"/>
            </a:br>
            <a:endParaRPr lang="en-US" dirty="0"/>
          </a:p>
        </p:txBody>
      </p:sp>
      <p:pic>
        <p:nvPicPr>
          <p:cNvPr id="3" name="Picture 2">
            <a:extLst>
              <a:ext uri="{FF2B5EF4-FFF2-40B4-BE49-F238E27FC236}">
                <a16:creationId xmlns:a16="http://schemas.microsoft.com/office/drawing/2014/main" id="{E35D66E9-0813-4882-91CB-6959271D5071}"/>
              </a:ext>
            </a:extLst>
          </p:cNvPr>
          <p:cNvPicPr>
            <a:picLocks noChangeAspect="1"/>
          </p:cNvPicPr>
          <p:nvPr/>
        </p:nvPicPr>
        <p:blipFill>
          <a:blip r:embed="rId3"/>
          <a:stretch>
            <a:fillRect/>
          </a:stretch>
        </p:blipFill>
        <p:spPr>
          <a:xfrm>
            <a:off x="550408" y="1975757"/>
            <a:ext cx="10571640" cy="3314700"/>
          </a:xfrm>
          <a:prstGeom prst="rect">
            <a:avLst/>
          </a:prstGeom>
        </p:spPr>
      </p:pic>
    </p:spTree>
    <p:extLst>
      <p:ext uri="{BB962C8B-B14F-4D97-AF65-F5344CB8AC3E}">
        <p14:creationId xmlns:p14="http://schemas.microsoft.com/office/powerpoint/2010/main" val="4792112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80F641B8-D4CB-4B34-AF57-A526981DEDAF}"/>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rcRect l="3404" r="3404"/>
          <a:stretch/>
        </p:blipFill>
        <p:spPr>
          <a:xfrm>
            <a:off x="0" y="0"/>
            <a:ext cx="8964386" cy="6858000"/>
          </a:xfrm>
        </p:spPr>
      </p:pic>
      <p:sp>
        <p:nvSpPr>
          <p:cNvPr id="5" name="Title 4">
            <a:extLst>
              <a:ext uri="{FF2B5EF4-FFF2-40B4-BE49-F238E27FC236}">
                <a16:creationId xmlns:a16="http://schemas.microsoft.com/office/drawing/2014/main" id="{C0CA4A65-0235-4CB2-B09E-4E2D8F223034}"/>
              </a:ext>
            </a:extLst>
          </p:cNvPr>
          <p:cNvSpPr>
            <a:spLocks noGrp="1"/>
          </p:cNvSpPr>
          <p:nvPr>
            <p:ph type="title"/>
          </p:nvPr>
        </p:nvSpPr>
        <p:spPr>
          <a:xfrm>
            <a:off x="8964386" y="2372154"/>
            <a:ext cx="3227614" cy="2363132"/>
          </a:xfrm>
        </p:spPr>
        <p:txBody>
          <a:bodyPr/>
          <a:lstStyle/>
          <a:p>
            <a:r>
              <a:rPr lang="en-US" sz="3600" dirty="0"/>
              <a:t>💻 </a:t>
            </a:r>
            <a:r>
              <a:rPr lang="en-US" sz="3600" b="1" dirty="0"/>
              <a:t>Peran </a:t>
            </a:r>
            <a:r>
              <a:rPr lang="en-US" sz="3600" b="1" dirty="0" err="1"/>
              <a:t>Teknologi</a:t>
            </a:r>
            <a:r>
              <a:rPr lang="en-US" sz="3600" b="1" dirty="0"/>
              <a:t> dalam Audit </a:t>
            </a:r>
            <a:r>
              <a:rPr lang="en-US" sz="3600" b="1" dirty="0" err="1"/>
              <a:t>Investigatif</a:t>
            </a:r>
            <a:br>
              <a:rPr lang="en-US" sz="4000" b="1" dirty="0"/>
            </a:br>
            <a:br>
              <a:rPr lang="en-US" sz="4000" b="1" dirty="0"/>
            </a:br>
            <a:endParaRPr lang="en-US" sz="4000" dirty="0"/>
          </a:p>
        </p:txBody>
      </p:sp>
      <p:sp>
        <p:nvSpPr>
          <p:cNvPr id="2" name="Oval 1">
            <a:extLst>
              <a:ext uri="{FF2B5EF4-FFF2-40B4-BE49-F238E27FC236}">
                <a16:creationId xmlns:a16="http://schemas.microsoft.com/office/drawing/2014/main" id="{733AD71F-DA66-44DD-B812-447839E534FB}"/>
              </a:ext>
              <a:ext uri="{C183D7F6-B498-43B3-948B-1728B52AA6E4}">
                <adec:decorative xmlns:adec="http://schemas.microsoft.com/office/drawing/2017/decorative" val="1"/>
              </a:ext>
            </a:extLst>
          </p:cNvPr>
          <p:cNvSpPr/>
          <p:nvPr/>
        </p:nvSpPr>
        <p:spPr>
          <a:xfrm>
            <a:off x="8138160" y="5669280"/>
            <a:ext cx="502920" cy="502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A7CF27D1-2BD8-40D7-A92B-834F8A4F76F0}"/>
              </a:ext>
              <a:ext uri="{C183D7F6-B498-43B3-948B-1728B52AA6E4}">
                <adec:decorative xmlns:adec="http://schemas.microsoft.com/office/drawing/2017/decorative" val="1"/>
              </a:ext>
            </a:extLst>
          </p:cNvPr>
          <p:cNvSpPr/>
          <p:nvPr/>
        </p:nvSpPr>
        <p:spPr>
          <a:xfrm>
            <a:off x="2915463" y="1295169"/>
            <a:ext cx="692878" cy="6928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290F2B13-F976-4C2D-883C-E495CDF04ACA}"/>
              </a:ext>
              <a:ext uri="{C183D7F6-B498-43B3-948B-1728B52AA6E4}">
                <adec:decorative xmlns:adec="http://schemas.microsoft.com/office/drawing/2017/decorative" val="1"/>
              </a:ext>
            </a:extLst>
          </p:cNvPr>
          <p:cNvSpPr/>
          <p:nvPr/>
        </p:nvSpPr>
        <p:spPr>
          <a:xfrm>
            <a:off x="3398520" y="904895"/>
            <a:ext cx="251460" cy="251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3B28E15-9D9B-4009-8C56-B50F70C41283}"/>
              </a:ext>
            </a:extLst>
          </p:cNvPr>
          <p:cNvSpPr txBox="1"/>
          <p:nvPr/>
        </p:nvSpPr>
        <p:spPr>
          <a:xfrm>
            <a:off x="0" y="6858000"/>
            <a:ext cx="12192000" cy="230832"/>
          </a:xfrm>
          <a:prstGeom prst="rect">
            <a:avLst/>
          </a:prstGeom>
          <a:noFill/>
        </p:spPr>
        <p:txBody>
          <a:bodyPr wrap="square" rtlCol="0">
            <a:spAutoFit/>
          </a:bodyPr>
          <a:lstStyle/>
          <a:p>
            <a:r>
              <a:rPr lang="en-US" sz="900">
                <a:hlinkClick r:id="rId3" tooltip="https://www.puntosicuro.it/pubbliredazionale-C-119/i-corsi-per-auditor-esterni-interni-dei-sistemi-di-gestione-AR-24922/"/>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814008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7F211-ED25-4BED-862A-17F84B323349}"/>
              </a:ext>
            </a:extLst>
          </p:cNvPr>
          <p:cNvSpPr>
            <a:spLocks noGrp="1"/>
          </p:cNvSpPr>
          <p:nvPr>
            <p:ph type="title"/>
          </p:nvPr>
        </p:nvSpPr>
        <p:spPr>
          <a:xfrm>
            <a:off x="609017" y="281640"/>
            <a:ext cx="11033254" cy="2169658"/>
          </a:xfrm>
        </p:spPr>
        <p:txBody>
          <a:bodyPr/>
          <a:lstStyle/>
          <a:p>
            <a:pPr>
              <a:lnSpc>
                <a:spcPct val="150000"/>
              </a:lnSpc>
            </a:pPr>
            <a:r>
              <a:rPr lang="en-US" sz="2400" b="0" dirty="0"/>
              <a:t>Dalam era digital dan </a:t>
            </a:r>
            <a:r>
              <a:rPr lang="en-US" sz="2400" b="0" dirty="0" err="1"/>
              <a:t>transaksi</a:t>
            </a:r>
            <a:r>
              <a:rPr lang="en-US" sz="2400" b="0" dirty="0"/>
              <a:t> keuangan yang sangat </a:t>
            </a:r>
            <a:r>
              <a:rPr lang="en-US" sz="2400" b="0" dirty="0" err="1"/>
              <a:t>kompleks</a:t>
            </a:r>
            <a:r>
              <a:rPr lang="en-US" sz="2400" b="0" dirty="0"/>
              <a:t>, </a:t>
            </a:r>
            <a:r>
              <a:rPr lang="en-US" sz="2400" b="0" dirty="0" err="1"/>
              <a:t>peran</a:t>
            </a:r>
            <a:r>
              <a:rPr lang="en-US" sz="2400" b="0" dirty="0"/>
              <a:t> </a:t>
            </a:r>
            <a:r>
              <a:rPr lang="en-US" sz="2400" b="0" dirty="0" err="1"/>
              <a:t>teknologi</a:t>
            </a:r>
            <a:r>
              <a:rPr lang="en-US" sz="2400" b="0" dirty="0"/>
              <a:t> sangat </a:t>
            </a:r>
            <a:r>
              <a:rPr lang="en-US" sz="2400" b="0" dirty="0" err="1"/>
              <a:t>krusial</a:t>
            </a:r>
            <a:r>
              <a:rPr lang="en-US" sz="2400" b="0" dirty="0"/>
              <a:t> dalam </a:t>
            </a:r>
            <a:r>
              <a:rPr lang="en-US" sz="2400" b="0" dirty="0" err="1"/>
              <a:t>mendukung</a:t>
            </a:r>
            <a:r>
              <a:rPr lang="en-US" sz="2400" b="0" dirty="0"/>
              <a:t> </a:t>
            </a:r>
            <a:r>
              <a:rPr lang="en-US" sz="2400" b="0" dirty="0" err="1"/>
              <a:t>efektivitas</a:t>
            </a:r>
            <a:r>
              <a:rPr lang="en-US" sz="2400" b="0" dirty="0"/>
              <a:t> audit </a:t>
            </a:r>
            <a:r>
              <a:rPr lang="en-US" sz="2400" b="0" dirty="0" err="1"/>
              <a:t>investigatif</a:t>
            </a:r>
            <a:r>
              <a:rPr lang="en-US" sz="2400" b="0" dirty="0"/>
              <a:t>. </a:t>
            </a:r>
            <a:r>
              <a:rPr lang="en-US" sz="2400" b="0" dirty="0" err="1"/>
              <a:t>Tanpa</a:t>
            </a:r>
            <a:r>
              <a:rPr lang="en-US" sz="2400" b="0" dirty="0"/>
              <a:t> </a:t>
            </a:r>
            <a:r>
              <a:rPr lang="en-US" sz="2400" b="0" dirty="0" err="1"/>
              <a:t>bantuan</a:t>
            </a:r>
            <a:r>
              <a:rPr lang="en-US" sz="2400" b="0" dirty="0"/>
              <a:t> </a:t>
            </a:r>
            <a:r>
              <a:rPr lang="en-US" sz="2400" b="0" dirty="0" err="1"/>
              <a:t>teknologi</a:t>
            </a:r>
            <a:r>
              <a:rPr lang="en-US" sz="2400" b="0" dirty="0"/>
              <a:t>, </a:t>
            </a:r>
            <a:r>
              <a:rPr lang="en-US" sz="2400" b="0" dirty="0" err="1"/>
              <a:t>mendeteksi</a:t>
            </a:r>
            <a:r>
              <a:rPr lang="en-US" sz="2400" b="0" dirty="0"/>
              <a:t> fraud </a:t>
            </a:r>
            <a:r>
              <a:rPr lang="en-US" sz="2400" b="0" dirty="0" err="1"/>
              <a:t>tersembunyi</a:t>
            </a:r>
            <a:r>
              <a:rPr lang="en-US" sz="2400" b="0" dirty="0"/>
              <a:t> dalam </a:t>
            </a:r>
            <a:r>
              <a:rPr lang="en-US" sz="2400" b="0" dirty="0" err="1"/>
              <a:t>jutaan</a:t>
            </a:r>
            <a:r>
              <a:rPr lang="en-US" sz="2400" b="0" dirty="0"/>
              <a:t> data </a:t>
            </a:r>
            <a:r>
              <a:rPr lang="en-US" sz="2400" b="0" dirty="0" err="1"/>
              <a:t>transaksi</a:t>
            </a:r>
            <a:r>
              <a:rPr lang="en-US" sz="2400" b="0" dirty="0"/>
              <a:t> </a:t>
            </a:r>
            <a:r>
              <a:rPr lang="en-US" sz="2400" b="0" dirty="0" err="1"/>
              <a:t>akan</a:t>
            </a:r>
            <a:r>
              <a:rPr lang="en-US" sz="2400" b="0" dirty="0"/>
              <a:t> sangat </a:t>
            </a:r>
            <a:r>
              <a:rPr lang="en-US" sz="2400" b="0" dirty="0" err="1"/>
              <a:t>sulit</a:t>
            </a:r>
            <a:r>
              <a:rPr lang="en-US" sz="2400" b="0" dirty="0"/>
              <a:t> </a:t>
            </a:r>
            <a:r>
              <a:rPr lang="en-US" sz="2400" b="0" dirty="0" err="1"/>
              <a:t>dilakukan</a:t>
            </a:r>
            <a:r>
              <a:rPr lang="en-US" sz="2400" b="0" dirty="0"/>
              <a:t>.</a:t>
            </a:r>
            <a:br>
              <a:rPr lang="en-US" dirty="0"/>
            </a:br>
            <a:endParaRPr lang="en-US" dirty="0"/>
          </a:p>
        </p:txBody>
      </p:sp>
      <p:sp>
        <p:nvSpPr>
          <p:cNvPr id="18" name="Hexagon 17">
            <a:extLst>
              <a:ext uri="{FF2B5EF4-FFF2-40B4-BE49-F238E27FC236}">
                <a16:creationId xmlns:a16="http://schemas.microsoft.com/office/drawing/2014/main" id="{F3A0DAD0-3E39-4BBF-88E4-5C3C306DCCBB}"/>
              </a:ext>
              <a:ext uri="{C183D7F6-B498-43B3-948B-1728B52AA6E4}">
                <adec:decorative xmlns:adec="http://schemas.microsoft.com/office/drawing/2017/decorative" val="1"/>
              </a:ext>
            </a:extLst>
          </p:cNvPr>
          <p:cNvSpPr/>
          <p:nvPr/>
        </p:nvSpPr>
        <p:spPr>
          <a:xfrm>
            <a:off x="609018" y="2856132"/>
            <a:ext cx="914400" cy="764219"/>
          </a:xfrm>
          <a:prstGeom prst="hexagon">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descr="Target Audience">
            <a:extLst>
              <a:ext uri="{FF2B5EF4-FFF2-40B4-BE49-F238E27FC236}">
                <a16:creationId xmlns:a16="http://schemas.microsoft.com/office/drawing/2014/main" id="{C4663C19-45BD-46CB-AA38-6CE7C4522B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3513" y="2955592"/>
            <a:ext cx="548640" cy="548640"/>
          </a:xfrm>
          <a:prstGeom prst="rect">
            <a:avLst/>
          </a:prstGeom>
        </p:spPr>
      </p:pic>
      <p:sp>
        <p:nvSpPr>
          <p:cNvPr id="11" name="TextBox 10">
            <a:extLst>
              <a:ext uri="{FF2B5EF4-FFF2-40B4-BE49-F238E27FC236}">
                <a16:creationId xmlns:a16="http://schemas.microsoft.com/office/drawing/2014/main" id="{0A302878-D117-49D8-8CD3-093E34DF215B}"/>
              </a:ext>
            </a:extLst>
          </p:cNvPr>
          <p:cNvSpPr txBox="1"/>
          <p:nvPr/>
        </p:nvSpPr>
        <p:spPr>
          <a:xfrm>
            <a:off x="1748531" y="2856132"/>
            <a:ext cx="3657600" cy="59093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1️⃣ </a:t>
            </a:r>
            <a:r>
              <a:rPr lang="en-US" b="1" dirty="0" err="1"/>
              <a:t>Penggunaan</a:t>
            </a:r>
            <a:r>
              <a:rPr lang="en-US" b="1" dirty="0"/>
              <a:t> Software Audit </a:t>
            </a:r>
            <a:r>
              <a:rPr lang="en-US" b="1" dirty="0" err="1"/>
              <a:t>Berbasis</a:t>
            </a:r>
            <a:r>
              <a:rPr lang="en-US" b="1" dirty="0"/>
              <a:t> </a:t>
            </a:r>
            <a:r>
              <a:rPr lang="en-US" b="1" dirty="0" err="1"/>
              <a:t>Analitik</a:t>
            </a:r>
            <a:endParaRPr kumimoji="0" lang="en-US" b="1" i="0" u="none" strike="noStrike" kern="1200" cap="none" spc="0" normalizeH="0" baseline="0" noProof="0" dirty="0">
              <a:ln>
                <a:noFill/>
              </a:ln>
              <a:solidFill>
                <a:schemeClr val="accent4"/>
              </a:solidFill>
              <a:effectLst/>
              <a:uLnTx/>
              <a:uFillTx/>
              <a:latin typeface="+mj-lt"/>
              <a:ea typeface="+mn-ea"/>
              <a:cs typeface="Biome Light" panose="020B0303030204020804" pitchFamily="34" charset="0"/>
            </a:endParaRPr>
          </a:p>
        </p:txBody>
      </p:sp>
      <p:sp>
        <p:nvSpPr>
          <p:cNvPr id="24" name="Hexagon 23">
            <a:extLst>
              <a:ext uri="{FF2B5EF4-FFF2-40B4-BE49-F238E27FC236}">
                <a16:creationId xmlns:a16="http://schemas.microsoft.com/office/drawing/2014/main" id="{B8F5A225-0C56-4A56-9265-DBE9001CCCDC}"/>
              </a:ext>
              <a:ext uri="{C183D7F6-B498-43B3-948B-1728B52AA6E4}">
                <adec:decorative xmlns:adec="http://schemas.microsoft.com/office/drawing/2017/decorative" val="1"/>
              </a:ext>
            </a:extLst>
          </p:cNvPr>
          <p:cNvSpPr/>
          <p:nvPr/>
        </p:nvSpPr>
        <p:spPr>
          <a:xfrm>
            <a:off x="6382827" y="2856132"/>
            <a:ext cx="914400" cy="764219"/>
          </a:xfrm>
          <a:prstGeom prst="hexagon">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Graphic 33" descr="Upward trend">
            <a:extLst>
              <a:ext uri="{FF2B5EF4-FFF2-40B4-BE49-F238E27FC236}">
                <a16:creationId xmlns:a16="http://schemas.microsoft.com/office/drawing/2014/main" id="{112CEB44-CF96-4193-8126-3EF3F89B2EA2}"/>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562762" y="2954861"/>
            <a:ext cx="548640" cy="548640"/>
          </a:xfrm>
          <a:prstGeom prst="rect">
            <a:avLst/>
          </a:prstGeom>
        </p:spPr>
      </p:pic>
      <p:sp>
        <p:nvSpPr>
          <p:cNvPr id="19" name="Hexagon 18">
            <a:extLst>
              <a:ext uri="{FF2B5EF4-FFF2-40B4-BE49-F238E27FC236}">
                <a16:creationId xmlns:a16="http://schemas.microsoft.com/office/drawing/2014/main" id="{A6510D74-8CDF-4500-996B-40C07942D72B}"/>
              </a:ext>
              <a:ext uri="{C183D7F6-B498-43B3-948B-1728B52AA6E4}">
                <adec:decorative xmlns:adec="http://schemas.microsoft.com/office/drawing/2017/decorative" val="1"/>
              </a:ext>
            </a:extLst>
          </p:cNvPr>
          <p:cNvSpPr/>
          <p:nvPr/>
        </p:nvSpPr>
        <p:spPr>
          <a:xfrm>
            <a:off x="609018" y="4261652"/>
            <a:ext cx="914400" cy="764219"/>
          </a:xfrm>
          <a:prstGeom prst="hexagon">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Graphic 29" descr="Shopping bag">
            <a:extLst>
              <a:ext uri="{FF2B5EF4-FFF2-40B4-BE49-F238E27FC236}">
                <a16:creationId xmlns:a16="http://schemas.microsoft.com/office/drawing/2014/main" id="{245749D8-5A06-44F2-B96E-6718BBEB6C47}"/>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93513" y="4369583"/>
            <a:ext cx="548640" cy="548640"/>
          </a:xfrm>
          <a:prstGeom prst="rect">
            <a:avLst/>
          </a:prstGeom>
        </p:spPr>
      </p:pic>
      <p:sp>
        <p:nvSpPr>
          <p:cNvPr id="13" name="TextBox 12">
            <a:extLst>
              <a:ext uri="{FF2B5EF4-FFF2-40B4-BE49-F238E27FC236}">
                <a16:creationId xmlns:a16="http://schemas.microsoft.com/office/drawing/2014/main" id="{E0A3F38B-310F-454B-9EF6-EF4B5FD017B0}"/>
              </a:ext>
            </a:extLst>
          </p:cNvPr>
          <p:cNvSpPr txBox="1"/>
          <p:nvPr/>
        </p:nvSpPr>
        <p:spPr>
          <a:xfrm>
            <a:off x="7504954" y="2915144"/>
            <a:ext cx="3657600" cy="3139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1600" dirty="0"/>
              <a:t>2️⃣ </a:t>
            </a:r>
            <a:r>
              <a:rPr lang="nl-NL" sz="1600" b="1" dirty="0"/>
              <a:t>Audit Berbasis Big Data dan AI</a:t>
            </a:r>
            <a:endParaRPr kumimoji="0" lang="en-US" sz="1600" b="0" i="0" u="none" strike="noStrike" kern="1200" cap="none" spc="0" normalizeH="0" baseline="0" noProof="0" dirty="0">
              <a:ln>
                <a:noFill/>
              </a:ln>
              <a:effectLst/>
              <a:uLnTx/>
              <a:uFillTx/>
              <a:latin typeface="+mn-lt"/>
              <a:ea typeface="+mn-ea"/>
              <a:cs typeface="Biome Light" panose="020B0303030204020804" pitchFamily="34" charset="0"/>
            </a:endParaRPr>
          </a:p>
        </p:txBody>
      </p:sp>
      <p:sp>
        <p:nvSpPr>
          <p:cNvPr id="26" name="Hexagon 25">
            <a:extLst>
              <a:ext uri="{FF2B5EF4-FFF2-40B4-BE49-F238E27FC236}">
                <a16:creationId xmlns:a16="http://schemas.microsoft.com/office/drawing/2014/main" id="{F73E68A5-255F-4C3B-82E4-28F5CE1AA4BA}"/>
              </a:ext>
              <a:ext uri="{C183D7F6-B498-43B3-948B-1728B52AA6E4}">
                <adec:decorative xmlns:adec="http://schemas.microsoft.com/office/drawing/2017/decorative" val="1"/>
              </a:ext>
            </a:extLst>
          </p:cNvPr>
          <p:cNvSpPr/>
          <p:nvPr/>
        </p:nvSpPr>
        <p:spPr>
          <a:xfrm>
            <a:off x="6382827" y="4261652"/>
            <a:ext cx="914400" cy="764219"/>
          </a:xfrm>
          <a:prstGeom prst="hexagon">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35" descr="Clipboard">
            <a:extLst>
              <a:ext uri="{FF2B5EF4-FFF2-40B4-BE49-F238E27FC236}">
                <a16:creationId xmlns:a16="http://schemas.microsoft.com/office/drawing/2014/main" id="{3F4B17BF-671E-4F42-AB1B-F84F52DCE251}"/>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6573648" y="4357966"/>
            <a:ext cx="548640" cy="548640"/>
          </a:xfrm>
          <a:prstGeom prst="rect">
            <a:avLst/>
          </a:prstGeom>
        </p:spPr>
      </p:pic>
      <p:sp>
        <p:nvSpPr>
          <p:cNvPr id="9" name="TextBox 8">
            <a:extLst>
              <a:ext uri="{FF2B5EF4-FFF2-40B4-BE49-F238E27FC236}">
                <a16:creationId xmlns:a16="http://schemas.microsoft.com/office/drawing/2014/main" id="{BBD1A11C-0D13-40D5-A96C-6C9C65FDED12}"/>
              </a:ext>
            </a:extLst>
          </p:cNvPr>
          <p:cNvSpPr txBox="1"/>
          <p:nvPr/>
        </p:nvSpPr>
        <p:spPr>
          <a:xfrm>
            <a:off x="7504954" y="4282679"/>
            <a:ext cx="3657600" cy="59093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4️⃣ </a:t>
            </a:r>
            <a:r>
              <a:rPr lang="en-US" b="1" dirty="0"/>
              <a:t>Blockchain Audit (Untuk Masa </a:t>
            </a:r>
            <a:r>
              <a:rPr lang="en-US" b="1" dirty="0" err="1"/>
              <a:t>Depan</a:t>
            </a:r>
            <a:r>
              <a:rPr lang="en-US" b="1" dirty="0"/>
              <a:t>)</a:t>
            </a:r>
            <a:endParaRPr kumimoji="0" lang="en-US" sz="1600" b="0" i="0" u="none" strike="noStrike" kern="1200" cap="none" spc="0" normalizeH="0" baseline="0" noProof="0" dirty="0">
              <a:ln>
                <a:noFill/>
              </a:ln>
              <a:effectLst/>
              <a:uLnTx/>
              <a:uFillTx/>
              <a:latin typeface="+mn-lt"/>
              <a:ea typeface="+mn-ea"/>
              <a:cs typeface="Biome Light" panose="020B0303030204020804" pitchFamily="34" charset="0"/>
            </a:endParaRPr>
          </a:p>
        </p:txBody>
      </p:sp>
      <p:sp>
        <p:nvSpPr>
          <p:cNvPr id="17" name="TextBox 16">
            <a:extLst>
              <a:ext uri="{FF2B5EF4-FFF2-40B4-BE49-F238E27FC236}">
                <a16:creationId xmlns:a16="http://schemas.microsoft.com/office/drawing/2014/main" id="{4B6D4D59-1662-44D5-B239-F9F86487BE32}"/>
              </a:ext>
            </a:extLst>
          </p:cNvPr>
          <p:cNvSpPr txBox="1"/>
          <p:nvPr/>
        </p:nvSpPr>
        <p:spPr>
          <a:xfrm>
            <a:off x="1707913" y="4282913"/>
            <a:ext cx="3657600" cy="3416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3️⃣ </a:t>
            </a:r>
            <a:r>
              <a:rPr lang="en-US" b="1" dirty="0"/>
              <a:t>Digital Forensics dan E-Discovery</a:t>
            </a:r>
            <a:endParaRPr lang="en-US" sz="1600" dirty="0"/>
          </a:p>
        </p:txBody>
      </p:sp>
    </p:spTree>
    <p:extLst>
      <p:ext uri="{BB962C8B-B14F-4D97-AF65-F5344CB8AC3E}">
        <p14:creationId xmlns:p14="http://schemas.microsoft.com/office/powerpoint/2010/main" val="41206714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A0632A-B818-454D-9B0A-30E2A75E5388}"/>
              </a:ext>
            </a:extLst>
          </p:cNvPr>
          <p:cNvPicPr>
            <a:picLocks noChangeAspect="1"/>
          </p:cNvPicPr>
          <p:nvPr/>
        </p:nvPicPr>
        <p:blipFill>
          <a:blip r:embed="rId3"/>
          <a:stretch>
            <a:fillRect/>
          </a:stretch>
        </p:blipFill>
        <p:spPr>
          <a:xfrm>
            <a:off x="1273626" y="138981"/>
            <a:ext cx="8474529" cy="6272493"/>
          </a:xfrm>
          <a:prstGeom prst="rect">
            <a:avLst/>
          </a:prstGeom>
        </p:spPr>
      </p:pic>
    </p:spTree>
    <p:extLst>
      <p:ext uri="{BB962C8B-B14F-4D97-AF65-F5344CB8AC3E}">
        <p14:creationId xmlns:p14="http://schemas.microsoft.com/office/powerpoint/2010/main" val="1052272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Placeholder 9" descr="Escalators">
            <a:extLst>
              <a:ext uri="{FF2B5EF4-FFF2-40B4-BE49-F238E27FC236}">
                <a16:creationId xmlns:a16="http://schemas.microsoft.com/office/drawing/2014/main" id="{067ABCFB-135D-465A-8D06-3042F9E75BB6}"/>
              </a:ext>
            </a:extLst>
          </p:cNvPr>
          <p:cNvPicPr>
            <a:picLocks noGrp="1" noChangeAspect="1"/>
          </p:cNvPicPr>
          <p:nvPr>
            <p:ph type="pic" sz="quarter" idx="10"/>
          </p:nvPr>
        </p:nvPicPr>
        <p:blipFill rotWithShape="1">
          <a:blip r:embed="rId2">
            <a:alphaModFix amt="60000"/>
          </a:blip>
          <a:srcRect t="6729" r="33992" b="40721"/>
          <a:stretch/>
        </p:blipFill>
        <p:spPr>
          <a:xfrm>
            <a:off x="15605" y="0"/>
            <a:ext cx="12192001" cy="6858000"/>
          </a:xfrm>
        </p:spPr>
      </p:pic>
      <p:sp>
        <p:nvSpPr>
          <p:cNvPr id="11" name="Title 10">
            <a:extLst>
              <a:ext uri="{FF2B5EF4-FFF2-40B4-BE49-F238E27FC236}">
                <a16:creationId xmlns:a16="http://schemas.microsoft.com/office/drawing/2014/main" id="{3D9E7E43-0082-4819-947F-94AD5664FC83}"/>
              </a:ext>
            </a:extLst>
          </p:cNvPr>
          <p:cNvSpPr>
            <a:spLocks noGrp="1"/>
          </p:cNvSpPr>
          <p:nvPr>
            <p:ph type="title"/>
          </p:nvPr>
        </p:nvSpPr>
        <p:spPr>
          <a:xfrm>
            <a:off x="3904609" y="2193592"/>
            <a:ext cx="4382781" cy="2470815"/>
          </a:xfrm>
        </p:spPr>
        <p:txBody>
          <a:bodyPr/>
          <a:lstStyle/>
          <a:p>
            <a:pPr rtl="0" eaLnBrk="1" latinLnBrk="0" hangingPunct="1"/>
            <a:r>
              <a:rPr lang="en-US" sz="5400" dirty="0"/>
              <a:t>KRONOLOGI</a:t>
            </a:r>
            <a:br>
              <a:rPr lang="en-US" sz="5400" dirty="0"/>
            </a:br>
            <a:r>
              <a:rPr lang="en-US" sz="5400" dirty="0"/>
              <a:t>KASUS PT JIWASRAYA</a:t>
            </a:r>
          </a:p>
        </p:txBody>
      </p:sp>
      <p:sp>
        <p:nvSpPr>
          <p:cNvPr id="6" name="Rectangle 5">
            <a:extLst>
              <a:ext uri="{FF2B5EF4-FFF2-40B4-BE49-F238E27FC236}">
                <a16:creationId xmlns:a16="http://schemas.microsoft.com/office/drawing/2014/main" id="{BFF64F07-1F8D-4F69-87E4-03E837E975EE}"/>
              </a:ext>
              <a:ext uri="{C183D7F6-B498-43B3-948B-1728B52AA6E4}">
                <adec:decorative xmlns:adec="http://schemas.microsoft.com/office/drawing/2017/decorative" val="1"/>
              </a:ext>
            </a:extLst>
          </p:cNvPr>
          <p:cNvSpPr/>
          <p:nvPr/>
        </p:nvSpPr>
        <p:spPr>
          <a:xfrm>
            <a:off x="2918168" y="1181123"/>
            <a:ext cx="459924" cy="4599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D0393EC-C7F4-46AA-8768-FF7CD4DE0552}"/>
              </a:ext>
              <a:ext uri="{C183D7F6-B498-43B3-948B-1728B52AA6E4}">
                <adec:decorative xmlns:adec="http://schemas.microsoft.com/office/drawing/2017/decorative" val="1"/>
              </a:ext>
            </a:extLst>
          </p:cNvPr>
          <p:cNvSpPr/>
          <p:nvPr/>
        </p:nvSpPr>
        <p:spPr>
          <a:xfrm>
            <a:off x="8531920" y="5840880"/>
            <a:ext cx="284372" cy="284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02512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8FC5E1-9352-4E26-A298-B97E5F8E5AD7}"/>
              </a:ext>
            </a:extLst>
          </p:cNvPr>
          <p:cNvPicPr>
            <a:picLocks noChangeAspect="1"/>
          </p:cNvPicPr>
          <p:nvPr/>
        </p:nvPicPr>
        <p:blipFill>
          <a:blip r:embed="rId3"/>
          <a:stretch>
            <a:fillRect/>
          </a:stretch>
        </p:blipFill>
        <p:spPr>
          <a:xfrm>
            <a:off x="1027340" y="373516"/>
            <a:ext cx="8056796" cy="949099"/>
          </a:xfrm>
          <a:prstGeom prst="rect">
            <a:avLst/>
          </a:prstGeom>
        </p:spPr>
      </p:pic>
      <p:pic>
        <p:nvPicPr>
          <p:cNvPr id="5" name="Picture 4">
            <a:extLst>
              <a:ext uri="{FF2B5EF4-FFF2-40B4-BE49-F238E27FC236}">
                <a16:creationId xmlns:a16="http://schemas.microsoft.com/office/drawing/2014/main" id="{78BAEFBE-875C-4F35-9917-E745C9AC74A4}"/>
              </a:ext>
            </a:extLst>
          </p:cNvPr>
          <p:cNvPicPr>
            <a:picLocks noChangeAspect="1"/>
          </p:cNvPicPr>
          <p:nvPr/>
        </p:nvPicPr>
        <p:blipFill>
          <a:blip r:embed="rId4"/>
          <a:stretch>
            <a:fillRect/>
          </a:stretch>
        </p:blipFill>
        <p:spPr>
          <a:xfrm>
            <a:off x="1027340" y="1549173"/>
            <a:ext cx="7724774" cy="4794439"/>
          </a:xfrm>
          <a:prstGeom prst="rect">
            <a:avLst/>
          </a:prstGeom>
        </p:spPr>
      </p:pic>
    </p:spTree>
    <p:extLst>
      <p:ext uri="{BB962C8B-B14F-4D97-AF65-F5344CB8AC3E}">
        <p14:creationId xmlns:p14="http://schemas.microsoft.com/office/powerpoint/2010/main" val="1168891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8FC5E1-9352-4E26-A298-B97E5F8E5AD7}"/>
              </a:ext>
            </a:extLst>
          </p:cNvPr>
          <p:cNvPicPr>
            <a:picLocks noChangeAspect="1"/>
          </p:cNvPicPr>
          <p:nvPr/>
        </p:nvPicPr>
        <p:blipFill>
          <a:blip r:embed="rId3"/>
          <a:stretch>
            <a:fillRect/>
          </a:stretch>
        </p:blipFill>
        <p:spPr>
          <a:xfrm>
            <a:off x="1027340" y="373516"/>
            <a:ext cx="8056796" cy="949099"/>
          </a:xfrm>
          <a:prstGeom prst="rect">
            <a:avLst/>
          </a:prstGeom>
        </p:spPr>
      </p:pic>
      <p:pic>
        <p:nvPicPr>
          <p:cNvPr id="4" name="Picture 3">
            <a:extLst>
              <a:ext uri="{FF2B5EF4-FFF2-40B4-BE49-F238E27FC236}">
                <a16:creationId xmlns:a16="http://schemas.microsoft.com/office/drawing/2014/main" id="{D4B9E8AF-D24E-45F3-BF23-3BCB1793516E}"/>
              </a:ext>
            </a:extLst>
          </p:cNvPr>
          <p:cNvPicPr>
            <a:picLocks noChangeAspect="1"/>
          </p:cNvPicPr>
          <p:nvPr/>
        </p:nvPicPr>
        <p:blipFill>
          <a:blip r:embed="rId4"/>
          <a:stretch>
            <a:fillRect/>
          </a:stretch>
        </p:blipFill>
        <p:spPr>
          <a:xfrm>
            <a:off x="1027340" y="1581149"/>
            <a:ext cx="10412874" cy="3350079"/>
          </a:xfrm>
          <a:prstGeom prst="rect">
            <a:avLst/>
          </a:prstGeom>
        </p:spPr>
      </p:pic>
    </p:spTree>
    <p:extLst>
      <p:ext uri="{BB962C8B-B14F-4D97-AF65-F5344CB8AC3E}">
        <p14:creationId xmlns:p14="http://schemas.microsoft.com/office/powerpoint/2010/main" val="40431890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3EA60A-A99F-41BF-B541-C9218CE15BAE}"/>
              </a:ext>
            </a:extLst>
          </p:cNvPr>
          <p:cNvPicPr>
            <a:picLocks noChangeAspect="1"/>
          </p:cNvPicPr>
          <p:nvPr/>
        </p:nvPicPr>
        <p:blipFill>
          <a:blip r:embed="rId3"/>
          <a:stretch>
            <a:fillRect/>
          </a:stretch>
        </p:blipFill>
        <p:spPr>
          <a:xfrm>
            <a:off x="1066800" y="504144"/>
            <a:ext cx="10058400" cy="5455785"/>
          </a:xfrm>
          <a:prstGeom prst="rect">
            <a:avLst/>
          </a:prstGeom>
        </p:spPr>
      </p:pic>
    </p:spTree>
    <p:extLst>
      <p:ext uri="{BB962C8B-B14F-4D97-AF65-F5344CB8AC3E}">
        <p14:creationId xmlns:p14="http://schemas.microsoft.com/office/powerpoint/2010/main" val="33383414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BB1F67-2706-44AE-AE77-A8A805785C52}"/>
              </a:ext>
            </a:extLst>
          </p:cNvPr>
          <p:cNvPicPr>
            <a:picLocks noChangeAspect="1"/>
          </p:cNvPicPr>
          <p:nvPr/>
        </p:nvPicPr>
        <p:blipFill>
          <a:blip r:embed="rId3"/>
          <a:stretch>
            <a:fillRect/>
          </a:stretch>
        </p:blipFill>
        <p:spPr>
          <a:xfrm>
            <a:off x="744990" y="1763841"/>
            <a:ext cx="10702019" cy="2791831"/>
          </a:xfrm>
          <a:prstGeom prst="rect">
            <a:avLst/>
          </a:prstGeom>
        </p:spPr>
      </p:pic>
    </p:spTree>
    <p:extLst>
      <p:ext uri="{BB962C8B-B14F-4D97-AF65-F5344CB8AC3E}">
        <p14:creationId xmlns:p14="http://schemas.microsoft.com/office/powerpoint/2010/main" val="1618302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80F641B8-D4CB-4B34-AF57-A526981DEDAF}"/>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rcRect l="982" r="982"/>
          <a:stretch/>
        </p:blipFill>
        <p:spPr>
          <a:xfrm>
            <a:off x="0" y="0"/>
            <a:ext cx="8964386" cy="6858000"/>
          </a:xfrm>
        </p:spPr>
      </p:pic>
      <p:sp>
        <p:nvSpPr>
          <p:cNvPr id="5" name="Title 4">
            <a:extLst>
              <a:ext uri="{FF2B5EF4-FFF2-40B4-BE49-F238E27FC236}">
                <a16:creationId xmlns:a16="http://schemas.microsoft.com/office/drawing/2014/main" id="{C0CA4A65-0235-4CB2-B09E-4E2D8F223034}"/>
              </a:ext>
            </a:extLst>
          </p:cNvPr>
          <p:cNvSpPr>
            <a:spLocks noGrp="1"/>
          </p:cNvSpPr>
          <p:nvPr>
            <p:ph type="title"/>
          </p:nvPr>
        </p:nvSpPr>
        <p:spPr>
          <a:xfrm>
            <a:off x="8964386" y="2372154"/>
            <a:ext cx="3227614" cy="2363132"/>
          </a:xfrm>
        </p:spPr>
        <p:txBody>
          <a:bodyPr/>
          <a:lstStyle/>
          <a:p>
            <a:r>
              <a:rPr lang="en-US" sz="4000" dirty="0"/>
              <a:t>⚖️ Etika dan </a:t>
            </a:r>
            <a:r>
              <a:rPr lang="en-US" sz="4000" dirty="0" err="1"/>
              <a:t>Independensi</a:t>
            </a:r>
            <a:r>
              <a:rPr lang="en-US" sz="4000" dirty="0"/>
              <a:t> Auditor </a:t>
            </a:r>
            <a:r>
              <a:rPr lang="en-US" sz="4000" dirty="0" err="1"/>
              <a:t>Investigatif</a:t>
            </a:r>
            <a:br>
              <a:rPr lang="en-US" sz="4000" b="1" dirty="0"/>
            </a:br>
            <a:br>
              <a:rPr lang="en-US" sz="4000" b="1" dirty="0"/>
            </a:br>
            <a:endParaRPr lang="en-US" sz="4000" dirty="0"/>
          </a:p>
        </p:txBody>
      </p:sp>
      <p:sp>
        <p:nvSpPr>
          <p:cNvPr id="2" name="Oval 1">
            <a:extLst>
              <a:ext uri="{FF2B5EF4-FFF2-40B4-BE49-F238E27FC236}">
                <a16:creationId xmlns:a16="http://schemas.microsoft.com/office/drawing/2014/main" id="{733AD71F-DA66-44DD-B812-447839E534FB}"/>
              </a:ext>
              <a:ext uri="{C183D7F6-B498-43B3-948B-1728B52AA6E4}">
                <adec:decorative xmlns:adec="http://schemas.microsoft.com/office/drawing/2017/decorative" val="1"/>
              </a:ext>
            </a:extLst>
          </p:cNvPr>
          <p:cNvSpPr/>
          <p:nvPr/>
        </p:nvSpPr>
        <p:spPr>
          <a:xfrm>
            <a:off x="8138160" y="5669280"/>
            <a:ext cx="502920" cy="502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A7CF27D1-2BD8-40D7-A92B-834F8A4F76F0}"/>
              </a:ext>
              <a:ext uri="{C183D7F6-B498-43B3-948B-1728B52AA6E4}">
                <adec:decorative xmlns:adec="http://schemas.microsoft.com/office/drawing/2017/decorative" val="1"/>
              </a:ext>
            </a:extLst>
          </p:cNvPr>
          <p:cNvSpPr/>
          <p:nvPr/>
        </p:nvSpPr>
        <p:spPr>
          <a:xfrm>
            <a:off x="2915463" y="1295169"/>
            <a:ext cx="692878" cy="6928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290F2B13-F976-4C2D-883C-E495CDF04ACA}"/>
              </a:ext>
              <a:ext uri="{C183D7F6-B498-43B3-948B-1728B52AA6E4}">
                <adec:decorative xmlns:adec="http://schemas.microsoft.com/office/drawing/2017/decorative" val="1"/>
              </a:ext>
            </a:extLst>
          </p:cNvPr>
          <p:cNvSpPr/>
          <p:nvPr/>
        </p:nvSpPr>
        <p:spPr>
          <a:xfrm>
            <a:off x="3398520" y="904895"/>
            <a:ext cx="251460" cy="251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3B28E15-9D9B-4009-8C56-B50F70C41283}"/>
              </a:ext>
            </a:extLst>
          </p:cNvPr>
          <p:cNvSpPr txBox="1"/>
          <p:nvPr/>
        </p:nvSpPr>
        <p:spPr>
          <a:xfrm>
            <a:off x="0" y="6858000"/>
            <a:ext cx="8964386" cy="230832"/>
          </a:xfrm>
          <a:prstGeom prst="rect">
            <a:avLst/>
          </a:prstGeom>
          <a:noFill/>
        </p:spPr>
        <p:txBody>
          <a:bodyPr wrap="square" rtlCol="0">
            <a:spAutoFit/>
          </a:bodyPr>
          <a:lstStyle/>
          <a:p>
            <a:r>
              <a:rPr lang="en-US" sz="900">
                <a:hlinkClick r:id="rId3" tooltip="https://blog.dnevnik.hr/dinajina-sjecanja/oznaka/ivot"/>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1696373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18745CB-FBE7-44D3-9945-4C64B3A2279A}"/>
              </a:ext>
            </a:extLst>
          </p:cNvPr>
          <p:cNvPicPr>
            <a:picLocks noChangeAspect="1"/>
          </p:cNvPicPr>
          <p:nvPr/>
        </p:nvPicPr>
        <p:blipFill>
          <a:blip r:embed="rId3"/>
          <a:stretch>
            <a:fillRect/>
          </a:stretch>
        </p:blipFill>
        <p:spPr>
          <a:xfrm>
            <a:off x="416378" y="1933575"/>
            <a:ext cx="10798916" cy="2409825"/>
          </a:xfrm>
          <a:prstGeom prst="rect">
            <a:avLst/>
          </a:prstGeom>
        </p:spPr>
      </p:pic>
    </p:spTree>
    <p:extLst>
      <p:ext uri="{BB962C8B-B14F-4D97-AF65-F5344CB8AC3E}">
        <p14:creationId xmlns:p14="http://schemas.microsoft.com/office/powerpoint/2010/main" val="14101171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2B017A-0783-4691-A604-E9C6C3856CA6}"/>
              </a:ext>
            </a:extLst>
          </p:cNvPr>
          <p:cNvPicPr>
            <a:picLocks noChangeAspect="1"/>
          </p:cNvPicPr>
          <p:nvPr/>
        </p:nvPicPr>
        <p:blipFill>
          <a:blip r:embed="rId3"/>
          <a:stretch>
            <a:fillRect/>
          </a:stretch>
        </p:blipFill>
        <p:spPr>
          <a:xfrm>
            <a:off x="409575" y="114300"/>
            <a:ext cx="8342539" cy="6113001"/>
          </a:xfrm>
          <a:prstGeom prst="rect">
            <a:avLst/>
          </a:prstGeom>
        </p:spPr>
      </p:pic>
    </p:spTree>
    <p:extLst>
      <p:ext uri="{BB962C8B-B14F-4D97-AF65-F5344CB8AC3E}">
        <p14:creationId xmlns:p14="http://schemas.microsoft.com/office/powerpoint/2010/main" val="29891338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7CE134-7FF7-469D-9368-69606C1C67A2}"/>
              </a:ext>
            </a:extLst>
          </p:cNvPr>
          <p:cNvPicPr>
            <a:picLocks noChangeAspect="1"/>
          </p:cNvPicPr>
          <p:nvPr/>
        </p:nvPicPr>
        <p:blipFill>
          <a:blip r:embed="rId3"/>
          <a:stretch>
            <a:fillRect/>
          </a:stretch>
        </p:blipFill>
        <p:spPr>
          <a:xfrm>
            <a:off x="273504" y="261257"/>
            <a:ext cx="10148821" cy="5943600"/>
          </a:xfrm>
          <a:prstGeom prst="rect">
            <a:avLst/>
          </a:prstGeom>
        </p:spPr>
      </p:pic>
    </p:spTree>
    <p:extLst>
      <p:ext uri="{BB962C8B-B14F-4D97-AF65-F5344CB8AC3E}">
        <p14:creationId xmlns:p14="http://schemas.microsoft.com/office/powerpoint/2010/main" val="21240312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B0E8A-68DA-460B-9C21-3A3BA5640E9D}"/>
              </a:ext>
            </a:extLst>
          </p:cNvPr>
          <p:cNvPicPr>
            <a:picLocks noChangeAspect="1"/>
          </p:cNvPicPr>
          <p:nvPr/>
        </p:nvPicPr>
        <p:blipFill>
          <a:blip r:embed="rId3"/>
          <a:stretch>
            <a:fillRect/>
          </a:stretch>
        </p:blipFill>
        <p:spPr>
          <a:xfrm>
            <a:off x="678997" y="176211"/>
            <a:ext cx="7468961" cy="6254496"/>
          </a:xfrm>
          <a:prstGeom prst="rect">
            <a:avLst/>
          </a:prstGeom>
        </p:spPr>
      </p:pic>
    </p:spTree>
    <p:extLst>
      <p:ext uri="{BB962C8B-B14F-4D97-AF65-F5344CB8AC3E}">
        <p14:creationId xmlns:p14="http://schemas.microsoft.com/office/powerpoint/2010/main" val="8746627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E62CE0-C229-413F-AF4A-042E0FA3CE9D}"/>
              </a:ext>
            </a:extLst>
          </p:cNvPr>
          <p:cNvPicPr>
            <a:picLocks noChangeAspect="1"/>
          </p:cNvPicPr>
          <p:nvPr/>
        </p:nvPicPr>
        <p:blipFill>
          <a:blip r:embed="rId3"/>
          <a:stretch>
            <a:fillRect/>
          </a:stretch>
        </p:blipFill>
        <p:spPr>
          <a:xfrm>
            <a:off x="510948" y="771524"/>
            <a:ext cx="9835591" cy="4763861"/>
          </a:xfrm>
          <a:prstGeom prst="rect">
            <a:avLst/>
          </a:prstGeom>
        </p:spPr>
      </p:pic>
    </p:spTree>
    <p:extLst>
      <p:ext uri="{BB962C8B-B14F-4D97-AF65-F5344CB8AC3E}">
        <p14:creationId xmlns:p14="http://schemas.microsoft.com/office/powerpoint/2010/main" val="1361742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EEDAF89-0ECD-416A-93E5-A300FF0B9702}"/>
              </a:ext>
            </a:extLst>
          </p:cNvPr>
          <p:cNvSpPr>
            <a:spLocks noGrp="1"/>
          </p:cNvSpPr>
          <p:nvPr>
            <p:ph type="title"/>
          </p:nvPr>
        </p:nvSpPr>
        <p:spPr/>
        <p:txBody>
          <a:bodyPr/>
          <a:lstStyle/>
          <a:p>
            <a:r>
              <a:rPr lang="en-US" dirty="0"/>
              <a:t>🧾 </a:t>
            </a:r>
            <a:r>
              <a:rPr lang="en-US" dirty="0" err="1"/>
              <a:t>Kronologi</a:t>
            </a:r>
            <a:r>
              <a:rPr lang="en-US" dirty="0"/>
              <a:t> Kasus </a:t>
            </a:r>
            <a:r>
              <a:rPr lang="en-US" dirty="0" err="1"/>
              <a:t>Jiwasraya</a:t>
            </a:r>
            <a:endParaRPr lang="en-US" dirty="0"/>
          </a:p>
        </p:txBody>
      </p:sp>
      <p:pic>
        <p:nvPicPr>
          <p:cNvPr id="3" name="Picture 2">
            <a:extLst>
              <a:ext uri="{FF2B5EF4-FFF2-40B4-BE49-F238E27FC236}">
                <a16:creationId xmlns:a16="http://schemas.microsoft.com/office/drawing/2014/main" id="{DCD970AA-4F8E-4FD5-873C-C07C7DEA2D2A}"/>
              </a:ext>
            </a:extLst>
          </p:cNvPr>
          <p:cNvPicPr>
            <a:picLocks noChangeAspect="1"/>
          </p:cNvPicPr>
          <p:nvPr/>
        </p:nvPicPr>
        <p:blipFill>
          <a:blip r:embed="rId2"/>
          <a:stretch>
            <a:fillRect/>
          </a:stretch>
        </p:blipFill>
        <p:spPr>
          <a:xfrm>
            <a:off x="1228522" y="1559038"/>
            <a:ext cx="10032749" cy="3739923"/>
          </a:xfrm>
          <a:prstGeom prst="rect">
            <a:avLst/>
          </a:prstGeom>
        </p:spPr>
      </p:pic>
    </p:spTree>
    <p:extLst>
      <p:ext uri="{BB962C8B-B14F-4D97-AF65-F5344CB8AC3E}">
        <p14:creationId xmlns:p14="http://schemas.microsoft.com/office/powerpoint/2010/main" val="258007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8844E1-3B68-4C0F-9B2B-F500002B150F}"/>
              </a:ext>
            </a:extLst>
          </p:cNvPr>
          <p:cNvPicPr>
            <a:picLocks noChangeAspect="1"/>
          </p:cNvPicPr>
          <p:nvPr/>
        </p:nvPicPr>
        <p:blipFill>
          <a:blip r:embed="rId3"/>
          <a:stretch>
            <a:fillRect/>
          </a:stretch>
        </p:blipFill>
        <p:spPr>
          <a:xfrm>
            <a:off x="273503" y="494621"/>
            <a:ext cx="8250007" cy="3097665"/>
          </a:xfrm>
          <a:prstGeom prst="rect">
            <a:avLst/>
          </a:prstGeom>
        </p:spPr>
      </p:pic>
      <p:pic>
        <p:nvPicPr>
          <p:cNvPr id="6" name="Picture 5">
            <a:extLst>
              <a:ext uri="{FF2B5EF4-FFF2-40B4-BE49-F238E27FC236}">
                <a16:creationId xmlns:a16="http://schemas.microsoft.com/office/drawing/2014/main" id="{1DE806C9-393B-4069-B0B6-0C817B38FE94}"/>
              </a:ext>
            </a:extLst>
          </p:cNvPr>
          <p:cNvPicPr>
            <a:picLocks noChangeAspect="1"/>
          </p:cNvPicPr>
          <p:nvPr/>
        </p:nvPicPr>
        <p:blipFill>
          <a:blip r:embed="rId4"/>
          <a:stretch>
            <a:fillRect/>
          </a:stretch>
        </p:blipFill>
        <p:spPr>
          <a:xfrm>
            <a:off x="276225" y="3930423"/>
            <a:ext cx="8247289" cy="1633260"/>
          </a:xfrm>
          <a:prstGeom prst="rect">
            <a:avLst/>
          </a:prstGeom>
        </p:spPr>
      </p:pic>
    </p:spTree>
    <p:extLst>
      <p:ext uri="{BB962C8B-B14F-4D97-AF65-F5344CB8AC3E}">
        <p14:creationId xmlns:p14="http://schemas.microsoft.com/office/powerpoint/2010/main" val="3898156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A4448-4930-46E0-AD53-50021D9DCF2B}"/>
              </a:ext>
            </a:extLst>
          </p:cNvPr>
          <p:cNvSpPr>
            <a:spLocks noGrp="1"/>
          </p:cNvSpPr>
          <p:nvPr>
            <p:ph type="title"/>
          </p:nvPr>
        </p:nvSpPr>
        <p:spPr>
          <a:xfrm>
            <a:off x="366483" y="396996"/>
            <a:ext cx="4275138" cy="830997"/>
          </a:xfrm>
        </p:spPr>
        <p:txBody>
          <a:bodyPr/>
          <a:lstStyle/>
          <a:p>
            <a:r>
              <a:rPr lang="en-US" dirty="0"/>
              <a:t>Conclusion</a:t>
            </a:r>
          </a:p>
          <a:p>
            <a:endParaRPr lang="en-US" dirty="0"/>
          </a:p>
        </p:txBody>
      </p:sp>
      <p:sp>
        <p:nvSpPr>
          <p:cNvPr id="3" name="Text Placeholder 2">
            <a:extLst>
              <a:ext uri="{FF2B5EF4-FFF2-40B4-BE49-F238E27FC236}">
                <a16:creationId xmlns:a16="http://schemas.microsoft.com/office/drawing/2014/main" id="{123F6824-E409-4436-9F53-FF50E9FB0CC0}"/>
              </a:ext>
            </a:extLst>
          </p:cNvPr>
          <p:cNvSpPr>
            <a:spLocks noGrp="1"/>
          </p:cNvSpPr>
          <p:nvPr>
            <p:ph type="body" sz="quarter" idx="10"/>
          </p:nvPr>
        </p:nvSpPr>
        <p:spPr>
          <a:xfrm>
            <a:off x="366483" y="1227993"/>
            <a:ext cx="4143374" cy="1386210"/>
          </a:xfrm>
        </p:spPr>
        <p:txBody>
          <a:bodyPr/>
          <a:lstStyle/>
          <a:p>
            <a:r>
              <a:rPr lang="en-US" dirty="0"/>
              <a:t>“</a:t>
            </a:r>
            <a:r>
              <a:rPr lang="en-US" dirty="0" err="1"/>
              <a:t>Sinergi</a:t>
            </a:r>
            <a:r>
              <a:rPr lang="en-US" dirty="0"/>
              <a:t> </a:t>
            </a:r>
            <a:r>
              <a:rPr lang="en-US" dirty="0" err="1"/>
              <a:t>antara</a:t>
            </a:r>
            <a:r>
              <a:rPr lang="en-US" dirty="0"/>
              <a:t> Tata Kelola, Audit Internal, dan Audit </a:t>
            </a:r>
            <a:r>
              <a:rPr lang="en-US" dirty="0" err="1"/>
              <a:t>Investigatif</a:t>
            </a:r>
            <a:r>
              <a:rPr lang="en-US" dirty="0"/>
              <a:t> </a:t>
            </a:r>
            <a:r>
              <a:rPr lang="en-US" dirty="0" err="1"/>
              <a:t>adalah</a:t>
            </a:r>
            <a:r>
              <a:rPr lang="en-US" dirty="0"/>
              <a:t> kunci </a:t>
            </a:r>
            <a:r>
              <a:rPr lang="en-US" dirty="0" err="1"/>
              <a:t>utama</a:t>
            </a:r>
            <a:r>
              <a:rPr lang="en-US" dirty="0"/>
              <a:t> dalam </a:t>
            </a:r>
            <a:r>
              <a:rPr lang="en-US" dirty="0" err="1"/>
              <a:t>mencegah</a:t>
            </a:r>
            <a:r>
              <a:rPr lang="en-US" dirty="0"/>
              <a:t> dan </a:t>
            </a:r>
            <a:r>
              <a:rPr lang="en-US" dirty="0" err="1"/>
              <a:t>mendeteksi</a:t>
            </a:r>
            <a:r>
              <a:rPr lang="en-US" dirty="0"/>
              <a:t> fraud.”</a:t>
            </a:r>
          </a:p>
        </p:txBody>
      </p:sp>
      <p:pic>
        <p:nvPicPr>
          <p:cNvPr id="20" name="Picture Placeholder 8" descr="close up of bridge">
            <a:extLst>
              <a:ext uri="{FF2B5EF4-FFF2-40B4-BE49-F238E27FC236}">
                <a16:creationId xmlns:a16="http://schemas.microsoft.com/office/drawing/2014/main" id="{2EC47CED-7A85-4080-9C7C-3921E48924A7}"/>
              </a:ext>
            </a:extLst>
          </p:cNvPr>
          <p:cNvPicPr>
            <a:picLocks noGrp="1" noChangeAspect="1"/>
          </p:cNvPicPr>
          <p:nvPr>
            <p:ph type="pic" sz="quarter" idx="13"/>
          </p:nvPr>
        </p:nvPicPr>
        <p:blipFill rotWithShape="1">
          <a:blip r:embed="rId2"/>
          <a:srcRect l="17082" r="17082"/>
          <a:stretch/>
        </p:blipFill>
        <p:spPr>
          <a:xfrm>
            <a:off x="6606493" y="304796"/>
            <a:ext cx="5541962" cy="5611813"/>
          </a:xfrm>
        </p:spPr>
      </p:pic>
      <p:pic>
        <p:nvPicPr>
          <p:cNvPr id="8" name="Picture 7">
            <a:extLst>
              <a:ext uri="{FF2B5EF4-FFF2-40B4-BE49-F238E27FC236}">
                <a16:creationId xmlns:a16="http://schemas.microsoft.com/office/drawing/2014/main" id="{B49D4EE1-8644-4A6E-92DF-D76BCDEA441D}"/>
              </a:ext>
            </a:extLst>
          </p:cNvPr>
          <p:cNvPicPr>
            <a:picLocks noChangeAspect="1"/>
          </p:cNvPicPr>
          <p:nvPr/>
        </p:nvPicPr>
        <p:blipFill>
          <a:blip r:embed="rId3"/>
          <a:stretch>
            <a:fillRect/>
          </a:stretch>
        </p:blipFill>
        <p:spPr>
          <a:xfrm>
            <a:off x="366483" y="2653123"/>
            <a:ext cx="5467350" cy="3181350"/>
          </a:xfrm>
          <a:prstGeom prst="rect">
            <a:avLst/>
          </a:prstGeom>
        </p:spPr>
      </p:pic>
    </p:spTree>
    <p:extLst>
      <p:ext uri="{BB962C8B-B14F-4D97-AF65-F5344CB8AC3E}">
        <p14:creationId xmlns:p14="http://schemas.microsoft.com/office/powerpoint/2010/main" val="7155348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A4448-4930-46E0-AD53-50021D9DCF2B}"/>
              </a:ext>
            </a:extLst>
          </p:cNvPr>
          <p:cNvSpPr>
            <a:spLocks noGrp="1"/>
          </p:cNvSpPr>
          <p:nvPr>
            <p:ph type="title"/>
          </p:nvPr>
        </p:nvSpPr>
        <p:spPr>
          <a:xfrm>
            <a:off x="366482" y="396996"/>
            <a:ext cx="5541961" cy="830997"/>
          </a:xfrm>
        </p:spPr>
        <p:txBody>
          <a:bodyPr/>
          <a:lstStyle/>
          <a:p>
            <a:r>
              <a:rPr lang="en-US" dirty="0"/>
              <a:t>🧠 </a:t>
            </a:r>
            <a:r>
              <a:rPr lang="en-US" b="1" dirty="0" err="1"/>
              <a:t>Refleksi</a:t>
            </a:r>
            <a:r>
              <a:rPr lang="en-US" b="1" dirty="0"/>
              <a:t> Akhir:</a:t>
            </a:r>
            <a:endParaRPr lang="en-US" dirty="0"/>
          </a:p>
        </p:txBody>
      </p:sp>
      <p:sp>
        <p:nvSpPr>
          <p:cNvPr id="3" name="Text Placeholder 2">
            <a:extLst>
              <a:ext uri="{FF2B5EF4-FFF2-40B4-BE49-F238E27FC236}">
                <a16:creationId xmlns:a16="http://schemas.microsoft.com/office/drawing/2014/main" id="{123F6824-E409-4436-9F53-FF50E9FB0CC0}"/>
              </a:ext>
            </a:extLst>
          </p:cNvPr>
          <p:cNvSpPr>
            <a:spLocks noGrp="1"/>
          </p:cNvSpPr>
          <p:nvPr>
            <p:ph type="body" sz="quarter" idx="10"/>
          </p:nvPr>
        </p:nvSpPr>
        <p:spPr>
          <a:xfrm>
            <a:off x="366483" y="1227993"/>
            <a:ext cx="4143374" cy="1386210"/>
          </a:xfrm>
        </p:spPr>
        <p:txBody>
          <a:bodyPr/>
          <a:lstStyle/>
          <a:p>
            <a:r>
              <a:rPr lang="en-US" dirty="0"/>
              <a:t>“</a:t>
            </a:r>
            <a:r>
              <a:rPr lang="en-US" dirty="0" err="1"/>
              <a:t>Sinergi</a:t>
            </a:r>
            <a:r>
              <a:rPr lang="en-US" dirty="0"/>
              <a:t> </a:t>
            </a:r>
            <a:r>
              <a:rPr lang="en-US" dirty="0" err="1"/>
              <a:t>antara</a:t>
            </a:r>
            <a:r>
              <a:rPr lang="en-US" dirty="0"/>
              <a:t> Tata Kelola, Audit Internal, dan Audit </a:t>
            </a:r>
            <a:r>
              <a:rPr lang="en-US" dirty="0" err="1"/>
              <a:t>Investigatif</a:t>
            </a:r>
            <a:r>
              <a:rPr lang="en-US" dirty="0"/>
              <a:t> </a:t>
            </a:r>
            <a:r>
              <a:rPr lang="en-US" dirty="0" err="1"/>
              <a:t>adalah</a:t>
            </a:r>
            <a:r>
              <a:rPr lang="en-US" dirty="0"/>
              <a:t> kunci </a:t>
            </a:r>
            <a:r>
              <a:rPr lang="en-US" dirty="0" err="1"/>
              <a:t>utama</a:t>
            </a:r>
            <a:r>
              <a:rPr lang="en-US" dirty="0"/>
              <a:t> dalam </a:t>
            </a:r>
            <a:r>
              <a:rPr lang="en-US" dirty="0" err="1"/>
              <a:t>mencegah</a:t>
            </a:r>
            <a:r>
              <a:rPr lang="en-US" dirty="0"/>
              <a:t> dan </a:t>
            </a:r>
            <a:r>
              <a:rPr lang="en-US" dirty="0" err="1"/>
              <a:t>mendeteksi</a:t>
            </a:r>
            <a:r>
              <a:rPr lang="en-US" dirty="0"/>
              <a:t> fraud.”</a:t>
            </a:r>
          </a:p>
        </p:txBody>
      </p:sp>
      <p:pic>
        <p:nvPicPr>
          <p:cNvPr id="20" name="Picture Placeholder 8" descr="close up of bridge">
            <a:extLst>
              <a:ext uri="{FF2B5EF4-FFF2-40B4-BE49-F238E27FC236}">
                <a16:creationId xmlns:a16="http://schemas.microsoft.com/office/drawing/2014/main" id="{2EC47CED-7A85-4080-9C7C-3921E48924A7}"/>
              </a:ext>
            </a:extLst>
          </p:cNvPr>
          <p:cNvPicPr>
            <a:picLocks noGrp="1" noChangeAspect="1"/>
          </p:cNvPicPr>
          <p:nvPr>
            <p:ph type="pic" sz="quarter" idx="13"/>
          </p:nvPr>
        </p:nvPicPr>
        <p:blipFill rotWithShape="1">
          <a:blip r:embed="rId2"/>
          <a:srcRect l="17082" r="17082"/>
          <a:stretch/>
        </p:blipFill>
        <p:spPr>
          <a:xfrm>
            <a:off x="6606493" y="304796"/>
            <a:ext cx="5541962" cy="5611813"/>
          </a:xfrm>
        </p:spPr>
      </p:pic>
      <p:sp>
        <p:nvSpPr>
          <p:cNvPr id="9" name="TextBox 8">
            <a:extLst>
              <a:ext uri="{FF2B5EF4-FFF2-40B4-BE49-F238E27FC236}">
                <a16:creationId xmlns:a16="http://schemas.microsoft.com/office/drawing/2014/main" id="{B04F63F6-F125-44C5-8059-AD452A6150AA}"/>
              </a:ext>
            </a:extLst>
          </p:cNvPr>
          <p:cNvSpPr txBox="1"/>
          <p:nvPr/>
        </p:nvSpPr>
        <p:spPr>
          <a:xfrm>
            <a:off x="366482" y="2828835"/>
            <a:ext cx="6098720" cy="2677656"/>
          </a:xfrm>
          <a:prstGeom prst="rect">
            <a:avLst/>
          </a:prstGeom>
          <a:noFill/>
        </p:spPr>
        <p:txBody>
          <a:bodyPr wrap="square">
            <a:spAutoFit/>
          </a:bodyPr>
          <a:lstStyle/>
          <a:p>
            <a:pPr marL="285750" indent="-285750">
              <a:buFont typeface="Arial" panose="020B0604020202020204" pitchFamily="34" charset="0"/>
              <a:buChar char="•"/>
            </a:pPr>
            <a:r>
              <a:rPr lang="en-US" sz="2800" b="1" dirty="0"/>
              <a:t>Kasus </a:t>
            </a:r>
            <a:r>
              <a:rPr lang="en-US" sz="2800" b="1" dirty="0" err="1"/>
              <a:t>Jiwasraya</a:t>
            </a:r>
            <a:r>
              <a:rPr lang="en-US" sz="2800" b="1" dirty="0"/>
              <a:t> </a:t>
            </a:r>
            <a:r>
              <a:rPr lang="en-US" sz="2800" b="1" dirty="0" err="1"/>
              <a:t>menunjukkan</a:t>
            </a:r>
            <a:r>
              <a:rPr lang="en-US" sz="2800" b="1" dirty="0"/>
              <a:t> </a:t>
            </a:r>
            <a:r>
              <a:rPr lang="en-US" sz="2800" b="1" dirty="0" err="1"/>
              <a:t>bahwa</a:t>
            </a:r>
            <a:r>
              <a:rPr lang="en-US" sz="2800" b="1" dirty="0"/>
              <a:t> </a:t>
            </a:r>
            <a:r>
              <a:rPr lang="en-US" sz="2800" b="1" dirty="0" err="1"/>
              <a:t>satu</a:t>
            </a:r>
            <a:r>
              <a:rPr lang="en-US" sz="2800" b="1" dirty="0"/>
              <a:t> </a:t>
            </a:r>
            <a:r>
              <a:rPr lang="en-US" sz="2800" b="1" dirty="0" err="1"/>
              <a:t>celah</a:t>
            </a:r>
            <a:r>
              <a:rPr lang="en-US" sz="2800" b="1" dirty="0"/>
              <a:t> </a:t>
            </a:r>
            <a:r>
              <a:rPr lang="en-US" sz="2800" b="1" dirty="0" err="1"/>
              <a:t>kecil</a:t>
            </a:r>
            <a:r>
              <a:rPr lang="en-US" sz="2800" b="1" dirty="0"/>
              <a:t> dalam </a:t>
            </a:r>
            <a:r>
              <a:rPr lang="en-US" sz="2800" b="1" dirty="0" err="1"/>
              <a:t>pengawasan</a:t>
            </a:r>
            <a:r>
              <a:rPr lang="en-US" sz="2800" b="1" dirty="0"/>
              <a:t> bisa </a:t>
            </a:r>
            <a:r>
              <a:rPr lang="en-US" sz="2800" b="1" dirty="0" err="1"/>
              <a:t>berdampak</a:t>
            </a:r>
            <a:r>
              <a:rPr lang="en-US" sz="2800" b="1" dirty="0"/>
              <a:t> </a:t>
            </a:r>
            <a:r>
              <a:rPr lang="en-US" sz="2800" b="1" dirty="0" err="1"/>
              <a:t>sistemik.A</a:t>
            </a:r>
            <a:endParaRPr lang="en-US" sz="2800" b="1" dirty="0"/>
          </a:p>
          <a:p>
            <a:pPr marL="285750" indent="-285750">
              <a:buFont typeface="Arial" panose="020B0604020202020204" pitchFamily="34" charset="0"/>
              <a:buChar char="•"/>
            </a:pPr>
            <a:r>
              <a:rPr lang="en-US" sz="2800" b="1" dirty="0"/>
              <a:t>Auditor bukan </a:t>
            </a:r>
            <a:r>
              <a:rPr lang="en-US" sz="2800" b="1" dirty="0" err="1"/>
              <a:t>sekadar</a:t>
            </a:r>
            <a:r>
              <a:rPr lang="en-US" sz="2800" b="1" dirty="0"/>
              <a:t> "</a:t>
            </a:r>
            <a:r>
              <a:rPr lang="en-US" sz="2800" b="1" dirty="0" err="1"/>
              <a:t>pemeriksa</a:t>
            </a:r>
            <a:r>
              <a:rPr lang="en-US" sz="2800" b="1" dirty="0"/>
              <a:t> </a:t>
            </a:r>
            <a:r>
              <a:rPr lang="en-US" sz="2800" b="1" dirty="0" err="1"/>
              <a:t>angka</a:t>
            </a:r>
            <a:r>
              <a:rPr lang="en-US" sz="2800" b="1" dirty="0"/>
              <a:t>", </a:t>
            </a:r>
            <a:r>
              <a:rPr lang="en-US" sz="2800" b="1" dirty="0" err="1"/>
              <a:t>tetapi</a:t>
            </a:r>
            <a:r>
              <a:rPr lang="en-US" sz="2800" b="1" dirty="0"/>
              <a:t> </a:t>
            </a:r>
            <a:r>
              <a:rPr lang="en-US" sz="2800" b="1" dirty="0" err="1"/>
              <a:t>penjaga</a:t>
            </a:r>
            <a:r>
              <a:rPr lang="en-US" sz="2800" b="1" dirty="0"/>
              <a:t> </a:t>
            </a:r>
            <a:r>
              <a:rPr lang="en-US" sz="2800" b="1" dirty="0" err="1"/>
              <a:t>integritas</a:t>
            </a:r>
            <a:r>
              <a:rPr lang="en-US" sz="2800" b="1" dirty="0"/>
              <a:t> </a:t>
            </a:r>
            <a:r>
              <a:rPr lang="en-US" sz="2800" b="1" dirty="0" err="1"/>
              <a:t>ekonomi</a:t>
            </a:r>
            <a:r>
              <a:rPr lang="en-US" sz="2800" b="1" dirty="0"/>
              <a:t> dan </a:t>
            </a:r>
            <a:r>
              <a:rPr lang="en-US" sz="2800" b="1" dirty="0" err="1"/>
              <a:t>kepercayaan</a:t>
            </a:r>
            <a:r>
              <a:rPr lang="en-US" sz="2800" b="1" dirty="0"/>
              <a:t> </a:t>
            </a:r>
            <a:r>
              <a:rPr lang="en-US" sz="2800" b="1" dirty="0" err="1"/>
              <a:t>publik</a:t>
            </a:r>
            <a:r>
              <a:rPr lang="en-US" sz="2800" b="1" dirty="0"/>
              <a:t>.</a:t>
            </a:r>
          </a:p>
        </p:txBody>
      </p:sp>
    </p:spTree>
    <p:extLst>
      <p:ext uri="{BB962C8B-B14F-4D97-AF65-F5344CB8AC3E}">
        <p14:creationId xmlns:p14="http://schemas.microsoft.com/office/powerpoint/2010/main" val="24866105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0" name="Picture Placeholder 8" descr="close up of bridge">
            <a:extLst>
              <a:ext uri="{FF2B5EF4-FFF2-40B4-BE49-F238E27FC236}">
                <a16:creationId xmlns:a16="http://schemas.microsoft.com/office/drawing/2014/main" id="{2EC47CED-7A85-4080-9C7C-3921E48924A7}"/>
              </a:ext>
            </a:extLst>
          </p:cNvPr>
          <p:cNvPicPr>
            <a:picLocks noGrp="1" noChangeAspect="1"/>
          </p:cNvPicPr>
          <p:nvPr>
            <p:ph type="pic" sz="quarter" idx="13"/>
          </p:nvPr>
        </p:nvPicPr>
        <p:blipFill rotWithShape="1">
          <a:blip r:embed="rId2"/>
          <a:srcRect l="17082" r="17082"/>
          <a:stretch/>
        </p:blipFill>
        <p:spPr>
          <a:xfrm>
            <a:off x="6606493" y="304796"/>
            <a:ext cx="5541962" cy="5611813"/>
          </a:xfrm>
        </p:spPr>
      </p:pic>
      <p:sp>
        <p:nvSpPr>
          <p:cNvPr id="5" name="Text Placeholder 4">
            <a:extLst>
              <a:ext uri="{FF2B5EF4-FFF2-40B4-BE49-F238E27FC236}">
                <a16:creationId xmlns:a16="http://schemas.microsoft.com/office/drawing/2014/main" id="{3DE26FAF-DD7E-4EED-8081-40D086280BEE}"/>
              </a:ext>
            </a:extLst>
          </p:cNvPr>
          <p:cNvSpPr>
            <a:spLocks noGrp="1"/>
          </p:cNvSpPr>
          <p:nvPr>
            <p:ph type="body" sz="quarter" idx="10"/>
          </p:nvPr>
        </p:nvSpPr>
        <p:spPr>
          <a:xfrm>
            <a:off x="713014" y="1226361"/>
            <a:ext cx="5541962" cy="2654301"/>
          </a:xfrm>
        </p:spPr>
        <p:txBody>
          <a:bodyPr/>
          <a:lstStyle/>
          <a:p>
            <a:r>
              <a:rPr lang="en-US" sz="3600" b="1" dirty="0"/>
              <a:t>🙌 </a:t>
            </a:r>
            <a:r>
              <a:rPr lang="en-US" sz="3600" b="1" dirty="0" err="1"/>
              <a:t>Terima</a:t>
            </a:r>
            <a:r>
              <a:rPr lang="en-US" sz="3600" b="1" dirty="0"/>
              <a:t> Kasih &amp; Sampai </a:t>
            </a:r>
            <a:r>
              <a:rPr lang="en-US" sz="3600" b="1" dirty="0" err="1"/>
              <a:t>Jumpa</a:t>
            </a:r>
            <a:r>
              <a:rPr lang="en-US" sz="3600" b="1" dirty="0"/>
              <a:t> di Pertemuan </a:t>
            </a:r>
            <a:r>
              <a:rPr lang="en-US" sz="3600" b="1" dirty="0" err="1"/>
              <a:t>Berikutnya</a:t>
            </a:r>
            <a:r>
              <a:rPr lang="en-US" sz="3600" b="1" dirty="0"/>
              <a:t>!</a:t>
            </a:r>
          </a:p>
          <a:p>
            <a:endParaRPr lang="en-US" sz="3600" dirty="0"/>
          </a:p>
          <a:p>
            <a:r>
              <a:rPr lang="en-US" sz="3600" dirty="0" err="1"/>
              <a:t>Siap</a:t>
            </a:r>
            <a:r>
              <a:rPr lang="en-US" sz="3600" dirty="0"/>
              <a:t> </a:t>
            </a:r>
            <a:r>
              <a:rPr lang="en-US" sz="3600" dirty="0" err="1"/>
              <a:t>menjadi</a:t>
            </a:r>
            <a:r>
              <a:rPr lang="en-US" sz="3600" dirty="0"/>
              <a:t> </a:t>
            </a:r>
            <a:r>
              <a:rPr lang="en-US" sz="3600" i="1" dirty="0"/>
              <a:t>forensic accountant </a:t>
            </a:r>
            <a:r>
              <a:rPr lang="en-US" sz="3600" dirty="0"/>
              <a:t>masa </a:t>
            </a:r>
            <a:r>
              <a:rPr lang="en-US" sz="3600" dirty="0" err="1"/>
              <a:t>depan</a:t>
            </a:r>
            <a:r>
              <a:rPr lang="en-US" sz="3600" dirty="0"/>
              <a:t>? 🌟</a:t>
            </a:r>
          </a:p>
        </p:txBody>
      </p:sp>
    </p:spTree>
    <p:extLst>
      <p:ext uri="{BB962C8B-B14F-4D97-AF65-F5344CB8AC3E}">
        <p14:creationId xmlns:p14="http://schemas.microsoft.com/office/powerpoint/2010/main" val="566322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EEDAF89-0ECD-416A-93E5-A300FF0B9702}"/>
              </a:ext>
            </a:extLst>
          </p:cNvPr>
          <p:cNvSpPr>
            <a:spLocks noGrp="1"/>
          </p:cNvSpPr>
          <p:nvPr>
            <p:ph type="title"/>
          </p:nvPr>
        </p:nvSpPr>
        <p:spPr/>
        <p:txBody>
          <a:bodyPr/>
          <a:lstStyle/>
          <a:p>
            <a:r>
              <a:rPr lang="en-US" dirty="0"/>
              <a:t>🧾 </a:t>
            </a:r>
            <a:r>
              <a:rPr lang="en-US" dirty="0" err="1"/>
              <a:t>Kronologi</a:t>
            </a:r>
            <a:r>
              <a:rPr lang="en-US" dirty="0"/>
              <a:t> Kasus </a:t>
            </a:r>
            <a:r>
              <a:rPr lang="en-US" dirty="0" err="1"/>
              <a:t>Jiwasraya</a:t>
            </a:r>
            <a:endParaRPr lang="en-US" dirty="0"/>
          </a:p>
        </p:txBody>
      </p:sp>
      <p:pic>
        <p:nvPicPr>
          <p:cNvPr id="4" name="Picture 3">
            <a:extLst>
              <a:ext uri="{FF2B5EF4-FFF2-40B4-BE49-F238E27FC236}">
                <a16:creationId xmlns:a16="http://schemas.microsoft.com/office/drawing/2014/main" id="{27963DD5-D4CD-42A2-881E-70F7F210D7D9}"/>
              </a:ext>
            </a:extLst>
          </p:cNvPr>
          <p:cNvPicPr>
            <a:picLocks noChangeAspect="1"/>
          </p:cNvPicPr>
          <p:nvPr/>
        </p:nvPicPr>
        <p:blipFill>
          <a:blip r:embed="rId2"/>
          <a:stretch>
            <a:fillRect/>
          </a:stretch>
        </p:blipFill>
        <p:spPr>
          <a:xfrm>
            <a:off x="1775731" y="1465488"/>
            <a:ext cx="9033783" cy="4952074"/>
          </a:xfrm>
          <a:prstGeom prst="rect">
            <a:avLst/>
          </a:prstGeom>
        </p:spPr>
      </p:pic>
    </p:spTree>
    <p:extLst>
      <p:ext uri="{BB962C8B-B14F-4D97-AF65-F5344CB8AC3E}">
        <p14:creationId xmlns:p14="http://schemas.microsoft.com/office/powerpoint/2010/main" val="1117265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EEDAF89-0ECD-416A-93E5-A300FF0B9702}"/>
              </a:ext>
            </a:extLst>
          </p:cNvPr>
          <p:cNvSpPr>
            <a:spLocks noGrp="1"/>
          </p:cNvSpPr>
          <p:nvPr>
            <p:ph type="title"/>
          </p:nvPr>
        </p:nvSpPr>
        <p:spPr/>
        <p:txBody>
          <a:bodyPr/>
          <a:lstStyle/>
          <a:p>
            <a:r>
              <a:rPr lang="en-US" dirty="0"/>
              <a:t>🧾 </a:t>
            </a:r>
            <a:r>
              <a:rPr lang="en-US" dirty="0" err="1"/>
              <a:t>Kronologi</a:t>
            </a:r>
            <a:r>
              <a:rPr lang="en-US" dirty="0"/>
              <a:t> Kasus </a:t>
            </a:r>
            <a:r>
              <a:rPr lang="en-US" dirty="0" err="1"/>
              <a:t>Jiwasraya</a:t>
            </a:r>
            <a:endParaRPr lang="en-US" dirty="0"/>
          </a:p>
        </p:txBody>
      </p:sp>
      <p:pic>
        <p:nvPicPr>
          <p:cNvPr id="3" name="Picture 2">
            <a:extLst>
              <a:ext uri="{FF2B5EF4-FFF2-40B4-BE49-F238E27FC236}">
                <a16:creationId xmlns:a16="http://schemas.microsoft.com/office/drawing/2014/main" id="{F131F10D-1CC8-46DA-B353-A3362E6E02E2}"/>
              </a:ext>
            </a:extLst>
          </p:cNvPr>
          <p:cNvPicPr>
            <a:picLocks noChangeAspect="1"/>
          </p:cNvPicPr>
          <p:nvPr/>
        </p:nvPicPr>
        <p:blipFill>
          <a:blip r:embed="rId2"/>
          <a:stretch>
            <a:fillRect/>
          </a:stretch>
        </p:blipFill>
        <p:spPr>
          <a:xfrm>
            <a:off x="723116" y="1499479"/>
            <a:ext cx="11094793" cy="4264506"/>
          </a:xfrm>
          <a:prstGeom prst="rect">
            <a:avLst/>
          </a:prstGeom>
        </p:spPr>
      </p:pic>
    </p:spTree>
    <p:extLst>
      <p:ext uri="{BB962C8B-B14F-4D97-AF65-F5344CB8AC3E}">
        <p14:creationId xmlns:p14="http://schemas.microsoft.com/office/powerpoint/2010/main" val="2335542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EEDAF89-0ECD-416A-93E5-A300FF0B9702}"/>
              </a:ext>
            </a:extLst>
          </p:cNvPr>
          <p:cNvSpPr>
            <a:spLocks noGrp="1"/>
          </p:cNvSpPr>
          <p:nvPr>
            <p:ph type="title"/>
          </p:nvPr>
        </p:nvSpPr>
        <p:spPr/>
        <p:txBody>
          <a:bodyPr/>
          <a:lstStyle/>
          <a:p>
            <a:r>
              <a:rPr lang="en-US" dirty="0"/>
              <a:t>🧾 </a:t>
            </a:r>
            <a:r>
              <a:rPr lang="en-US" dirty="0" err="1"/>
              <a:t>Kronologi</a:t>
            </a:r>
            <a:r>
              <a:rPr lang="en-US" dirty="0"/>
              <a:t> Kasus </a:t>
            </a:r>
            <a:r>
              <a:rPr lang="en-US" dirty="0" err="1"/>
              <a:t>Jiwasraya</a:t>
            </a:r>
            <a:endParaRPr lang="en-US" dirty="0"/>
          </a:p>
        </p:txBody>
      </p:sp>
      <p:pic>
        <p:nvPicPr>
          <p:cNvPr id="4" name="Picture 3">
            <a:extLst>
              <a:ext uri="{FF2B5EF4-FFF2-40B4-BE49-F238E27FC236}">
                <a16:creationId xmlns:a16="http://schemas.microsoft.com/office/drawing/2014/main" id="{B8A6BA23-0804-433A-9D79-1A697C8A2244}"/>
              </a:ext>
            </a:extLst>
          </p:cNvPr>
          <p:cNvPicPr>
            <a:picLocks noChangeAspect="1"/>
          </p:cNvPicPr>
          <p:nvPr/>
        </p:nvPicPr>
        <p:blipFill>
          <a:blip r:embed="rId2"/>
          <a:stretch>
            <a:fillRect/>
          </a:stretch>
        </p:blipFill>
        <p:spPr>
          <a:xfrm>
            <a:off x="505182" y="1708349"/>
            <a:ext cx="11411099" cy="4006651"/>
          </a:xfrm>
          <a:prstGeom prst="rect">
            <a:avLst/>
          </a:prstGeom>
        </p:spPr>
      </p:pic>
    </p:spTree>
    <p:extLst>
      <p:ext uri="{BB962C8B-B14F-4D97-AF65-F5344CB8AC3E}">
        <p14:creationId xmlns:p14="http://schemas.microsoft.com/office/powerpoint/2010/main" val="208866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EEDAF89-0ECD-416A-93E5-A300FF0B9702}"/>
              </a:ext>
            </a:extLst>
          </p:cNvPr>
          <p:cNvSpPr>
            <a:spLocks noGrp="1"/>
          </p:cNvSpPr>
          <p:nvPr>
            <p:ph type="title"/>
          </p:nvPr>
        </p:nvSpPr>
        <p:spPr/>
        <p:txBody>
          <a:bodyPr/>
          <a:lstStyle/>
          <a:p>
            <a:r>
              <a:rPr lang="en-US" dirty="0"/>
              <a:t>🧾 </a:t>
            </a:r>
            <a:r>
              <a:rPr lang="en-US" dirty="0" err="1"/>
              <a:t>Kronologi</a:t>
            </a:r>
            <a:r>
              <a:rPr lang="en-US" dirty="0"/>
              <a:t> Kasus </a:t>
            </a:r>
            <a:r>
              <a:rPr lang="en-US" dirty="0" err="1"/>
              <a:t>Jiwasraya</a:t>
            </a:r>
            <a:endParaRPr lang="en-US" dirty="0"/>
          </a:p>
        </p:txBody>
      </p:sp>
      <p:pic>
        <p:nvPicPr>
          <p:cNvPr id="3" name="Picture 2">
            <a:extLst>
              <a:ext uri="{FF2B5EF4-FFF2-40B4-BE49-F238E27FC236}">
                <a16:creationId xmlns:a16="http://schemas.microsoft.com/office/drawing/2014/main" id="{F1948BC0-2BC9-4A4B-A4CF-4D008BBFAA97}"/>
              </a:ext>
            </a:extLst>
          </p:cNvPr>
          <p:cNvPicPr>
            <a:picLocks noChangeAspect="1"/>
          </p:cNvPicPr>
          <p:nvPr/>
        </p:nvPicPr>
        <p:blipFill>
          <a:blip r:embed="rId2"/>
          <a:stretch>
            <a:fillRect/>
          </a:stretch>
        </p:blipFill>
        <p:spPr>
          <a:xfrm>
            <a:off x="838200" y="1335115"/>
            <a:ext cx="9971314" cy="4539343"/>
          </a:xfrm>
          <a:prstGeom prst="rect">
            <a:avLst/>
          </a:prstGeom>
        </p:spPr>
      </p:pic>
    </p:spTree>
    <p:extLst>
      <p:ext uri="{BB962C8B-B14F-4D97-AF65-F5344CB8AC3E}">
        <p14:creationId xmlns:p14="http://schemas.microsoft.com/office/powerpoint/2010/main" val="2746012943"/>
      </p:ext>
    </p:extLst>
  </p:cSld>
  <p:clrMapOvr>
    <a:masterClrMapping/>
  </p:clrMapOvr>
</p:sld>
</file>

<file path=ppt/theme/theme1.xml><?xml version="1.0" encoding="utf-8"?>
<a:theme xmlns:a="http://schemas.openxmlformats.org/drawingml/2006/main" name="Office Theme">
  <a:themeElements>
    <a:clrScheme name="Geometric Presentation">
      <a:dk1>
        <a:sysClr val="windowText" lastClr="000000"/>
      </a:dk1>
      <a:lt1>
        <a:sysClr val="window" lastClr="FFFFFF"/>
      </a:lt1>
      <a:dk2>
        <a:srgbClr val="44546A"/>
      </a:dk2>
      <a:lt2>
        <a:srgbClr val="ACCBF9"/>
      </a:lt2>
      <a:accent1>
        <a:srgbClr val="5C83C4"/>
      </a:accent1>
      <a:accent2>
        <a:srgbClr val="2C599D"/>
      </a:accent2>
      <a:accent3>
        <a:srgbClr val="1A3B70"/>
      </a:accent3>
      <a:accent4>
        <a:srgbClr val="FA6F1A"/>
      </a:accent4>
      <a:accent5>
        <a:srgbClr val="11224E"/>
      </a:accent5>
      <a:accent6>
        <a:srgbClr val="9D90A0"/>
      </a:accent6>
      <a:hlink>
        <a:srgbClr val="9454C3"/>
      </a:hlink>
      <a:folHlink>
        <a:srgbClr val="3EBBF0"/>
      </a:folHlink>
    </a:clrScheme>
    <a:fontScheme name="Custom 147">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3_LW_v2" id="{C590A786-F65F-42F6-9E48-12C78E3C86B3}" vid="{FEE92C9D-6350-4ECD-87A4-004D12BB2B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EA9014-ED64-4558-B1E1-D03F0EE32BE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B19EB750-A6DA-4BE8-B87B-FC499FE733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D99ABA-76CE-4A8E-B5F0-C051B96628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Geometric presentation</Template>
  <TotalTime>158</TotalTime>
  <Words>698</Words>
  <Application>Microsoft Office PowerPoint</Application>
  <PresentationFormat>Widescreen</PresentationFormat>
  <Paragraphs>84</Paragraphs>
  <Slides>53</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Calibri Light</vt:lpstr>
      <vt:lpstr>Corbel</vt:lpstr>
      <vt:lpstr>Wingdings</vt:lpstr>
      <vt:lpstr>Office Theme</vt:lpstr>
      <vt:lpstr>PENGEMBANGAN AUDIT INVESTIGATIF</vt:lpstr>
      <vt:lpstr>Agenda</vt:lpstr>
      <vt:lpstr>🧩 Bagian 1: Pelajaran dari Kasus PT Jiwasraya</vt:lpstr>
      <vt:lpstr>KRONOLOGI KASUS PT JIWASRAYA</vt:lpstr>
      <vt:lpstr>🧾 Kronologi Kasus Jiwasraya</vt:lpstr>
      <vt:lpstr>🧾 Kronologi Kasus Jiwasraya</vt:lpstr>
      <vt:lpstr>🧾 Kronologi Kasus Jiwasraya</vt:lpstr>
      <vt:lpstr>🧾 Kronologi Kasus Jiwasraya</vt:lpstr>
      <vt:lpstr>🧾 Kronologi Kasus Jiwasraya</vt:lpstr>
      <vt:lpstr>🧾 Kronologi Kasus Jiwasraya</vt:lpstr>
      <vt:lpstr>📌 Highlight Praktik yang Ditemukan:</vt:lpstr>
      <vt:lpstr>🎯 Pelajaran yang Bisa Diambil:  KASUS PT JIWASRAYA</vt:lpstr>
      <vt:lpstr>1️⃣ Pentingnya Tata Kelola Perusahaan (Good Corporate Governance – GCG)</vt:lpstr>
      <vt:lpstr>2️⃣ Kegagalan Sistem Pengawasan Internal dan Eksternal</vt:lpstr>
      <vt:lpstr>3️⃣ Peran Penting Audit Forensik</vt:lpstr>
      <vt:lpstr>4️⃣ Manajemen Risiko Investasi</vt:lpstr>
      <vt:lpstr>5️⃣ Red Flags atau Sinyal Peringatan Dini</vt:lpstr>
      <vt:lpstr>6️⃣ Tanggung Jawab Akuntan dan Auditor</vt:lpstr>
      <vt:lpstr>📚 Bagian 2: Buku "Audit Internal Berbasis Risiko"  Bab 19 - Pengembangan Audit Investigatif   </vt:lpstr>
      <vt:lpstr>🕵️‍♂️ Audit Investigatif sebagai Respons Risiko Kecurangan</vt:lpstr>
      <vt:lpstr>  🎯 Tujuan Audit Investigatif Audit investigatif dilakukan ketika ada indikasi atau dugaan fraud, untuk menjawab tiga pertanyaan utama: </vt:lpstr>
      <vt:lpstr>    🎯 Tujuan Audit Investigatif Audit investigatif dilakukan ketika ada indikasi atau dugaan fraud, untuk menjawab tiga pertanyaan utama: </vt:lpstr>
      <vt:lpstr>    🎯 Tujuan Audit Investigatif Audit investigatif dilakukan ketika ada indikasi atau dugaan fraud, untuk menjawab tiga pertanyaan utama: </vt:lpstr>
      <vt:lpstr>    🔍 Metode dan Teknik Audit Investigatif  </vt:lpstr>
      <vt:lpstr>    🔍 Metode dan Teknik Audit Investigatif  </vt:lpstr>
      <vt:lpstr>   📚 Contoh Penerapan: Kasus Jiwasraya  </vt:lpstr>
      <vt:lpstr>🧠 Karakteristik Auditor Investigatif  </vt:lpstr>
      <vt:lpstr>Audit investigatif menuntut auditor dengan kemampuan dan karakteristik khusus, karena tugasnya bukan sekadar menguji angka, tetapi mengungkap kebenaran tersembunyi dalam konteks yang sering kali kompleks dan penuh tekanan. Ia harus menjadi “detektif keuangan” yang andal dan cermat.  Berikut adalah karakteristik penting yang membedakannya dari auditor biasa:</vt:lpstr>
      <vt:lpstr>1️⃣ Pemahaman Multidisiplin </vt:lpstr>
      <vt:lpstr>1️⃣ Pemahaman Multidisiplin </vt:lpstr>
      <vt:lpstr>1️⃣ Pemahaman Multidisiplin </vt:lpstr>
      <vt:lpstr>1️⃣ Pemahaman Multidisiplin </vt:lpstr>
      <vt:lpstr>2️⃣ Mampu Bekerja di Bawah Tekanan </vt:lpstr>
      <vt:lpstr>3️⃣ Menjaga Objektivitas dan Skeptisisme Profesional </vt:lpstr>
      <vt:lpstr>4️⃣ Kemampuan Analitis Tinggi </vt:lpstr>
      <vt:lpstr>5️⃣ Etika dan Integritas yang Kuat </vt:lpstr>
      <vt:lpstr>💻 Peran Teknologi dalam Audit Investigatif  </vt:lpstr>
      <vt:lpstr>Dalam era digital dan transaksi keuangan yang sangat kompleks, peran teknologi sangat krusial dalam mendukung efektivitas audit investigatif. Tanpa bantuan teknologi, mendeteksi fraud tersembunyi dalam jutaan data transaksi akan sangat sulit dilakukan. </vt:lpstr>
      <vt:lpstr>PowerPoint Presentation</vt:lpstr>
      <vt:lpstr>PowerPoint Presentation</vt:lpstr>
      <vt:lpstr>PowerPoint Presentation</vt:lpstr>
      <vt:lpstr>PowerPoint Presentation</vt:lpstr>
      <vt:lpstr>PowerPoint Presentation</vt:lpstr>
      <vt:lpstr>⚖️ Etika dan Independensi Auditor Investigatif  </vt:lpstr>
      <vt:lpstr>PowerPoint Presentation</vt:lpstr>
      <vt:lpstr>PowerPoint Presentation</vt:lpstr>
      <vt:lpstr>PowerPoint Presentation</vt:lpstr>
      <vt:lpstr>PowerPoint Presentation</vt:lpstr>
      <vt:lpstr>PowerPoint Presentation</vt:lpstr>
      <vt:lpstr>PowerPoint Presentation</vt:lpstr>
      <vt:lpstr>Conclusion </vt:lpstr>
      <vt:lpstr>🧠 Refleksi Akhir: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PENGEMBANGAN AUDIT INVESTIGATIF</dc:title>
  <dc:creator>user</dc:creator>
  <cp:lastModifiedBy>user</cp:lastModifiedBy>
  <cp:revision>17</cp:revision>
  <dcterms:created xsi:type="dcterms:W3CDTF">2025-04-20T14:18:20Z</dcterms:created>
  <dcterms:modified xsi:type="dcterms:W3CDTF">2025-04-21T02:41:00Z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