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04" r:id="rId3"/>
    <p:sldId id="403" r:id="rId4"/>
    <p:sldId id="394" r:id="rId5"/>
    <p:sldId id="395" r:id="rId6"/>
    <p:sldId id="405" r:id="rId7"/>
    <p:sldId id="387" r:id="rId8"/>
    <p:sldId id="409" r:id="rId9"/>
    <p:sldId id="377" r:id="rId10"/>
    <p:sldId id="410" r:id="rId11"/>
    <p:sldId id="406" r:id="rId12"/>
    <p:sldId id="407" r:id="rId13"/>
    <p:sldId id="311" r:id="rId14"/>
    <p:sldId id="397" r:id="rId15"/>
    <p:sldId id="401" r:id="rId16"/>
    <p:sldId id="399" r:id="rId17"/>
    <p:sldId id="400" r:id="rId18"/>
    <p:sldId id="402" r:id="rId19"/>
    <p:sldId id="382" r:id="rId20"/>
    <p:sldId id="366" r:id="rId21"/>
    <p:sldId id="379" r:id="rId22"/>
    <p:sldId id="380" r:id="rId23"/>
    <p:sldId id="339" r:id="rId24"/>
  </p:sldIdLst>
  <p:sldSz cx="9144000" cy="6858000" type="screen4x3"/>
  <p:notesSz cx="6761163" cy="9942513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5" autoAdjust="0"/>
    <p:restoredTop sz="94656" autoAdjust="0"/>
  </p:normalViewPr>
  <p:slideViewPr>
    <p:cSldViewPr>
      <p:cViewPr varScale="1">
        <p:scale>
          <a:sx n="71" d="100"/>
          <a:sy n="71" d="100"/>
        </p:scale>
        <p:origin x="13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5149DCF-E85E-4782-8166-F7674AB6B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89522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361D890-164A-447B-AD36-38F0C7FB0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9410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3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6DEB64-541C-495A-9B6C-F4BEF2C3778F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09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5D3113-43EB-4D02-96CA-9C7585881A87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91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33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75DEE0-7C8B-408A-829D-11C1EC3027C0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61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157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3486E2-1907-411A-ABB7-DF1D686CBB08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917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CAC862-D47D-47A5-82E3-50C1FAFD285D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9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941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C9E980-BD74-43FD-9DD3-8F7E661339FD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5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65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9DBFD8-B367-498E-B854-BE915AA42F19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1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989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ECFEE3-5FC7-4979-A6F8-FD48EF4C9B25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8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13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113836-EAC6-4C04-B2C8-C665548AAF93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14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37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E20F63-8F17-4455-ADDE-5E897B42DFAC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5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61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10DA0F-AAD2-4DC9-83D4-6911186944B4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29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085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4D810F-FC99-486E-B1B0-3DC22E4E6178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6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CFEC3F-26CA-4956-909C-A934E31A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29226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5A86B-5691-4083-9646-3E1679C52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069978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B16F4-2442-4DB1-B460-6FA3CDFF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699217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34F5F0-3C78-48FC-A1E5-F7667EB94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582980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5C0C5-3643-4F85-A741-164BF9F694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955012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91395-A477-4ADF-B935-B02E4CBA6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244517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B3A24-C71F-4ED4-8214-20473AA86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138577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2B29A-E614-4554-B9DA-775341E40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474410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0726B-8AFA-4BE0-BB0D-8FB1282A8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34628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35AE7-F171-44C4-9078-C472BF4EA5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30900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79A0F-A9E6-4C1B-95C1-7A89C397C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42663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2ACB800-EF43-4FB5-8D7B-FBC42CE171D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23850" y="404813"/>
            <a:ext cx="165576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 b="1"/>
              <a:t>I.</a:t>
            </a:r>
            <a:fld id="{D306F3EC-82C9-4039-B962-E3F9D3A11DB4}" type="slidenum">
              <a:rPr lang="id-ID" altLang="en-US" sz="1200" b="1"/>
              <a:pPr eaLnBrk="1" hangingPunct="1"/>
              <a:t>‹#›</a:t>
            </a:fld>
            <a:endParaRPr lang="id-ID" altLang="en-US" sz="12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060848"/>
            <a:ext cx="9144000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KALIMAT EFEKTIF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Dr.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Meliyanti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Pertemuan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Minggu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3600" b="1" u="sng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ke</a:t>
            </a:r>
            <a:r>
              <a:rPr lang="en-US" sz="36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-</a:t>
            </a:r>
            <a:r>
              <a:rPr lang="id-ID" sz="3600" b="1" u="sng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6</a:t>
            </a:r>
            <a:endParaRPr lang="en-US" sz="3600" b="1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13315" name="Picture 2" descr="D:\Picture\logo ibi sm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3317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253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4801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07473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355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709025" cy="523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060848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24579" name="Picture 2" descr="D:\Picture\logo ibi sm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4581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7464425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560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560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5605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6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5609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5610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561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769938"/>
            <a:ext cx="7183438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662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662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6629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0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1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6633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6634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17538"/>
            <a:ext cx="7920038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765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765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7653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4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5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7657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7658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7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85852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8675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8676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8680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8681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8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17538"/>
            <a:ext cx="7847013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969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970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9701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3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9705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9706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9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60350"/>
            <a:ext cx="7254875" cy="592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3072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3072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0725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6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7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30729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0730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307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17538"/>
            <a:ext cx="8074025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31747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1748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9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31752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1753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3175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125538"/>
            <a:ext cx="725487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434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9525000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33375"/>
            <a:ext cx="118745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32771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2772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3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32776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2777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3277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5138"/>
            <a:ext cx="8291513" cy="589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33795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3796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7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8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33800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3801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33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5138"/>
            <a:ext cx="8143875" cy="589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34819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4820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1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34824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4825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34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5138"/>
            <a:ext cx="814705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3584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3584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FAKTOR 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8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9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35851" name="Picture 2" descr="C:\Users\ASUS\Pictures\download (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4288"/>
            <a:ext cx="21066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1"/>
          <p:cNvSpPr txBox="1">
            <a:spLocks/>
          </p:cNvSpPr>
          <p:nvPr/>
        </p:nvSpPr>
        <p:spPr bwMode="auto">
          <a:xfrm>
            <a:off x="452438" y="1773238"/>
            <a:ext cx="7745412" cy="41608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kedisiplinan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umur karyawan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organisasi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kepemimpinan 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endParaRPr lang="id-ID" sz="2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58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536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87475"/>
            <a:ext cx="8424863" cy="48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70564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638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142875"/>
            <a:ext cx="11303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741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87475"/>
            <a:ext cx="7056437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033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843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0747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946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81470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0747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048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12787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150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69596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97425"/>
            <a:ext cx="67437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21527</TotalTime>
  <Words>227</Words>
  <Application>Microsoft Office PowerPoint</Application>
  <PresentationFormat>On-screen Show (4:3)</PresentationFormat>
  <Paragraphs>95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568</cp:revision>
  <cp:lastPrinted>2015-09-17T08:41:14Z</cp:lastPrinted>
  <dcterms:created xsi:type="dcterms:W3CDTF">2010-04-18T12:06:30Z</dcterms:created>
  <dcterms:modified xsi:type="dcterms:W3CDTF">2023-04-15T09:18:50Z</dcterms:modified>
</cp:coreProperties>
</file>