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57" r:id="rId3"/>
    <p:sldId id="280" r:id="rId4"/>
    <p:sldId id="258" r:id="rId5"/>
    <p:sldId id="282" r:id="rId6"/>
    <p:sldId id="281" r:id="rId7"/>
    <p:sldId id="263" r:id="rId8"/>
    <p:sldId id="283" r:id="rId9"/>
    <p:sldId id="264" r:id="rId10"/>
    <p:sldId id="267" r:id="rId11"/>
    <p:sldId id="268" r:id="rId12"/>
    <p:sldId id="272" r:id="rId13"/>
    <p:sldId id="269" r:id="rId14"/>
    <p:sldId id="271" r:id="rId15"/>
    <p:sldId id="273" r:id="rId16"/>
    <p:sldId id="270" r:id="rId17"/>
    <p:sldId id="274" r:id="rId18"/>
    <p:sldId id="275" r:id="rId19"/>
    <p:sldId id="276" r:id="rId20"/>
    <p:sldId id="277" r:id="rId21"/>
    <p:sldId id="278" r:id="rId22"/>
    <p:sldId id="279" r:id="rId23"/>
    <p:sldId id="284"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77B76-0FF6-4A45-ADDD-9FF4A58AC87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FF6F8AD-FAC3-444F-BB8C-44F05FF6AA1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51DC133-60EE-42D5-89E9-681F520F520B}"/>
              </a:ext>
            </a:extLst>
          </p:cNvPr>
          <p:cNvSpPr>
            <a:spLocks noGrp="1"/>
          </p:cNvSpPr>
          <p:nvPr>
            <p:ph type="dt" sz="half" idx="10"/>
          </p:nvPr>
        </p:nvSpPr>
        <p:spPr/>
        <p:txBody>
          <a:bodyPr/>
          <a:lstStyle/>
          <a:p>
            <a:fld id="{8B9F5108-DD55-4AEA-B699-8DCA8CB4127D}" type="datetimeFigureOut">
              <a:rPr lang="en-US" smtClean="0"/>
              <a:pPr/>
              <a:t>10/11/2023</a:t>
            </a:fld>
            <a:endParaRPr lang="en-US"/>
          </a:p>
        </p:txBody>
      </p:sp>
      <p:sp>
        <p:nvSpPr>
          <p:cNvPr id="5" name="Footer Placeholder 4">
            <a:extLst>
              <a:ext uri="{FF2B5EF4-FFF2-40B4-BE49-F238E27FC236}">
                <a16:creationId xmlns:a16="http://schemas.microsoft.com/office/drawing/2014/main" id="{F581CC23-33A4-4E20-AB50-75319C8B1E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2CF7D2-99CD-40B9-BAA4-7BB18E03CC65}"/>
              </a:ext>
            </a:extLst>
          </p:cNvPr>
          <p:cNvSpPr>
            <a:spLocks noGrp="1"/>
          </p:cNvSpPr>
          <p:nvPr>
            <p:ph type="sldNum" sz="quarter" idx="12"/>
          </p:nvPr>
        </p:nvSpPr>
        <p:spPr/>
        <p:txBody>
          <a:bodyPr/>
          <a:lstStyle/>
          <a:p>
            <a:fld id="{16DFAF46-2765-4F47-9810-61E38F56ED27}" type="slidenum">
              <a:rPr lang="en-US" smtClean="0"/>
              <a:pPr/>
              <a:t>‹#›</a:t>
            </a:fld>
            <a:endParaRPr lang="en-US"/>
          </a:p>
        </p:txBody>
      </p:sp>
    </p:spTree>
    <p:extLst>
      <p:ext uri="{BB962C8B-B14F-4D97-AF65-F5344CB8AC3E}">
        <p14:creationId xmlns:p14="http://schemas.microsoft.com/office/powerpoint/2010/main" val="1785352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0B11F-174D-4891-9D6C-D19C5E9963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8C293C2-131A-4A6B-A164-9C6EE930A8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5978A5-78A7-41AE-A3E2-255C1412F39B}"/>
              </a:ext>
            </a:extLst>
          </p:cNvPr>
          <p:cNvSpPr>
            <a:spLocks noGrp="1"/>
          </p:cNvSpPr>
          <p:nvPr>
            <p:ph type="dt" sz="half" idx="10"/>
          </p:nvPr>
        </p:nvSpPr>
        <p:spPr/>
        <p:txBody>
          <a:bodyPr/>
          <a:lstStyle/>
          <a:p>
            <a:fld id="{8B9F5108-DD55-4AEA-B699-8DCA8CB4127D}" type="datetimeFigureOut">
              <a:rPr lang="en-US" smtClean="0"/>
              <a:pPr/>
              <a:t>10/11/2023</a:t>
            </a:fld>
            <a:endParaRPr lang="en-US"/>
          </a:p>
        </p:txBody>
      </p:sp>
      <p:sp>
        <p:nvSpPr>
          <p:cNvPr id="5" name="Footer Placeholder 4">
            <a:extLst>
              <a:ext uri="{FF2B5EF4-FFF2-40B4-BE49-F238E27FC236}">
                <a16:creationId xmlns:a16="http://schemas.microsoft.com/office/drawing/2014/main" id="{162C177C-2991-4EE0-B5B7-F876F98229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1F7AD0-B465-44BF-B050-A193B6564A95}"/>
              </a:ext>
            </a:extLst>
          </p:cNvPr>
          <p:cNvSpPr>
            <a:spLocks noGrp="1"/>
          </p:cNvSpPr>
          <p:nvPr>
            <p:ph type="sldNum" sz="quarter" idx="12"/>
          </p:nvPr>
        </p:nvSpPr>
        <p:spPr/>
        <p:txBody>
          <a:bodyPr/>
          <a:lstStyle/>
          <a:p>
            <a:fld id="{16DFAF46-2765-4F47-9810-61E38F56ED27}" type="slidenum">
              <a:rPr lang="en-US" smtClean="0"/>
              <a:pPr/>
              <a:t>‹#›</a:t>
            </a:fld>
            <a:endParaRPr lang="en-US"/>
          </a:p>
        </p:txBody>
      </p:sp>
    </p:spTree>
    <p:extLst>
      <p:ext uri="{BB962C8B-B14F-4D97-AF65-F5344CB8AC3E}">
        <p14:creationId xmlns:p14="http://schemas.microsoft.com/office/powerpoint/2010/main" val="2396726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5FE194-DC91-4456-AA0B-E6D6222C8BF8}"/>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4CC2E5-5468-481B-97C8-B5FE68108634}"/>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8D3635-AA4B-43E0-87D8-0DE3A02E98B4}"/>
              </a:ext>
            </a:extLst>
          </p:cNvPr>
          <p:cNvSpPr>
            <a:spLocks noGrp="1"/>
          </p:cNvSpPr>
          <p:nvPr>
            <p:ph type="dt" sz="half" idx="10"/>
          </p:nvPr>
        </p:nvSpPr>
        <p:spPr/>
        <p:txBody>
          <a:bodyPr/>
          <a:lstStyle/>
          <a:p>
            <a:fld id="{8B9F5108-DD55-4AEA-B699-8DCA8CB4127D}" type="datetimeFigureOut">
              <a:rPr lang="en-US" smtClean="0"/>
              <a:pPr/>
              <a:t>10/11/2023</a:t>
            </a:fld>
            <a:endParaRPr lang="en-US"/>
          </a:p>
        </p:txBody>
      </p:sp>
      <p:sp>
        <p:nvSpPr>
          <p:cNvPr id="5" name="Footer Placeholder 4">
            <a:extLst>
              <a:ext uri="{FF2B5EF4-FFF2-40B4-BE49-F238E27FC236}">
                <a16:creationId xmlns:a16="http://schemas.microsoft.com/office/drawing/2014/main" id="{26D15DBC-5628-4A6E-993B-4E0890789A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773628-99D8-4C49-993B-7E2D45905588}"/>
              </a:ext>
            </a:extLst>
          </p:cNvPr>
          <p:cNvSpPr>
            <a:spLocks noGrp="1"/>
          </p:cNvSpPr>
          <p:nvPr>
            <p:ph type="sldNum" sz="quarter" idx="12"/>
          </p:nvPr>
        </p:nvSpPr>
        <p:spPr/>
        <p:txBody>
          <a:bodyPr/>
          <a:lstStyle/>
          <a:p>
            <a:fld id="{16DFAF46-2765-4F47-9810-61E38F56ED27}" type="slidenum">
              <a:rPr lang="en-US" smtClean="0"/>
              <a:pPr/>
              <a:t>‹#›</a:t>
            </a:fld>
            <a:endParaRPr lang="en-US"/>
          </a:p>
        </p:txBody>
      </p:sp>
    </p:spTree>
    <p:extLst>
      <p:ext uri="{BB962C8B-B14F-4D97-AF65-F5344CB8AC3E}">
        <p14:creationId xmlns:p14="http://schemas.microsoft.com/office/powerpoint/2010/main" val="2440465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AE2E6-2EDC-4C10-8ABC-EFE4F44A8D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416009-847B-4A5B-8757-A841202208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173FB0-0564-45E5-A59B-1B1877028EFB}"/>
              </a:ext>
            </a:extLst>
          </p:cNvPr>
          <p:cNvSpPr>
            <a:spLocks noGrp="1"/>
          </p:cNvSpPr>
          <p:nvPr>
            <p:ph type="dt" sz="half" idx="10"/>
          </p:nvPr>
        </p:nvSpPr>
        <p:spPr/>
        <p:txBody>
          <a:bodyPr/>
          <a:lstStyle/>
          <a:p>
            <a:fld id="{8B9F5108-DD55-4AEA-B699-8DCA8CB4127D}" type="datetimeFigureOut">
              <a:rPr lang="en-US" smtClean="0"/>
              <a:pPr/>
              <a:t>10/11/2023</a:t>
            </a:fld>
            <a:endParaRPr lang="en-US"/>
          </a:p>
        </p:txBody>
      </p:sp>
      <p:sp>
        <p:nvSpPr>
          <p:cNvPr id="5" name="Footer Placeholder 4">
            <a:extLst>
              <a:ext uri="{FF2B5EF4-FFF2-40B4-BE49-F238E27FC236}">
                <a16:creationId xmlns:a16="http://schemas.microsoft.com/office/drawing/2014/main" id="{CF2A034A-7715-45B7-BF1E-861EFF8286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9C8E53-2628-4F29-BA00-6FB9A39CD344}"/>
              </a:ext>
            </a:extLst>
          </p:cNvPr>
          <p:cNvSpPr>
            <a:spLocks noGrp="1"/>
          </p:cNvSpPr>
          <p:nvPr>
            <p:ph type="sldNum" sz="quarter" idx="12"/>
          </p:nvPr>
        </p:nvSpPr>
        <p:spPr/>
        <p:txBody>
          <a:bodyPr/>
          <a:lstStyle/>
          <a:p>
            <a:fld id="{16DFAF46-2765-4F47-9810-61E38F56ED27}" type="slidenum">
              <a:rPr lang="en-US" smtClean="0"/>
              <a:pPr/>
              <a:t>‹#›</a:t>
            </a:fld>
            <a:endParaRPr lang="en-US"/>
          </a:p>
        </p:txBody>
      </p:sp>
    </p:spTree>
    <p:extLst>
      <p:ext uri="{BB962C8B-B14F-4D97-AF65-F5344CB8AC3E}">
        <p14:creationId xmlns:p14="http://schemas.microsoft.com/office/powerpoint/2010/main" val="2301758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53500-13CE-496E-B6DE-C2A394B86DE2}"/>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B84F1032-68E7-4877-8E55-F221252A9953}"/>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61FFC0-FCEB-4B40-A78A-8A9C780C6A84}"/>
              </a:ext>
            </a:extLst>
          </p:cNvPr>
          <p:cNvSpPr>
            <a:spLocks noGrp="1"/>
          </p:cNvSpPr>
          <p:nvPr>
            <p:ph type="dt" sz="half" idx="10"/>
          </p:nvPr>
        </p:nvSpPr>
        <p:spPr/>
        <p:txBody>
          <a:bodyPr/>
          <a:lstStyle/>
          <a:p>
            <a:fld id="{8B9F5108-DD55-4AEA-B699-8DCA8CB4127D}" type="datetimeFigureOut">
              <a:rPr lang="en-US" smtClean="0"/>
              <a:pPr/>
              <a:t>10/11/2023</a:t>
            </a:fld>
            <a:endParaRPr lang="en-US"/>
          </a:p>
        </p:txBody>
      </p:sp>
      <p:sp>
        <p:nvSpPr>
          <p:cNvPr id="5" name="Footer Placeholder 4">
            <a:extLst>
              <a:ext uri="{FF2B5EF4-FFF2-40B4-BE49-F238E27FC236}">
                <a16:creationId xmlns:a16="http://schemas.microsoft.com/office/drawing/2014/main" id="{22AAD5DC-0F51-4A79-B517-4C97D121AD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5F74B7-2F5D-4041-9F28-AF826A6AE2BA}"/>
              </a:ext>
            </a:extLst>
          </p:cNvPr>
          <p:cNvSpPr>
            <a:spLocks noGrp="1"/>
          </p:cNvSpPr>
          <p:nvPr>
            <p:ph type="sldNum" sz="quarter" idx="12"/>
          </p:nvPr>
        </p:nvSpPr>
        <p:spPr/>
        <p:txBody>
          <a:bodyPr/>
          <a:lstStyle/>
          <a:p>
            <a:fld id="{16DFAF46-2765-4F47-9810-61E38F56ED27}" type="slidenum">
              <a:rPr lang="en-US" smtClean="0"/>
              <a:pPr/>
              <a:t>‹#›</a:t>
            </a:fld>
            <a:endParaRPr lang="en-US"/>
          </a:p>
        </p:txBody>
      </p:sp>
    </p:spTree>
    <p:extLst>
      <p:ext uri="{BB962C8B-B14F-4D97-AF65-F5344CB8AC3E}">
        <p14:creationId xmlns:p14="http://schemas.microsoft.com/office/powerpoint/2010/main" val="2000197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1A348-A1CD-452A-930C-48FE04E6D1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472BDE-4F59-4D07-A837-319974459169}"/>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5DCA57-F5AE-481C-BDB2-1B8B9FE0A8B3}"/>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BA7C2E-26D4-4435-8A6C-C6F71357F14D}"/>
              </a:ext>
            </a:extLst>
          </p:cNvPr>
          <p:cNvSpPr>
            <a:spLocks noGrp="1"/>
          </p:cNvSpPr>
          <p:nvPr>
            <p:ph type="dt" sz="half" idx="10"/>
          </p:nvPr>
        </p:nvSpPr>
        <p:spPr/>
        <p:txBody>
          <a:bodyPr/>
          <a:lstStyle/>
          <a:p>
            <a:fld id="{8B9F5108-DD55-4AEA-B699-8DCA8CB4127D}" type="datetimeFigureOut">
              <a:rPr lang="en-US" smtClean="0"/>
              <a:pPr/>
              <a:t>10/11/2023</a:t>
            </a:fld>
            <a:endParaRPr lang="en-US"/>
          </a:p>
        </p:txBody>
      </p:sp>
      <p:sp>
        <p:nvSpPr>
          <p:cNvPr id="6" name="Footer Placeholder 5">
            <a:extLst>
              <a:ext uri="{FF2B5EF4-FFF2-40B4-BE49-F238E27FC236}">
                <a16:creationId xmlns:a16="http://schemas.microsoft.com/office/drawing/2014/main" id="{10736E90-F8F5-4757-83B0-DC3A5AC48F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44811F-061A-4886-98E3-BF69D52F86BE}"/>
              </a:ext>
            </a:extLst>
          </p:cNvPr>
          <p:cNvSpPr>
            <a:spLocks noGrp="1"/>
          </p:cNvSpPr>
          <p:nvPr>
            <p:ph type="sldNum" sz="quarter" idx="12"/>
          </p:nvPr>
        </p:nvSpPr>
        <p:spPr/>
        <p:txBody>
          <a:bodyPr/>
          <a:lstStyle/>
          <a:p>
            <a:fld id="{16DFAF46-2765-4F47-9810-61E38F56ED27}" type="slidenum">
              <a:rPr lang="en-US" smtClean="0"/>
              <a:pPr/>
              <a:t>‹#›</a:t>
            </a:fld>
            <a:endParaRPr lang="en-US"/>
          </a:p>
        </p:txBody>
      </p:sp>
    </p:spTree>
    <p:extLst>
      <p:ext uri="{BB962C8B-B14F-4D97-AF65-F5344CB8AC3E}">
        <p14:creationId xmlns:p14="http://schemas.microsoft.com/office/powerpoint/2010/main" val="1064388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C1547-E8B5-4BA8-A440-7FA10D48757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A3345C-A47F-4725-B38C-A3B4D7AFC2E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48DE889-CF1E-4C87-A826-2C634327E2EA}"/>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6FD8264-F552-4592-9611-65B10A9B053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1D1017A-D3D5-46E9-A9C4-E6B1813ADF62}"/>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3EB12A8-A7C8-459B-9353-4A428DBEB40F}"/>
              </a:ext>
            </a:extLst>
          </p:cNvPr>
          <p:cNvSpPr>
            <a:spLocks noGrp="1"/>
          </p:cNvSpPr>
          <p:nvPr>
            <p:ph type="dt" sz="half" idx="10"/>
          </p:nvPr>
        </p:nvSpPr>
        <p:spPr/>
        <p:txBody>
          <a:bodyPr/>
          <a:lstStyle/>
          <a:p>
            <a:fld id="{8B9F5108-DD55-4AEA-B699-8DCA8CB4127D}" type="datetimeFigureOut">
              <a:rPr lang="en-US" smtClean="0"/>
              <a:pPr/>
              <a:t>10/11/2023</a:t>
            </a:fld>
            <a:endParaRPr lang="en-US"/>
          </a:p>
        </p:txBody>
      </p:sp>
      <p:sp>
        <p:nvSpPr>
          <p:cNvPr id="8" name="Footer Placeholder 7">
            <a:extLst>
              <a:ext uri="{FF2B5EF4-FFF2-40B4-BE49-F238E27FC236}">
                <a16:creationId xmlns:a16="http://schemas.microsoft.com/office/drawing/2014/main" id="{A34F291D-49A4-4F3F-BD3E-926630A0E9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CCB91B-A443-4A3A-A111-DD07D7F24389}"/>
              </a:ext>
            </a:extLst>
          </p:cNvPr>
          <p:cNvSpPr>
            <a:spLocks noGrp="1"/>
          </p:cNvSpPr>
          <p:nvPr>
            <p:ph type="sldNum" sz="quarter" idx="12"/>
          </p:nvPr>
        </p:nvSpPr>
        <p:spPr/>
        <p:txBody>
          <a:bodyPr/>
          <a:lstStyle/>
          <a:p>
            <a:fld id="{16DFAF46-2765-4F47-9810-61E38F56ED27}" type="slidenum">
              <a:rPr lang="en-US" smtClean="0"/>
              <a:pPr/>
              <a:t>‹#›</a:t>
            </a:fld>
            <a:endParaRPr lang="en-US"/>
          </a:p>
        </p:txBody>
      </p:sp>
    </p:spTree>
    <p:extLst>
      <p:ext uri="{BB962C8B-B14F-4D97-AF65-F5344CB8AC3E}">
        <p14:creationId xmlns:p14="http://schemas.microsoft.com/office/powerpoint/2010/main" val="9640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5C6D0-AC44-45B9-A832-50BE31C5439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31D901-BE35-4759-AC22-DDAAB6186734}"/>
              </a:ext>
            </a:extLst>
          </p:cNvPr>
          <p:cNvSpPr>
            <a:spLocks noGrp="1"/>
          </p:cNvSpPr>
          <p:nvPr>
            <p:ph type="dt" sz="half" idx="10"/>
          </p:nvPr>
        </p:nvSpPr>
        <p:spPr/>
        <p:txBody>
          <a:bodyPr/>
          <a:lstStyle/>
          <a:p>
            <a:fld id="{8B9F5108-DD55-4AEA-B699-8DCA8CB4127D}" type="datetimeFigureOut">
              <a:rPr lang="en-US" smtClean="0"/>
              <a:pPr/>
              <a:t>10/11/2023</a:t>
            </a:fld>
            <a:endParaRPr lang="en-US"/>
          </a:p>
        </p:txBody>
      </p:sp>
      <p:sp>
        <p:nvSpPr>
          <p:cNvPr id="4" name="Footer Placeholder 3">
            <a:extLst>
              <a:ext uri="{FF2B5EF4-FFF2-40B4-BE49-F238E27FC236}">
                <a16:creationId xmlns:a16="http://schemas.microsoft.com/office/drawing/2014/main" id="{FB3BC719-147B-4E1D-9CB6-574F3DB1AAB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BF2BC6C-5C2B-4018-B3DD-320E86857C22}"/>
              </a:ext>
            </a:extLst>
          </p:cNvPr>
          <p:cNvSpPr>
            <a:spLocks noGrp="1"/>
          </p:cNvSpPr>
          <p:nvPr>
            <p:ph type="sldNum" sz="quarter" idx="12"/>
          </p:nvPr>
        </p:nvSpPr>
        <p:spPr/>
        <p:txBody>
          <a:bodyPr/>
          <a:lstStyle/>
          <a:p>
            <a:fld id="{16DFAF46-2765-4F47-9810-61E38F56ED27}" type="slidenum">
              <a:rPr lang="en-US" smtClean="0"/>
              <a:pPr/>
              <a:t>‹#›</a:t>
            </a:fld>
            <a:endParaRPr lang="en-US"/>
          </a:p>
        </p:txBody>
      </p:sp>
    </p:spTree>
    <p:extLst>
      <p:ext uri="{BB962C8B-B14F-4D97-AF65-F5344CB8AC3E}">
        <p14:creationId xmlns:p14="http://schemas.microsoft.com/office/powerpoint/2010/main" val="1476182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5D0651-2FA4-4A0B-8261-4689496B0D08}"/>
              </a:ext>
            </a:extLst>
          </p:cNvPr>
          <p:cNvSpPr>
            <a:spLocks noGrp="1"/>
          </p:cNvSpPr>
          <p:nvPr>
            <p:ph type="dt" sz="half" idx="10"/>
          </p:nvPr>
        </p:nvSpPr>
        <p:spPr/>
        <p:txBody>
          <a:bodyPr/>
          <a:lstStyle/>
          <a:p>
            <a:fld id="{8B9F5108-DD55-4AEA-B699-8DCA8CB4127D}" type="datetimeFigureOut">
              <a:rPr lang="en-US" smtClean="0"/>
              <a:pPr/>
              <a:t>10/11/2023</a:t>
            </a:fld>
            <a:endParaRPr lang="en-US"/>
          </a:p>
        </p:txBody>
      </p:sp>
      <p:sp>
        <p:nvSpPr>
          <p:cNvPr id="3" name="Footer Placeholder 2">
            <a:extLst>
              <a:ext uri="{FF2B5EF4-FFF2-40B4-BE49-F238E27FC236}">
                <a16:creationId xmlns:a16="http://schemas.microsoft.com/office/drawing/2014/main" id="{0AAACC0E-ACB5-4F0B-A3AC-24A21292FA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BD6680-06BF-4DE9-A94F-25EF3E3A4FC4}"/>
              </a:ext>
            </a:extLst>
          </p:cNvPr>
          <p:cNvSpPr>
            <a:spLocks noGrp="1"/>
          </p:cNvSpPr>
          <p:nvPr>
            <p:ph type="sldNum" sz="quarter" idx="12"/>
          </p:nvPr>
        </p:nvSpPr>
        <p:spPr/>
        <p:txBody>
          <a:bodyPr/>
          <a:lstStyle/>
          <a:p>
            <a:fld id="{16DFAF46-2765-4F47-9810-61E38F56ED27}" type="slidenum">
              <a:rPr lang="en-US" smtClean="0"/>
              <a:pPr/>
              <a:t>‹#›</a:t>
            </a:fld>
            <a:endParaRPr lang="en-US"/>
          </a:p>
        </p:txBody>
      </p:sp>
    </p:spTree>
    <p:extLst>
      <p:ext uri="{BB962C8B-B14F-4D97-AF65-F5344CB8AC3E}">
        <p14:creationId xmlns:p14="http://schemas.microsoft.com/office/powerpoint/2010/main" val="329673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A2028-323F-465A-9E2A-2030A184E55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FA8CB8F-93FF-4556-AC3E-AF8E2879F4D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EA4EF8-7337-458F-B037-2EB5B024BD1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1F9B333-61FD-4B09-AA31-602ACB39DB3F}"/>
              </a:ext>
            </a:extLst>
          </p:cNvPr>
          <p:cNvSpPr>
            <a:spLocks noGrp="1"/>
          </p:cNvSpPr>
          <p:nvPr>
            <p:ph type="dt" sz="half" idx="10"/>
          </p:nvPr>
        </p:nvSpPr>
        <p:spPr/>
        <p:txBody>
          <a:bodyPr/>
          <a:lstStyle/>
          <a:p>
            <a:fld id="{8B9F5108-DD55-4AEA-B699-8DCA8CB4127D}" type="datetimeFigureOut">
              <a:rPr lang="en-US" smtClean="0"/>
              <a:pPr/>
              <a:t>10/11/2023</a:t>
            </a:fld>
            <a:endParaRPr lang="en-US"/>
          </a:p>
        </p:txBody>
      </p:sp>
      <p:sp>
        <p:nvSpPr>
          <p:cNvPr id="6" name="Footer Placeholder 5">
            <a:extLst>
              <a:ext uri="{FF2B5EF4-FFF2-40B4-BE49-F238E27FC236}">
                <a16:creationId xmlns:a16="http://schemas.microsoft.com/office/drawing/2014/main" id="{7940E0D4-8608-4714-9C9C-7F6A7641B5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73723F-4256-488C-951D-E1A6A06EBD2C}"/>
              </a:ext>
            </a:extLst>
          </p:cNvPr>
          <p:cNvSpPr>
            <a:spLocks noGrp="1"/>
          </p:cNvSpPr>
          <p:nvPr>
            <p:ph type="sldNum" sz="quarter" idx="12"/>
          </p:nvPr>
        </p:nvSpPr>
        <p:spPr/>
        <p:txBody>
          <a:bodyPr/>
          <a:lstStyle/>
          <a:p>
            <a:fld id="{16DFAF46-2765-4F47-9810-61E38F56ED27}" type="slidenum">
              <a:rPr lang="en-US" smtClean="0"/>
              <a:pPr/>
              <a:t>‹#›</a:t>
            </a:fld>
            <a:endParaRPr lang="en-US"/>
          </a:p>
        </p:txBody>
      </p:sp>
    </p:spTree>
    <p:extLst>
      <p:ext uri="{BB962C8B-B14F-4D97-AF65-F5344CB8AC3E}">
        <p14:creationId xmlns:p14="http://schemas.microsoft.com/office/powerpoint/2010/main" val="3427842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AC5F3-6232-4E56-883C-00163924CC0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B2B3301A-10D9-41B7-A526-CFACDB15987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EAEC3956-1221-4F17-BBDD-4176382F442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1E395AD-A8A7-4AE6-98E8-42A07109F87C}"/>
              </a:ext>
            </a:extLst>
          </p:cNvPr>
          <p:cNvSpPr>
            <a:spLocks noGrp="1"/>
          </p:cNvSpPr>
          <p:nvPr>
            <p:ph type="dt" sz="half" idx="10"/>
          </p:nvPr>
        </p:nvSpPr>
        <p:spPr/>
        <p:txBody>
          <a:bodyPr/>
          <a:lstStyle/>
          <a:p>
            <a:fld id="{8B9F5108-DD55-4AEA-B699-8DCA8CB4127D}" type="datetimeFigureOut">
              <a:rPr lang="en-US" smtClean="0"/>
              <a:pPr/>
              <a:t>10/11/2023</a:t>
            </a:fld>
            <a:endParaRPr lang="en-US"/>
          </a:p>
        </p:txBody>
      </p:sp>
      <p:sp>
        <p:nvSpPr>
          <p:cNvPr id="6" name="Footer Placeholder 5">
            <a:extLst>
              <a:ext uri="{FF2B5EF4-FFF2-40B4-BE49-F238E27FC236}">
                <a16:creationId xmlns:a16="http://schemas.microsoft.com/office/drawing/2014/main" id="{95BFD606-6AD7-4DBD-B7CD-CA04A2AB30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A79943-5B7B-42D8-8BA0-B98F9AD3192F}"/>
              </a:ext>
            </a:extLst>
          </p:cNvPr>
          <p:cNvSpPr>
            <a:spLocks noGrp="1"/>
          </p:cNvSpPr>
          <p:nvPr>
            <p:ph type="sldNum" sz="quarter" idx="12"/>
          </p:nvPr>
        </p:nvSpPr>
        <p:spPr/>
        <p:txBody>
          <a:bodyPr/>
          <a:lstStyle/>
          <a:p>
            <a:fld id="{16DFAF46-2765-4F47-9810-61E38F56ED27}" type="slidenum">
              <a:rPr lang="en-US" smtClean="0"/>
              <a:pPr/>
              <a:t>‹#›</a:t>
            </a:fld>
            <a:endParaRPr lang="en-US"/>
          </a:p>
        </p:txBody>
      </p:sp>
    </p:spTree>
    <p:extLst>
      <p:ext uri="{BB962C8B-B14F-4D97-AF65-F5344CB8AC3E}">
        <p14:creationId xmlns:p14="http://schemas.microsoft.com/office/powerpoint/2010/main" val="3767412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6AC2B3-5A45-4C35-BFE6-B0E94EC1C4E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A15982E-08EE-4123-B7FF-9686A9CC88D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8784E9-E4A5-4C3E-9AE0-9EE3205D2BC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B9F5108-DD55-4AEA-B699-8DCA8CB4127D}" type="datetimeFigureOut">
              <a:rPr lang="en-US" smtClean="0"/>
              <a:pPr/>
              <a:t>10/11/2023</a:t>
            </a:fld>
            <a:endParaRPr lang="en-US"/>
          </a:p>
        </p:txBody>
      </p:sp>
      <p:sp>
        <p:nvSpPr>
          <p:cNvPr id="5" name="Footer Placeholder 4">
            <a:extLst>
              <a:ext uri="{FF2B5EF4-FFF2-40B4-BE49-F238E27FC236}">
                <a16:creationId xmlns:a16="http://schemas.microsoft.com/office/drawing/2014/main" id="{26252300-5C01-4805-A9FA-11C3A6DC7DF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4F3C3E7-3496-49E8-AB54-95422D31543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6DFAF46-2765-4F47-9810-61E38F56ED27}" type="slidenum">
              <a:rPr lang="en-US" smtClean="0"/>
              <a:pPr/>
              <a:t>‹#›</a:t>
            </a:fld>
            <a:endParaRPr lang="en-US"/>
          </a:p>
        </p:txBody>
      </p:sp>
    </p:spTree>
    <p:extLst>
      <p:ext uri="{BB962C8B-B14F-4D97-AF65-F5344CB8AC3E}">
        <p14:creationId xmlns:p14="http://schemas.microsoft.com/office/powerpoint/2010/main" val="164189119"/>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376" y="1820206"/>
            <a:ext cx="7772400" cy="1608794"/>
          </a:xfrm>
        </p:spPr>
        <p:txBody>
          <a:bodyPr>
            <a:normAutofit/>
          </a:bodyPr>
          <a:lstStyle/>
          <a:p>
            <a:pPr>
              <a:lnSpc>
                <a:spcPct val="150000"/>
              </a:lnSpc>
            </a:pPr>
            <a:r>
              <a:rPr lang="en-US" sz="3200" b="1" dirty="0">
                <a:solidFill>
                  <a:srgbClr val="002060"/>
                </a:solidFill>
                <a:latin typeface="Arial Black" panose="020B0A04020102020204" pitchFamily="34" charset="0"/>
              </a:rPr>
              <a:t>SERAPAN BAHASA INDONESIA DAN RAGAM BAHASA ILMU</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8344" y="1628800"/>
            <a:ext cx="8183880" cy="4896544"/>
          </a:xfrm>
        </p:spPr>
        <p:txBody>
          <a:bodyPr>
            <a:noAutofit/>
          </a:bodyPr>
          <a:lstStyle/>
          <a:p>
            <a:pPr algn="just">
              <a:lnSpc>
                <a:spcPct val="150000"/>
              </a:lnSpc>
            </a:pPr>
            <a:r>
              <a:rPr lang="en-US" sz="3200" b="1" dirty="0" err="1">
                <a:solidFill>
                  <a:schemeClr val="tx1"/>
                </a:solidFill>
              </a:rPr>
              <a:t>Bahasa</a:t>
            </a:r>
            <a:r>
              <a:rPr lang="en-US" sz="3200" b="1" dirty="0">
                <a:solidFill>
                  <a:schemeClr val="tx1"/>
                </a:solidFill>
              </a:rPr>
              <a:t> </a:t>
            </a:r>
            <a:r>
              <a:rPr lang="en-US" sz="3200" b="1" dirty="0" err="1">
                <a:solidFill>
                  <a:schemeClr val="tx1"/>
                </a:solidFill>
              </a:rPr>
              <a:t>ragam</a:t>
            </a:r>
            <a:r>
              <a:rPr lang="en-US" sz="3200" b="1" dirty="0">
                <a:solidFill>
                  <a:schemeClr val="tx1"/>
                </a:solidFill>
              </a:rPr>
              <a:t> </a:t>
            </a:r>
            <a:r>
              <a:rPr lang="en-US" sz="3200" b="1" dirty="0" err="1">
                <a:solidFill>
                  <a:schemeClr val="tx1"/>
                </a:solidFill>
              </a:rPr>
              <a:t>ilmiah</a:t>
            </a:r>
            <a:r>
              <a:rPr lang="en-US" sz="3200" b="1" dirty="0">
                <a:solidFill>
                  <a:schemeClr val="tx1"/>
                </a:solidFill>
              </a:rPr>
              <a:t> </a:t>
            </a:r>
            <a:r>
              <a:rPr lang="en-US" sz="3200" b="1" dirty="0" err="1">
                <a:solidFill>
                  <a:schemeClr val="tx1"/>
                </a:solidFill>
              </a:rPr>
              <a:t>merupakan</a:t>
            </a:r>
            <a:r>
              <a:rPr lang="en-US" sz="3200" b="1" dirty="0">
                <a:solidFill>
                  <a:schemeClr val="tx1"/>
                </a:solidFill>
              </a:rPr>
              <a:t> </a:t>
            </a:r>
            <a:r>
              <a:rPr lang="en-US" sz="3200" b="1" dirty="0" err="1">
                <a:solidFill>
                  <a:schemeClr val="tx1"/>
                </a:solidFill>
              </a:rPr>
              <a:t>ragam</a:t>
            </a:r>
            <a:r>
              <a:rPr lang="en-US" sz="3200" b="1" dirty="0">
                <a:solidFill>
                  <a:schemeClr val="tx1"/>
                </a:solidFill>
              </a:rPr>
              <a:t> </a:t>
            </a:r>
            <a:r>
              <a:rPr lang="en-US" sz="3200" b="1" dirty="0" err="1">
                <a:solidFill>
                  <a:schemeClr val="tx1"/>
                </a:solidFill>
              </a:rPr>
              <a:t>bahasa</a:t>
            </a:r>
            <a:r>
              <a:rPr lang="en-US" sz="3200" b="1" dirty="0">
                <a:solidFill>
                  <a:schemeClr val="tx1"/>
                </a:solidFill>
              </a:rPr>
              <a:t> </a:t>
            </a:r>
            <a:r>
              <a:rPr lang="en-US" sz="3200" b="1" dirty="0" err="1">
                <a:solidFill>
                  <a:schemeClr val="tx1"/>
                </a:solidFill>
              </a:rPr>
              <a:t>berdasarkan</a:t>
            </a:r>
            <a:r>
              <a:rPr lang="en-US" sz="3200" b="1" dirty="0">
                <a:solidFill>
                  <a:schemeClr val="tx1"/>
                </a:solidFill>
              </a:rPr>
              <a:t> </a:t>
            </a:r>
            <a:r>
              <a:rPr lang="en-US" sz="3200" b="1" dirty="0" err="1">
                <a:solidFill>
                  <a:schemeClr val="tx1"/>
                </a:solidFill>
              </a:rPr>
              <a:t>pengelompokkan</a:t>
            </a:r>
            <a:r>
              <a:rPr lang="en-US" sz="3200" b="1" dirty="0">
                <a:solidFill>
                  <a:schemeClr val="tx1"/>
                </a:solidFill>
              </a:rPr>
              <a:t> </a:t>
            </a:r>
            <a:r>
              <a:rPr lang="en-US" sz="3200" b="1" dirty="0" err="1">
                <a:solidFill>
                  <a:schemeClr val="tx1"/>
                </a:solidFill>
              </a:rPr>
              <a:t>menurut</a:t>
            </a:r>
            <a:r>
              <a:rPr lang="en-US" sz="3200" b="1" dirty="0">
                <a:solidFill>
                  <a:schemeClr val="tx1"/>
                </a:solidFill>
              </a:rPr>
              <a:t> </a:t>
            </a:r>
            <a:r>
              <a:rPr lang="en-US" sz="3200" b="1" dirty="0" err="1">
                <a:solidFill>
                  <a:schemeClr val="tx1"/>
                </a:solidFill>
              </a:rPr>
              <a:t>jenis</a:t>
            </a:r>
            <a:r>
              <a:rPr lang="en-US" sz="3200" b="1" dirty="0">
                <a:solidFill>
                  <a:schemeClr val="tx1"/>
                </a:solidFill>
              </a:rPr>
              <a:t> </a:t>
            </a:r>
            <a:r>
              <a:rPr lang="en-US" sz="3200" b="1" dirty="0" err="1">
                <a:solidFill>
                  <a:schemeClr val="tx1"/>
                </a:solidFill>
              </a:rPr>
              <a:t>pemakaiannya</a:t>
            </a:r>
            <a:r>
              <a:rPr lang="en-US" sz="3200" b="1" dirty="0">
                <a:solidFill>
                  <a:schemeClr val="tx1"/>
                </a:solidFill>
              </a:rPr>
              <a:t> </a:t>
            </a:r>
            <a:r>
              <a:rPr lang="en-US" sz="3200" b="1" dirty="0" err="1">
                <a:solidFill>
                  <a:schemeClr val="tx1"/>
                </a:solidFill>
              </a:rPr>
              <a:t>dalam</a:t>
            </a:r>
            <a:r>
              <a:rPr lang="en-US" sz="3200" b="1" dirty="0">
                <a:solidFill>
                  <a:schemeClr val="tx1"/>
                </a:solidFill>
              </a:rPr>
              <a:t> </a:t>
            </a:r>
            <a:r>
              <a:rPr lang="en-US" sz="3200" b="1" dirty="0" err="1">
                <a:solidFill>
                  <a:schemeClr val="tx1"/>
                </a:solidFill>
              </a:rPr>
              <a:t>bidang</a:t>
            </a:r>
            <a:r>
              <a:rPr lang="en-US" sz="3200" b="1" dirty="0">
                <a:solidFill>
                  <a:schemeClr val="tx1"/>
                </a:solidFill>
              </a:rPr>
              <a:t> </a:t>
            </a:r>
            <a:r>
              <a:rPr lang="en-US" sz="3200" b="1" dirty="0" err="1">
                <a:solidFill>
                  <a:schemeClr val="tx1"/>
                </a:solidFill>
              </a:rPr>
              <a:t>kegiatan</a:t>
            </a:r>
            <a:r>
              <a:rPr lang="en-US" sz="3200" b="1" dirty="0">
                <a:solidFill>
                  <a:schemeClr val="tx1"/>
                </a:solidFill>
              </a:rPr>
              <a:t> </a:t>
            </a:r>
            <a:r>
              <a:rPr lang="en-US" sz="3200" b="1" dirty="0" err="1">
                <a:solidFill>
                  <a:schemeClr val="tx1"/>
                </a:solidFill>
              </a:rPr>
              <a:t>sesuai</a:t>
            </a:r>
            <a:r>
              <a:rPr lang="en-US" sz="3200" b="1" dirty="0">
                <a:solidFill>
                  <a:schemeClr val="tx1"/>
                </a:solidFill>
              </a:rPr>
              <a:t> </a:t>
            </a:r>
            <a:r>
              <a:rPr lang="en-US" sz="3200" b="1" dirty="0" err="1">
                <a:solidFill>
                  <a:schemeClr val="tx1"/>
                </a:solidFill>
              </a:rPr>
              <a:t>dengan</a:t>
            </a:r>
            <a:r>
              <a:rPr lang="en-US" sz="3200" b="1" dirty="0">
                <a:solidFill>
                  <a:schemeClr val="tx1"/>
                </a:solidFill>
              </a:rPr>
              <a:t> </a:t>
            </a:r>
            <a:r>
              <a:rPr lang="en-US" sz="3200" b="1" dirty="0" err="1">
                <a:solidFill>
                  <a:schemeClr val="tx1"/>
                </a:solidFill>
              </a:rPr>
              <a:t>sifat</a:t>
            </a:r>
            <a:r>
              <a:rPr lang="en-US" sz="3200" b="1" dirty="0">
                <a:solidFill>
                  <a:schemeClr val="tx1"/>
                </a:solidFill>
              </a:rPr>
              <a:t> </a:t>
            </a:r>
            <a:r>
              <a:rPr lang="en-US" sz="3200" b="1" dirty="0" err="1">
                <a:solidFill>
                  <a:schemeClr val="tx1"/>
                </a:solidFill>
              </a:rPr>
              <a:t>keilmuannya</a:t>
            </a:r>
            <a:r>
              <a:rPr lang="en-US" sz="3200" b="1" dirty="0">
                <a:solidFill>
                  <a:schemeClr val="tx1"/>
                </a:solidFill>
              </a:rPr>
              <a:t>. </a:t>
            </a:r>
            <a:r>
              <a:rPr lang="en-US" sz="3200" b="1" dirty="0" err="1">
                <a:solidFill>
                  <a:schemeClr val="tx1"/>
                </a:solidFill>
              </a:rPr>
              <a:t>Bahasa</a:t>
            </a:r>
            <a:r>
              <a:rPr lang="en-US" sz="3200" b="1" dirty="0">
                <a:solidFill>
                  <a:schemeClr val="tx1"/>
                </a:solidFill>
              </a:rPr>
              <a:t> Indonesia </a:t>
            </a:r>
            <a:r>
              <a:rPr lang="en-US" sz="3200" b="1" dirty="0" err="1">
                <a:solidFill>
                  <a:schemeClr val="tx1"/>
                </a:solidFill>
              </a:rPr>
              <a:t>harus</a:t>
            </a:r>
            <a:r>
              <a:rPr lang="en-US" sz="3200" b="1" dirty="0">
                <a:solidFill>
                  <a:schemeClr val="tx1"/>
                </a:solidFill>
              </a:rPr>
              <a:t> </a:t>
            </a:r>
            <a:r>
              <a:rPr lang="en-US" sz="3200" b="1" dirty="0" err="1">
                <a:solidFill>
                  <a:schemeClr val="tx1"/>
                </a:solidFill>
              </a:rPr>
              <a:t>memenuhi</a:t>
            </a:r>
            <a:r>
              <a:rPr lang="en-US" sz="3200" b="1" dirty="0">
                <a:solidFill>
                  <a:schemeClr val="tx1"/>
                </a:solidFill>
              </a:rPr>
              <a:t> </a:t>
            </a:r>
            <a:r>
              <a:rPr lang="en-US" sz="3200" b="1" dirty="0" err="1">
                <a:solidFill>
                  <a:schemeClr val="tx1"/>
                </a:solidFill>
              </a:rPr>
              <a:t>syarat</a:t>
            </a:r>
            <a:r>
              <a:rPr lang="en-US" sz="3200" b="1" dirty="0">
                <a:solidFill>
                  <a:schemeClr val="tx1"/>
                </a:solidFill>
              </a:rPr>
              <a:t> </a:t>
            </a:r>
            <a:r>
              <a:rPr lang="en-US" sz="3200" b="1" dirty="0" err="1">
                <a:solidFill>
                  <a:schemeClr val="tx1"/>
                </a:solidFill>
              </a:rPr>
              <a:t>diantaranya</a:t>
            </a:r>
            <a:r>
              <a:rPr lang="en-US" sz="3200" b="1" dirty="0">
                <a:solidFill>
                  <a:schemeClr val="tx1"/>
                </a:solidFill>
              </a:rPr>
              <a:t> </a:t>
            </a:r>
            <a:r>
              <a:rPr lang="en-US" sz="3200" b="1" dirty="0" err="1">
                <a:solidFill>
                  <a:schemeClr val="tx1"/>
                </a:solidFill>
              </a:rPr>
              <a:t>benar</a:t>
            </a:r>
            <a:r>
              <a:rPr lang="en-US" sz="3200" b="1" dirty="0">
                <a:solidFill>
                  <a:schemeClr val="tx1"/>
                </a:solidFill>
              </a:rPr>
              <a:t> (</a:t>
            </a:r>
            <a:r>
              <a:rPr lang="en-US" sz="3200" b="1" dirty="0" err="1">
                <a:solidFill>
                  <a:schemeClr val="tx1"/>
                </a:solidFill>
              </a:rPr>
              <a:t>sesuai</a:t>
            </a:r>
            <a:r>
              <a:rPr lang="en-US" sz="3200" b="1" dirty="0">
                <a:solidFill>
                  <a:schemeClr val="tx1"/>
                </a:solidFill>
              </a:rPr>
              <a:t> </a:t>
            </a:r>
            <a:r>
              <a:rPr lang="en-US" sz="3200" b="1" dirty="0" err="1">
                <a:solidFill>
                  <a:schemeClr val="tx1"/>
                </a:solidFill>
              </a:rPr>
              <a:t>dengan</a:t>
            </a:r>
            <a:r>
              <a:rPr lang="en-US" sz="3200" b="1" dirty="0">
                <a:solidFill>
                  <a:schemeClr val="tx1"/>
                </a:solidFill>
              </a:rPr>
              <a:t> </a:t>
            </a:r>
            <a:r>
              <a:rPr lang="en-US" sz="3200" b="1" dirty="0" err="1">
                <a:solidFill>
                  <a:schemeClr val="tx1"/>
                </a:solidFill>
              </a:rPr>
              <a:t>kaidah</a:t>
            </a:r>
            <a:r>
              <a:rPr lang="en-US" sz="3200" b="1" dirty="0">
                <a:solidFill>
                  <a:schemeClr val="tx1"/>
                </a:solidFill>
              </a:rPr>
              <a:t> </a:t>
            </a:r>
            <a:r>
              <a:rPr lang="en-US" sz="3200" b="1" dirty="0" err="1">
                <a:solidFill>
                  <a:schemeClr val="tx1"/>
                </a:solidFill>
              </a:rPr>
              <a:t>bahasa</a:t>
            </a:r>
            <a:r>
              <a:rPr lang="en-US" sz="3200" b="1" dirty="0">
                <a:solidFill>
                  <a:schemeClr val="tx1"/>
                </a:solidFill>
              </a:rPr>
              <a:t> Indonesia </a:t>
            </a:r>
            <a:r>
              <a:rPr lang="en-US" sz="3200" b="1" dirty="0" err="1">
                <a:solidFill>
                  <a:schemeClr val="tx1"/>
                </a:solidFill>
              </a:rPr>
              <a:t>baku</a:t>
            </a:r>
            <a:r>
              <a:rPr lang="en-US" sz="3200" b="1" dirty="0">
                <a:solidFill>
                  <a:schemeClr val="tx1"/>
                </a:solidFill>
              </a:rPr>
              <a:t>), </a:t>
            </a:r>
            <a:r>
              <a:rPr lang="en-US" sz="3200" b="1" dirty="0" err="1">
                <a:solidFill>
                  <a:schemeClr val="tx1"/>
                </a:solidFill>
              </a:rPr>
              <a:t>logis</a:t>
            </a:r>
            <a:r>
              <a:rPr lang="en-US" sz="3200" b="1" dirty="0">
                <a:solidFill>
                  <a:schemeClr val="tx1"/>
                </a:solidFill>
              </a:rPr>
              <a:t>, </a:t>
            </a:r>
            <a:r>
              <a:rPr lang="en-US" sz="3200" b="1" dirty="0" err="1">
                <a:solidFill>
                  <a:schemeClr val="tx1"/>
                </a:solidFill>
              </a:rPr>
              <a:t>cermat</a:t>
            </a:r>
            <a:r>
              <a:rPr lang="en-US" sz="3200" b="1" dirty="0">
                <a:solidFill>
                  <a:schemeClr val="tx1"/>
                </a:solidFill>
              </a:rPr>
              <a:t> </a:t>
            </a:r>
            <a:r>
              <a:rPr lang="en-US" sz="3200" b="1" dirty="0" err="1">
                <a:solidFill>
                  <a:schemeClr val="tx1"/>
                </a:solidFill>
              </a:rPr>
              <a:t>dan</a:t>
            </a:r>
            <a:r>
              <a:rPr lang="en-US" sz="3200" b="1" dirty="0">
                <a:solidFill>
                  <a:schemeClr val="tx1"/>
                </a:solidFill>
              </a:rPr>
              <a:t> </a:t>
            </a:r>
            <a:r>
              <a:rPr lang="en-US" sz="3200" b="1" dirty="0" err="1">
                <a:solidFill>
                  <a:schemeClr val="tx1"/>
                </a:solidFill>
              </a:rPr>
              <a:t>sistematis</a:t>
            </a:r>
            <a:r>
              <a:rPr lang="en-US" sz="3200" b="1" dirty="0">
                <a:solidFill>
                  <a:schemeClr val="tx1"/>
                </a:solidFill>
              </a:rPr>
              <a:t>. </a:t>
            </a:r>
          </a:p>
        </p:txBody>
      </p:sp>
      <p:sp>
        <p:nvSpPr>
          <p:cNvPr id="5" name="Rectangle 4"/>
          <p:cNvSpPr/>
          <p:nvPr/>
        </p:nvSpPr>
        <p:spPr>
          <a:xfrm>
            <a:off x="1778880" y="764704"/>
            <a:ext cx="5640262" cy="523220"/>
          </a:xfrm>
          <a:prstGeom prst="rect">
            <a:avLst/>
          </a:prstGeom>
        </p:spPr>
        <p:txBody>
          <a:bodyPr wrap="none">
            <a:spAutoFit/>
          </a:bodyPr>
          <a:lstStyle/>
          <a:p>
            <a:pPr algn="ctr"/>
            <a:r>
              <a:rPr lang="en-US" sz="2800" b="1" dirty="0"/>
              <a:t>RAGAM BAHASA ILMIAH/KEILMUAN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71472" y="702214"/>
            <a:ext cx="3288080" cy="523220"/>
          </a:xfrm>
          <a:prstGeom prst="rect">
            <a:avLst/>
          </a:prstGeom>
        </p:spPr>
        <p:txBody>
          <a:bodyPr wrap="none">
            <a:spAutoFit/>
          </a:bodyPr>
          <a:lstStyle/>
          <a:p>
            <a:r>
              <a:rPr lang="en-US" sz="2800" b="1" dirty="0" err="1"/>
              <a:t>Ciri-Ciri</a:t>
            </a:r>
            <a:r>
              <a:rPr lang="en-US" sz="2800" b="1" dirty="0"/>
              <a:t> </a:t>
            </a:r>
            <a:r>
              <a:rPr lang="en-US" sz="2800" b="1" dirty="0" err="1"/>
              <a:t>Bahasa</a:t>
            </a:r>
            <a:r>
              <a:rPr lang="en-US" sz="2800" b="1" dirty="0"/>
              <a:t> </a:t>
            </a:r>
            <a:r>
              <a:rPr lang="en-US" sz="2800" b="1" dirty="0" err="1"/>
              <a:t>Ilmu</a:t>
            </a:r>
            <a:r>
              <a:rPr lang="en-US" sz="2800" b="1" dirty="0"/>
              <a:t>:</a:t>
            </a:r>
          </a:p>
        </p:txBody>
      </p:sp>
      <p:sp>
        <p:nvSpPr>
          <p:cNvPr id="6" name="Rectangle 5"/>
          <p:cNvSpPr/>
          <p:nvPr/>
        </p:nvSpPr>
        <p:spPr>
          <a:xfrm>
            <a:off x="1244624" y="1484784"/>
            <a:ext cx="7143800" cy="48965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342900" indent="-342900">
              <a:lnSpc>
                <a:spcPct val="150000"/>
              </a:lnSpc>
              <a:buAutoNum type="arabicPeriod"/>
            </a:pPr>
            <a:r>
              <a:rPr lang="en-US" sz="2800" dirty="0"/>
              <a:t>Baku</a:t>
            </a:r>
          </a:p>
          <a:p>
            <a:pPr marL="342900" indent="-342900">
              <a:lnSpc>
                <a:spcPct val="150000"/>
              </a:lnSpc>
              <a:buAutoNum type="arabicPeriod"/>
            </a:pPr>
            <a:r>
              <a:rPr lang="en-US" sz="2800" dirty="0" err="1"/>
              <a:t>Logis</a:t>
            </a:r>
            <a:r>
              <a:rPr lang="en-US" sz="2800" dirty="0"/>
              <a:t> </a:t>
            </a:r>
          </a:p>
          <a:p>
            <a:pPr marL="342900" indent="-342900">
              <a:lnSpc>
                <a:spcPct val="150000"/>
              </a:lnSpc>
              <a:buAutoNum type="arabicPeriod"/>
            </a:pPr>
            <a:r>
              <a:rPr lang="en-US" sz="2800" dirty="0" err="1"/>
              <a:t>Kuantitatif</a:t>
            </a:r>
            <a:r>
              <a:rPr lang="en-US" sz="2800" dirty="0"/>
              <a:t> (</a:t>
            </a:r>
            <a:r>
              <a:rPr lang="en-US" sz="2800" dirty="0" err="1"/>
              <a:t>dapat</a:t>
            </a:r>
            <a:r>
              <a:rPr lang="en-US" sz="2800" dirty="0"/>
              <a:t> </a:t>
            </a:r>
            <a:r>
              <a:rPr lang="en-US" sz="2800" dirty="0" err="1"/>
              <a:t>diukur</a:t>
            </a:r>
            <a:r>
              <a:rPr lang="en-US" sz="2800" dirty="0"/>
              <a:t> </a:t>
            </a:r>
            <a:r>
              <a:rPr lang="en-US" sz="2800" dirty="0" err="1"/>
              <a:t>secara</a:t>
            </a:r>
            <a:r>
              <a:rPr lang="en-US" sz="2800" dirty="0"/>
              <a:t> </a:t>
            </a:r>
            <a:r>
              <a:rPr lang="en-US" sz="2800" dirty="0" err="1"/>
              <a:t>pasti</a:t>
            </a:r>
            <a:r>
              <a:rPr lang="en-US" sz="2800" dirty="0"/>
              <a:t>)</a:t>
            </a:r>
          </a:p>
          <a:p>
            <a:pPr marL="342900" indent="-342900">
              <a:lnSpc>
                <a:spcPct val="150000"/>
              </a:lnSpc>
              <a:buAutoNum type="arabicPeriod"/>
            </a:pPr>
            <a:r>
              <a:rPr lang="en-US" sz="2800" dirty="0" err="1"/>
              <a:t>Tepat</a:t>
            </a:r>
            <a:r>
              <a:rPr lang="en-US" sz="2800" dirty="0"/>
              <a:t> (</a:t>
            </a:r>
            <a:r>
              <a:rPr lang="en-US" sz="2800" dirty="0" err="1"/>
              <a:t>tidak</a:t>
            </a:r>
            <a:r>
              <a:rPr lang="en-US" sz="2800" dirty="0"/>
              <a:t> </a:t>
            </a:r>
            <a:r>
              <a:rPr lang="en-US" sz="2800" dirty="0" err="1"/>
              <a:t>mengandung</a:t>
            </a:r>
            <a:r>
              <a:rPr lang="en-US" sz="2800" dirty="0"/>
              <a:t> </a:t>
            </a:r>
            <a:r>
              <a:rPr lang="en-US" sz="2800" dirty="0" err="1"/>
              <a:t>makna</a:t>
            </a:r>
            <a:r>
              <a:rPr lang="en-US" sz="2800" dirty="0"/>
              <a:t> </a:t>
            </a:r>
            <a:r>
              <a:rPr lang="en-US" sz="2800" dirty="0" err="1"/>
              <a:t>ganda</a:t>
            </a:r>
            <a:r>
              <a:rPr lang="en-US" sz="2800" dirty="0"/>
              <a:t>/</a:t>
            </a:r>
            <a:r>
              <a:rPr lang="en-US" sz="2800" dirty="0" err="1"/>
              <a:t>bermakna</a:t>
            </a:r>
            <a:r>
              <a:rPr lang="en-US" sz="2800" dirty="0"/>
              <a:t> </a:t>
            </a:r>
            <a:r>
              <a:rPr lang="en-US" sz="2800" dirty="0" err="1"/>
              <a:t>tunggal</a:t>
            </a:r>
            <a:r>
              <a:rPr lang="en-US" sz="2800" dirty="0"/>
              <a:t>)</a:t>
            </a:r>
          </a:p>
          <a:p>
            <a:pPr marL="342900" indent="-342900">
              <a:lnSpc>
                <a:spcPct val="150000"/>
              </a:lnSpc>
              <a:buAutoNum type="arabicPeriod"/>
            </a:pPr>
            <a:r>
              <a:rPr lang="en-US" sz="2800" dirty="0" err="1"/>
              <a:t>Denotatif</a:t>
            </a:r>
            <a:endParaRPr lang="en-US" sz="2800" dirty="0"/>
          </a:p>
          <a:p>
            <a:pPr marL="342900" indent="-342900">
              <a:lnSpc>
                <a:spcPct val="150000"/>
              </a:lnSpc>
              <a:buAutoNum type="arabicPeriod"/>
            </a:pPr>
            <a:r>
              <a:rPr lang="en-US" sz="2800" dirty="0" err="1"/>
              <a:t>Runtun</a:t>
            </a:r>
            <a:endParaRPr lang="en-US" sz="2800" dirty="0"/>
          </a:p>
          <a:p>
            <a:pPr marL="342900" indent="-342900">
              <a:lnSpc>
                <a:spcPct val="150000"/>
              </a:lnSpc>
              <a:buAutoNum type="arabicPeriod"/>
            </a:pPr>
            <a:endParaRPr lang="en-US"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l="15922" t="35348" r="41252" b="17968"/>
          <a:stretch>
            <a:fillRect/>
          </a:stretch>
        </p:blipFill>
        <p:spPr bwMode="auto">
          <a:xfrm>
            <a:off x="357158" y="428604"/>
            <a:ext cx="8358246" cy="5929354"/>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15422" t="35209" r="39921" b="17912"/>
          <a:stretch>
            <a:fillRect/>
          </a:stretch>
        </p:blipFill>
        <p:spPr bwMode="auto">
          <a:xfrm>
            <a:off x="428596" y="571480"/>
            <a:ext cx="8215370" cy="5643602"/>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l="16092" t="35156" r="39605" b="17576"/>
          <a:stretch>
            <a:fillRect/>
          </a:stretch>
        </p:blipFill>
        <p:spPr bwMode="auto">
          <a:xfrm>
            <a:off x="428596" y="500042"/>
            <a:ext cx="8358246" cy="5786478"/>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l="15373" t="29907" r="40153" b="23096"/>
          <a:stretch>
            <a:fillRect/>
          </a:stretch>
        </p:blipFill>
        <p:spPr bwMode="auto">
          <a:xfrm>
            <a:off x="428596" y="642918"/>
            <a:ext cx="8286808" cy="5500726"/>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15373" t="35156" r="40154" b="17759"/>
          <a:stretch>
            <a:fillRect/>
          </a:stretch>
        </p:blipFill>
        <p:spPr bwMode="auto">
          <a:xfrm>
            <a:off x="428596" y="571480"/>
            <a:ext cx="8332528" cy="5786478"/>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376" y="908720"/>
            <a:ext cx="7772400" cy="657762"/>
          </a:xfrm>
        </p:spPr>
        <p:txBody>
          <a:bodyPr>
            <a:normAutofit/>
          </a:bodyPr>
          <a:lstStyle/>
          <a:p>
            <a:r>
              <a:rPr lang="en-US" sz="3200" b="0" dirty="0" err="1">
                <a:solidFill>
                  <a:schemeClr val="tx1"/>
                </a:solidFill>
                <a:effectLst>
                  <a:outerShdw blurRad="38100" dist="38100" dir="2700000" algn="tl">
                    <a:srgbClr val="000000">
                      <a:alpha val="43137"/>
                    </a:srgbClr>
                  </a:outerShdw>
                </a:effectLst>
              </a:rPr>
              <a:t>Sifat</a:t>
            </a:r>
            <a:r>
              <a:rPr lang="en-US" sz="3200" b="0" dirty="0">
                <a:solidFill>
                  <a:schemeClr val="tx1"/>
                </a:solidFill>
                <a:effectLst>
                  <a:outerShdw blurRad="38100" dist="38100" dir="2700000" algn="tl">
                    <a:srgbClr val="000000">
                      <a:alpha val="43137"/>
                    </a:srgbClr>
                  </a:outerShdw>
                </a:effectLst>
              </a:rPr>
              <a:t> </a:t>
            </a:r>
            <a:r>
              <a:rPr lang="en-US" sz="3200" b="0" dirty="0" err="1">
                <a:solidFill>
                  <a:schemeClr val="tx1"/>
                </a:solidFill>
                <a:effectLst>
                  <a:outerShdw blurRad="38100" dist="38100" dir="2700000" algn="tl">
                    <a:srgbClr val="000000">
                      <a:alpha val="43137"/>
                    </a:srgbClr>
                  </a:outerShdw>
                </a:effectLst>
              </a:rPr>
              <a:t>Bahasa</a:t>
            </a:r>
            <a:r>
              <a:rPr lang="en-US" sz="3200" b="0" dirty="0">
                <a:solidFill>
                  <a:schemeClr val="tx1"/>
                </a:solidFill>
                <a:effectLst>
                  <a:outerShdw blurRad="38100" dist="38100" dir="2700000" algn="tl">
                    <a:srgbClr val="000000">
                      <a:alpha val="43137"/>
                    </a:srgbClr>
                  </a:outerShdw>
                </a:effectLst>
              </a:rPr>
              <a:t> </a:t>
            </a:r>
            <a:r>
              <a:rPr lang="en-US" sz="3200" b="0" dirty="0" err="1">
                <a:solidFill>
                  <a:schemeClr val="tx1"/>
                </a:solidFill>
                <a:effectLst>
                  <a:outerShdw blurRad="38100" dist="38100" dir="2700000" algn="tl">
                    <a:srgbClr val="000000">
                      <a:alpha val="43137"/>
                    </a:srgbClr>
                  </a:outerShdw>
                </a:effectLst>
              </a:rPr>
              <a:t>Ilmiah</a:t>
            </a:r>
            <a:r>
              <a:rPr lang="en-US" sz="3200" b="0" dirty="0">
                <a:solidFill>
                  <a:schemeClr val="tx1"/>
                </a:solidFill>
                <a:effectLst>
                  <a:outerShdw blurRad="38100" dist="38100" dir="2700000" algn="tl">
                    <a:srgbClr val="000000">
                      <a:alpha val="43137"/>
                    </a:srgbClr>
                  </a:outerShdw>
                </a:effectLst>
              </a:rPr>
              <a:t> (</a:t>
            </a:r>
            <a:r>
              <a:rPr lang="en-US" sz="3200" b="0" dirty="0" err="1">
                <a:solidFill>
                  <a:schemeClr val="tx1"/>
                </a:solidFill>
                <a:effectLst>
                  <a:outerShdw blurRad="38100" dist="38100" dir="2700000" algn="tl">
                    <a:srgbClr val="000000">
                      <a:alpha val="43137"/>
                    </a:srgbClr>
                  </a:outerShdw>
                </a:effectLst>
              </a:rPr>
              <a:t>Chaer</a:t>
            </a:r>
            <a:r>
              <a:rPr lang="en-US" sz="3200" b="0" dirty="0">
                <a:solidFill>
                  <a:schemeClr val="tx1"/>
                </a:solidFill>
                <a:effectLst>
                  <a:outerShdw blurRad="38100" dist="38100" dir="2700000" algn="tl">
                    <a:srgbClr val="000000">
                      <a:alpha val="43137"/>
                    </a:srgbClr>
                  </a:outerShdw>
                </a:effectLst>
              </a:rPr>
              <a:t> 2011)</a:t>
            </a:r>
          </a:p>
        </p:txBody>
      </p:sp>
      <p:pic>
        <p:nvPicPr>
          <p:cNvPr id="1026" name="Picture 2"/>
          <p:cNvPicPr>
            <a:picLocks noChangeAspect="1" noChangeArrowheads="1"/>
          </p:cNvPicPr>
          <p:nvPr/>
        </p:nvPicPr>
        <p:blipFill>
          <a:blip r:embed="rId2"/>
          <a:srcRect l="16471" t="37110" r="43448" b="18945"/>
          <a:stretch>
            <a:fillRect/>
          </a:stretch>
        </p:blipFill>
        <p:spPr bwMode="auto">
          <a:xfrm>
            <a:off x="971600" y="1988840"/>
            <a:ext cx="7848872" cy="433283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14824" t="26368" r="40153" b="21874"/>
          <a:stretch>
            <a:fillRect/>
          </a:stretch>
        </p:blipFill>
        <p:spPr bwMode="auto">
          <a:xfrm>
            <a:off x="251520" y="620688"/>
            <a:ext cx="8640960" cy="576064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l="14824" t="29296" r="39062" b="15039"/>
          <a:stretch>
            <a:fillRect/>
          </a:stretch>
        </p:blipFill>
        <p:spPr bwMode="auto">
          <a:xfrm>
            <a:off x="395537" y="260648"/>
            <a:ext cx="8280920" cy="5976664"/>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8596" y="404664"/>
            <a:ext cx="8183880" cy="1003002"/>
          </a:xfrm>
        </p:spPr>
        <p:txBody>
          <a:bodyPr/>
          <a:lstStyle/>
          <a:p>
            <a:pPr algn="ctr"/>
            <a:r>
              <a:rPr lang="en-US" b="1" dirty="0">
                <a:solidFill>
                  <a:srgbClr val="002060"/>
                </a:solidFill>
                <a:latin typeface="Arial Black" panose="020B0A04020102020204" pitchFamily="34" charset="0"/>
              </a:rPr>
              <a:t>KATA SERAPAN</a:t>
            </a:r>
          </a:p>
        </p:txBody>
      </p:sp>
      <p:sp>
        <p:nvSpPr>
          <p:cNvPr id="5" name="Rectangle 4"/>
          <p:cNvSpPr/>
          <p:nvPr/>
        </p:nvSpPr>
        <p:spPr>
          <a:xfrm>
            <a:off x="642910" y="1628800"/>
            <a:ext cx="7858180" cy="5196166"/>
          </a:xfrm>
          <a:prstGeom prst="rect">
            <a:avLst/>
          </a:prstGeom>
        </p:spPr>
        <p:txBody>
          <a:bodyPr wrap="square">
            <a:spAutoFit/>
          </a:bodyPr>
          <a:lstStyle/>
          <a:p>
            <a:pPr algn="just">
              <a:lnSpc>
                <a:spcPct val="150000"/>
              </a:lnSpc>
            </a:pPr>
            <a:r>
              <a:rPr lang="en-US" sz="2800" b="1" dirty="0" err="1">
                <a:solidFill>
                  <a:srgbClr val="0070C0"/>
                </a:solidFill>
              </a:rPr>
              <a:t>Kata</a:t>
            </a:r>
            <a:r>
              <a:rPr lang="en-US" sz="2800" b="1" dirty="0">
                <a:solidFill>
                  <a:srgbClr val="0070C0"/>
                </a:solidFill>
              </a:rPr>
              <a:t> </a:t>
            </a:r>
            <a:r>
              <a:rPr lang="en-US" sz="2800" b="1" dirty="0" err="1">
                <a:solidFill>
                  <a:srgbClr val="0070C0"/>
                </a:solidFill>
              </a:rPr>
              <a:t>serapan</a:t>
            </a:r>
            <a:r>
              <a:rPr lang="en-US" sz="2800" b="1" dirty="0">
                <a:solidFill>
                  <a:srgbClr val="0070C0"/>
                </a:solidFill>
              </a:rPr>
              <a:t> </a:t>
            </a:r>
            <a:r>
              <a:rPr lang="en-US" sz="2800" b="1" dirty="0" err="1"/>
              <a:t>adalah</a:t>
            </a:r>
            <a:r>
              <a:rPr lang="en-US" sz="2800" b="1" dirty="0"/>
              <a:t> </a:t>
            </a:r>
            <a:r>
              <a:rPr lang="en-US" sz="2800" b="1" dirty="0" err="1"/>
              <a:t>kata</a:t>
            </a:r>
            <a:r>
              <a:rPr lang="en-US" sz="2800" b="1" dirty="0"/>
              <a:t> yang </a:t>
            </a:r>
            <a:r>
              <a:rPr lang="en-US" sz="2800" b="1" dirty="0" err="1"/>
              <a:t>berasal</a:t>
            </a:r>
            <a:r>
              <a:rPr lang="en-US" sz="2800" b="1" dirty="0"/>
              <a:t> </a:t>
            </a:r>
            <a:r>
              <a:rPr lang="en-US" sz="2800" b="1" dirty="0" err="1"/>
              <a:t>dari</a:t>
            </a:r>
            <a:r>
              <a:rPr lang="en-US" sz="2800" b="1" dirty="0"/>
              <a:t> </a:t>
            </a:r>
            <a:r>
              <a:rPr lang="en-US" sz="2800" b="1" dirty="0" err="1"/>
              <a:t>bahasa</a:t>
            </a:r>
            <a:r>
              <a:rPr lang="en-US" sz="2800" b="1" dirty="0"/>
              <a:t> </a:t>
            </a:r>
            <a:r>
              <a:rPr lang="en-US" sz="2800" b="1" dirty="0" err="1"/>
              <a:t>selain</a:t>
            </a:r>
            <a:r>
              <a:rPr lang="en-US" sz="2800" b="1" dirty="0"/>
              <a:t> </a:t>
            </a:r>
            <a:r>
              <a:rPr lang="en-US" sz="2800" b="1" dirty="0" err="1"/>
              <a:t>Bahasa</a:t>
            </a:r>
            <a:r>
              <a:rPr lang="en-US" sz="2800" b="1" dirty="0"/>
              <a:t> Indonesia (</a:t>
            </a:r>
            <a:r>
              <a:rPr lang="en-US" sz="2800" b="1" dirty="0" err="1"/>
              <a:t>bahasa</a:t>
            </a:r>
            <a:r>
              <a:rPr lang="en-US" sz="2800" b="1" dirty="0"/>
              <a:t> </a:t>
            </a:r>
            <a:r>
              <a:rPr lang="en-US" sz="2800" b="1" dirty="0" err="1"/>
              <a:t>daerah</a:t>
            </a:r>
            <a:r>
              <a:rPr lang="en-US" sz="2800" b="1" dirty="0"/>
              <a:t> </a:t>
            </a:r>
            <a:r>
              <a:rPr lang="en-US" sz="2800" b="1" dirty="0" err="1"/>
              <a:t>atau</a:t>
            </a:r>
            <a:r>
              <a:rPr lang="en-US" sz="2800" b="1" dirty="0"/>
              <a:t> </a:t>
            </a:r>
            <a:r>
              <a:rPr lang="en-US" sz="2800" b="1" dirty="0" err="1"/>
              <a:t>bahasa</a:t>
            </a:r>
            <a:r>
              <a:rPr lang="en-US" sz="2800" b="1" dirty="0"/>
              <a:t> </a:t>
            </a:r>
            <a:r>
              <a:rPr lang="en-US" sz="2800" b="1" dirty="0" err="1"/>
              <a:t>asing</a:t>
            </a:r>
            <a:r>
              <a:rPr lang="en-US" sz="2800" b="1" dirty="0"/>
              <a:t>) yang </a:t>
            </a:r>
            <a:r>
              <a:rPr lang="en-US" sz="2800" b="1" dirty="0" err="1"/>
              <a:t>kemudian</a:t>
            </a:r>
            <a:r>
              <a:rPr lang="en-US" sz="2800" b="1" dirty="0"/>
              <a:t> </a:t>
            </a:r>
            <a:r>
              <a:rPr lang="en-US" sz="2800" b="1" dirty="0" err="1"/>
              <a:t>ejaan</a:t>
            </a:r>
            <a:r>
              <a:rPr lang="en-US" sz="2800" b="1" dirty="0"/>
              <a:t>, </a:t>
            </a:r>
            <a:r>
              <a:rPr lang="en-US" sz="2800" b="1" dirty="0" err="1"/>
              <a:t>ucapan</a:t>
            </a:r>
            <a:r>
              <a:rPr lang="en-US" sz="2800" b="1" dirty="0"/>
              <a:t>, </a:t>
            </a:r>
            <a:r>
              <a:rPr lang="en-US" sz="2800" b="1" dirty="0" err="1"/>
              <a:t>dan</a:t>
            </a:r>
            <a:r>
              <a:rPr lang="en-US" sz="2800" b="1" dirty="0"/>
              <a:t> </a:t>
            </a:r>
            <a:r>
              <a:rPr lang="en-US" sz="2800" b="1" dirty="0" err="1"/>
              <a:t>penulisannya</a:t>
            </a:r>
            <a:r>
              <a:rPr lang="en-US" sz="2800" b="1" dirty="0"/>
              <a:t> </a:t>
            </a:r>
            <a:r>
              <a:rPr lang="en-US" sz="2800" b="1" dirty="0" err="1"/>
              <a:t>disesuaikan</a:t>
            </a:r>
            <a:r>
              <a:rPr lang="en-US" sz="2800" b="1" dirty="0"/>
              <a:t> </a:t>
            </a:r>
            <a:r>
              <a:rPr lang="en-US" sz="2800" b="1" dirty="0" err="1"/>
              <a:t>dengan</a:t>
            </a:r>
            <a:r>
              <a:rPr lang="en-US" sz="2800" b="1" dirty="0"/>
              <a:t> </a:t>
            </a:r>
            <a:r>
              <a:rPr lang="en-US" sz="2800" b="1" dirty="0" err="1"/>
              <a:t>penuturan</a:t>
            </a:r>
            <a:r>
              <a:rPr lang="en-US" sz="2800" b="1" dirty="0"/>
              <a:t> </a:t>
            </a:r>
            <a:r>
              <a:rPr lang="en-US" sz="2800" b="1" dirty="0" err="1"/>
              <a:t>masyarakat</a:t>
            </a:r>
            <a:r>
              <a:rPr lang="en-US" sz="2800" b="1" dirty="0"/>
              <a:t> Indonesia </a:t>
            </a:r>
            <a:r>
              <a:rPr lang="en-US" sz="2800" b="1" dirty="0" err="1"/>
              <a:t>untuk</a:t>
            </a:r>
            <a:r>
              <a:rPr lang="en-US" sz="2800" b="1" dirty="0"/>
              <a:t> </a:t>
            </a:r>
            <a:r>
              <a:rPr lang="en-US" sz="2800" b="1" dirty="0" err="1"/>
              <a:t>menambah</a:t>
            </a:r>
            <a:r>
              <a:rPr lang="en-US" sz="2800" b="1" dirty="0"/>
              <a:t> </a:t>
            </a:r>
            <a:r>
              <a:rPr lang="en-US" sz="2800" b="1" dirty="0" err="1"/>
              <a:t>kosa</a:t>
            </a:r>
            <a:r>
              <a:rPr lang="en-US" sz="2800" b="1" dirty="0"/>
              <a:t> </a:t>
            </a:r>
            <a:r>
              <a:rPr lang="en-US" sz="2800" b="1" dirty="0" err="1"/>
              <a:t>kata</a:t>
            </a:r>
            <a:r>
              <a:rPr lang="en-US" sz="2800" b="1" dirty="0"/>
              <a:t>. Tata </a:t>
            </a:r>
            <a:r>
              <a:rPr lang="en-US" sz="2800" b="1" dirty="0" err="1"/>
              <a:t>cara</a:t>
            </a:r>
            <a:r>
              <a:rPr lang="en-US" sz="2800" b="1" dirty="0"/>
              <a:t> </a:t>
            </a:r>
            <a:r>
              <a:rPr lang="en-US" sz="2800" b="1" dirty="0" err="1"/>
              <a:t>penulisan</a:t>
            </a:r>
            <a:r>
              <a:rPr lang="en-US" sz="2800" b="1" dirty="0"/>
              <a:t> </a:t>
            </a:r>
            <a:r>
              <a:rPr lang="en-US" sz="2800" b="1" dirty="0" err="1"/>
              <a:t>kata</a:t>
            </a:r>
            <a:r>
              <a:rPr lang="en-US" sz="2800" b="1" dirty="0"/>
              <a:t> </a:t>
            </a:r>
            <a:r>
              <a:rPr lang="en-US" sz="2800" b="1" dirty="0" err="1"/>
              <a:t>serapan</a:t>
            </a:r>
            <a:r>
              <a:rPr lang="en-US" sz="2800" b="1" dirty="0"/>
              <a:t> </a:t>
            </a:r>
            <a:r>
              <a:rPr lang="en-US" sz="2800" b="1" dirty="0" err="1"/>
              <a:t>ini</a:t>
            </a:r>
            <a:r>
              <a:rPr lang="en-US" sz="2800" b="1" dirty="0"/>
              <a:t> </a:t>
            </a:r>
            <a:r>
              <a:rPr lang="en-US" sz="2800" b="1" dirty="0" err="1"/>
              <a:t>ada</a:t>
            </a:r>
            <a:r>
              <a:rPr lang="en-US" sz="2800" b="1" dirty="0"/>
              <a:t> </a:t>
            </a:r>
            <a:r>
              <a:rPr lang="en-US" sz="2800" b="1" dirty="0" err="1"/>
              <a:t>panduannya</a:t>
            </a:r>
            <a:r>
              <a:rPr lang="en-US" sz="2800" b="1" dirty="0"/>
              <a:t> </a:t>
            </a:r>
            <a:r>
              <a:rPr lang="en-US" sz="2800" b="1" dirty="0" err="1"/>
              <a:t>tersendiri</a:t>
            </a:r>
            <a:r>
              <a:rPr lang="en-US" sz="2800" b="1" dirty="0"/>
              <a:t> yang </a:t>
            </a:r>
            <a:r>
              <a:rPr lang="en-US" sz="2800" b="1" dirty="0" err="1"/>
              <a:t>telah</a:t>
            </a:r>
            <a:r>
              <a:rPr lang="en-US" sz="2800" b="1" dirty="0"/>
              <a:t> </a:t>
            </a:r>
            <a:r>
              <a:rPr lang="en-US" sz="2800" b="1" dirty="0" err="1"/>
              <a:t>diatur</a:t>
            </a:r>
            <a:r>
              <a:rPr lang="en-US" sz="2800" b="1" dirty="0"/>
              <a:t> </a:t>
            </a:r>
            <a:r>
              <a:rPr lang="en-US" sz="2800" b="1" dirty="0" err="1"/>
              <a:t>oleh</a:t>
            </a:r>
            <a:r>
              <a:rPr lang="en-US" sz="2800" b="1" dirty="0"/>
              <a:t> </a:t>
            </a:r>
            <a:r>
              <a:rPr lang="en-US" sz="2800" b="1" dirty="0" err="1"/>
              <a:t>Badan</a:t>
            </a:r>
            <a:r>
              <a:rPr lang="en-US" sz="2800" b="1" dirty="0"/>
              <a:t> </a:t>
            </a:r>
            <a:r>
              <a:rPr lang="en-US" sz="2800" b="1" dirty="0" err="1"/>
              <a:t>Bahasa</a:t>
            </a:r>
            <a:r>
              <a:rPr lang="en-US" sz="2800" b="1" dirty="0"/>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l="14824" t="29297" r="42349" b="44336"/>
          <a:stretch>
            <a:fillRect/>
          </a:stretch>
        </p:blipFill>
        <p:spPr bwMode="auto">
          <a:xfrm>
            <a:off x="611560" y="1360718"/>
            <a:ext cx="7632847" cy="4156514"/>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l="14824" t="22460" r="39055" b="16016"/>
          <a:stretch>
            <a:fillRect/>
          </a:stretch>
        </p:blipFill>
        <p:spPr bwMode="auto">
          <a:xfrm>
            <a:off x="323528" y="260648"/>
            <a:ext cx="8424935" cy="6336704"/>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l="14824" t="23437" r="39604" b="28711"/>
          <a:stretch>
            <a:fillRect/>
          </a:stretch>
        </p:blipFill>
        <p:spPr bwMode="auto">
          <a:xfrm>
            <a:off x="323528" y="144016"/>
            <a:ext cx="8568952" cy="6525344"/>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7D4CCB2-09EE-E6F5-33C0-A34BE478221F}"/>
              </a:ext>
            </a:extLst>
          </p:cNvPr>
          <p:cNvSpPr>
            <a:spLocks noGrp="1"/>
          </p:cNvSpPr>
          <p:nvPr>
            <p:ph type="body" idx="1"/>
          </p:nvPr>
        </p:nvSpPr>
        <p:spPr>
          <a:xfrm>
            <a:off x="623888" y="2204864"/>
            <a:ext cx="7886700" cy="711744"/>
          </a:xfrm>
        </p:spPr>
        <p:txBody>
          <a:bodyPr>
            <a:normAutofit/>
          </a:bodyPr>
          <a:lstStyle/>
          <a:p>
            <a:pPr algn="ctr"/>
            <a:r>
              <a:rPr lang="en-US" sz="3200" b="1" dirty="0">
                <a:solidFill>
                  <a:srgbClr val="0070C0"/>
                </a:solidFill>
              </a:rPr>
              <a:t>TERIMAKASIH</a:t>
            </a:r>
          </a:p>
        </p:txBody>
      </p:sp>
    </p:spTree>
    <p:extLst>
      <p:ext uri="{BB962C8B-B14F-4D97-AF65-F5344CB8AC3E}">
        <p14:creationId xmlns:p14="http://schemas.microsoft.com/office/powerpoint/2010/main" val="4248302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9BC260D-1F77-68B8-FE12-45511AE22DFF}"/>
              </a:ext>
            </a:extLst>
          </p:cNvPr>
          <p:cNvSpPr txBox="1"/>
          <p:nvPr/>
        </p:nvSpPr>
        <p:spPr>
          <a:xfrm>
            <a:off x="539552" y="570208"/>
            <a:ext cx="8352928" cy="5607241"/>
          </a:xfrm>
          <a:prstGeom prst="rect">
            <a:avLst/>
          </a:prstGeom>
          <a:noFill/>
        </p:spPr>
        <p:txBody>
          <a:bodyPr wrap="square">
            <a:spAutoFit/>
          </a:bodyPr>
          <a:lstStyle/>
          <a:p>
            <a:pPr marL="457200" marR="0">
              <a:lnSpc>
                <a:spcPct val="107000"/>
              </a:lnSpc>
              <a:spcBef>
                <a:spcPts val="0"/>
              </a:spcBef>
              <a:spcAft>
                <a:spcPts val="0"/>
              </a:spcAft>
            </a:pP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Kata-kata </a:t>
            </a:r>
            <a:r>
              <a:rPr lang="en-US" sz="2400" b="1" kern="100" dirty="0" err="1">
                <a:effectLst/>
                <a:latin typeface="Calibri" panose="020F0502020204030204" pitchFamily="34" charset="0"/>
                <a:ea typeface="Calibri" panose="020F0502020204030204" pitchFamily="34" charset="0"/>
                <a:cs typeface="Times New Roman" panose="02020603050405020304" pitchFamily="18" charset="0"/>
              </a:rPr>
              <a:t>serapan</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kern="100" dirty="0" err="1">
                <a:effectLst/>
                <a:latin typeface="Calibri" panose="020F0502020204030204" pitchFamily="34" charset="0"/>
                <a:ea typeface="Calibri" panose="020F0502020204030204" pitchFamily="34" charset="0"/>
                <a:cs typeface="Times New Roman" panose="02020603050405020304" pitchFamily="18" charset="0"/>
              </a:rPr>
              <a:t>ini</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kern="100" dirty="0" err="1">
                <a:effectLst/>
                <a:latin typeface="Calibri" panose="020F0502020204030204" pitchFamily="34" charset="0"/>
                <a:ea typeface="Calibri" panose="020F0502020204030204" pitchFamily="34" charset="0"/>
                <a:cs typeface="Times New Roman" panose="02020603050405020304" pitchFamily="18" charset="0"/>
              </a:rPr>
              <a:t>biasanya</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kern="100" dirty="0" err="1">
                <a:effectLst/>
                <a:latin typeface="Calibri" panose="020F0502020204030204" pitchFamily="34" charset="0"/>
                <a:ea typeface="Calibri" panose="020F0502020204030204" pitchFamily="34" charset="0"/>
                <a:cs typeface="Times New Roman" panose="02020603050405020304" pitchFamily="18" charset="0"/>
              </a:rPr>
              <a:t>diambil</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kern="100" dirty="0" err="1">
                <a:effectLst/>
                <a:latin typeface="Calibri" panose="020F0502020204030204" pitchFamily="34" charset="0"/>
                <a:ea typeface="Calibri" panose="020F0502020204030204" pitchFamily="34" charset="0"/>
                <a:cs typeface="Times New Roman" panose="02020603050405020304" pitchFamily="18" charset="0"/>
              </a:rPr>
              <a:t>dari</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kern="100" dirty="0" err="1">
                <a:effectLst/>
                <a:latin typeface="Calibri" panose="020F0502020204030204" pitchFamily="34" charset="0"/>
                <a:ea typeface="Calibri" panose="020F0502020204030204" pitchFamily="34" charset="0"/>
                <a:cs typeface="Times New Roman" panose="02020603050405020304" pitchFamily="18" charset="0"/>
              </a:rPr>
              <a:t>berbagai</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kern="100" dirty="0" err="1">
                <a:effectLst/>
                <a:latin typeface="Calibri" panose="020F0502020204030204" pitchFamily="34" charset="0"/>
                <a:ea typeface="Calibri" panose="020F0502020204030204" pitchFamily="34" charset="0"/>
                <a:cs typeface="Times New Roman" panose="02020603050405020304" pitchFamily="18" charset="0"/>
              </a:rPr>
              <a:t>bahasa</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kern="100" dirty="0" err="1">
                <a:effectLst/>
                <a:latin typeface="Calibri" panose="020F0502020204030204" pitchFamily="34" charset="0"/>
                <a:ea typeface="Calibri" panose="020F0502020204030204" pitchFamily="34" charset="0"/>
                <a:cs typeface="Times New Roman" panose="02020603050405020304" pitchFamily="18" charset="0"/>
              </a:rPr>
              <a:t>seperti</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kern="100" dirty="0" err="1">
                <a:effectLst/>
                <a:latin typeface="Calibri" panose="020F0502020204030204" pitchFamily="34" charset="0"/>
                <a:ea typeface="Calibri" panose="020F0502020204030204" pitchFamily="34" charset="0"/>
                <a:cs typeface="Times New Roman" panose="02020603050405020304" pitchFamily="18" charset="0"/>
              </a:rPr>
              <a:t>diantaranya</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a:t>
            </a:r>
            <a:br>
              <a:rPr lang="en-US" sz="2400" b="1"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1035050" marR="0" lvl="0" indent="-342900">
              <a:lnSpc>
                <a:spcPct val="107000"/>
              </a:lnSpc>
              <a:spcBef>
                <a:spcPts val="0"/>
              </a:spcBef>
              <a:spcAft>
                <a:spcPts val="0"/>
              </a:spcAft>
              <a:buFont typeface="Symbol" panose="05050102010706020507" pitchFamily="18" charset="2"/>
              <a:buChar char=""/>
            </a:pP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Bahasa </a:t>
            </a:r>
            <a:r>
              <a:rPr lang="en-US" sz="2400" b="1" kern="100" dirty="0" err="1">
                <a:effectLst/>
                <a:latin typeface="Calibri" panose="020F0502020204030204" pitchFamily="34" charset="0"/>
                <a:ea typeface="Calibri" panose="020F0502020204030204" pitchFamily="34" charset="0"/>
                <a:cs typeface="Times New Roman" panose="02020603050405020304" pitchFamily="18" charset="0"/>
              </a:rPr>
              <a:t>Inggris</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kern="100" dirty="0" err="1">
                <a:effectLst/>
                <a:latin typeface="Calibri" panose="020F0502020204030204" pitchFamily="34" charset="0"/>
                <a:ea typeface="Calibri" panose="020F0502020204030204" pitchFamily="34" charset="0"/>
                <a:cs typeface="Times New Roman" panose="02020603050405020304" pitchFamily="18" charset="0"/>
              </a:rPr>
              <a:t>seperti</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i="1" kern="100" dirty="0">
                <a:effectLst/>
                <a:latin typeface="Calibri" panose="020F0502020204030204" pitchFamily="34" charset="0"/>
                <a:ea typeface="Calibri" panose="020F0502020204030204" pitchFamily="34" charset="0"/>
                <a:cs typeface="Times New Roman" panose="02020603050405020304" pitchFamily="18" charset="0"/>
              </a:rPr>
              <a:t>book</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 = </a:t>
            </a:r>
            <a:r>
              <a:rPr lang="en-US" sz="2400" b="1" kern="100" dirty="0" err="1">
                <a:effectLst/>
                <a:latin typeface="Calibri" panose="020F0502020204030204" pitchFamily="34" charset="0"/>
                <a:ea typeface="Calibri" panose="020F0502020204030204" pitchFamily="34" charset="0"/>
                <a:cs typeface="Times New Roman" panose="02020603050405020304" pitchFamily="18" charset="0"/>
              </a:rPr>
              <a:t>buku</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kern="100" dirty="0" err="1">
                <a:effectLst/>
                <a:latin typeface="Calibri" panose="020F0502020204030204" pitchFamily="34" charset="0"/>
                <a:ea typeface="Calibri" panose="020F0502020204030204" pitchFamily="34" charset="0"/>
                <a:cs typeface="Times New Roman" panose="02020603050405020304" pitchFamily="18" charset="0"/>
              </a:rPr>
              <a:t>atau</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i="1" kern="100" dirty="0">
                <a:effectLst/>
                <a:latin typeface="Calibri" panose="020F0502020204030204" pitchFamily="34" charset="0"/>
                <a:ea typeface="Calibri" panose="020F0502020204030204" pitchFamily="34" charset="0"/>
                <a:cs typeface="Times New Roman" panose="02020603050405020304" pitchFamily="18" charset="0"/>
              </a:rPr>
              <a:t>coffee</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 = kopi.</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1035050" marR="0" lvl="0" indent="-342900">
              <a:lnSpc>
                <a:spcPct val="107000"/>
              </a:lnSpc>
              <a:spcBef>
                <a:spcPts val="0"/>
              </a:spcBef>
              <a:spcAft>
                <a:spcPts val="0"/>
              </a:spcAft>
              <a:buFont typeface="Symbol" panose="05050102010706020507" pitchFamily="18" charset="2"/>
              <a:buChar char=""/>
            </a:pP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Bahasa </a:t>
            </a:r>
            <a:r>
              <a:rPr lang="en-US" sz="2400" b="1" kern="100" dirty="0" err="1">
                <a:effectLst/>
                <a:latin typeface="Calibri" panose="020F0502020204030204" pitchFamily="34" charset="0"/>
                <a:ea typeface="Calibri" panose="020F0502020204030204" pitchFamily="34" charset="0"/>
                <a:cs typeface="Times New Roman" panose="02020603050405020304" pitchFamily="18" charset="0"/>
              </a:rPr>
              <a:t>Jawa</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 Kuno </a:t>
            </a:r>
            <a:r>
              <a:rPr lang="en-US" sz="2400" b="1" kern="100" dirty="0" err="1">
                <a:effectLst/>
                <a:latin typeface="Calibri" panose="020F0502020204030204" pitchFamily="34" charset="0"/>
                <a:ea typeface="Calibri" panose="020F0502020204030204" pitchFamily="34" charset="0"/>
                <a:cs typeface="Times New Roman" panose="02020603050405020304" pitchFamily="18" charset="0"/>
              </a:rPr>
              <a:t>atau</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kern="100" dirty="0" err="1">
                <a:effectLst/>
                <a:latin typeface="Calibri" panose="020F0502020204030204" pitchFamily="34" charset="0"/>
                <a:ea typeface="Calibri" panose="020F0502020204030204" pitchFamily="34" charset="0"/>
                <a:cs typeface="Times New Roman" panose="02020603050405020304" pitchFamily="18" charset="0"/>
              </a:rPr>
              <a:t>Sansekerta</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kern="100" dirty="0" err="1">
                <a:effectLst/>
                <a:latin typeface="Calibri" panose="020F0502020204030204" pitchFamily="34" charset="0"/>
                <a:ea typeface="Calibri" panose="020F0502020204030204" pitchFamily="34" charset="0"/>
                <a:cs typeface="Times New Roman" panose="02020603050405020304" pitchFamily="18" charset="0"/>
              </a:rPr>
              <a:t>seperti</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i="1" kern="100" dirty="0" err="1">
                <a:effectLst/>
                <a:latin typeface="Calibri" panose="020F0502020204030204" pitchFamily="34" charset="0"/>
                <a:ea typeface="Calibri" panose="020F0502020204030204" pitchFamily="34" charset="0"/>
                <a:cs typeface="Times New Roman" panose="02020603050405020304" pitchFamily="18" charset="0"/>
              </a:rPr>
              <a:t>duraka</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 = </a:t>
            </a:r>
            <a:r>
              <a:rPr lang="en-US" sz="2400" b="1" kern="100" dirty="0" err="1">
                <a:effectLst/>
                <a:latin typeface="Calibri" panose="020F0502020204030204" pitchFamily="34" charset="0"/>
                <a:ea typeface="Calibri" panose="020F0502020204030204" pitchFamily="34" charset="0"/>
                <a:cs typeface="Times New Roman" panose="02020603050405020304" pitchFamily="18" charset="0"/>
              </a:rPr>
              <a:t>durhaka</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kern="100" dirty="0" err="1">
                <a:effectLst/>
                <a:latin typeface="Calibri" panose="020F0502020204030204" pitchFamily="34" charset="0"/>
                <a:ea typeface="Calibri" panose="020F0502020204030204" pitchFamily="34" charset="0"/>
                <a:cs typeface="Times New Roman" panose="02020603050405020304" pitchFamily="18" charset="0"/>
              </a:rPr>
              <a:t>atau</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i="1" kern="100" dirty="0" err="1">
                <a:effectLst/>
                <a:latin typeface="Calibri" panose="020F0502020204030204" pitchFamily="34" charset="0"/>
                <a:ea typeface="Calibri" panose="020F0502020204030204" pitchFamily="34" charset="0"/>
                <a:cs typeface="Times New Roman" panose="02020603050405020304" pitchFamily="18" charset="0"/>
              </a:rPr>
              <a:t>sahaya</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 = </a:t>
            </a:r>
            <a:r>
              <a:rPr lang="en-US" sz="2400" b="1" kern="100" dirty="0" err="1">
                <a:effectLst/>
                <a:latin typeface="Calibri" panose="020F0502020204030204" pitchFamily="34" charset="0"/>
                <a:ea typeface="Calibri" panose="020F0502020204030204" pitchFamily="34" charset="0"/>
                <a:cs typeface="Times New Roman" panose="02020603050405020304" pitchFamily="18" charset="0"/>
              </a:rPr>
              <a:t>saya</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1035050" marR="0" lvl="0" indent="-342900">
              <a:lnSpc>
                <a:spcPct val="107000"/>
              </a:lnSpc>
              <a:spcBef>
                <a:spcPts val="0"/>
              </a:spcBef>
              <a:spcAft>
                <a:spcPts val="0"/>
              </a:spcAft>
              <a:buFont typeface="Symbol" panose="05050102010706020507" pitchFamily="18" charset="2"/>
              <a:buChar char=""/>
            </a:pP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Bahasa Arab, </a:t>
            </a:r>
            <a:r>
              <a:rPr lang="en-US" sz="2400" b="1" kern="100" dirty="0" err="1">
                <a:effectLst/>
                <a:latin typeface="Calibri" panose="020F0502020204030204" pitchFamily="34" charset="0"/>
                <a:ea typeface="Calibri" panose="020F0502020204030204" pitchFamily="34" charset="0"/>
                <a:cs typeface="Times New Roman" panose="02020603050405020304" pitchFamily="18" charset="0"/>
              </a:rPr>
              <a:t>seperti</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i="1" kern="100" dirty="0" err="1">
                <a:effectLst/>
                <a:latin typeface="Calibri" panose="020F0502020204030204" pitchFamily="34" charset="0"/>
                <a:ea typeface="Calibri" panose="020F0502020204030204" pitchFamily="34" charset="0"/>
                <a:cs typeface="Times New Roman" panose="02020603050405020304" pitchFamily="18" charset="0"/>
              </a:rPr>
              <a:t>abad</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 = </a:t>
            </a:r>
            <a:r>
              <a:rPr lang="en-US" sz="2400" b="1" kern="100" dirty="0" err="1">
                <a:effectLst/>
                <a:latin typeface="Calibri" panose="020F0502020204030204" pitchFamily="34" charset="0"/>
                <a:ea typeface="Calibri" panose="020F0502020204030204" pitchFamily="34" charset="0"/>
                <a:cs typeface="Times New Roman" panose="02020603050405020304" pitchFamily="18" charset="0"/>
              </a:rPr>
              <a:t>abad</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kern="100" dirty="0" err="1">
                <a:effectLst/>
                <a:latin typeface="Calibri" panose="020F0502020204030204" pitchFamily="34" charset="0"/>
                <a:ea typeface="Calibri" panose="020F0502020204030204" pitchFamily="34" charset="0"/>
                <a:cs typeface="Times New Roman" panose="02020603050405020304" pitchFamily="18" charset="0"/>
              </a:rPr>
              <a:t>atau</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i="1" kern="100" dirty="0">
                <a:effectLst/>
                <a:latin typeface="Calibri" panose="020F0502020204030204" pitchFamily="34" charset="0"/>
                <a:ea typeface="Calibri" panose="020F0502020204030204" pitchFamily="34" charset="0"/>
                <a:cs typeface="Times New Roman" panose="02020603050405020304" pitchFamily="18" charset="0"/>
              </a:rPr>
              <a:t>halal</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 = halal</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1035050" marR="0" lvl="0" indent="-342900">
              <a:lnSpc>
                <a:spcPct val="107000"/>
              </a:lnSpc>
              <a:spcBef>
                <a:spcPts val="0"/>
              </a:spcBef>
              <a:spcAft>
                <a:spcPts val="0"/>
              </a:spcAft>
              <a:buFont typeface="Symbol" panose="05050102010706020507" pitchFamily="18" charset="2"/>
              <a:buChar char=""/>
            </a:pP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Bahasa Belanda, </a:t>
            </a:r>
            <a:r>
              <a:rPr lang="en-US" sz="2400" b="1" kern="100" dirty="0" err="1">
                <a:effectLst/>
                <a:latin typeface="Calibri" panose="020F0502020204030204" pitchFamily="34" charset="0"/>
                <a:ea typeface="Calibri" panose="020F0502020204030204" pitchFamily="34" charset="0"/>
                <a:cs typeface="Times New Roman" panose="02020603050405020304" pitchFamily="18" charset="0"/>
              </a:rPr>
              <a:t>seperti</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i="1" kern="100" dirty="0" err="1">
                <a:effectLst/>
                <a:latin typeface="Calibri" panose="020F0502020204030204" pitchFamily="34" charset="0"/>
                <a:ea typeface="Calibri" panose="020F0502020204030204" pitchFamily="34" charset="0"/>
                <a:cs typeface="Times New Roman" panose="02020603050405020304" pitchFamily="18" charset="0"/>
              </a:rPr>
              <a:t>akte</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 = </a:t>
            </a:r>
            <a:r>
              <a:rPr lang="en-US" sz="2400" b="1" kern="100" dirty="0" err="1">
                <a:effectLst/>
                <a:latin typeface="Calibri" panose="020F0502020204030204" pitchFamily="34" charset="0"/>
                <a:ea typeface="Calibri" panose="020F0502020204030204" pitchFamily="34" charset="0"/>
                <a:cs typeface="Times New Roman" panose="02020603050405020304" pitchFamily="18" charset="0"/>
              </a:rPr>
              <a:t>akte</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kern="100" dirty="0" err="1">
                <a:effectLst/>
                <a:latin typeface="Calibri" panose="020F0502020204030204" pitchFamily="34" charset="0"/>
                <a:ea typeface="Calibri" panose="020F0502020204030204" pitchFamily="34" charset="0"/>
                <a:cs typeface="Times New Roman" panose="02020603050405020304" pitchFamily="18" charset="0"/>
              </a:rPr>
              <a:t>atau</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i="1" kern="100" dirty="0" err="1">
                <a:effectLst/>
                <a:latin typeface="Calibri" panose="020F0502020204030204" pitchFamily="34" charset="0"/>
                <a:ea typeface="Calibri" panose="020F0502020204030204" pitchFamily="34" charset="0"/>
                <a:cs typeface="Times New Roman" panose="02020603050405020304" pitchFamily="18" charset="0"/>
              </a:rPr>
              <a:t>kaartjes</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 = </a:t>
            </a:r>
            <a:r>
              <a:rPr lang="en-US" sz="2400" b="1" kern="100" dirty="0" err="1">
                <a:effectLst/>
                <a:latin typeface="Calibri" panose="020F0502020204030204" pitchFamily="34" charset="0"/>
                <a:ea typeface="Calibri" panose="020F0502020204030204" pitchFamily="34" charset="0"/>
                <a:cs typeface="Times New Roman" panose="02020603050405020304" pitchFamily="18" charset="0"/>
              </a:rPr>
              <a:t>karcis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1035050" marR="0" lvl="0" indent="-342900">
              <a:lnSpc>
                <a:spcPct val="107000"/>
              </a:lnSpc>
              <a:spcBef>
                <a:spcPts val="0"/>
              </a:spcBef>
              <a:spcAft>
                <a:spcPts val="0"/>
              </a:spcAft>
              <a:buFont typeface="Symbol" panose="05050102010706020507" pitchFamily="18" charset="2"/>
              <a:buChar char=""/>
            </a:pP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Bahasa Latin, </a:t>
            </a:r>
            <a:r>
              <a:rPr lang="en-US" sz="2400" b="1" kern="100" dirty="0" err="1">
                <a:effectLst/>
                <a:latin typeface="Calibri" panose="020F0502020204030204" pitchFamily="34" charset="0"/>
                <a:ea typeface="Calibri" panose="020F0502020204030204" pitchFamily="34" charset="0"/>
                <a:cs typeface="Times New Roman" panose="02020603050405020304" pitchFamily="18" charset="0"/>
              </a:rPr>
              <a:t>seperti</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i="1" kern="100" dirty="0" err="1">
                <a:effectLst/>
                <a:latin typeface="Calibri" panose="020F0502020204030204" pitchFamily="34" charset="0"/>
                <a:ea typeface="Calibri" panose="020F0502020204030204" pitchFamily="34" charset="0"/>
                <a:cs typeface="Times New Roman" panose="02020603050405020304" pitchFamily="18" charset="0"/>
              </a:rPr>
              <a:t>eror</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 = </a:t>
            </a:r>
            <a:r>
              <a:rPr lang="en-US" sz="2400" b="1" kern="100" dirty="0" err="1">
                <a:effectLst/>
                <a:latin typeface="Calibri" panose="020F0502020204030204" pitchFamily="34" charset="0"/>
                <a:ea typeface="Calibri" panose="020F0502020204030204" pitchFamily="34" charset="0"/>
                <a:cs typeface="Times New Roman" panose="02020603050405020304" pitchFamily="18" charset="0"/>
              </a:rPr>
              <a:t>eror</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kern="100" dirty="0" err="1">
                <a:effectLst/>
                <a:latin typeface="Calibri" panose="020F0502020204030204" pitchFamily="34" charset="0"/>
                <a:ea typeface="Calibri" panose="020F0502020204030204" pitchFamily="34" charset="0"/>
                <a:cs typeface="Times New Roman" panose="02020603050405020304" pitchFamily="18" charset="0"/>
              </a:rPr>
              <a:t>atau</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i="1" kern="100" dirty="0" err="1">
                <a:effectLst/>
                <a:latin typeface="Calibri" panose="020F0502020204030204" pitchFamily="34" charset="0"/>
                <a:ea typeface="Calibri" panose="020F0502020204030204" pitchFamily="34" charset="0"/>
                <a:cs typeface="Times New Roman" panose="02020603050405020304" pitchFamily="18" charset="0"/>
              </a:rPr>
              <a:t>familia</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 = </a:t>
            </a:r>
            <a:r>
              <a:rPr lang="en-US" sz="2400" b="1" kern="100" dirty="0" err="1">
                <a:effectLst/>
                <a:latin typeface="Calibri" panose="020F0502020204030204" pitchFamily="34" charset="0"/>
                <a:ea typeface="Calibri" panose="020F0502020204030204" pitchFamily="34" charset="0"/>
                <a:cs typeface="Times New Roman" panose="02020603050405020304" pitchFamily="18" charset="0"/>
              </a:rPr>
              <a:t>keluarga</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1035050" marR="0" lvl="0" indent="-342900">
              <a:lnSpc>
                <a:spcPct val="107000"/>
              </a:lnSpc>
              <a:spcBef>
                <a:spcPts val="0"/>
              </a:spcBef>
              <a:spcAft>
                <a:spcPts val="0"/>
              </a:spcAft>
              <a:buFont typeface="Symbol" panose="05050102010706020507" pitchFamily="18" charset="2"/>
              <a:buChar char=""/>
            </a:pP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Bahasa China, </a:t>
            </a:r>
            <a:r>
              <a:rPr lang="en-US" sz="2400" b="1" kern="100" dirty="0" err="1">
                <a:effectLst/>
                <a:latin typeface="Calibri" panose="020F0502020204030204" pitchFamily="34" charset="0"/>
                <a:ea typeface="Calibri" panose="020F0502020204030204" pitchFamily="34" charset="0"/>
                <a:cs typeface="Times New Roman" panose="02020603050405020304" pitchFamily="18" charset="0"/>
              </a:rPr>
              <a:t>seperti</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i="1" kern="100" dirty="0" err="1">
                <a:effectLst/>
                <a:latin typeface="Calibri" panose="020F0502020204030204" pitchFamily="34" charset="0"/>
                <a:ea typeface="Calibri" panose="020F0502020204030204" pitchFamily="34" charset="0"/>
                <a:cs typeface="Times New Roman" panose="02020603050405020304" pitchFamily="18" charset="0"/>
              </a:rPr>
              <a:t>cincau</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 = </a:t>
            </a:r>
            <a:r>
              <a:rPr lang="en-US" sz="2400" b="1" kern="100" dirty="0" err="1">
                <a:effectLst/>
                <a:latin typeface="Calibri" panose="020F0502020204030204" pitchFamily="34" charset="0"/>
                <a:ea typeface="Calibri" panose="020F0502020204030204" pitchFamily="34" charset="0"/>
                <a:cs typeface="Times New Roman" panose="02020603050405020304" pitchFamily="18" charset="0"/>
              </a:rPr>
              <a:t>cincau</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kern="100" dirty="0" err="1">
                <a:effectLst/>
                <a:latin typeface="Calibri" panose="020F0502020204030204" pitchFamily="34" charset="0"/>
                <a:ea typeface="Calibri" panose="020F0502020204030204" pitchFamily="34" charset="0"/>
                <a:cs typeface="Times New Roman" panose="02020603050405020304" pitchFamily="18" charset="0"/>
              </a:rPr>
              <a:t>atau</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kern="100" dirty="0" err="1">
                <a:effectLst/>
                <a:latin typeface="Calibri" panose="020F0502020204030204" pitchFamily="34" charset="0"/>
                <a:ea typeface="Calibri" panose="020F0502020204030204" pitchFamily="34" charset="0"/>
                <a:cs typeface="Times New Roman" panose="02020603050405020304" pitchFamily="18" charset="0"/>
              </a:rPr>
              <a:t>encing</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 = </a:t>
            </a:r>
            <a:r>
              <a:rPr lang="en-US" sz="2400" b="1" kern="100" dirty="0" err="1">
                <a:effectLst/>
                <a:latin typeface="Calibri" panose="020F0502020204030204" pitchFamily="34" charset="0"/>
                <a:ea typeface="Calibri" panose="020F0502020204030204" pitchFamily="34" charset="0"/>
                <a:cs typeface="Times New Roman" panose="02020603050405020304" pitchFamily="18" charset="0"/>
              </a:rPr>
              <a:t>tante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1035050" marR="0" lvl="0" indent="-342900">
              <a:lnSpc>
                <a:spcPct val="107000"/>
              </a:lnSpc>
              <a:spcBef>
                <a:spcPts val="0"/>
              </a:spcBef>
              <a:spcAft>
                <a:spcPts val="800"/>
              </a:spcAft>
              <a:buFont typeface="Symbol" panose="05050102010706020507" pitchFamily="18" charset="2"/>
              <a:buChar char=""/>
            </a:pP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Bahasa </a:t>
            </a:r>
            <a:r>
              <a:rPr lang="en-US" sz="2400" b="1" kern="100" dirty="0" err="1">
                <a:effectLst/>
                <a:latin typeface="Calibri" panose="020F0502020204030204" pitchFamily="34" charset="0"/>
                <a:ea typeface="Calibri" panose="020F0502020204030204" pitchFamily="34" charset="0"/>
                <a:cs typeface="Times New Roman" panose="02020603050405020304" pitchFamily="18" charset="0"/>
              </a:rPr>
              <a:t>Portugis</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kern="100" dirty="0" err="1">
                <a:effectLst/>
                <a:latin typeface="Calibri" panose="020F0502020204030204" pitchFamily="34" charset="0"/>
                <a:ea typeface="Calibri" panose="020F0502020204030204" pitchFamily="34" charset="0"/>
                <a:cs typeface="Times New Roman" panose="02020603050405020304" pitchFamily="18" charset="0"/>
              </a:rPr>
              <a:t>seperti</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i="1" kern="100" dirty="0">
                <a:effectLst/>
                <a:latin typeface="Calibri" panose="020F0502020204030204" pitchFamily="34" charset="0"/>
                <a:ea typeface="Calibri" panose="020F0502020204030204" pitchFamily="34" charset="0"/>
                <a:cs typeface="Times New Roman" panose="02020603050405020304" pitchFamily="18" charset="0"/>
              </a:rPr>
              <a:t>banco</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 = </a:t>
            </a:r>
            <a:r>
              <a:rPr lang="en-US" sz="2400" b="1" kern="100" dirty="0" err="1">
                <a:effectLst/>
                <a:latin typeface="Calibri" panose="020F0502020204030204" pitchFamily="34" charset="0"/>
                <a:ea typeface="Calibri" panose="020F0502020204030204" pitchFamily="34" charset="0"/>
                <a:cs typeface="Times New Roman" panose="02020603050405020304" pitchFamily="18" charset="0"/>
              </a:rPr>
              <a:t>bangku</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kern="100" dirty="0" err="1">
                <a:effectLst/>
                <a:latin typeface="Calibri" panose="020F0502020204030204" pitchFamily="34" charset="0"/>
                <a:ea typeface="Calibri" panose="020F0502020204030204" pitchFamily="34" charset="0"/>
                <a:cs typeface="Times New Roman" panose="02020603050405020304" pitchFamily="18" charset="0"/>
              </a:rPr>
              <a:t>atau</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i="1" kern="100" dirty="0">
                <a:effectLst/>
                <a:latin typeface="Calibri" panose="020F0502020204030204" pitchFamily="34" charset="0"/>
                <a:ea typeface="Calibri" panose="020F0502020204030204" pitchFamily="34" charset="0"/>
                <a:cs typeface="Times New Roman" panose="02020603050405020304" pitchFamily="18" charset="0"/>
              </a:rPr>
              <a:t>armada</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 = armada:</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76253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196752"/>
            <a:ext cx="8215370" cy="3257174"/>
          </a:xfrm>
          <a:prstGeom prst="rect">
            <a:avLst/>
          </a:prstGeom>
        </p:spPr>
        <p:txBody>
          <a:bodyPr wrap="square">
            <a:spAutoFit/>
          </a:bodyPr>
          <a:lstStyle/>
          <a:p>
            <a:pPr>
              <a:lnSpc>
                <a:spcPct val="150000"/>
              </a:lnSpc>
            </a:pPr>
            <a:r>
              <a:rPr lang="en-US" sz="2800" b="1" dirty="0" err="1"/>
              <a:t>Ada</a:t>
            </a:r>
            <a:r>
              <a:rPr lang="en-US" sz="2800" b="1" dirty="0"/>
              <a:t> </a:t>
            </a:r>
            <a:r>
              <a:rPr lang="en-US" sz="2800" b="1" dirty="0" err="1"/>
              <a:t>beberapa</a:t>
            </a:r>
            <a:r>
              <a:rPr lang="en-US" sz="2800" b="1" dirty="0"/>
              <a:t> </a:t>
            </a:r>
            <a:r>
              <a:rPr lang="en-US" sz="2800" b="1" dirty="0" err="1"/>
              <a:t>cara</a:t>
            </a:r>
            <a:r>
              <a:rPr lang="en-US" sz="2800" b="1" dirty="0"/>
              <a:t> </a:t>
            </a:r>
            <a:r>
              <a:rPr lang="en-US" sz="2800" b="1" dirty="0" err="1"/>
              <a:t>masuk</a:t>
            </a:r>
            <a:r>
              <a:rPr lang="en-US" sz="2800" b="1" dirty="0"/>
              <a:t> </a:t>
            </a:r>
            <a:r>
              <a:rPr lang="en-US" sz="2800" b="1" dirty="0" err="1"/>
              <a:t>atau</a:t>
            </a:r>
            <a:r>
              <a:rPr lang="en-US" sz="2800" b="1" dirty="0"/>
              <a:t> </a:t>
            </a:r>
            <a:r>
              <a:rPr lang="en-US" sz="2800" b="1" dirty="0" err="1"/>
              <a:t>serapan</a:t>
            </a:r>
            <a:r>
              <a:rPr lang="en-US" sz="2800" b="1" dirty="0"/>
              <a:t> </a:t>
            </a:r>
            <a:r>
              <a:rPr lang="en-US" sz="2800" b="1" dirty="0" err="1"/>
              <a:t>bahasa</a:t>
            </a:r>
            <a:r>
              <a:rPr lang="en-US" sz="2800" b="1" dirty="0"/>
              <a:t> </a:t>
            </a:r>
            <a:r>
              <a:rPr lang="en-US" sz="2800" b="1" dirty="0" err="1"/>
              <a:t>asing</a:t>
            </a:r>
            <a:r>
              <a:rPr lang="en-US" sz="2800" b="1" dirty="0"/>
              <a:t> </a:t>
            </a:r>
            <a:r>
              <a:rPr lang="en-US" sz="2800" b="1" dirty="0" err="1"/>
              <a:t>ke</a:t>
            </a:r>
            <a:r>
              <a:rPr lang="en-US" sz="2800" b="1" dirty="0"/>
              <a:t> </a:t>
            </a:r>
            <a:r>
              <a:rPr lang="en-US" sz="2800" b="1" dirty="0" err="1"/>
              <a:t>dalam</a:t>
            </a:r>
            <a:r>
              <a:rPr lang="en-US" sz="2800" b="1" dirty="0"/>
              <a:t> </a:t>
            </a:r>
            <a:r>
              <a:rPr lang="en-US" sz="2800" b="1" dirty="0" err="1"/>
              <a:t>Bahasa</a:t>
            </a:r>
            <a:r>
              <a:rPr lang="en-US" sz="2800" b="1" dirty="0"/>
              <a:t> Indonesia, </a:t>
            </a:r>
            <a:r>
              <a:rPr lang="en-US" sz="2800" b="1" dirty="0" err="1"/>
              <a:t>yaitu</a:t>
            </a:r>
            <a:r>
              <a:rPr lang="en-US" sz="2800" b="1" dirty="0"/>
              <a:t>:</a:t>
            </a:r>
          </a:p>
          <a:p>
            <a:pPr marL="284163">
              <a:lnSpc>
                <a:spcPct val="150000"/>
              </a:lnSpc>
            </a:pPr>
            <a:r>
              <a:rPr lang="en-US" sz="2800" b="1" dirty="0"/>
              <a:t>1. </a:t>
            </a:r>
            <a:r>
              <a:rPr lang="en-US" sz="2800" b="1" dirty="0" err="1"/>
              <a:t>Adopsi</a:t>
            </a:r>
            <a:endParaRPr lang="en-US" sz="2800" b="1" dirty="0"/>
          </a:p>
          <a:p>
            <a:pPr marL="284163">
              <a:lnSpc>
                <a:spcPct val="150000"/>
              </a:lnSpc>
            </a:pPr>
            <a:r>
              <a:rPr lang="en-US" sz="2800" b="1" dirty="0"/>
              <a:t>2. </a:t>
            </a:r>
            <a:r>
              <a:rPr lang="en-US" sz="2800" b="1" dirty="0" err="1"/>
              <a:t>Adaptasi</a:t>
            </a:r>
            <a:endParaRPr lang="en-US" sz="2800" b="1" dirty="0"/>
          </a:p>
          <a:p>
            <a:pPr marL="284163">
              <a:lnSpc>
                <a:spcPct val="150000"/>
              </a:lnSpc>
            </a:pPr>
            <a:r>
              <a:rPr lang="en-US" sz="2800" b="1" dirty="0"/>
              <a:t>3. </a:t>
            </a:r>
            <a:r>
              <a:rPr lang="en-US" sz="2800" b="1" dirty="0" err="1"/>
              <a:t>Pungutan</a:t>
            </a:r>
            <a:r>
              <a:rPr lang="en-US" sz="2800" b="1" dirty="0"/>
              <a:t>/</a:t>
            </a:r>
            <a:r>
              <a:rPr lang="en-US" sz="2800" b="1" dirty="0" err="1"/>
              <a:t>terjemahan</a:t>
            </a:r>
            <a:endParaRPr lang="en-US" sz="28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0B4E82-97F9-62A3-17E5-0CF26720F8D2}"/>
              </a:ext>
            </a:extLst>
          </p:cNvPr>
          <p:cNvSpPr>
            <a:spLocks noGrp="1"/>
          </p:cNvSpPr>
          <p:nvPr>
            <p:ph idx="1"/>
          </p:nvPr>
        </p:nvSpPr>
        <p:spPr>
          <a:xfrm>
            <a:off x="628650" y="764704"/>
            <a:ext cx="7886700" cy="5616624"/>
          </a:xfrm>
        </p:spPr>
        <p:txBody>
          <a:bodyPr>
            <a:noAutofit/>
          </a:bodyPr>
          <a:lstStyle/>
          <a:p>
            <a:pPr marL="0" indent="0" algn="just">
              <a:lnSpc>
                <a:spcPct val="150000"/>
              </a:lnSpc>
              <a:spcBef>
                <a:spcPts val="600"/>
              </a:spcBef>
              <a:buNone/>
            </a:pPr>
            <a:r>
              <a:rPr lang="en-US" sz="2800" b="1" dirty="0">
                <a:solidFill>
                  <a:srgbClr val="0070C0"/>
                </a:solidFill>
              </a:rPr>
              <a:t>1. </a:t>
            </a:r>
            <a:r>
              <a:rPr lang="en-US" sz="2800" b="1" dirty="0" err="1">
                <a:solidFill>
                  <a:srgbClr val="0070C0"/>
                </a:solidFill>
              </a:rPr>
              <a:t>Adopsi</a:t>
            </a:r>
            <a:endParaRPr lang="en-US" sz="2800" b="1" dirty="0">
              <a:solidFill>
                <a:srgbClr val="0070C0"/>
              </a:solidFill>
            </a:endParaRPr>
          </a:p>
          <a:p>
            <a:pPr marL="349250" indent="-349250" algn="just">
              <a:lnSpc>
                <a:spcPct val="150000"/>
              </a:lnSpc>
              <a:spcBef>
                <a:spcPts val="600"/>
              </a:spcBef>
              <a:buNone/>
            </a:pPr>
            <a:r>
              <a:rPr lang="en-US" sz="2800" b="1" kern="100" dirty="0">
                <a:effectLst/>
                <a:ea typeface="Calibri" panose="020F0502020204030204" pitchFamily="34" charset="0"/>
                <a:cs typeface="Times New Roman" panose="02020603050405020304" pitchFamily="18" charset="0"/>
              </a:rPr>
              <a:t>	Proses </a:t>
            </a:r>
            <a:r>
              <a:rPr lang="en-US" sz="2800" b="1" kern="100" dirty="0" err="1">
                <a:effectLst/>
                <a:ea typeface="Calibri" panose="020F0502020204030204" pitchFamily="34" charset="0"/>
                <a:cs typeface="Times New Roman" panose="02020603050405020304" pitchFamily="18" charset="0"/>
              </a:rPr>
              <a:t>adopsi</a:t>
            </a:r>
            <a:r>
              <a:rPr lang="en-US" sz="2800" b="1" kern="100" dirty="0">
                <a:effectLst/>
                <a:ea typeface="Calibri" panose="020F0502020204030204" pitchFamily="34" charset="0"/>
                <a:cs typeface="Times New Roman" panose="02020603050405020304" pitchFamily="18" charset="0"/>
              </a:rPr>
              <a:t> </a:t>
            </a:r>
            <a:r>
              <a:rPr lang="en-US" sz="2800" b="1" kern="100" dirty="0" err="1">
                <a:effectLst/>
                <a:ea typeface="Calibri" panose="020F0502020204030204" pitchFamily="34" charset="0"/>
                <a:cs typeface="Times New Roman" panose="02020603050405020304" pitchFamily="18" charset="0"/>
              </a:rPr>
              <a:t>merupakan</a:t>
            </a:r>
            <a:r>
              <a:rPr lang="en-US" sz="2800" b="1" kern="100" dirty="0">
                <a:effectLst/>
                <a:ea typeface="Calibri" panose="020F0502020204030204" pitchFamily="34" charset="0"/>
                <a:cs typeface="Times New Roman" panose="02020603050405020304" pitchFamily="18" charset="0"/>
              </a:rPr>
              <a:t> proses </a:t>
            </a:r>
            <a:r>
              <a:rPr lang="en-US" sz="2800" b="1" kern="100" dirty="0" err="1">
                <a:effectLst/>
                <a:ea typeface="Calibri" panose="020F0502020204030204" pitchFamily="34" charset="0"/>
                <a:cs typeface="Times New Roman" panose="02020603050405020304" pitchFamily="18" charset="0"/>
              </a:rPr>
              <a:t>terserapnya</a:t>
            </a:r>
            <a:r>
              <a:rPr lang="en-US" sz="2800" b="1" kern="100" dirty="0">
                <a:effectLst/>
                <a:ea typeface="Calibri" panose="020F0502020204030204" pitchFamily="34" charset="0"/>
                <a:cs typeface="Times New Roman" panose="02020603050405020304" pitchFamily="18" charset="0"/>
              </a:rPr>
              <a:t> </a:t>
            </a:r>
            <a:r>
              <a:rPr lang="en-US" sz="2800" b="1" kern="100" dirty="0" err="1">
                <a:effectLst/>
                <a:ea typeface="Calibri" panose="020F0502020204030204" pitchFamily="34" charset="0"/>
                <a:cs typeface="Times New Roman" panose="02020603050405020304" pitchFamily="18" charset="0"/>
              </a:rPr>
              <a:t>bahasa</a:t>
            </a:r>
            <a:r>
              <a:rPr lang="en-US" sz="2800" b="1" kern="100" dirty="0">
                <a:effectLst/>
                <a:ea typeface="Calibri" panose="020F0502020204030204" pitchFamily="34" charset="0"/>
                <a:cs typeface="Times New Roman" panose="02020603050405020304" pitchFamily="18" charset="0"/>
              </a:rPr>
              <a:t> </a:t>
            </a:r>
            <a:r>
              <a:rPr lang="en-US" sz="2800" b="1" kern="100" dirty="0" err="1">
                <a:effectLst/>
                <a:ea typeface="Calibri" panose="020F0502020204030204" pitchFamily="34" charset="0"/>
                <a:cs typeface="Times New Roman" panose="02020603050405020304" pitchFamily="18" charset="0"/>
              </a:rPr>
              <a:t>asing</a:t>
            </a:r>
            <a:r>
              <a:rPr lang="en-US" sz="2800" b="1" kern="100" dirty="0">
                <a:effectLst/>
                <a:ea typeface="Calibri" panose="020F0502020204030204" pitchFamily="34" charset="0"/>
                <a:cs typeface="Times New Roman" panose="02020603050405020304" pitchFamily="18" charset="0"/>
              </a:rPr>
              <a:t> </a:t>
            </a:r>
            <a:r>
              <a:rPr lang="en-US" sz="2800" b="1" kern="100" dirty="0" err="1">
                <a:effectLst/>
                <a:ea typeface="Calibri" panose="020F0502020204030204" pitchFamily="34" charset="0"/>
                <a:cs typeface="Times New Roman" panose="02020603050405020304" pitchFamily="18" charset="0"/>
              </a:rPr>
              <a:t>ke</a:t>
            </a:r>
            <a:r>
              <a:rPr lang="en-US" sz="2800" b="1" kern="100" dirty="0">
                <a:effectLst/>
                <a:ea typeface="Calibri" panose="020F0502020204030204" pitchFamily="34" charset="0"/>
                <a:cs typeface="Times New Roman" panose="02020603050405020304" pitchFamily="18" charset="0"/>
              </a:rPr>
              <a:t> </a:t>
            </a:r>
            <a:r>
              <a:rPr lang="en-US" sz="2800" b="1" kern="100" dirty="0" err="1">
                <a:effectLst/>
                <a:ea typeface="Calibri" panose="020F0502020204030204" pitchFamily="34" charset="0"/>
                <a:cs typeface="Times New Roman" panose="02020603050405020304" pitchFamily="18" charset="0"/>
              </a:rPr>
              <a:t>dalam</a:t>
            </a:r>
            <a:r>
              <a:rPr lang="en-US" sz="2800" b="1" kern="100" dirty="0">
                <a:effectLst/>
                <a:ea typeface="Calibri" panose="020F0502020204030204" pitchFamily="34" charset="0"/>
                <a:cs typeface="Times New Roman" panose="02020603050405020304" pitchFamily="18" charset="0"/>
              </a:rPr>
              <a:t> </a:t>
            </a:r>
            <a:r>
              <a:rPr lang="en-US" sz="2800" b="1" kern="100" dirty="0" err="1">
                <a:effectLst/>
                <a:ea typeface="Calibri" panose="020F0502020204030204" pitchFamily="34" charset="0"/>
                <a:cs typeface="Times New Roman" panose="02020603050405020304" pitchFamily="18" charset="0"/>
              </a:rPr>
              <a:t>bahasa</a:t>
            </a:r>
            <a:r>
              <a:rPr lang="en-US" sz="2800" b="1" kern="100" dirty="0">
                <a:effectLst/>
                <a:ea typeface="Calibri" panose="020F0502020204030204" pitchFamily="34" charset="0"/>
                <a:cs typeface="Times New Roman" panose="02020603050405020304" pitchFamily="18" charset="0"/>
              </a:rPr>
              <a:t> Indonesia </a:t>
            </a:r>
            <a:r>
              <a:rPr lang="en-US" sz="2800" b="1" kern="100" dirty="0" err="1">
                <a:effectLst/>
                <a:ea typeface="Calibri" panose="020F0502020204030204" pitchFamily="34" charset="0"/>
                <a:cs typeface="Times New Roman" panose="02020603050405020304" pitchFamily="18" charset="0"/>
              </a:rPr>
              <a:t>dengan</a:t>
            </a:r>
            <a:r>
              <a:rPr lang="en-US" sz="2800" b="1" kern="100" dirty="0">
                <a:effectLst/>
                <a:ea typeface="Calibri" panose="020F0502020204030204" pitchFamily="34" charset="0"/>
                <a:cs typeface="Times New Roman" panose="02020603050405020304" pitchFamily="18" charset="0"/>
              </a:rPr>
              <a:t> </a:t>
            </a:r>
            <a:r>
              <a:rPr lang="en-US" sz="2800" b="1" kern="100" dirty="0" err="1">
                <a:effectLst/>
                <a:ea typeface="Calibri" panose="020F0502020204030204" pitchFamily="34" charset="0"/>
                <a:cs typeface="Times New Roman" panose="02020603050405020304" pitchFamily="18" charset="0"/>
              </a:rPr>
              <a:t>mengambil</a:t>
            </a:r>
            <a:r>
              <a:rPr lang="en-US" sz="2800" b="1" kern="100" dirty="0">
                <a:effectLst/>
                <a:ea typeface="Calibri" panose="020F0502020204030204" pitchFamily="34" charset="0"/>
                <a:cs typeface="Times New Roman" panose="02020603050405020304" pitchFamily="18" charset="0"/>
              </a:rPr>
              <a:t> </a:t>
            </a:r>
            <a:r>
              <a:rPr lang="en-US" sz="2800" b="1" kern="100" dirty="0" err="1">
                <a:effectLst/>
                <a:ea typeface="Calibri" panose="020F0502020204030204" pitchFamily="34" charset="0"/>
                <a:cs typeface="Times New Roman" panose="02020603050405020304" pitchFamily="18" charset="0"/>
              </a:rPr>
              <a:t>keseluruhan</a:t>
            </a:r>
            <a:r>
              <a:rPr lang="en-US" sz="2800" b="1" kern="100" dirty="0">
                <a:effectLst/>
                <a:ea typeface="Calibri" panose="020F0502020204030204" pitchFamily="34" charset="0"/>
                <a:cs typeface="Times New Roman" panose="02020603050405020304" pitchFamily="18" charset="0"/>
              </a:rPr>
              <a:t> kata. </a:t>
            </a:r>
            <a:r>
              <a:rPr lang="en-US" sz="2800" b="1" kern="100" dirty="0" err="1">
                <a:effectLst/>
                <a:ea typeface="Calibri" panose="020F0502020204030204" pitchFamily="34" charset="0"/>
                <a:cs typeface="Times New Roman" panose="02020603050405020304" pitchFamily="18" charset="0"/>
              </a:rPr>
              <a:t>Adopsi</a:t>
            </a:r>
            <a:r>
              <a:rPr lang="en-US" sz="2800" b="1" kern="100" dirty="0">
                <a:effectLst/>
                <a:ea typeface="Calibri" panose="020F0502020204030204" pitchFamily="34" charset="0"/>
                <a:cs typeface="Times New Roman" panose="02020603050405020304" pitchFamily="18" charset="0"/>
              </a:rPr>
              <a:t> </a:t>
            </a:r>
            <a:r>
              <a:rPr lang="en-US" sz="2800" b="1" kern="100" dirty="0" err="1">
                <a:effectLst/>
                <a:ea typeface="Calibri" panose="020F0502020204030204" pitchFamily="34" charset="0"/>
                <a:cs typeface="Times New Roman" panose="02020603050405020304" pitchFamily="18" charset="0"/>
              </a:rPr>
              <a:t>pertama</a:t>
            </a:r>
            <a:r>
              <a:rPr lang="en-US" sz="2800" b="1" kern="100" dirty="0">
                <a:effectLst/>
                <a:ea typeface="Calibri" panose="020F0502020204030204" pitchFamily="34" charset="0"/>
                <a:cs typeface="Times New Roman" panose="02020603050405020304" pitchFamily="18" charset="0"/>
              </a:rPr>
              <a:t>, </a:t>
            </a:r>
            <a:r>
              <a:rPr lang="en-US" sz="2800" b="1" kern="100" dirty="0" err="1">
                <a:effectLst/>
                <a:ea typeface="Calibri" panose="020F0502020204030204" pitchFamily="34" charset="0"/>
                <a:cs typeface="Times New Roman" panose="02020603050405020304" pitchFamily="18" charset="0"/>
              </a:rPr>
              <a:t>konsepnya</a:t>
            </a:r>
            <a:r>
              <a:rPr lang="en-US" sz="2800" b="1" kern="100" dirty="0">
                <a:effectLst/>
                <a:ea typeface="Calibri" panose="020F0502020204030204" pitchFamily="34" charset="0"/>
                <a:cs typeface="Times New Roman" panose="02020603050405020304" pitchFamily="18" charset="0"/>
              </a:rPr>
              <a:t> </a:t>
            </a:r>
            <a:r>
              <a:rPr lang="en-US" sz="2800" b="1" kern="100" dirty="0" err="1">
                <a:effectLst/>
                <a:ea typeface="Calibri" panose="020F0502020204030204" pitchFamily="34" charset="0"/>
                <a:cs typeface="Times New Roman" panose="02020603050405020304" pitchFamily="18" charset="0"/>
              </a:rPr>
              <a:t>diadopsi</a:t>
            </a:r>
            <a:r>
              <a:rPr lang="en-US" sz="2800" b="1" kern="100" dirty="0">
                <a:effectLst/>
                <a:ea typeface="Calibri" panose="020F0502020204030204" pitchFamily="34" charset="0"/>
                <a:cs typeface="Times New Roman" panose="02020603050405020304" pitchFamily="18" charset="0"/>
              </a:rPr>
              <a:t>, </a:t>
            </a:r>
            <a:r>
              <a:rPr lang="en-US" sz="2800" b="1" kern="100" dirty="0" err="1">
                <a:effectLst/>
                <a:ea typeface="Calibri" panose="020F0502020204030204" pitchFamily="34" charset="0"/>
                <a:cs typeface="Times New Roman" panose="02020603050405020304" pitchFamily="18" charset="0"/>
              </a:rPr>
              <a:t>tetapi</a:t>
            </a:r>
            <a:r>
              <a:rPr lang="en-US" sz="2800" b="1" kern="100" dirty="0">
                <a:effectLst/>
                <a:ea typeface="Calibri" panose="020F0502020204030204" pitchFamily="34" charset="0"/>
                <a:cs typeface="Times New Roman" panose="02020603050405020304" pitchFamily="18" charset="0"/>
              </a:rPr>
              <a:t> </a:t>
            </a:r>
            <a:r>
              <a:rPr lang="en-US" sz="2800" b="1" kern="100" dirty="0" err="1">
                <a:effectLst/>
                <a:ea typeface="Calibri" panose="020F0502020204030204" pitchFamily="34" charset="0"/>
                <a:cs typeface="Times New Roman" panose="02020603050405020304" pitchFamily="18" charset="0"/>
              </a:rPr>
              <a:t>tetap</a:t>
            </a:r>
            <a:r>
              <a:rPr lang="en-US" sz="2800" b="1" kern="100" dirty="0">
                <a:effectLst/>
                <a:ea typeface="Calibri" panose="020F0502020204030204" pitchFamily="34" charset="0"/>
                <a:cs typeface="Times New Roman" panose="02020603050405020304" pitchFamily="18" charset="0"/>
              </a:rPr>
              <a:t> </a:t>
            </a:r>
            <a:r>
              <a:rPr lang="en-US" sz="2800" b="1" kern="100" dirty="0" err="1">
                <a:effectLst/>
                <a:ea typeface="Calibri" panose="020F0502020204030204" pitchFamily="34" charset="0"/>
                <a:cs typeface="Times New Roman" panose="02020603050405020304" pitchFamily="18" charset="0"/>
              </a:rPr>
              <a:t>memakai</a:t>
            </a:r>
            <a:r>
              <a:rPr lang="en-US" sz="2800" b="1" kern="100" dirty="0">
                <a:effectLst/>
                <a:ea typeface="Calibri" panose="020F0502020204030204" pitchFamily="34" charset="0"/>
                <a:cs typeface="Times New Roman" panose="02020603050405020304" pitchFamily="18" charset="0"/>
              </a:rPr>
              <a:t> kata </a:t>
            </a:r>
            <a:r>
              <a:rPr lang="en-US" sz="2800" b="1" kern="100" dirty="0" err="1">
                <a:effectLst/>
                <a:ea typeface="Calibri" panose="020F0502020204030204" pitchFamily="34" charset="0"/>
                <a:cs typeface="Times New Roman" panose="02020603050405020304" pitchFamily="18" charset="0"/>
              </a:rPr>
              <a:t>bahasa</a:t>
            </a:r>
            <a:r>
              <a:rPr lang="en-US" sz="2800" b="1" kern="100" dirty="0">
                <a:effectLst/>
                <a:ea typeface="Calibri" panose="020F0502020204030204" pitchFamily="34" charset="0"/>
                <a:cs typeface="Times New Roman" panose="02020603050405020304" pitchFamily="18" charset="0"/>
              </a:rPr>
              <a:t> Indonesia.</a:t>
            </a:r>
          </a:p>
          <a:p>
            <a:pPr marL="349250" indent="0" algn="just">
              <a:lnSpc>
                <a:spcPct val="150000"/>
              </a:lnSpc>
              <a:spcBef>
                <a:spcPts val="600"/>
              </a:spcBef>
              <a:buNone/>
            </a:pPr>
            <a:r>
              <a:rPr lang="en-US" sz="2800" b="1" kern="100" dirty="0" err="1">
                <a:effectLst/>
                <a:ea typeface="Calibri" panose="020F0502020204030204" pitchFamily="34" charset="0"/>
                <a:cs typeface="Times New Roman" panose="02020603050405020304" pitchFamily="18" charset="0"/>
              </a:rPr>
              <a:t>Misalnya</a:t>
            </a:r>
            <a:r>
              <a:rPr lang="en-US" sz="2800" b="1" kern="100" dirty="0">
                <a:effectLst/>
                <a:ea typeface="Calibri" panose="020F0502020204030204" pitchFamily="34" charset="0"/>
                <a:cs typeface="Times New Roman" panose="02020603050405020304" pitchFamily="18" charset="0"/>
              </a:rPr>
              <a:t> kata </a:t>
            </a:r>
            <a:r>
              <a:rPr lang="en-US" sz="2800" b="1" i="1" kern="100" dirty="0" err="1">
                <a:effectLst/>
                <a:ea typeface="Calibri" panose="020F0502020204030204" pitchFamily="34" charset="0"/>
                <a:cs typeface="Times New Roman" panose="02020603050405020304" pitchFamily="18" charset="0"/>
              </a:rPr>
              <a:t>sholat</a:t>
            </a:r>
            <a:r>
              <a:rPr lang="en-US" sz="2800" b="1" kern="100" dirty="0">
                <a:effectLst/>
                <a:ea typeface="Calibri" panose="020F0502020204030204" pitchFamily="34" charset="0"/>
                <a:cs typeface="Times New Roman" panose="02020603050405020304" pitchFamily="18" charset="0"/>
              </a:rPr>
              <a:t> (</a:t>
            </a:r>
            <a:r>
              <a:rPr lang="en-US" sz="2800" b="1" kern="100" dirty="0" err="1">
                <a:effectLst/>
                <a:ea typeface="Calibri" panose="020F0502020204030204" pitchFamily="34" charset="0"/>
                <a:cs typeface="Times New Roman" panose="02020603050405020304" pitchFamily="18" charset="0"/>
              </a:rPr>
              <a:t>bahasa</a:t>
            </a:r>
            <a:r>
              <a:rPr lang="en-US" sz="2800" b="1" kern="100" dirty="0">
                <a:effectLst/>
                <a:ea typeface="Calibri" panose="020F0502020204030204" pitchFamily="34" charset="0"/>
                <a:cs typeface="Times New Roman" panose="02020603050405020304" pitchFamily="18" charset="0"/>
              </a:rPr>
              <a:t> Arab) </a:t>
            </a:r>
            <a:r>
              <a:rPr lang="en-US" sz="2800" b="1" kern="100" dirty="0" err="1">
                <a:effectLst/>
                <a:ea typeface="Calibri" panose="020F0502020204030204" pitchFamily="34" charset="0"/>
                <a:cs typeface="Times New Roman" panose="02020603050405020304" pitchFamily="18" charset="0"/>
              </a:rPr>
              <a:t>dalam</a:t>
            </a:r>
            <a:r>
              <a:rPr lang="en-US" sz="2800" b="1" kern="100" dirty="0">
                <a:effectLst/>
                <a:ea typeface="Calibri" panose="020F0502020204030204" pitchFamily="34" charset="0"/>
                <a:cs typeface="Times New Roman" panose="02020603050405020304" pitchFamily="18" charset="0"/>
              </a:rPr>
              <a:t> </a:t>
            </a:r>
            <a:r>
              <a:rPr lang="en-US" sz="2800" b="1" kern="100" dirty="0" err="1">
                <a:effectLst/>
                <a:ea typeface="Calibri" panose="020F0502020204030204" pitchFamily="34" charset="0"/>
                <a:cs typeface="Times New Roman" panose="02020603050405020304" pitchFamily="18" charset="0"/>
              </a:rPr>
              <a:t>bahasa</a:t>
            </a:r>
            <a:r>
              <a:rPr lang="en-US" sz="2800" b="1" kern="100" dirty="0">
                <a:effectLst/>
                <a:ea typeface="Calibri" panose="020F0502020204030204" pitchFamily="34" charset="0"/>
                <a:cs typeface="Times New Roman" panose="02020603050405020304" pitchFamily="18" charset="0"/>
              </a:rPr>
              <a:t> Indonesia </a:t>
            </a:r>
            <a:r>
              <a:rPr lang="en-US" sz="2800" b="1" kern="100" dirty="0" err="1">
                <a:effectLst/>
                <a:ea typeface="Calibri" panose="020F0502020204030204" pitchFamily="34" charset="0"/>
                <a:cs typeface="Times New Roman" panose="02020603050405020304" pitchFamily="18" charset="0"/>
              </a:rPr>
              <a:t>menjadi</a:t>
            </a:r>
            <a:r>
              <a:rPr lang="en-US" sz="2800" b="1" kern="100" dirty="0">
                <a:effectLst/>
                <a:ea typeface="Calibri" panose="020F0502020204030204" pitchFamily="34" charset="0"/>
                <a:cs typeface="Times New Roman" panose="02020603050405020304" pitchFamily="18" charset="0"/>
              </a:rPr>
              <a:t> </a:t>
            </a:r>
            <a:r>
              <a:rPr lang="en-US" sz="2800" b="1" kern="100" dirty="0" err="1">
                <a:effectLst/>
                <a:ea typeface="Calibri" panose="020F0502020204030204" pitchFamily="34" charset="0"/>
                <a:cs typeface="Times New Roman" panose="02020603050405020304" pitchFamily="18" charset="0"/>
              </a:rPr>
              <a:t>sembahyang</a:t>
            </a:r>
            <a:r>
              <a:rPr lang="en-US" sz="2800" b="1" kern="100" dirty="0">
                <a:effectLst/>
                <a:ea typeface="Calibri" panose="020F0502020204030204" pitchFamily="34" charset="0"/>
                <a:cs typeface="Times New Roman" panose="02020603050405020304" pitchFamily="18" charset="0"/>
              </a:rPr>
              <a:t>.</a:t>
            </a:r>
            <a:endParaRPr lang="en-US" sz="2800" kern="100" dirty="0">
              <a:effectLst/>
              <a:ea typeface="Calibri" panose="020F0502020204030204" pitchFamily="34" charset="0"/>
              <a:cs typeface="Times New Roman" panose="02020603050405020304" pitchFamily="18" charset="0"/>
            </a:endParaRPr>
          </a:p>
          <a:p>
            <a:pPr marL="0" indent="0" algn="just">
              <a:lnSpc>
                <a:spcPct val="150000"/>
              </a:lnSpc>
              <a:spcBef>
                <a:spcPts val="600"/>
              </a:spcBef>
              <a:buNone/>
            </a:pPr>
            <a:br>
              <a:rPr lang="en-US" sz="2800" b="1" dirty="0">
                <a:solidFill>
                  <a:schemeClr val="tx1"/>
                </a:solidFill>
                <a:effectLst/>
              </a:rPr>
            </a:br>
            <a:br>
              <a:rPr lang="en-US" sz="2800" b="1" dirty="0">
                <a:solidFill>
                  <a:schemeClr val="tx1"/>
                </a:solidFill>
                <a:effectLst/>
              </a:rPr>
            </a:br>
            <a:endParaRPr lang="en-US" sz="2800" dirty="0"/>
          </a:p>
        </p:txBody>
      </p:sp>
    </p:spTree>
    <p:extLst>
      <p:ext uri="{BB962C8B-B14F-4D97-AF65-F5344CB8AC3E}">
        <p14:creationId xmlns:p14="http://schemas.microsoft.com/office/powerpoint/2010/main" val="2381929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FEFF5A0-A669-720F-0D67-2544D5FD7524}"/>
              </a:ext>
            </a:extLst>
          </p:cNvPr>
          <p:cNvSpPr txBox="1"/>
          <p:nvPr/>
        </p:nvSpPr>
        <p:spPr>
          <a:xfrm>
            <a:off x="628650" y="620688"/>
            <a:ext cx="7886700" cy="4781181"/>
          </a:xfrm>
          <a:prstGeom prst="rect">
            <a:avLst/>
          </a:prstGeom>
          <a:noFill/>
        </p:spPr>
        <p:txBody>
          <a:bodyPr wrap="square">
            <a:spAutoFit/>
          </a:bodyPr>
          <a:lstStyle/>
          <a:p>
            <a:pPr algn="just">
              <a:lnSpc>
                <a:spcPct val="150000"/>
              </a:lnSpc>
              <a:spcBef>
                <a:spcPts val="1200"/>
              </a:spcBef>
            </a:pPr>
            <a:r>
              <a:rPr lang="en-US" sz="2400" b="1" dirty="0">
                <a:solidFill>
                  <a:schemeClr val="tx1"/>
                </a:solidFill>
                <a:effectLst/>
              </a:rPr>
              <a:t>Bahasa </a:t>
            </a:r>
            <a:r>
              <a:rPr lang="en-US" sz="2400" b="1" dirty="0" err="1">
                <a:solidFill>
                  <a:schemeClr val="tx1"/>
                </a:solidFill>
                <a:effectLst/>
              </a:rPr>
              <a:t>asing</a:t>
            </a:r>
            <a:r>
              <a:rPr lang="en-US" sz="2400" b="1" dirty="0">
                <a:solidFill>
                  <a:schemeClr val="tx1"/>
                </a:solidFill>
                <a:effectLst/>
              </a:rPr>
              <a:t> yang </a:t>
            </a:r>
            <a:r>
              <a:rPr lang="en-US" sz="2400" b="1" dirty="0" err="1">
                <a:solidFill>
                  <a:schemeClr val="tx1"/>
                </a:solidFill>
                <a:effectLst/>
              </a:rPr>
              <a:t>diambil</a:t>
            </a:r>
            <a:r>
              <a:rPr lang="en-US" sz="2400" b="1" dirty="0">
                <a:solidFill>
                  <a:schemeClr val="tx1"/>
                </a:solidFill>
                <a:effectLst/>
              </a:rPr>
              <a:t> </a:t>
            </a:r>
            <a:r>
              <a:rPr lang="en-US" sz="2400" b="1" dirty="0" err="1">
                <a:solidFill>
                  <a:schemeClr val="tx1"/>
                </a:solidFill>
                <a:effectLst/>
              </a:rPr>
              <a:t>adalah</a:t>
            </a:r>
            <a:r>
              <a:rPr lang="en-US" sz="2400" b="1" dirty="0">
                <a:solidFill>
                  <a:schemeClr val="tx1"/>
                </a:solidFill>
                <a:effectLst/>
              </a:rPr>
              <a:t> kata yang </a:t>
            </a:r>
            <a:r>
              <a:rPr lang="en-US" sz="2400" b="1" dirty="0" err="1">
                <a:solidFill>
                  <a:schemeClr val="tx1"/>
                </a:solidFill>
                <a:effectLst/>
              </a:rPr>
              <a:t>mempunyai</a:t>
            </a:r>
            <a:r>
              <a:rPr lang="en-US" sz="2400" b="1" dirty="0">
                <a:solidFill>
                  <a:schemeClr val="tx1"/>
                </a:solidFill>
                <a:effectLst/>
              </a:rPr>
              <a:t> </a:t>
            </a:r>
            <a:r>
              <a:rPr lang="en-US" sz="2400" b="1" dirty="0" err="1">
                <a:solidFill>
                  <a:schemeClr val="tx1"/>
                </a:solidFill>
                <a:effectLst/>
              </a:rPr>
              <a:t>makna</a:t>
            </a:r>
            <a:r>
              <a:rPr lang="en-US" sz="2400" b="1" dirty="0">
                <a:solidFill>
                  <a:schemeClr val="tx1"/>
                </a:solidFill>
                <a:effectLst/>
              </a:rPr>
              <a:t> </a:t>
            </a:r>
            <a:r>
              <a:rPr lang="en-US" sz="2400" b="1" dirty="0" err="1">
                <a:solidFill>
                  <a:schemeClr val="tx1"/>
                </a:solidFill>
                <a:effectLst/>
              </a:rPr>
              <a:t>sama</a:t>
            </a:r>
            <a:r>
              <a:rPr lang="en-US" sz="2400" b="1" dirty="0">
                <a:solidFill>
                  <a:schemeClr val="tx1"/>
                </a:solidFill>
                <a:effectLst/>
              </a:rPr>
              <a:t>. Kata </a:t>
            </a:r>
            <a:r>
              <a:rPr lang="en-US" sz="2400" b="1" dirty="0" err="1">
                <a:solidFill>
                  <a:schemeClr val="tx1"/>
                </a:solidFill>
                <a:effectLst/>
              </a:rPr>
              <a:t>serapan</a:t>
            </a:r>
            <a:r>
              <a:rPr lang="en-US" sz="2400" b="1" dirty="0">
                <a:solidFill>
                  <a:schemeClr val="tx1"/>
                </a:solidFill>
                <a:effectLst/>
              </a:rPr>
              <a:t> </a:t>
            </a:r>
            <a:r>
              <a:rPr lang="en-US" sz="2400" b="1" dirty="0" err="1">
                <a:solidFill>
                  <a:schemeClr val="tx1"/>
                </a:solidFill>
                <a:effectLst/>
              </a:rPr>
              <a:t>dengan</a:t>
            </a:r>
            <a:r>
              <a:rPr lang="en-US" sz="2400" b="1" dirty="0">
                <a:solidFill>
                  <a:schemeClr val="tx1"/>
                </a:solidFill>
                <a:effectLst/>
              </a:rPr>
              <a:t> proses </a:t>
            </a:r>
            <a:r>
              <a:rPr lang="en-US" sz="2400" b="1" dirty="0" err="1">
                <a:solidFill>
                  <a:schemeClr val="tx1"/>
                </a:solidFill>
                <a:effectLst/>
              </a:rPr>
              <a:t>adopsi</a:t>
            </a:r>
            <a:r>
              <a:rPr lang="en-US" sz="2400" b="1" dirty="0">
                <a:solidFill>
                  <a:schemeClr val="tx1"/>
                </a:solidFill>
                <a:effectLst/>
              </a:rPr>
              <a:t> </a:t>
            </a:r>
            <a:r>
              <a:rPr lang="en-US" sz="2400" b="1" dirty="0" err="1">
                <a:solidFill>
                  <a:schemeClr val="tx1"/>
                </a:solidFill>
                <a:effectLst/>
              </a:rPr>
              <a:t>tidak</a:t>
            </a:r>
            <a:r>
              <a:rPr lang="en-US" sz="2400" b="1" dirty="0">
                <a:solidFill>
                  <a:schemeClr val="tx1"/>
                </a:solidFill>
                <a:effectLst/>
              </a:rPr>
              <a:t> </a:t>
            </a:r>
            <a:r>
              <a:rPr lang="en-US" sz="2400" b="1" dirty="0" err="1">
                <a:solidFill>
                  <a:schemeClr val="tx1"/>
                </a:solidFill>
                <a:effectLst/>
              </a:rPr>
              <a:t>mengubah</a:t>
            </a:r>
            <a:r>
              <a:rPr lang="en-US" sz="2400" b="1" dirty="0">
                <a:solidFill>
                  <a:schemeClr val="tx1"/>
                </a:solidFill>
                <a:effectLst/>
              </a:rPr>
              <a:t> </a:t>
            </a:r>
            <a:r>
              <a:rPr lang="en-US" sz="2400" b="1" dirty="0" err="1">
                <a:solidFill>
                  <a:schemeClr val="tx1"/>
                </a:solidFill>
                <a:effectLst/>
              </a:rPr>
              <a:t>lafal</a:t>
            </a:r>
            <a:r>
              <a:rPr lang="en-US" sz="2400" b="1" dirty="0">
                <a:solidFill>
                  <a:schemeClr val="tx1"/>
                </a:solidFill>
                <a:effectLst/>
              </a:rPr>
              <a:t> dan </a:t>
            </a:r>
            <a:r>
              <a:rPr lang="en-US" sz="2400" b="1" dirty="0" err="1">
                <a:solidFill>
                  <a:schemeClr val="tx1"/>
                </a:solidFill>
                <a:effectLst/>
              </a:rPr>
              <a:t>ejaan</a:t>
            </a:r>
            <a:r>
              <a:rPr lang="en-US" sz="2400" b="1" dirty="0">
                <a:solidFill>
                  <a:schemeClr val="tx1"/>
                </a:solidFill>
                <a:effectLst/>
              </a:rPr>
              <a:t> </a:t>
            </a:r>
            <a:r>
              <a:rPr lang="en-US" sz="2400" b="1" dirty="0" err="1">
                <a:solidFill>
                  <a:schemeClr val="tx1"/>
                </a:solidFill>
                <a:effectLst/>
              </a:rPr>
              <a:t>dari</a:t>
            </a:r>
            <a:r>
              <a:rPr lang="en-US" sz="2400" b="1" dirty="0">
                <a:solidFill>
                  <a:schemeClr val="tx1"/>
                </a:solidFill>
                <a:effectLst/>
              </a:rPr>
              <a:t> </a:t>
            </a:r>
            <a:r>
              <a:rPr lang="en-US" sz="2400" b="1" dirty="0" err="1">
                <a:solidFill>
                  <a:schemeClr val="tx1"/>
                </a:solidFill>
                <a:effectLst/>
              </a:rPr>
              <a:t>bahasa</a:t>
            </a:r>
            <a:r>
              <a:rPr lang="en-US" sz="2400" b="1" dirty="0">
                <a:solidFill>
                  <a:schemeClr val="tx1"/>
                </a:solidFill>
                <a:effectLst/>
              </a:rPr>
              <a:t> </a:t>
            </a:r>
            <a:r>
              <a:rPr lang="en-US" sz="2400" b="1" dirty="0" err="1">
                <a:solidFill>
                  <a:schemeClr val="tx1"/>
                </a:solidFill>
                <a:effectLst/>
              </a:rPr>
              <a:t>asing</a:t>
            </a:r>
            <a:r>
              <a:rPr lang="en-US" sz="2400" b="1" dirty="0">
                <a:solidFill>
                  <a:schemeClr val="tx1"/>
                </a:solidFill>
                <a:effectLst/>
              </a:rPr>
              <a:t> </a:t>
            </a:r>
            <a:r>
              <a:rPr lang="en-US" sz="2400" b="1" dirty="0" err="1">
                <a:solidFill>
                  <a:schemeClr val="tx1"/>
                </a:solidFill>
                <a:effectLst/>
              </a:rPr>
              <a:t>ke</a:t>
            </a:r>
            <a:r>
              <a:rPr lang="en-US" sz="2400" b="1" dirty="0">
                <a:solidFill>
                  <a:schemeClr val="tx1"/>
                </a:solidFill>
                <a:effectLst/>
              </a:rPr>
              <a:t> </a:t>
            </a:r>
            <a:r>
              <a:rPr lang="en-US" sz="2400" b="1" dirty="0" err="1">
                <a:solidFill>
                  <a:schemeClr val="tx1"/>
                </a:solidFill>
                <a:effectLst/>
              </a:rPr>
              <a:t>bahasa</a:t>
            </a:r>
            <a:r>
              <a:rPr lang="en-US" sz="2400" b="1" dirty="0">
                <a:solidFill>
                  <a:schemeClr val="tx1"/>
                </a:solidFill>
                <a:effectLst/>
              </a:rPr>
              <a:t> Indonesia.</a:t>
            </a:r>
          </a:p>
          <a:p>
            <a:pPr marL="0" marR="0" algn="just">
              <a:lnSpc>
                <a:spcPct val="107000"/>
              </a:lnSpc>
              <a:spcBef>
                <a:spcPts val="0"/>
              </a:spcBef>
              <a:spcAft>
                <a:spcPts val="800"/>
              </a:spcAft>
            </a:pP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2400" b="1" kern="100" dirty="0" err="1">
                <a:effectLst/>
                <a:latin typeface="Calibri" panose="020F0502020204030204" pitchFamily="34" charset="0"/>
                <a:ea typeface="Calibri" panose="020F0502020204030204" pitchFamily="34" charset="0"/>
                <a:cs typeface="Times New Roman" panose="02020603050405020304" pitchFamily="18" charset="0"/>
              </a:rPr>
              <a:t>Contoh</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 kata </a:t>
            </a:r>
            <a:r>
              <a:rPr lang="en-US" sz="2400" b="1" kern="100" dirty="0" err="1">
                <a:effectLst/>
                <a:latin typeface="Calibri" panose="020F0502020204030204" pitchFamily="34" charset="0"/>
                <a:ea typeface="Calibri" panose="020F0502020204030204" pitchFamily="34" charset="0"/>
                <a:cs typeface="Times New Roman" panose="02020603050405020304" pitchFamily="18" charset="0"/>
              </a:rPr>
              <a:t>serapan</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kern="100" dirty="0" err="1">
                <a:effectLst/>
                <a:latin typeface="Calibri" panose="020F0502020204030204" pitchFamily="34" charset="0"/>
                <a:ea typeface="Calibri" panose="020F0502020204030204" pitchFamily="34" charset="0"/>
                <a:cs typeface="Times New Roman" panose="02020603050405020304" pitchFamily="18" charset="0"/>
              </a:rPr>
              <a:t>dengan</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 proses </a:t>
            </a:r>
            <a:r>
              <a:rPr lang="en-US" sz="2400" b="1" kern="100" dirty="0" err="1">
                <a:effectLst/>
                <a:latin typeface="Calibri" panose="020F0502020204030204" pitchFamily="34" charset="0"/>
                <a:ea typeface="Calibri" panose="020F0502020204030204" pitchFamily="34" charset="0"/>
                <a:cs typeface="Times New Roman" panose="02020603050405020304" pitchFamily="18" charset="0"/>
              </a:rPr>
              <a:t>adopsi</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kern="100" dirty="0" err="1">
                <a:effectLst/>
                <a:latin typeface="Calibri" panose="020F0502020204030204" pitchFamily="34" charset="0"/>
                <a:ea typeface="Calibri" panose="020F0502020204030204" pitchFamily="34" charset="0"/>
                <a:cs typeface="Times New Roman" panose="02020603050405020304" pitchFamily="18" charset="0"/>
              </a:rPr>
              <a:t>antara</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 lain:</a:t>
            </a:r>
          </a:p>
          <a:p>
            <a:pPr algn="just"/>
            <a:r>
              <a:rPr lang="en-US" sz="2400" b="1" dirty="0">
                <a:effectLst/>
                <a:latin typeface="Calibri" panose="020F0502020204030204" pitchFamily="34" charset="0"/>
                <a:ea typeface="Calibri" panose="020F0502020204030204" pitchFamily="34" charset="0"/>
                <a:cs typeface="Times New Roman" panose="02020603050405020304" pitchFamily="18" charset="0"/>
              </a:rPr>
              <a:t>Supermarket (</a:t>
            </a:r>
            <a:r>
              <a:rPr lang="en-US" sz="2400" b="1" dirty="0" err="1">
                <a:effectLst/>
                <a:latin typeface="Calibri" panose="020F0502020204030204" pitchFamily="34" charset="0"/>
                <a:ea typeface="Calibri" panose="020F0502020204030204" pitchFamily="34" charset="0"/>
                <a:cs typeface="Times New Roman" panose="02020603050405020304" pitchFamily="18" charset="0"/>
              </a:rPr>
              <a:t>dari</a:t>
            </a:r>
            <a:r>
              <a:rPr lang="en-US" sz="2400" b="1" dirty="0">
                <a:effectLst/>
                <a:latin typeface="Calibri" panose="020F0502020204030204" pitchFamily="34" charset="0"/>
                <a:ea typeface="Calibri" panose="020F0502020204030204" pitchFamily="34" charset="0"/>
                <a:cs typeface="Times New Roman" panose="02020603050405020304" pitchFamily="18" charset="0"/>
              </a:rPr>
              <a:t> kata supermarket), Formal (juga </a:t>
            </a:r>
            <a:r>
              <a:rPr lang="en-US" sz="2400" b="1" dirty="0" err="1">
                <a:effectLst/>
                <a:latin typeface="Calibri" panose="020F0502020204030204" pitchFamily="34" charset="0"/>
                <a:ea typeface="Calibri" panose="020F0502020204030204" pitchFamily="34" charset="0"/>
                <a:cs typeface="Times New Roman" panose="02020603050405020304" pitchFamily="18" charset="0"/>
              </a:rPr>
              <a:t>dari</a:t>
            </a:r>
            <a:r>
              <a:rPr lang="en-US" sz="2400" b="1" dirty="0">
                <a:effectLst/>
                <a:latin typeface="Calibri" panose="020F0502020204030204" pitchFamily="34" charset="0"/>
                <a:ea typeface="Calibri" panose="020F0502020204030204" pitchFamily="34" charset="0"/>
                <a:cs typeface="Times New Roman" panose="02020603050405020304" pitchFamily="18" charset="0"/>
              </a:rPr>
              <a:t> kata formal), Editor (</a:t>
            </a:r>
            <a:r>
              <a:rPr lang="en-US" sz="2400" b="1" dirty="0" err="1">
                <a:effectLst/>
                <a:latin typeface="Calibri" panose="020F0502020204030204" pitchFamily="34" charset="0"/>
                <a:ea typeface="Calibri" panose="020F0502020204030204" pitchFamily="34" charset="0"/>
                <a:cs typeface="Times New Roman" panose="02020603050405020304" pitchFamily="18" charset="0"/>
              </a:rPr>
              <a:t>dari</a:t>
            </a:r>
            <a:r>
              <a:rPr lang="en-US" sz="2400" b="1" dirty="0">
                <a:effectLst/>
                <a:latin typeface="Calibri" panose="020F0502020204030204" pitchFamily="34" charset="0"/>
                <a:ea typeface="Calibri" panose="020F0502020204030204" pitchFamily="34" charset="0"/>
                <a:cs typeface="Times New Roman" panose="02020603050405020304" pitchFamily="18" charset="0"/>
              </a:rPr>
              <a:t> kata yang </a:t>
            </a:r>
            <a:r>
              <a:rPr lang="en-US" sz="2400" b="1" dirty="0" err="1">
                <a:effectLst/>
                <a:latin typeface="Calibri" panose="020F0502020204030204" pitchFamily="34" charset="0"/>
                <a:ea typeface="Calibri" panose="020F0502020204030204" pitchFamily="34" charset="0"/>
                <a:cs typeface="Times New Roman" panose="02020603050405020304" pitchFamily="18" charset="0"/>
              </a:rPr>
              <a:t>sama</a:t>
            </a:r>
            <a:r>
              <a:rPr lang="en-US" sz="2400" b="1"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dirty="0" err="1">
                <a:effectLst/>
                <a:latin typeface="Calibri" panose="020F0502020204030204" pitchFamily="34" charset="0"/>
                <a:ea typeface="Calibri" panose="020F0502020204030204" pitchFamily="34" charset="0"/>
                <a:cs typeface="Times New Roman" panose="02020603050405020304" pitchFamily="18" charset="0"/>
              </a:rPr>
              <a:t>yaitu</a:t>
            </a:r>
            <a:r>
              <a:rPr lang="en-US" sz="2400" b="1" dirty="0">
                <a:effectLst/>
                <a:latin typeface="Calibri" panose="020F0502020204030204" pitchFamily="34" charset="0"/>
                <a:ea typeface="Calibri" panose="020F0502020204030204" pitchFamily="34" charset="0"/>
                <a:cs typeface="Times New Roman" panose="02020603050405020304" pitchFamily="18" charset="0"/>
              </a:rPr>
              <a:t> editor)</a:t>
            </a:r>
          </a:p>
          <a:p>
            <a:pPr algn="just"/>
            <a:br>
              <a:rPr lang="en-US" sz="2400" b="1" dirty="0">
                <a:effectLst/>
                <a:latin typeface="Calibri" panose="020F0502020204030204" pitchFamily="34" charset="0"/>
                <a:ea typeface="Calibri" panose="020F0502020204030204" pitchFamily="34" charset="0"/>
                <a:cs typeface="Times New Roman" panose="02020603050405020304" pitchFamily="18" charset="0"/>
              </a:rPr>
            </a:br>
            <a:r>
              <a:rPr lang="en-US" sz="2400" b="1" dirty="0" err="1">
                <a:effectLst/>
                <a:latin typeface="Calibri" panose="020F0502020204030204" pitchFamily="34" charset="0"/>
                <a:ea typeface="Calibri" panose="020F0502020204030204" pitchFamily="34" charset="0"/>
                <a:cs typeface="Times New Roman" panose="02020603050405020304" pitchFamily="18" charset="0"/>
              </a:rPr>
              <a:t>contoh</a:t>
            </a:r>
            <a:r>
              <a:rPr lang="en-US" sz="2400" b="1" dirty="0">
                <a:effectLst/>
                <a:latin typeface="Calibri" panose="020F0502020204030204" pitchFamily="34" charset="0"/>
                <a:ea typeface="Calibri" panose="020F0502020204030204" pitchFamily="34" charset="0"/>
                <a:cs typeface="Times New Roman" panose="02020603050405020304" pitchFamily="18" charset="0"/>
              </a:rPr>
              <a:t> lain: radio, bus, film, dan lain </a:t>
            </a:r>
            <a:r>
              <a:rPr lang="en-US" sz="2400" b="1" dirty="0" err="1">
                <a:effectLst/>
                <a:latin typeface="Calibri" panose="020F0502020204030204" pitchFamily="34" charset="0"/>
                <a:ea typeface="Calibri" panose="020F0502020204030204" pitchFamily="34" charset="0"/>
                <a:cs typeface="Times New Roman" panose="02020603050405020304" pitchFamily="18" charset="0"/>
              </a:rPr>
              <a:t>sebagainya</a:t>
            </a:r>
            <a:r>
              <a:rPr lang="en-US" sz="24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2400" b="1" dirty="0"/>
          </a:p>
        </p:txBody>
      </p:sp>
    </p:spTree>
    <p:extLst>
      <p:ext uri="{BB962C8B-B14F-4D97-AF65-F5344CB8AC3E}">
        <p14:creationId xmlns:p14="http://schemas.microsoft.com/office/powerpoint/2010/main" val="3438082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1259038-76E6-3D2F-E0A9-6A49A3C92DD9}"/>
              </a:ext>
            </a:extLst>
          </p:cNvPr>
          <p:cNvSpPr txBox="1"/>
          <p:nvPr/>
        </p:nvSpPr>
        <p:spPr>
          <a:xfrm>
            <a:off x="539552" y="404664"/>
            <a:ext cx="8064896" cy="6687856"/>
          </a:xfrm>
          <a:prstGeom prst="rect">
            <a:avLst/>
          </a:prstGeom>
          <a:noFill/>
        </p:spPr>
        <p:txBody>
          <a:bodyPr wrap="square">
            <a:spAutoFit/>
          </a:bodyPr>
          <a:lstStyle/>
          <a:p>
            <a:pPr algn="just">
              <a:lnSpc>
                <a:spcPct val="150000"/>
              </a:lnSpc>
              <a:spcAft>
                <a:spcPts val="800"/>
              </a:spcAft>
            </a:pPr>
            <a:r>
              <a:rPr lang="en-US" sz="2400" b="1" dirty="0">
                <a:solidFill>
                  <a:srgbClr val="0070C0"/>
                </a:solidFill>
              </a:rPr>
              <a:t>2. </a:t>
            </a:r>
            <a:r>
              <a:rPr lang="en-US" sz="2400" b="1" dirty="0" err="1">
                <a:solidFill>
                  <a:srgbClr val="0070C0"/>
                </a:solidFill>
              </a:rPr>
              <a:t>Adaptasi</a:t>
            </a:r>
            <a:endParaRPr lang="en-US" sz="2400" b="1" dirty="0">
              <a:solidFill>
                <a:srgbClr val="0070C0"/>
              </a:solidFill>
            </a:endParaRPr>
          </a:p>
          <a:p>
            <a:pPr marL="0" marR="0" algn="just">
              <a:lnSpc>
                <a:spcPct val="150000"/>
              </a:lnSpc>
              <a:spcBef>
                <a:spcPts val="0"/>
              </a:spcBef>
              <a:spcAft>
                <a:spcPts val="800"/>
              </a:spcAft>
            </a:pP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Kata </a:t>
            </a:r>
            <a:r>
              <a:rPr lang="en-US" sz="2400" b="1" kern="100" dirty="0" err="1">
                <a:effectLst/>
                <a:latin typeface="Calibri" panose="020F0502020204030204" pitchFamily="34" charset="0"/>
                <a:ea typeface="Calibri" panose="020F0502020204030204" pitchFamily="34" charset="0"/>
                <a:cs typeface="Times New Roman" panose="02020603050405020304" pitchFamily="18" charset="0"/>
              </a:rPr>
              <a:t>serapan</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kern="100" dirty="0" err="1">
                <a:effectLst/>
                <a:latin typeface="Calibri" panose="020F0502020204030204" pitchFamily="34" charset="0"/>
                <a:ea typeface="Calibri" panose="020F0502020204030204" pitchFamily="34" charset="0"/>
                <a:cs typeface="Times New Roman" panose="02020603050405020304" pitchFamily="18" charset="0"/>
              </a:rPr>
              <a:t>melalui</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 proses </a:t>
            </a:r>
            <a:r>
              <a:rPr lang="en-US" sz="2400" b="1" kern="100" dirty="0" err="1">
                <a:effectLst/>
                <a:latin typeface="Calibri" panose="020F0502020204030204" pitchFamily="34" charset="0"/>
                <a:ea typeface="Calibri" panose="020F0502020204030204" pitchFamily="34" charset="0"/>
                <a:cs typeface="Times New Roman" panose="02020603050405020304" pitchFamily="18" charset="0"/>
              </a:rPr>
              <a:t>adaptasi</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kern="100" dirty="0" err="1">
                <a:effectLst/>
                <a:latin typeface="Calibri" panose="020F0502020204030204" pitchFamily="34" charset="0"/>
                <a:ea typeface="Calibri" panose="020F0502020204030204" pitchFamily="34" charset="0"/>
                <a:cs typeface="Times New Roman" panose="02020603050405020304" pitchFamily="18" charset="0"/>
              </a:rPr>
              <a:t>disesuaikan</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kern="100" dirty="0" err="1">
                <a:effectLst/>
                <a:latin typeface="Calibri" panose="020F0502020204030204" pitchFamily="34" charset="0"/>
                <a:ea typeface="Calibri" panose="020F0502020204030204" pitchFamily="34" charset="0"/>
                <a:cs typeface="Times New Roman" panose="02020603050405020304" pitchFamily="18" charset="0"/>
              </a:rPr>
              <a:t>dengan</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kern="100" dirty="0" err="1">
                <a:effectLst/>
                <a:latin typeface="Calibri" panose="020F0502020204030204" pitchFamily="34" charset="0"/>
                <a:ea typeface="Calibri" panose="020F0502020204030204" pitchFamily="34" charset="0"/>
                <a:cs typeface="Times New Roman" panose="02020603050405020304" pitchFamily="18" charset="0"/>
              </a:rPr>
              <a:t>lafal</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 dan </a:t>
            </a:r>
            <a:r>
              <a:rPr lang="en-US" sz="2400" b="1" kern="100" dirty="0" err="1">
                <a:effectLst/>
                <a:latin typeface="Calibri" panose="020F0502020204030204" pitchFamily="34" charset="0"/>
                <a:ea typeface="Calibri" panose="020F0502020204030204" pitchFamily="34" charset="0"/>
                <a:cs typeface="Times New Roman" panose="02020603050405020304" pitchFamily="18" charset="0"/>
              </a:rPr>
              <a:t>ejaan</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kern="100" dirty="0" err="1">
                <a:effectLst/>
                <a:latin typeface="Calibri" panose="020F0502020204030204" pitchFamily="34" charset="0"/>
                <a:ea typeface="Calibri" panose="020F0502020204030204" pitchFamily="34" charset="0"/>
                <a:cs typeface="Times New Roman" panose="02020603050405020304" pitchFamily="18" charset="0"/>
              </a:rPr>
              <a:t>bahasa</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 Indonesia. </a:t>
            </a:r>
            <a:r>
              <a:rPr lang="en-US" sz="2400" b="1" kern="100" dirty="0" err="1">
                <a:effectLst/>
                <a:latin typeface="Calibri" panose="020F0502020204030204" pitchFamily="34" charset="0"/>
                <a:ea typeface="Calibri" panose="020F0502020204030204" pitchFamily="34" charset="0"/>
                <a:cs typeface="Times New Roman" panose="02020603050405020304" pitchFamily="18" charset="0"/>
              </a:rPr>
              <a:t>Makna</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 kata </a:t>
            </a:r>
            <a:r>
              <a:rPr lang="en-US" sz="2400" b="1" kern="100" dirty="0" err="1">
                <a:effectLst/>
                <a:latin typeface="Calibri" panose="020F0502020204030204" pitchFamily="34" charset="0"/>
                <a:ea typeface="Calibri" panose="020F0502020204030204" pitchFamily="34" charset="0"/>
                <a:cs typeface="Times New Roman" panose="02020603050405020304" pitchFamily="18" charset="0"/>
              </a:rPr>
              <a:t>serapan</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kern="100" dirty="0" err="1">
                <a:effectLst/>
                <a:latin typeface="Calibri" panose="020F0502020204030204" pitchFamily="34" charset="0"/>
                <a:ea typeface="Calibri" panose="020F0502020204030204" pitchFamily="34" charset="0"/>
                <a:cs typeface="Times New Roman" panose="02020603050405020304" pitchFamily="18" charset="0"/>
              </a:rPr>
              <a:t>ini</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kern="100" dirty="0" err="1">
                <a:effectLst/>
                <a:latin typeface="Calibri" panose="020F0502020204030204" pitchFamily="34" charset="0"/>
                <a:ea typeface="Calibri" panose="020F0502020204030204" pitchFamily="34" charset="0"/>
                <a:cs typeface="Times New Roman" panose="02020603050405020304" pitchFamily="18" charset="0"/>
              </a:rPr>
              <a:t>mempunyai</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kern="100" dirty="0" err="1">
                <a:effectLst/>
                <a:latin typeface="Calibri" panose="020F0502020204030204" pitchFamily="34" charset="0"/>
                <a:ea typeface="Calibri" panose="020F0502020204030204" pitchFamily="34" charset="0"/>
                <a:cs typeface="Times New Roman" panose="02020603050405020304" pitchFamily="18" charset="0"/>
              </a:rPr>
              <a:t>makna</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 yang </a:t>
            </a:r>
            <a:r>
              <a:rPr lang="en-US" sz="2400" b="1" kern="100" dirty="0" err="1">
                <a:effectLst/>
                <a:latin typeface="Calibri" panose="020F0502020204030204" pitchFamily="34" charset="0"/>
                <a:ea typeface="Calibri" panose="020F0502020204030204" pitchFamily="34" charset="0"/>
                <a:cs typeface="Times New Roman" panose="02020603050405020304" pitchFamily="18" charset="0"/>
              </a:rPr>
              <a:t>sama</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kern="100" dirty="0" err="1">
                <a:effectLst/>
                <a:latin typeface="Calibri" panose="020F0502020204030204" pitchFamily="34" charset="0"/>
                <a:ea typeface="Calibri" panose="020F0502020204030204" pitchFamily="34" charset="0"/>
                <a:cs typeface="Times New Roman" panose="02020603050405020304" pitchFamily="18" charset="0"/>
              </a:rPr>
              <a:t>dengan</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 kata </a:t>
            </a:r>
            <a:r>
              <a:rPr lang="en-US" sz="2400" b="1" kern="100" dirty="0" err="1">
                <a:effectLst/>
                <a:latin typeface="Calibri" panose="020F0502020204030204" pitchFamily="34" charset="0"/>
                <a:ea typeface="Calibri" panose="020F0502020204030204" pitchFamily="34" charset="0"/>
                <a:cs typeface="Times New Roman" panose="02020603050405020304" pitchFamily="18" charset="0"/>
              </a:rPr>
              <a:t>sebelumnya</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kern="100" dirty="0" err="1">
                <a:effectLst/>
                <a:latin typeface="Calibri" panose="020F0502020204030204" pitchFamily="34" charset="0"/>
                <a:ea typeface="Calibri" panose="020F0502020204030204" pitchFamily="34" charset="0"/>
                <a:cs typeface="Times New Roman" panose="02020603050405020304" pitchFamily="18" charset="0"/>
              </a:rPr>
              <a:t>Contohnya</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kern="100" dirty="0" err="1">
                <a:effectLst/>
                <a:latin typeface="Calibri" panose="020F0502020204030204" pitchFamily="34" charset="0"/>
                <a:ea typeface="Calibri" panose="020F0502020204030204" pitchFamily="34" charset="0"/>
                <a:cs typeface="Times New Roman" panose="02020603050405020304" pitchFamily="18" charset="0"/>
              </a:rPr>
              <a:t>adalah</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kern="100" dirty="0" err="1">
                <a:effectLst/>
                <a:latin typeface="Calibri" panose="020F0502020204030204" pitchFamily="34" charset="0"/>
                <a:ea typeface="Calibri" panose="020F0502020204030204" pitchFamily="34" charset="0"/>
                <a:cs typeface="Times New Roman" panose="02020603050405020304" pitchFamily="18" charset="0"/>
              </a:rPr>
              <a:t>maksimal</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kern="100" dirty="0" err="1">
                <a:effectLst/>
                <a:latin typeface="Calibri" panose="020F0502020204030204" pitchFamily="34" charset="0"/>
                <a:ea typeface="Calibri" panose="020F0502020204030204" pitchFamily="34" charset="0"/>
                <a:cs typeface="Times New Roman" panose="02020603050405020304" pitchFamily="18" charset="0"/>
              </a:rPr>
              <a:t>dari</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 kata maximal), </a:t>
            </a:r>
            <a:r>
              <a:rPr lang="en-US" sz="2400" b="1" kern="100" dirty="0" err="1">
                <a:effectLst/>
                <a:latin typeface="Calibri" panose="020F0502020204030204" pitchFamily="34" charset="0"/>
                <a:ea typeface="Calibri" panose="020F0502020204030204" pitchFamily="34" charset="0"/>
                <a:cs typeface="Times New Roman" panose="02020603050405020304" pitchFamily="18" charset="0"/>
              </a:rPr>
              <a:t>organisasi</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kern="100" dirty="0" err="1">
                <a:effectLst/>
                <a:latin typeface="Calibri" panose="020F0502020204030204" pitchFamily="34" charset="0"/>
                <a:ea typeface="Calibri" panose="020F0502020204030204" pitchFamily="34" charset="0"/>
                <a:cs typeface="Times New Roman" panose="02020603050405020304" pitchFamily="18" charset="0"/>
              </a:rPr>
              <a:t>dari</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 kata organization), </a:t>
            </a:r>
            <a:r>
              <a:rPr lang="en-US" sz="2400" b="1" kern="100" dirty="0" err="1">
                <a:effectLst/>
                <a:latin typeface="Calibri" panose="020F0502020204030204" pitchFamily="34" charset="0"/>
                <a:ea typeface="Calibri" panose="020F0502020204030204" pitchFamily="34" charset="0"/>
                <a:cs typeface="Times New Roman" panose="02020603050405020304" pitchFamily="18" charset="0"/>
              </a:rPr>
              <a:t>intelektual</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kern="100" dirty="0" err="1">
                <a:effectLst/>
                <a:latin typeface="Calibri" panose="020F0502020204030204" pitchFamily="34" charset="0"/>
                <a:ea typeface="Calibri" panose="020F0502020204030204" pitchFamily="34" charset="0"/>
                <a:cs typeface="Times New Roman" panose="02020603050405020304" pitchFamily="18" charset="0"/>
              </a:rPr>
              <a:t>intelectual</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kern="100" dirty="0" err="1">
                <a:effectLst/>
                <a:latin typeface="Calibri" panose="020F0502020204030204" pitchFamily="34" charset="0"/>
                <a:ea typeface="Calibri" panose="020F0502020204030204" pitchFamily="34" charset="0"/>
                <a:cs typeface="Times New Roman" panose="02020603050405020304" pitchFamily="18" charset="0"/>
              </a:rPr>
              <a:t>Dalam</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 proses </a:t>
            </a:r>
            <a:r>
              <a:rPr lang="en-US" sz="2400" b="1" kern="100" dirty="0" err="1">
                <a:effectLst/>
                <a:latin typeface="Calibri" panose="020F0502020204030204" pitchFamily="34" charset="0"/>
                <a:ea typeface="Calibri" panose="020F0502020204030204" pitchFamily="34" charset="0"/>
                <a:cs typeface="Times New Roman" panose="02020603050405020304" pitchFamily="18" charset="0"/>
              </a:rPr>
              <a:t>adaptasi</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kern="100" dirty="0" err="1">
                <a:effectLst/>
                <a:latin typeface="Calibri" panose="020F0502020204030204" pitchFamily="34" charset="0"/>
                <a:ea typeface="Calibri" panose="020F0502020204030204" pitchFamily="34" charset="0"/>
                <a:cs typeface="Times New Roman" panose="02020603050405020304" pitchFamily="18" charset="0"/>
              </a:rPr>
              <a:t>terdapat</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kern="100" dirty="0" err="1">
                <a:effectLst/>
                <a:latin typeface="Calibri" panose="020F0502020204030204" pitchFamily="34" charset="0"/>
                <a:ea typeface="Calibri" panose="020F0502020204030204" pitchFamily="34" charset="0"/>
                <a:cs typeface="Times New Roman" panose="02020603050405020304" pitchFamily="18" charset="0"/>
              </a:rPr>
              <a:t>beberapa</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kern="100" dirty="0" err="1">
                <a:effectLst/>
                <a:latin typeface="Calibri" panose="020F0502020204030204" pitchFamily="34" charset="0"/>
                <a:ea typeface="Calibri" panose="020F0502020204030204" pitchFamily="34" charset="0"/>
                <a:cs typeface="Times New Roman" panose="02020603050405020304" pitchFamily="18" charset="0"/>
              </a:rPr>
              <a:t>kaidah</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 yang </a:t>
            </a:r>
            <a:r>
              <a:rPr lang="en-US" sz="2400" b="1" kern="100" dirty="0" err="1">
                <a:effectLst/>
                <a:latin typeface="Calibri" panose="020F0502020204030204" pitchFamily="34" charset="0"/>
                <a:ea typeface="Calibri" panose="020F0502020204030204" pitchFamily="34" charset="0"/>
                <a:cs typeface="Times New Roman" panose="02020603050405020304" pitchFamily="18" charset="0"/>
              </a:rPr>
              <a:t>digunakan</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kern="100" dirty="0" err="1">
                <a:effectLst/>
                <a:latin typeface="Calibri" panose="020F0502020204030204" pitchFamily="34" charset="0"/>
                <a:ea typeface="Calibri" panose="020F0502020204030204" pitchFamily="34" charset="0"/>
                <a:cs typeface="Times New Roman" panose="02020603050405020304" pitchFamily="18" charset="0"/>
              </a:rPr>
              <a:t>antara</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 lain:</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br>
              <a:rPr lang="en-US" sz="2400" b="1" kern="100" dirty="0">
                <a:effectLst/>
                <a:latin typeface="Calibri" panose="020F0502020204030204" pitchFamily="34" charset="0"/>
                <a:ea typeface="Calibri" panose="020F0502020204030204" pitchFamily="34" charset="0"/>
                <a:cs typeface="Times New Roman" panose="02020603050405020304" pitchFamily="18" charset="0"/>
              </a:rPr>
            </a:b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Aa → a, </a:t>
            </a:r>
            <a:r>
              <a:rPr lang="en-US" sz="2400" b="1" kern="100" dirty="0" err="1">
                <a:effectLst/>
                <a:latin typeface="Calibri" panose="020F0502020204030204" pitchFamily="34" charset="0"/>
                <a:ea typeface="Calibri" panose="020F0502020204030204" pitchFamily="34" charset="0"/>
                <a:cs typeface="Times New Roman" panose="02020603050405020304" pitchFamily="18" charset="0"/>
              </a:rPr>
              <a:t>contohnya</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kern="100" dirty="0" err="1">
                <a:effectLst/>
                <a:latin typeface="Calibri" panose="020F0502020204030204" pitchFamily="34" charset="0"/>
                <a:ea typeface="Calibri" panose="020F0502020204030204" pitchFamily="34" charset="0"/>
                <a:cs typeface="Times New Roman" panose="02020603050405020304" pitchFamily="18" charset="0"/>
              </a:rPr>
              <a:t>octaaf</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 → </a:t>
            </a:r>
            <a:r>
              <a:rPr lang="en-US" sz="2400" b="1" kern="100" dirty="0" err="1">
                <a:effectLst/>
                <a:latin typeface="Calibri" panose="020F0502020204030204" pitchFamily="34" charset="0"/>
                <a:ea typeface="Calibri" panose="020F0502020204030204" pitchFamily="34" charset="0"/>
                <a:cs typeface="Times New Roman" panose="02020603050405020304" pitchFamily="18" charset="0"/>
              </a:rPr>
              <a:t>oktaf</a:t>
            </a:r>
            <a:br>
              <a:rPr lang="en-US" sz="2400" b="1" kern="100" dirty="0">
                <a:effectLst/>
                <a:latin typeface="Calibri" panose="020F0502020204030204" pitchFamily="34" charset="0"/>
                <a:ea typeface="Calibri" panose="020F0502020204030204" pitchFamily="34" charset="0"/>
                <a:cs typeface="Times New Roman" panose="02020603050405020304" pitchFamily="18" charset="0"/>
              </a:rPr>
            </a:b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Ae → ae, </a:t>
            </a:r>
            <a:r>
              <a:rPr lang="en-US" sz="2400" b="1" kern="100" dirty="0" err="1">
                <a:effectLst/>
                <a:latin typeface="Calibri" panose="020F0502020204030204" pitchFamily="34" charset="0"/>
                <a:ea typeface="Calibri" panose="020F0502020204030204" pitchFamily="34" charset="0"/>
                <a:cs typeface="Times New Roman" panose="02020603050405020304" pitchFamily="18" charset="0"/>
              </a:rPr>
              <a:t>contohnya</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 aerodynamics → </a:t>
            </a:r>
            <a:r>
              <a:rPr lang="en-US" sz="2400" b="1" kern="100" dirty="0" err="1">
                <a:effectLst/>
                <a:latin typeface="Calibri" panose="020F0502020204030204" pitchFamily="34" charset="0"/>
                <a:ea typeface="Calibri" panose="020F0502020204030204" pitchFamily="34" charset="0"/>
                <a:cs typeface="Times New Roman" panose="02020603050405020304" pitchFamily="18" charset="0"/>
              </a:rPr>
              <a:t>aerodinamika</a:t>
            </a:r>
            <a:br>
              <a:rPr lang="en-US" sz="2400" b="1" kern="100" dirty="0">
                <a:effectLst/>
                <a:latin typeface="Calibri" panose="020F0502020204030204" pitchFamily="34" charset="0"/>
                <a:ea typeface="Calibri" panose="020F0502020204030204" pitchFamily="34" charset="0"/>
                <a:cs typeface="Times New Roman" panose="02020603050405020304" pitchFamily="18" charset="0"/>
              </a:rPr>
            </a:b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Ae → e </a:t>
            </a:r>
            <a:r>
              <a:rPr lang="en-US" sz="2400" b="1" kern="100" dirty="0" err="1">
                <a:effectLst/>
                <a:latin typeface="Calibri" panose="020F0502020204030204" pitchFamily="34" charset="0"/>
                <a:ea typeface="Calibri" panose="020F0502020204030204" pitchFamily="34" charset="0"/>
                <a:cs typeface="Times New Roman" panose="02020603050405020304" pitchFamily="18" charset="0"/>
              </a:rPr>
              <a:t>jika</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kern="100" dirty="0" err="1">
                <a:effectLst/>
                <a:latin typeface="Calibri" panose="020F0502020204030204" pitchFamily="34" charset="0"/>
                <a:ea typeface="Calibri" panose="020F0502020204030204" pitchFamily="34" charset="0"/>
                <a:cs typeface="Times New Roman" panose="02020603050405020304" pitchFamily="18" charset="0"/>
              </a:rPr>
              <a:t>bervariasi</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kern="100" dirty="0" err="1">
                <a:effectLst/>
                <a:latin typeface="Calibri" panose="020F0502020204030204" pitchFamily="34" charset="0"/>
                <a:ea typeface="Calibri" panose="020F0502020204030204" pitchFamily="34" charset="0"/>
                <a:cs typeface="Times New Roman" panose="02020603050405020304" pitchFamily="18" charset="0"/>
              </a:rPr>
              <a:t>dengan</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 e, </a:t>
            </a:r>
            <a:r>
              <a:rPr lang="en-US" sz="2400" b="1" kern="100" dirty="0" err="1">
                <a:effectLst/>
                <a:latin typeface="Calibri" panose="020F0502020204030204" pitchFamily="34" charset="0"/>
                <a:ea typeface="Calibri" panose="020F0502020204030204" pitchFamily="34" charset="0"/>
                <a:cs typeface="Times New Roman" panose="02020603050405020304" pitchFamily="18" charset="0"/>
              </a:rPr>
              <a:t>contohnya</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kern="100" dirty="0" err="1">
                <a:effectLst/>
                <a:latin typeface="Calibri" panose="020F0502020204030204" pitchFamily="34" charset="0"/>
                <a:ea typeface="Calibri" panose="020F0502020204030204" pitchFamily="34" charset="0"/>
                <a:cs typeface="Times New Roman" panose="02020603050405020304" pitchFamily="18" charset="0"/>
              </a:rPr>
              <a:t>haemoglobin</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 → hemoglobin</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AC087D-0EF2-EF7B-D077-D401F438B9FD}"/>
              </a:ext>
            </a:extLst>
          </p:cNvPr>
          <p:cNvSpPr txBox="1"/>
          <p:nvPr/>
        </p:nvSpPr>
        <p:spPr>
          <a:xfrm>
            <a:off x="628650" y="692696"/>
            <a:ext cx="7886700" cy="5021055"/>
          </a:xfrm>
          <a:prstGeom prst="rect">
            <a:avLst/>
          </a:prstGeom>
          <a:noFill/>
        </p:spPr>
        <p:txBody>
          <a:bodyPr wrap="square">
            <a:spAutoFit/>
          </a:bodyPr>
          <a:lstStyle/>
          <a:p>
            <a:pPr>
              <a:lnSpc>
                <a:spcPct val="150000"/>
              </a:lnSpc>
              <a:spcBef>
                <a:spcPts val="600"/>
              </a:spcBef>
            </a:pPr>
            <a:r>
              <a:rPr lang="en-US" sz="2400" b="1" dirty="0">
                <a:solidFill>
                  <a:schemeClr val="tx1"/>
                </a:solidFill>
                <a:effectLst/>
              </a:rPr>
              <a:t>Ai → ai, </a:t>
            </a:r>
            <a:r>
              <a:rPr lang="en-US" sz="2400" b="1" dirty="0" err="1">
                <a:solidFill>
                  <a:schemeClr val="tx1"/>
                </a:solidFill>
                <a:effectLst/>
              </a:rPr>
              <a:t>contohnya</a:t>
            </a:r>
            <a:r>
              <a:rPr lang="en-US" sz="2400" b="1" dirty="0">
                <a:solidFill>
                  <a:schemeClr val="tx1"/>
                </a:solidFill>
                <a:effectLst/>
              </a:rPr>
              <a:t> trailer → trailer</a:t>
            </a:r>
            <a:br>
              <a:rPr lang="en-US" sz="2400" b="1" dirty="0">
                <a:solidFill>
                  <a:schemeClr val="tx1"/>
                </a:solidFill>
                <a:effectLst/>
              </a:rPr>
            </a:br>
            <a:r>
              <a:rPr lang="en-US" sz="2400" b="1" dirty="0">
                <a:solidFill>
                  <a:schemeClr val="tx1"/>
                </a:solidFill>
                <a:effectLst/>
              </a:rPr>
              <a:t>Au → au, </a:t>
            </a:r>
            <a:r>
              <a:rPr lang="en-US" sz="2400" b="1" dirty="0" err="1">
                <a:solidFill>
                  <a:schemeClr val="tx1"/>
                </a:solidFill>
                <a:effectLst/>
              </a:rPr>
              <a:t>contohnya</a:t>
            </a:r>
            <a:r>
              <a:rPr lang="en-US" sz="2400" b="1" dirty="0">
                <a:solidFill>
                  <a:schemeClr val="tx1"/>
                </a:solidFill>
                <a:effectLst/>
              </a:rPr>
              <a:t> audiogram → audiogram</a:t>
            </a:r>
            <a:br>
              <a:rPr lang="en-US" sz="2400" b="1" dirty="0">
                <a:solidFill>
                  <a:schemeClr val="tx1"/>
                </a:solidFill>
                <a:effectLst/>
              </a:rPr>
            </a:br>
            <a:r>
              <a:rPr lang="en-US" sz="2400" b="1" dirty="0">
                <a:solidFill>
                  <a:schemeClr val="tx1"/>
                </a:solidFill>
                <a:effectLst/>
              </a:rPr>
              <a:t>C → k </a:t>
            </a:r>
            <a:r>
              <a:rPr lang="en-US" sz="2400" b="1" dirty="0" err="1">
                <a:solidFill>
                  <a:schemeClr val="tx1"/>
                </a:solidFill>
                <a:effectLst/>
              </a:rPr>
              <a:t>jika</a:t>
            </a:r>
            <a:r>
              <a:rPr lang="en-US" sz="2400" b="1" dirty="0">
                <a:solidFill>
                  <a:schemeClr val="tx1"/>
                </a:solidFill>
                <a:effectLst/>
              </a:rPr>
              <a:t> di </a:t>
            </a:r>
            <a:r>
              <a:rPr lang="en-US" sz="2400" b="1" dirty="0" err="1">
                <a:solidFill>
                  <a:schemeClr val="tx1"/>
                </a:solidFill>
                <a:effectLst/>
              </a:rPr>
              <a:t>muka</a:t>
            </a:r>
            <a:r>
              <a:rPr lang="en-US" sz="2400" b="1" dirty="0">
                <a:solidFill>
                  <a:schemeClr val="tx1"/>
                </a:solidFill>
                <a:effectLst/>
              </a:rPr>
              <a:t> a, u, o, dan </a:t>
            </a:r>
            <a:r>
              <a:rPr lang="en-US" sz="2400" b="1" dirty="0" err="1">
                <a:solidFill>
                  <a:schemeClr val="tx1"/>
                </a:solidFill>
                <a:effectLst/>
              </a:rPr>
              <a:t>konsonan</a:t>
            </a:r>
            <a:r>
              <a:rPr lang="en-US" sz="2400" b="1" dirty="0">
                <a:solidFill>
                  <a:schemeClr val="tx1"/>
                </a:solidFill>
                <a:effectLst/>
              </a:rPr>
              <a:t>, </a:t>
            </a:r>
            <a:r>
              <a:rPr lang="en-US" sz="2400" b="1" dirty="0" err="1">
                <a:solidFill>
                  <a:schemeClr val="tx1"/>
                </a:solidFill>
                <a:effectLst/>
              </a:rPr>
              <a:t>contohnya</a:t>
            </a:r>
            <a:r>
              <a:rPr lang="en-US" sz="2400" b="1" dirty="0">
                <a:solidFill>
                  <a:schemeClr val="tx1"/>
                </a:solidFill>
                <a:effectLst/>
              </a:rPr>
              <a:t> cubic →     </a:t>
            </a:r>
            <a:r>
              <a:rPr lang="en-US" sz="2400" b="1" dirty="0" err="1">
                <a:solidFill>
                  <a:schemeClr val="tx1"/>
                </a:solidFill>
                <a:effectLst/>
              </a:rPr>
              <a:t>kubik</a:t>
            </a:r>
            <a:br>
              <a:rPr lang="en-US" sz="2400" b="1" dirty="0">
                <a:solidFill>
                  <a:schemeClr val="tx1"/>
                </a:solidFill>
                <a:effectLst/>
              </a:rPr>
            </a:br>
            <a:r>
              <a:rPr lang="en-US" sz="2400" b="1" dirty="0">
                <a:solidFill>
                  <a:schemeClr val="tx1"/>
                </a:solidFill>
                <a:effectLst/>
              </a:rPr>
              <a:t>C → s </a:t>
            </a:r>
            <a:r>
              <a:rPr lang="en-US" sz="2400" b="1" dirty="0" err="1">
                <a:solidFill>
                  <a:schemeClr val="tx1"/>
                </a:solidFill>
                <a:effectLst/>
              </a:rPr>
              <a:t>jika</a:t>
            </a:r>
            <a:r>
              <a:rPr lang="en-US" sz="2400" b="1" dirty="0">
                <a:solidFill>
                  <a:schemeClr val="tx1"/>
                </a:solidFill>
                <a:effectLst/>
              </a:rPr>
              <a:t> di </a:t>
            </a:r>
            <a:r>
              <a:rPr lang="en-US" sz="2400" b="1" dirty="0" err="1">
                <a:solidFill>
                  <a:schemeClr val="tx1"/>
                </a:solidFill>
                <a:effectLst/>
              </a:rPr>
              <a:t>muka</a:t>
            </a:r>
            <a:r>
              <a:rPr lang="en-US" sz="2400" b="1" dirty="0">
                <a:solidFill>
                  <a:schemeClr val="tx1"/>
                </a:solidFill>
                <a:effectLst/>
              </a:rPr>
              <a:t> e, </a:t>
            </a:r>
            <a:r>
              <a:rPr lang="en-US" sz="2400" b="1" dirty="0" err="1">
                <a:solidFill>
                  <a:schemeClr val="tx1"/>
                </a:solidFill>
                <a:effectLst/>
              </a:rPr>
              <a:t>i</a:t>
            </a:r>
            <a:r>
              <a:rPr lang="en-US" sz="2400" b="1" dirty="0">
                <a:solidFill>
                  <a:schemeClr val="tx1"/>
                </a:solidFill>
                <a:effectLst/>
              </a:rPr>
              <a:t>, y, </a:t>
            </a:r>
            <a:r>
              <a:rPr lang="en-US" sz="2400" b="1" dirty="0" err="1">
                <a:solidFill>
                  <a:schemeClr val="tx1"/>
                </a:solidFill>
                <a:effectLst/>
              </a:rPr>
              <a:t>contohnya</a:t>
            </a:r>
            <a:r>
              <a:rPr lang="en-US" sz="2400" b="1" dirty="0">
                <a:solidFill>
                  <a:schemeClr val="tx1"/>
                </a:solidFill>
                <a:effectLst/>
              </a:rPr>
              <a:t> central → </a:t>
            </a:r>
            <a:r>
              <a:rPr lang="en-US" sz="2400" b="1" dirty="0" err="1">
                <a:solidFill>
                  <a:schemeClr val="tx1"/>
                </a:solidFill>
                <a:effectLst/>
              </a:rPr>
              <a:t>sentral</a:t>
            </a:r>
            <a:br>
              <a:rPr lang="en-US" sz="2400" b="1" dirty="0">
                <a:solidFill>
                  <a:schemeClr val="tx1"/>
                </a:solidFill>
                <a:effectLst/>
              </a:rPr>
            </a:br>
            <a:r>
              <a:rPr lang="en-US" sz="2400" b="1" dirty="0">
                <a:solidFill>
                  <a:schemeClr val="tx1"/>
                </a:solidFill>
                <a:effectLst/>
              </a:rPr>
              <a:t>Cc → k </a:t>
            </a:r>
            <a:r>
              <a:rPr lang="en-US" sz="2400" b="1" dirty="0" err="1">
                <a:solidFill>
                  <a:schemeClr val="tx1"/>
                </a:solidFill>
                <a:effectLst/>
              </a:rPr>
              <a:t>jika</a:t>
            </a:r>
            <a:r>
              <a:rPr lang="en-US" sz="2400" b="1" dirty="0">
                <a:solidFill>
                  <a:schemeClr val="tx1"/>
                </a:solidFill>
                <a:effectLst/>
              </a:rPr>
              <a:t> di </a:t>
            </a:r>
            <a:r>
              <a:rPr lang="en-US" sz="2400" b="1" dirty="0" err="1">
                <a:solidFill>
                  <a:schemeClr val="tx1"/>
                </a:solidFill>
                <a:effectLst/>
              </a:rPr>
              <a:t>muka</a:t>
            </a:r>
            <a:r>
              <a:rPr lang="en-US" sz="2400" b="1" dirty="0">
                <a:solidFill>
                  <a:schemeClr val="tx1"/>
                </a:solidFill>
                <a:effectLst/>
              </a:rPr>
              <a:t> u, o, dan </a:t>
            </a:r>
            <a:r>
              <a:rPr lang="en-US" sz="2400" b="1" dirty="0" err="1">
                <a:solidFill>
                  <a:schemeClr val="tx1"/>
                </a:solidFill>
                <a:effectLst/>
              </a:rPr>
              <a:t>konsonan</a:t>
            </a:r>
            <a:r>
              <a:rPr lang="en-US" sz="2400" b="1" dirty="0">
                <a:solidFill>
                  <a:schemeClr val="tx1"/>
                </a:solidFill>
                <a:effectLst/>
              </a:rPr>
              <a:t>, </a:t>
            </a:r>
            <a:r>
              <a:rPr lang="en-US" sz="2400" b="1" dirty="0" err="1">
                <a:solidFill>
                  <a:schemeClr val="tx1"/>
                </a:solidFill>
                <a:effectLst/>
              </a:rPr>
              <a:t>contohnya</a:t>
            </a:r>
            <a:r>
              <a:rPr lang="en-US" sz="2400" b="1" dirty="0">
                <a:solidFill>
                  <a:schemeClr val="tx1"/>
                </a:solidFill>
                <a:effectLst/>
              </a:rPr>
              <a:t> </a:t>
            </a:r>
            <a:r>
              <a:rPr lang="en-US" sz="2400" b="1" dirty="0" err="1">
                <a:solidFill>
                  <a:schemeClr val="tx1"/>
                </a:solidFill>
                <a:effectLst/>
              </a:rPr>
              <a:t>accomodation</a:t>
            </a:r>
            <a:r>
              <a:rPr lang="en-US" sz="2400" b="1" dirty="0">
                <a:solidFill>
                  <a:schemeClr val="tx1"/>
                </a:solidFill>
                <a:effectLst/>
              </a:rPr>
              <a:t> → </a:t>
            </a:r>
            <a:r>
              <a:rPr lang="en-US" sz="2400" b="1" dirty="0" err="1">
                <a:solidFill>
                  <a:schemeClr val="tx1"/>
                </a:solidFill>
                <a:effectLst/>
              </a:rPr>
              <a:t>akomodasi</a:t>
            </a:r>
            <a:br>
              <a:rPr lang="en-US" sz="2400" b="1" dirty="0">
                <a:solidFill>
                  <a:schemeClr val="tx1"/>
                </a:solidFill>
                <a:effectLst/>
              </a:rPr>
            </a:br>
            <a:r>
              <a:rPr lang="en-US" sz="2400" b="1" dirty="0">
                <a:solidFill>
                  <a:schemeClr val="tx1"/>
                </a:solidFill>
                <a:effectLst/>
              </a:rPr>
              <a:t>Cc → </a:t>
            </a:r>
            <a:r>
              <a:rPr lang="en-US" sz="2400" b="1" dirty="0" err="1">
                <a:solidFill>
                  <a:schemeClr val="tx1"/>
                </a:solidFill>
                <a:effectLst/>
              </a:rPr>
              <a:t>ksjika</a:t>
            </a:r>
            <a:r>
              <a:rPr lang="en-US" sz="2400" b="1" dirty="0">
                <a:solidFill>
                  <a:schemeClr val="tx1"/>
                </a:solidFill>
                <a:effectLst/>
              </a:rPr>
              <a:t> di </a:t>
            </a:r>
            <a:r>
              <a:rPr lang="en-US" sz="2400" b="1" dirty="0" err="1">
                <a:solidFill>
                  <a:schemeClr val="tx1"/>
                </a:solidFill>
                <a:effectLst/>
              </a:rPr>
              <a:t>muka</a:t>
            </a:r>
            <a:r>
              <a:rPr lang="en-US" sz="2400" b="1" dirty="0">
                <a:solidFill>
                  <a:schemeClr val="tx1"/>
                </a:solidFill>
                <a:effectLst/>
              </a:rPr>
              <a:t> e dan </a:t>
            </a:r>
            <a:r>
              <a:rPr lang="en-US" sz="2400" b="1" dirty="0" err="1">
                <a:solidFill>
                  <a:schemeClr val="tx1"/>
                </a:solidFill>
                <a:effectLst/>
              </a:rPr>
              <a:t>i</a:t>
            </a:r>
            <a:r>
              <a:rPr lang="en-US" sz="2400" b="1" dirty="0">
                <a:solidFill>
                  <a:schemeClr val="tx1"/>
                </a:solidFill>
                <a:effectLst/>
              </a:rPr>
              <a:t>, </a:t>
            </a:r>
            <a:r>
              <a:rPr lang="en-US" sz="2400" b="1" dirty="0" err="1">
                <a:solidFill>
                  <a:schemeClr val="tx1"/>
                </a:solidFill>
                <a:effectLst/>
              </a:rPr>
              <a:t>contohnya</a:t>
            </a:r>
            <a:r>
              <a:rPr lang="en-US" sz="2400" b="1" dirty="0">
                <a:solidFill>
                  <a:schemeClr val="tx1"/>
                </a:solidFill>
                <a:effectLst/>
              </a:rPr>
              <a:t> accent → </a:t>
            </a:r>
            <a:r>
              <a:rPr lang="en-US" sz="2400" b="1" dirty="0" err="1">
                <a:solidFill>
                  <a:schemeClr val="tx1"/>
                </a:solidFill>
                <a:effectLst/>
              </a:rPr>
              <a:t>aksen</a:t>
            </a:r>
            <a:br>
              <a:rPr lang="en-US" sz="2400" b="1" dirty="0">
                <a:solidFill>
                  <a:schemeClr val="tx1"/>
                </a:solidFill>
                <a:effectLst/>
              </a:rPr>
            </a:br>
            <a:r>
              <a:rPr lang="en-US" sz="2400" b="1" dirty="0" err="1">
                <a:solidFill>
                  <a:schemeClr val="tx1"/>
                </a:solidFill>
                <a:effectLst/>
              </a:rPr>
              <a:t>ea</a:t>
            </a:r>
            <a:r>
              <a:rPr lang="en-US" sz="2400" b="1" dirty="0">
                <a:solidFill>
                  <a:schemeClr val="tx1"/>
                </a:solidFill>
                <a:effectLst/>
              </a:rPr>
              <a:t> → </a:t>
            </a:r>
            <a:r>
              <a:rPr lang="en-US" sz="2400" b="1" dirty="0" err="1">
                <a:solidFill>
                  <a:schemeClr val="tx1"/>
                </a:solidFill>
                <a:effectLst/>
              </a:rPr>
              <a:t>ea</a:t>
            </a:r>
            <a:r>
              <a:rPr lang="en-US" sz="2400" b="1" dirty="0">
                <a:solidFill>
                  <a:schemeClr val="tx1"/>
                </a:solidFill>
                <a:effectLst/>
              </a:rPr>
              <a:t> , </a:t>
            </a:r>
            <a:r>
              <a:rPr lang="en-US" sz="2400" b="1" dirty="0" err="1">
                <a:solidFill>
                  <a:schemeClr val="tx1"/>
                </a:solidFill>
                <a:effectLst/>
              </a:rPr>
              <a:t>contohnya</a:t>
            </a:r>
            <a:r>
              <a:rPr lang="en-US" sz="2400" b="1" dirty="0">
                <a:solidFill>
                  <a:schemeClr val="tx1"/>
                </a:solidFill>
                <a:effectLst/>
              </a:rPr>
              <a:t> idealist → </a:t>
            </a:r>
            <a:r>
              <a:rPr lang="en-US" sz="2400" b="1" dirty="0" err="1">
                <a:solidFill>
                  <a:schemeClr val="tx1"/>
                </a:solidFill>
                <a:effectLst/>
              </a:rPr>
              <a:t>idealis</a:t>
            </a:r>
            <a:endParaRPr lang="en-US" sz="2400" b="1" dirty="0"/>
          </a:p>
        </p:txBody>
      </p:sp>
    </p:spTree>
    <p:extLst>
      <p:ext uri="{BB962C8B-B14F-4D97-AF65-F5344CB8AC3E}">
        <p14:creationId xmlns:p14="http://schemas.microsoft.com/office/powerpoint/2010/main" val="1139885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44" y="1988840"/>
            <a:ext cx="8183880" cy="4896544"/>
          </a:xfrm>
        </p:spPr>
        <p:txBody>
          <a:bodyPr>
            <a:noAutofit/>
          </a:bodyPr>
          <a:lstStyle/>
          <a:p>
            <a:pPr marL="285750" indent="-285750">
              <a:lnSpc>
                <a:spcPct val="150000"/>
              </a:lnSpc>
            </a:pPr>
            <a:r>
              <a:rPr lang="en-US" sz="2800" dirty="0">
                <a:solidFill>
                  <a:srgbClr val="0070C0"/>
                </a:solidFill>
                <a:effectLst>
                  <a:outerShdw blurRad="38100" dist="38100" dir="2700000" algn="tl">
                    <a:srgbClr val="000000">
                      <a:alpha val="43137"/>
                    </a:srgbClr>
                  </a:outerShdw>
                </a:effectLst>
              </a:rPr>
              <a:t>3. </a:t>
            </a:r>
            <a:r>
              <a:rPr lang="en-US" sz="2800" dirty="0" err="1">
                <a:solidFill>
                  <a:srgbClr val="0070C0"/>
                </a:solidFill>
                <a:effectLst>
                  <a:outerShdw blurRad="38100" dist="38100" dir="2700000" algn="tl">
                    <a:srgbClr val="000000">
                      <a:alpha val="43137"/>
                    </a:srgbClr>
                  </a:outerShdw>
                </a:effectLst>
              </a:rPr>
              <a:t>Pungutan</a:t>
            </a:r>
            <a:r>
              <a:rPr lang="en-US" sz="2800" dirty="0">
                <a:solidFill>
                  <a:srgbClr val="0070C0"/>
                </a:solidFill>
                <a:effectLst>
                  <a:outerShdw blurRad="38100" dist="38100" dir="2700000" algn="tl">
                    <a:srgbClr val="000000">
                      <a:alpha val="43137"/>
                    </a:srgbClr>
                  </a:outerShdw>
                </a:effectLst>
              </a:rPr>
              <a:t>/</a:t>
            </a:r>
            <a:r>
              <a:rPr lang="en-US" sz="2800" dirty="0" err="1">
                <a:solidFill>
                  <a:srgbClr val="0070C0"/>
                </a:solidFill>
                <a:effectLst>
                  <a:outerShdw blurRad="38100" dist="38100" dir="2700000" algn="tl">
                    <a:srgbClr val="000000">
                      <a:alpha val="43137"/>
                    </a:srgbClr>
                  </a:outerShdw>
                </a:effectLst>
              </a:rPr>
              <a:t>Terjemahan</a:t>
            </a:r>
            <a:br>
              <a:rPr lang="en-US" sz="2800" b="0" dirty="0">
                <a:solidFill>
                  <a:schemeClr val="tx1"/>
                </a:solidFill>
                <a:effectLst>
                  <a:outerShdw blurRad="38100" dist="38100" dir="2700000" algn="tl">
                    <a:srgbClr val="000000">
                      <a:alpha val="43137"/>
                    </a:srgbClr>
                  </a:outerShdw>
                </a:effectLst>
              </a:rPr>
            </a:br>
            <a:r>
              <a:rPr lang="en-US" sz="2800" b="0" dirty="0" err="1">
                <a:solidFill>
                  <a:schemeClr val="tx1"/>
                </a:solidFill>
                <a:effectLst>
                  <a:outerShdw blurRad="38100" dist="38100" dir="2700000" algn="tl">
                    <a:srgbClr val="000000">
                      <a:alpha val="43137"/>
                    </a:srgbClr>
                  </a:outerShdw>
                </a:effectLst>
              </a:rPr>
              <a:t>P</a:t>
            </a:r>
            <a:r>
              <a:rPr lang="en-US" sz="2800" b="0" dirty="0" err="1">
                <a:solidFill>
                  <a:schemeClr val="tx1"/>
                </a:solidFill>
                <a:effectLst>
                  <a:outerShdw blurRad="38100" dist="38100" dir="2700000" algn="tl" rotWithShape="0">
                    <a:srgbClr val="000000">
                      <a:alpha val="43137"/>
                    </a:srgbClr>
                  </a:outerShdw>
                </a:effectLst>
              </a:rPr>
              <a:t>enyerapan</a:t>
            </a:r>
            <a:r>
              <a:rPr lang="en-US" sz="2800" b="0" dirty="0">
                <a:solidFill>
                  <a:schemeClr val="tx1"/>
                </a:solidFill>
                <a:effectLst>
                  <a:outerShdw blurRad="38100" dist="38100" dir="2700000" algn="tl" rotWithShape="0">
                    <a:srgbClr val="000000">
                      <a:alpha val="43137"/>
                    </a:srgbClr>
                  </a:outerShdw>
                </a:effectLst>
              </a:rPr>
              <a:t> </a:t>
            </a:r>
            <a:r>
              <a:rPr lang="en-US" sz="2800" b="0" dirty="0" err="1">
                <a:solidFill>
                  <a:schemeClr val="tx1"/>
                </a:solidFill>
                <a:effectLst>
                  <a:outerShdw blurRad="38100" dist="38100" dir="2700000" algn="tl" rotWithShape="0">
                    <a:srgbClr val="000000">
                      <a:alpha val="43137"/>
                    </a:srgbClr>
                  </a:outerShdw>
                </a:effectLst>
              </a:rPr>
              <a:t>bahasa</a:t>
            </a:r>
            <a:r>
              <a:rPr lang="en-US" sz="2800" b="0" dirty="0">
                <a:solidFill>
                  <a:schemeClr val="tx1"/>
                </a:solidFill>
                <a:effectLst>
                  <a:outerShdw blurRad="38100" dist="38100" dir="2700000" algn="tl" rotWithShape="0">
                    <a:srgbClr val="000000">
                      <a:alpha val="43137"/>
                    </a:srgbClr>
                  </a:outerShdw>
                </a:effectLst>
              </a:rPr>
              <a:t> </a:t>
            </a:r>
            <a:r>
              <a:rPr lang="en-US" sz="2800" b="0" dirty="0" err="1">
                <a:solidFill>
                  <a:schemeClr val="tx1"/>
                </a:solidFill>
                <a:effectLst>
                  <a:outerShdw blurRad="38100" dist="38100" dir="2700000" algn="tl" rotWithShape="0">
                    <a:srgbClr val="000000">
                      <a:alpha val="43137"/>
                    </a:srgbClr>
                  </a:outerShdw>
                </a:effectLst>
              </a:rPr>
              <a:t>asing</a:t>
            </a:r>
            <a:r>
              <a:rPr lang="en-US" sz="2800" b="0" dirty="0">
                <a:solidFill>
                  <a:schemeClr val="tx1"/>
                </a:solidFill>
                <a:effectLst>
                  <a:outerShdw blurRad="38100" dist="38100" dir="2700000" algn="tl" rotWithShape="0">
                    <a:srgbClr val="000000">
                      <a:alpha val="43137"/>
                    </a:srgbClr>
                  </a:outerShdw>
                </a:effectLst>
              </a:rPr>
              <a:t> </a:t>
            </a:r>
            <a:r>
              <a:rPr lang="en-US" sz="2800" b="0" dirty="0" err="1">
                <a:solidFill>
                  <a:schemeClr val="tx1"/>
                </a:solidFill>
                <a:effectLst>
                  <a:outerShdw blurRad="38100" dist="38100" dir="2700000" algn="tl" rotWithShape="0">
                    <a:srgbClr val="000000">
                      <a:alpha val="43137"/>
                    </a:srgbClr>
                  </a:outerShdw>
                </a:effectLst>
              </a:rPr>
              <a:t>dengan</a:t>
            </a:r>
            <a:r>
              <a:rPr lang="en-US" sz="2800" b="0" dirty="0">
                <a:solidFill>
                  <a:schemeClr val="tx1"/>
                </a:solidFill>
                <a:effectLst>
                  <a:outerShdw blurRad="38100" dist="38100" dir="2700000" algn="tl" rotWithShape="0">
                    <a:srgbClr val="000000">
                      <a:alpha val="43137"/>
                    </a:srgbClr>
                  </a:outerShdw>
                </a:effectLst>
              </a:rPr>
              <a:t> </a:t>
            </a:r>
            <a:r>
              <a:rPr lang="en-US" sz="2800" b="0" dirty="0" err="1">
                <a:solidFill>
                  <a:schemeClr val="tx1"/>
                </a:solidFill>
                <a:effectLst>
                  <a:outerShdw blurRad="38100" dist="38100" dir="2700000" algn="tl" rotWithShape="0">
                    <a:srgbClr val="000000">
                      <a:alpha val="43137"/>
                    </a:srgbClr>
                  </a:outerShdw>
                </a:effectLst>
              </a:rPr>
              <a:t>mengambil</a:t>
            </a:r>
            <a:r>
              <a:rPr lang="en-US" sz="2800" b="0" dirty="0">
                <a:solidFill>
                  <a:schemeClr val="tx1"/>
                </a:solidFill>
                <a:effectLst>
                  <a:outerShdw blurRad="38100" dist="38100" dir="2700000" algn="tl" rotWithShape="0">
                    <a:srgbClr val="000000">
                      <a:alpha val="43137"/>
                    </a:srgbClr>
                  </a:outerShdw>
                </a:effectLst>
              </a:rPr>
              <a:t> </a:t>
            </a:r>
            <a:r>
              <a:rPr lang="en-US" sz="2800" b="0" dirty="0" err="1">
                <a:solidFill>
                  <a:schemeClr val="tx1"/>
                </a:solidFill>
                <a:effectLst>
                  <a:outerShdw blurRad="38100" dist="38100" dir="2700000" algn="tl" rotWithShape="0">
                    <a:srgbClr val="000000">
                      <a:alpha val="43137"/>
                    </a:srgbClr>
                  </a:outerShdw>
                </a:effectLst>
              </a:rPr>
              <a:t>konsep</a:t>
            </a:r>
            <a:r>
              <a:rPr lang="en-US" sz="2800" b="0" dirty="0">
                <a:solidFill>
                  <a:schemeClr val="tx1"/>
                </a:solidFill>
                <a:effectLst>
                  <a:outerShdw blurRad="38100" dist="38100" dir="2700000" algn="tl" rotWithShape="0">
                    <a:srgbClr val="000000">
                      <a:alpha val="43137"/>
                    </a:srgbClr>
                  </a:outerShdw>
                </a:effectLst>
              </a:rPr>
              <a:t> </a:t>
            </a:r>
            <a:r>
              <a:rPr lang="en-US" sz="2800" b="0" dirty="0" err="1">
                <a:solidFill>
                  <a:schemeClr val="tx1"/>
                </a:solidFill>
                <a:effectLst>
                  <a:outerShdw blurRad="38100" dist="38100" dir="2700000" algn="tl" rotWithShape="0">
                    <a:srgbClr val="000000">
                      <a:alpha val="43137"/>
                    </a:srgbClr>
                  </a:outerShdw>
                </a:effectLst>
              </a:rPr>
              <a:t>dasar</a:t>
            </a:r>
            <a:r>
              <a:rPr lang="en-US" sz="2800" b="0" dirty="0">
                <a:solidFill>
                  <a:schemeClr val="tx1"/>
                </a:solidFill>
                <a:effectLst>
                  <a:outerShdw blurRad="38100" dist="38100" dir="2700000" algn="tl" rotWithShape="0">
                    <a:srgbClr val="000000">
                      <a:alpha val="43137"/>
                    </a:srgbClr>
                  </a:outerShdw>
                </a:effectLst>
              </a:rPr>
              <a:t> yang </a:t>
            </a:r>
            <a:r>
              <a:rPr lang="en-US" sz="2800" b="0" dirty="0" err="1">
                <a:solidFill>
                  <a:schemeClr val="tx1"/>
                </a:solidFill>
                <a:effectLst>
                  <a:outerShdw blurRad="38100" dist="38100" dir="2700000" algn="tl" rotWithShape="0">
                    <a:srgbClr val="000000">
                      <a:alpha val="43137"/>
                    </a:srgbClr>
                  </a:outerShdw>
                </a:effectLst>
              </a:rPr>
              <a:t>kemudian</a:t>
            </a:r>
            <a:r>
              <a:rPr lang="en-US" sz="2800" b="0" dirty="0">
                <a:solidFill>
                  <a:schemeClr val="tx1"/>
                </a:solidFill>
                <a:effectLst>
                  <a:outerShdw blurRad="38100" dist="38100" dir="2700000" algn="tl" rotWithShape="0">
                    <a:srgbClr val="000000">
                      <a:alpha val="43137"/>
                    </a:srgbClr>
                  </a:outerShdw>
                </a:effectLst>
              </a:rPr>
              <a:t> </a:t>
            </a:r>
            <a:r>
              <a:rPr lang="en-US" sz="2800" b="0" dirty="0" err="1">
                <a:solidFill>
                  <a:schemeClr val="tx1"/>
                </a:solidFill>
                <a:effectLst>
                  <a:outerShdw blurRad="38100" dist="38100" dir="2700000" algn="tl" rotWithShape="0">
                    <a:srgbClr val="000000">
                      <a:alpha val="43137"/>
                    </a:srgbClr>
                  </a:outerShdw>
                </a:effectLst>
              </a:rPr>
              <a:t>dicari</a:t>
            </a:r>
            <a:r>
              <a:rPr lang="en-US" sz="2800" b="0" dirty="0">
                <a:solidFill>
                  <a:schemeClr val="tx1"/>
                </a:solidFill>
                <a:effectLst>
                  <a:outerShdw blurRad="38100" dist="38100" dir="2700000" algn="tl" rotWithShape="0">
                    <a:srgbClr val="000000">
                      <a:alpha val="43137"/>
                    </a:srgbClr>
                  </a:outerShdw>
                </a:effectLst>
              </a:rPr>
              <a:t> </a:t>
            </a:r>
            <a:r>
              <a:rPr lang="en-US" sz="2800" b="0" dirty="0" err="1">
                <a:solidFill>
                  <a:schemeClr val="tx1"/>
                </a:solidFill>
                <a:effectLst>
                  <a:outerShdw blurRad="38100" dist="38100" dir="2700000" algn="tl" rotWithShape="0">
                    <a:srgbClr val="000000">
                      <a:alpha val="43137"/>
                    </a:srgbClr>
                  </a:outerShdw>
                </a:effectLst>
              </a:rPr>
              <a:t>padanan</a:t>
            </a:r>
            <a:r>
              <a:rPr lang="en-US" sz="2800" b="0" dirty="0">
                <a:solidFill>
                  <a:schemeClr val="tx1"/>
                </a:solidFill>
                <a:effectLst>
                  <a:outerShdw blurRad="38100" dist="38100" dir="2700000" algn="tl" rotWithShape="0">
                    <a:srgbClr val="000000">
                      <a:alpha val="43137"/>
                    </a:srgbClr>
                  </a:outerShdw>
                </a:effectLst>
              </a:rPr>
              <a:t> </a:t>
            </a:r>
            <a:r>
              <a:rPr lang="en-US" sz="2800" b="0" dirty="0" err="1">
                <a:solidFill>
                  <a:schemeClr val="tx1"/>
                </a:solidFill>
                <a:effectLst>
                  <a:outerShdw blurRad="38100" dist="38100" dir="2700000" algn="tl" rotWithShape="0">
                    <a:srgbClr val="000000">
                      <a:alpha val="43137"/>
                    </a:srgbClr>
                  </a:outerShdw>
                </a:effectLst>
              </a:rPr>
              <a:t>katanya</a:t>
            </a:r>
            <a:r>
              <a:rPr lang="en-US" sz="2800" b="0" dirty="0">
                <a:solidFill>
                  <a:schemeClr val="tx1"/>
                </a:solidFill>
                <a:effectLst>
                  <a:outerShdw blurRad="38100" dist="38100" dir="2700000" algn="tl" rotWithShape="0">
                    <a:srgbClr val="000000">
                      <a:alpha val="43137"/>
                    </a:srgbClr>
                  </a:outerShdw>
                </a:effectLst>
              </a:rPr>
              <a:t> (</a:t>
            </a:r>
            <a:r>
              <a:rPr lang="en-US" sz="2800" b="0" dirty="0" err="1">
                <a:solidFill>
                  <a:schemeClr val="tx1"/>
                </a:solidFill>
                <a:effectLst>
                  <a:outerShdw blurRad="38100" dist="38100" dir="2700000" algn="tl" rotWithShape="0">
                    <a:srgbClr val="000000">
                      <a:alpha val="43137"/>
                    </a:srgbClr>
                  </a:outerShdw>
                </a:effectLst>
              </a:rPr>
              <a:t>diterjemahkan</a:t>
            </a:r>
            <a:r>
              <a:rPr lang="en-US" sz="2800" b="0" dirty="0">
                <a:solidFill>
                  <a:schemeClr val="tx1"/>
                </a:solidFill>
                <a:effectLst>
                  <a:outerShdw blurRad="38100" dist="38100" dir="2700000" algn="tl" rotWithShape="0">
                    <a:srgbClr val="000000">
                      <a:alpha val="43137"/>
                    </a:srgbClr>
                  </a:outerShdw>
                </a:effectLst>
              </a:rPr>
              <a:t>), </a:t>
            </a:r>
            <a:r>
              <a:rPr lang="en-US" sz="2800" b="0" dirty="0" err="1">
                <a:solidFill>
                  <a:schemeClr val="tx1"/>
                </a:solidFill>
                <a:effectLst>
                  <a:outerShdw blurRad="38100" dist="38100" dir="2700000" algn="tl" rotWithShape="0">
                    <a:srgbClr val="000000">
                      <a:alpha val="43137"/>
                    </a:srgbClr>
                  </a:outerShdw>
                </a:effectLst>
              </a:rPr>
              <a:t>contoh</a:t>
            </a:r>
            <a:r>
              <a:rPr lang="en-US" sz="2800" b="0" dirty="0">
                <a:solidFill>
                  <a:schemeClr val="tx1"/>
                </a:solidFill>
                <a:effectLst>
                  <a:outerShdw blurRad="38100" dist="38100" dir="2700000" algn="tl" rotWithShape="0">
                    <a:srgbClr val="000000">
                      <a:alpha val="43137"/>
                    </a:srgbClr>
                  </a:outerShdw>
                </a:effectLst>
              </a:rPr>
              <a:t>: </a:t>
            </a:r>
            <a:r>
              <a:rPr lang="en-US" sz="2800" b="0" i="1" dirty="0">
                <a:solidFill>
                  <a:schemeClr val="tx1"/>
                </a:solidFill>
                <a:effectLst>
                  <a:outerShdw blurRad="38100" dist="38100" dir="2700000" algn="tl" rotWithShape="0">
                    <a:srgbClr val="000000">
                      <a:alpha val="43137"/>
                    </a:srgbClr>
                  </a:outerShdw>
                </a:effectLst>
              </a:rPr>
              <a:t>background, whiteboard, reschedule</a:t>
            </a:r>
            <a:r>
              <a:rPr lang="en-US" sz="2800" b="0" dirty="0">
                <a:solidFill>
                  <a:schemeClr val="tx1"/>
                </a:solidFill>
                <a:effectLst>
                  <a:outerShdw blurRad="38100" dist="38100" dir="2700000" algn="tl" rotWithShape="0">
                    <a:srgbClr val="000000">
                      <a:alpha val="43137"/>
                    </a:srgbClr>
                  </a:outerShdw>
                </a:effectLst>
              </a:rPr>
              <a:t>.</a:t>
            </a:r>
            <a:br>
              <a:rPr lang="en-US" sz="2800" b="0" dirty="0">
                <a:solidFill>
                  <a:schemeClr val="tx1"/>
                </a:solidFill>
                <a:effectLst>
                  <a:outerShdw blurRad="38100" dist="38100" dir="2700000" algn="tl">
                    <a:srgbClr val="000000">
                      <a:alpha val="43137"/>
                    </a:srgbClr>
                  </a:outerShdw>
                </a:effectLst>
              </a:rPr>
            </a:br>
            <a:r>
              <a:rPr lang="en-US" sz="2800" b="0" dirty="0" err="1">
                <a:solidFill>
                  <a:schemeClr val="tx1"/>
                </a:solidFill>
                <a:effectLst>
                  <a:outerShdw blurRad="38100" dist="38100" dir="2700000" algn="tl">
                    <a:srgbClr val="000000">
                      <a:alpha val="43137"/>
                    </a:srgbClr>
                  </a:outerShdw>
                </a:effectLst>
              </a:rPr>
              <a:t>Contoh</a:t>
            </a:r>
            <a:r>
              <a:rPr lang="en-US" sz="2800" b="0" dirty="0">
                <a:solidFill>
                  <a:schemeClr val="tx1"/>
                </a:solidFill>
                <a:effectLst>
                  <a:outerShdw blurRad="38100" dist="38100" dir="2700000" algn="tl">
                    <a:srgbClr val="000000">
                      <a:alpha val="43137"/>
                    </a:srgbClr>
                  </a:outerShdw>
                </a:effectLst>
              </a:rPr>
              <a:t> </a:t>
            </a:r>
            <a:r>
              <a:rPr lang="en-US" sz="2800" b="0" dirty="0" err="1">
                <a:solidFill>
                  <a:schemeClr val="tx1"/>
                </a:solidFill>
                <a:effectLst>
                  <a:outerShdw blurRad="38100" dist="38100" dir="2700000" algn="tl">
                    <a:srgbClr val="000000">
                      <a:alpha val="43137"/>
                    </a:srgbClr>
                  </a:outerShdw>
                </a:effectLst>
              </a:rPr>
              <a:t>kata</a:t>
            </a:r>
            <a:r>
              <a:rPr lang="en-US" sz="2800" b="0" dirty="0">
                <a:solidFill>
                  <a:schemeClr val="tx1"/>
                </a:solidFill>
                <a:effectLst>
                  <a:outerShdw blurRad="38100" dist="38100" dir="2700000" algn="tl">
                    <a:srgbClr val="000000">
                      <a:alpha val="43137"/>
                    </a:srgbClr>
                  </a:outerShdw>
                </a:effectLst>
              </a:rPr>
              <a:t> </a:t>
            </a:r>
            <a:r>
              <a:rPr lang="en-US" sz="2800" b="0" dirty="0" err="1">
                <a:solidFill>
                  <a:schemeClr val="tx1"/>
                </a:solidFill>
                <a:effectLst>
                  <a:outerShdw blurRad="38100" dist="38100" dir="2700000" algn="tl">
                    <a:srgbClr val="000000">
                      <a:alpha val="43137"/>
                    </a:srgbClr>
                  </a:outerShdw>
                </a:effectLst>
              </a:rPr>
              <a:t>serapan</a:t>
            </a:r>
            <a:r>
              <a:rPr lang="en-US" sz="2800" b="0" dirty="0">
                <a:solidFill>
                  <a:schemeClr val="tx1"/>
                </a:solidFill>
                <a:effectLst>
                  <a:outerShdw blurRad="38100" dist="38100" dir="2700000" algn="tl">
                    <a:srgbClr val="000000">
                      <a:alpha val="43137"/>
                    </a:srgbClr>
                  </a:outerShdw>
                </a:effectLst>
              </a:rPr>
              <a:t> </a:t>
            </a:r>
            <a:r>
              <a:rPr lang="en-US" sz="2800" b="0" dirty="0" err="1">
                <a:solidFill>
                  <a:schemeClr val="tx1"/>
                </a:solidFill>
                <a:effectLst>
                  <a:outerShdw blurRad="38100" dist="38100" dir="2700000" algn="tl">
                    <a:srgbClr val="000000">
                      <a:alpha val="43137"/>
                    </a:srgbClr>
                  </a:outerShdw>
                </a:effectLst>
              </a:rPr>
              <a:t>ini</a:t>
            </a:r>
            <a:r>
              <a:rPr lang="en-US" sz="2800" b="0" dirty="0">
                <a:solidFill>
                  <a:schemeClr val="tx1"/>
                </a:solidFill>
                <a:effectLst>
                  <a:outerShdw blurRad="38100" dist="38100" dir="2700000" algn="tl">
                    <a:srgbClr val="000000">
                      <a:alpha val="43137"/>
                    </a:srgbClr>
                  </a:outerShdw>
                </a:effectLst>
              </a:rPr>
              <a:t> </a:t>
            </a:r>
            <a:r>
              <a:rPr lang="en-US" sz="2800" b="0" dirty="0" err="1">
                <a:solidFill>
                  <a:schemeClr val="tx1"/>
                </a:solidFill>
                <a:effectLst>
                  <a:outerShdw blurRad="38100" dist="38100" dir="2700000" algn="tl">
                    <a:srgbClr val="000000">
                      <a:alpha val="43137"/>
                    </a:srgbClr>
                  </a:outerShdw>
                </a:effectLst>
              </a:rPr>
              <a:t>antara</a:t>
            </a:r>
            <a:r>
              <a:rPr lang="en-US" sz="2800" b="0" dirty="0">
                <a:solidFill>
                  <a:schemeClr val="tx1"/>
                </a:solidFill>
                <a:effectLst>
                  <a:outerShdw blurRad="38100" dist="38100" dir="2700000" algn="tl">
                    <a:srgbClr val="000000">
                      <a:alpha val="43137"/>
                    </a:srgbClr>
                  </a:outerShdw>
                </a:effectLst>
              </a:rPr>
              <a:t> lain:</a:t>
            </a:r>
            <a:br>
              <a:rPr lang="en-US" sz="2800" b="0" dirty="0">
                <a:solidFill>
                  <a:schemeClr val="tx1"/>
                </a:solidFill>
                <a:effectLst>
                  <a:outerShdw blurRad="38100" dist="38100" dir="2700000" algn="tl">
                    <a:srgbClr val="000000">
                      <a:alpha val="43137"/>
                    </a:srgbClr>
                  </a:outerShdw>
                </a:effectLst>
              </a:rPr>
            </a:br>
            <a:r>
              <a:rPr lang="en-US" sz="2800" b="0" dirty="0" err="1">
                <a:solidFill>
                  <a:schemeClr val="tx1"/>
                </a:solidFill>
                <a:effectLst>
                  <a:outerShdw blurRad="38100" dist="38100" dir="2700000" algn="tl">
                    <a:srgbClr val="000000">
                      <a:alpha val="43137"/>
                    </a:srgbClr>
                  </a:outerShdw>
                </a:effectLst>
              </a:rPr>
              <a:t>Sukucadang</a:t>
            </a:r>
            <a:r>
              <a:rPr lang="en-US" sz="2800" b="0" dirty="0">
                <a:solidFill>
                  <a:schemeClr val="tx1"/>
                </a:solidFill>
                <a:effectLst>
                  <a:outerShdw blurRad="38100" dist="38100" dir="2700000" algn="tl">
                    <a:srgbClr val="000000">
                      <a:alpha val="43137"/>
                    </a:srgbClr>
                  </a:outerShdw>
                </a:effectLst>
              </a:rPr>
              <a:t> (</a:t>
            </a:r>
            <a:r>
              <a:rPr lang="en-US" sz="2800" b="0" dirty="0" err="1">
                <a:solidFill>
                  <a:schemeClr val="tx1"/>
                </a:solidFill>
                <a:effectLst>
                  <a:outerShdw blurRad="38100" dist="38100" dir="2700000" algn="tl">
                    <a:srgbClr val="000000">
                      <a:alpha val="43137"/>
                    </a:srgbClr>
                  </a:outerShdw>
                </a:effectLst>
              </a:rPr>
              <a:t>dari</a:t>
            </a:r>
            <a:r>
              <a:rPr lang="en-US" sz="2800" b="0" dirty="0">
                <a:solidFill>
                  <a:schemeClr val="tx1"/>
                </a:solidFill>
                <a:effectLst>
                  <a:outerShdw blurRad="38100" dist="38100" dir="2700000" algn="tl">
                    <a:srgbClr val="000000">
                      <a:alpha val="43137"/>
                    </a:srgbClr>
                  </a:outerShdw>
                </a:effectLst>
              </a:rPr>
              <a:t> </a:t>
            </a:r>
            <a:r>
              <a:rPr lang="en-US" sz="2800" b="0" dirty="0" err="1">
                <a:solidFill>
                  <a:schemeClr val="tx1"/>
                </a:solidFill>
                <a:effectLst>
                  <a:outerShdw blurRad="38100" dist="38100" dir="2700000" algn="tl">
                    <a:srgbClr val="000000">
                      <a:alpha val="43137"/>
                    </a:srgbClr>
                  </a:outerShdw>
                </a:effectLst>
              </a:rPr>
              <a:t>kata</a:t>
            </a:r>
            <a:r>
              <a:rPr lang="en-US" sz="2800" b="0" dirty="0">
                <a:solidFill>
                  <a:schemeClr val="tx1"/>
                </a:solidFill>
                <a:effectLst>
                  <a:outerShdw blurRad="38100" dist="38100" dir="2700000" algn="tl">
                    <a:srgbClr val="000000">
                      <a:alpha val="43137"/>
                    </a:srgbClr>
                  </a:outerShdw>
                </a:effectLst>
              </a:rPr>
              <a:t> spare part),</a:t>
            </a:r>
            <a:br>
              <a:rPr lang="en-US" sz="2800" b="0" dirty="0">
                <a:solidFill>
                  <a:schemeClr val="tx1"/>
                </a:solidFill>
                <a:effectLst>
                  <a:outerShdw blurRad="38100" dist="38100" dir="2700000" algn="tl">
                    <a:srgbClr val="000000">
                      <a:alpha val="43137"/>
                    </a:srgbClr>
                  </a:outerShdw>
                </a:effectLst>
              </a:rPr>
            </a:br>
            <a:r>
              <a:rPr lang="en-US" sz="2800" b="0" dirty="0" err="1">
                <a:solidFill>
                  <a:schemeClr val="tx1"/>
                </a:solidFill>
                <a:effectLst>
                  <a:outerShdw blurRad="38100" dist="38100" dir="2700000" algn="tl">
                    <a:srgbClr val="000000">
                      <a:alpha val="43137"/>
                    </a:srgbClr>
                  </a:outerShdw>
                </a:effectLst>
              </a:rPr>
              <a:t>Ujicoba</a:t>
            </a:r>
            <a:r>
              <a:rPr lang="en-US" sz="2800" b="0" dirty="0">
                <a:solidFill>
                  <a:schemeClr val="tx1"/>
                </a:solidFill>
                <a:effectLst>
                  <a:outerShdw blurRad="38100" dist="38100" dir="2700000" algn="tl">
                    <a:srgbClr val="000000">
                      <a:alpha val="43137"/>
                    </a:srgbClr>
                  </a:outerShdw>
                </a:effectLst>
              </a:rPr>
              <a:t> (</a:t>
            </a:r>
            <a:r>
              <a:rPr lang="en-US" sz="2800" b="0" dirty="0" err="1">
                <a:solidFill>
                  <a:schemeClr val="tx1"/>
                </a:solidFill>
                <a:effectLst>
                  <a:outerShdw blurRad="38100" dist="38100" dir="2700000" algn="tl">
                    <a:srgbClr val="000000">
                      <a:alpha val="43137"/>
                    </a:srgbClr>
                  </a:outerShdw>
                </a:effectLst>
              </a:rPr>
              <a:t>dari</a:t>
            </a:r>
            <a:r>
              <a:rPr lang="en-US" sz="2800" b="0" dirty="0">
                <a:solidFill>
                  <a:schemeClr val="tx1"/>
                </a:solidFill>
                <a:effectLst>
                  <a:outerShdw blurRad="38100" dist="38100" dir="2700000" algn="tl">
                    <a:srgbClr val="000000">
                      <a:alpha val="43137"/>
                    </a:srgbClr>
                  </a:outerShdw>
                </a:effectLst>
              </a:rPr>
              <a:t> </a:t>
            </a:r>
            <a:r>
              <a:rPr lang="en-US" sz="2800" b="0" dirty="0" err="1">
                <a:solidFill>
                  <a:schemeClr val="tx1"/>
                </a:solidFill>
                <a:effectLst>
                  <a:outerShdw blurRad="38100" dist="38100" dir="2700000" algn="tl">
                    <a:srgbClr val="000000">
                      <a:alpha val="43137"/>
                    </a:srgbClr>
                  </a:outerShdw>
                </a:effectLst>
              </a:rPr>
              <a:t>kata</a:t>
            </a:r>
            <a:r>
              <a:rPr lang="en-US" sz="2800" b="0" dirty="0">
                <a:solidFill>
                  <a:schemeClr val="tx1"/>
                </a:solidFill>
                <a:effectLst>
                  <a:outerShdw blurRad="38100" dist="38100" dir="2700000" algn="tl">
                    <a:srgbClr val="000000">
                      <a:alpha val="43137"/>
                    </a:srgbClr>
                  </a:outerShdw>
                </a:effectLst>
              </a:rPr>
              <a:t> try out),</a:t>
            </a:r>
            <a:br>
              <a:rPr lang="en-US" sz="2800" b="0" dirty="0">
                <a:solidFill>
                  <a:schemeClr val="tx1"/>
                </a:solidFill>
                <a:effectLst>
                  <a:outerShdw blurRad="38100" dist="38100" dir="2700000" algn="tl">
                    <a:srgbClr val="000000">
                      <a:alpha val="43137"/>
                    </a:srgbClr>
                  </a:outerShdw>
                </a:effectLst>
              </a:rPr>
            </a:br>
            <a:r>
              <a:rPr lang="en-US" sz="2800" b="0" dirty="0" err="1">
                <a:solidFill>
                  <a:schemeClr val="tx1"/>
                </a:solidFill>
                <a:effectLst>
                  <a:outerShdw blurRad="38100" dist="38100" dir="2700000" algn="tl">
                    <a:srgbClr val="000000">
                      <a:alpha val="43137"/>
                    </a:srgbClr>
                  </a:outerShdw>
                </a:effectLst>
              </a:rPr>
              <a:t>Siksaan</a:t>
            </a:r>
            <a:r>
              <a:rPr lang="en-US" sz="2800" b="0" dirty="0">
                <a:solidFill>
                  <a:schemeClr val="tx1"/>
                </a:solidFill>
                <a:effectLst>
                  <a:outerShdw blurRad="38100" dist="38100" dir="2700000" algn="tl">
                    <a:srgbClr val="000000">
                      <a:alpha val="43137"/>
                    </a:srgbClr>
                  </a:outerShdw>
                </a:effectLst>
              </a:rPr>
              <a:t> (</a:t>
            </a:r>
            <a:r>
              <a:rPr lang="en-US" sz="2800" b="0" dirty="0" err="1">
                <a:solidFill>
                  <a:schemeClr val="tx1"/>
                </a:solidFill>
                <a:effectLst>
                  <a:outerShdw blurRad="38100" dist="38100" dir="2700000" algn="tl">
                    <a:srgbClr val="000000">
                      <a:alpha val="43137"/>
                    </a:srgbClr>
                  </a:outerShdw>
                </a:effectLst>
              </a:rPr>
              <a:t>dari</a:t>
            </a:r>
            <a:r>
              <a:rPr lang="en-US" sz="2800" b="0" dirty="0">
                <a:solidFill>
                  <a:schemeClr val="tx1"/>
                </a:solidFill>
                <a:effectLst>
                  <a:outerShdw blurRad="38100" dist="38100" dir="2700000" algn="tl">
                    <a:srgbClr val="000000">
                      <a:alpha val="43137"/>
                    </a:srgbClr>
                  </a:outerShdw>
                </a:effectLst>
              </a:rPr>
              <a:t> </a:t>
            </a:r>
            <a:r>
              <a:rPr lang="en-US" sz="2800" b="0" dirty="0" err="1">
                <a:solidFill>
                  <a:schemeClr val="tx1"/>
                </a:solidFill>
                <a:effectLst>
                  <a:outerShdw blurRad="38100" dist="38100" dir="2700000" algn="tl">
                    <a:srgbClr val="000000">
                      <a:alpha val="43137"/>
                    </a:srgbClr>
                  </a:outerShdw>
                </a:effectLst>
              </a:rPr>
              <a:t>kata</a:t>
            </a:r>
            <a:r>
              <a:rPr lang="en-US" sz="2800" b="0" dirty="0">
                <a:solidFill>
                  <a:schemeClr val="tx1"/>
                </a:solidFill>
                <a:effectLst>
                  <a:outerShdw blurRad="38100" dist="38100" dir="2700000" algn="tl">
                    <a:srgbClr val="000000">
                      <a:alpha val="43137"/>
                    </a:srgbClr>
                  </a:outerShdw>
                </a:effectLst>
              </a:rPr>
              <a:t> </a:t>
            </a:r>
            <a:r>
              <a:rPr lang="en-US" sz="2800" b="0" dirty="0" err="1">
                <a:solidFill>
                  <a:schemeClr val="tx1"/>
                </a:solidFill>
                <a:effectLst>
                  <a:outerShdw blurRad="38100" dist="38100" dir="2700000" algn="tl">
                    <a:srgbClr val="000000">
                      <a:alpha val="43137"/>
                    </a:srgbClr>
                  </a:outerShdw>
                </a:effectLst>
              </a:rPr>
              <a:t>azab</a:t>
            </a:r>
            <a:r>
              <a:rPr lang="en-US" sz="2800" b="0" dirty="0">
                <a:solidFill>
                  <a:schemeClr val="tx1"/>
                </a:solidFill>
                <a:effectLst>
                  <a:outerShdw blurRad="38100" dist="38100" dir="2700000" algn="tl">
                    <a:srgbClr val="000000">
                      <a:alpha val="43137"/>
                    </a:srgbClr>
                  </a:outerShdw>
                </a:effectLst>
              </a:rPr>
              <a:t>).</a:t>
            </a:r>
            <a:br>
              <a:rPr lang="en-US" sz="2800" b="0" dirty="0">
                <a:solidFill>
                  <a:schemeClr val="tx1"/>
                </a:solidFill>
                <a:effectLst>
                  <a:outerShdw blurRad="38100" dist="38100" dir="2700000" algn="tl">
                    <a:srgbClr val="000000">
                      <a:alpha val="43137"/>
                    </a:srgbClr>
                  </a:outerShdw>
                </a:effectLst>
              </a:rPr>
            </a:br>
            <a:endParaRPr lang="en-US" sz="2800" b="0" dirty="0">
              <a:solidFill>
                <a:schemeClr val="tx1"/>
              </a:solidFill>
              <a:effectLst>
                <a:outerShdw blurRad="38100" dist="38100" dir="2700000" algn="tl">
                  <a:srgbClr val="000000">
                    <a:alpha val="43137"/>
                  </a:srgbClr>
                </a:outerShdw>
              </a:effectLst>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13636</TotalTime>
  <Words>626</Words>
  <Application>Microsoft Office PowerPoint</Application>
  <PresentationFormat>On-screen Show (4:3)</PresentationFormat>
  <Paragraphs>40</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Arial Black</vt:lpstr>
      <vt:lpstr>Calibri</vt:lpstr>
      <vt:lpstr>Calibri Light</vt:lpstr>
      <vt:lpstr>Symbol</vt:lpstr>
      <vt:lpstr>Office Theme</vt:lpstr>
      <vt:lpstr>SERAPAN BAHASA INDONESIA DAN RAGAM BAHASA ILMU</vt:lpstr>
      <vt:lpstr>KATA SERAPAN</vt:lpstr>
      <vt:lpstr>PowerPoint Presentation</vt:lpstr>
      <vt:lpstr>PowerPoint Presentation</vt:lpstr>
      <vt:lpstr>PowerPoint Presentation</vt:lpstr>
      <vt:lpstr>PowerPoint Presentation</vt:lpstr>
      <vt:lpstr>PowerPoint Presentation</vt:lpstr>
      <vt:lpstr>PowerPoint Presentation</vt:lpstr>
      <vt:lpstr>3. Pungutan/Terjemahan Penyerapan bahasa asing dengan mengambil konsep dasar yang kemudian dicari padanan katanya (diterjemahkan), contoh: background, whiteboard, reschedule. Contoh kata serapan ini antara lain: Sukucadang (dari kata spare part), Ujicoba (dari kata try out), Siksaan (dari kata azab). </vt:lpstr>
      <vt:lpstr>Bahasa ragam ilmiah merupakan ragam bahasa berdasarkan pengelompokkan menurut jenis pemakaiannya dalam bidang kegiatan sesuai dengan sifat keilmuannya. Bahasa Indonesia harus memenuhi syarat diantaranya benar (sesuai dengan kaidah bahasa Indonesia baku), logis, cermat dan sistematis. </vt:lpstr>
      <vt:lpstr>PowerPoint Presentation</vt:lpstr>
      <vt:lpstr>PowerPoint Presentation</vt:lpstr>
      <vt:lpstr>PowerPoint Presentation</vt:lpstr>
      <vt:lpstr>PowerPoint Presentation</vt:lpstr>
      <vt:lpstr>PowerPoint Presentation</vt:lpstr>
      <vt:lpstr>PowerPoint Presentation</vt:lpstr>
      <vt:lpstr>Sifat Bahasa Ilmiah (Chaer 2011)</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SERAPAN BAHASA INDONESIA DAN RAGAM BAHASA ILMU</dc:title>
  <dc:creator>Ndy_Ali</dc:creator>
  <cp:lastModifiedBy>Nurjoko Nurjoko</cp:lastModifiedBy>
  <cp:revision>59</cp:revision>
  <dcterms:created xsi:type="dcterms:W3CDTF">2020-10-18T13:15:40Z</dcterms:created>
  <dcterms:modified xsi:type="dcterms:W3CDTF">2023-10-11T09:02:24Z</dcterms:modified>
</cp:coreProperties>
</file>