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297" r:id="rId4"/>
    <p:sldId id="298" r:id="rId5"/>
    <p:sldId id="308" r:id="rId6"/>
    <p:sldId id="303" r:id="rId7"/>
    <p:sldId id="305" r:id="rId8"/>
    <p:sldId id="302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8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4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3.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6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Mengelola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Tim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Formal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Tim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Lintas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Fungsional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Tim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Swakelola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id-ID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18864" y="126876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AutoNum type="arabicPeriod"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Pancaroba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/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Keributan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Penormaan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Penundaan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514350" indent="-514350">
              <a:buAutoNum type="arabicPeriod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endParaRPr lang="id-ID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2636912"/>
            <a:ext cx="194421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Rapat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419872" y="2636912"/>
            <a:ext cx="230425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Peningkatan</a:t>
            </a:r>
            <a:r>
              <a:rPr lang="en-US" dirty="0" smtClean="0"/>
              <a:t> </a:t>
            </a:r>
          </a:p>
          <a:p>
            <a:pPr algn="ctr"/>
            <a:r>
              <a:rPr lang="en-US" dirty="0" err="1" smtClean="0"/>
              <a:t>Kreativitas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372200" y="2636912"/>
            <a:ext cx="187220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Brainstorming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419872" y="4293096"/>
            <a:ext cx="230425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Nominal Group </a:t>
            </a:r>
          </a:p>
          <a:p>
            <a:pPr algn="ctr"/>
            <a:r>
              <a:rPr lang="en-US" dirty="0" smtClean="0"/>
              <a:t>Technique (NGT)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3"/>
            <a:endCxn id="7" idx="1"/>
          </p:cNvCxnSpPr>
          <p:nvPr/>
        </p:nvCxnSpPr>
        <p:spPr>
          <a:xfrm>
            <a:off x="2699792" y="2996952"/>
            <a:ext cx="7200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1"/>
            <a:endCxn id="7" idx="3"/>
          </p:cNvCxnSpPr>
          <p:nvPr/>
        </p:nvCxnSpPr>
        <p:spPr>
          <a:xfrm flipH="1">
            <a:off x="5724128" y="2996952"/>
            <a:ext cx="6480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572000" y="3356992"/>
            <a:ext cx="0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Pemaksaan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Kolaborasi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Kompromi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Penghindaran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Pengakomodasian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endParaRPr lang="id-ID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5413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682378"/>
              </p:ext>
            </p:extLst>
          </p:nvPr>
        </p:nvGraphicFramePr>
        <p:xfrm>
          <a:off x="457200" y="1600200"/>
          <a:ext cx="8229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Tim </a:t>
                      </a:r>
                      <a:r>
                        <a:rPr lang="en-US" dirty="0" err="1" smtClean="0"/>
                        <a:t>Kerja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Kelompok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Kerja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 </a:t>
                      </a:r>
                      <a:r>
                        <a:rPr lang="en-US" dirty="0" err="1" smtClean="0"/>
                        <a:t>Peran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kepemimpinan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dibagi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 </a:t>
                      </a:r>
                      <a:r>
                        <a:rPr lang="en-US" dirty="0" err="1" smtClean="0"/>
                        <a:t>Pemimpin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penuh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Akuntabel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individu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Akuntabel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individu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 </a:t>
                      </a:r>
                      <a:r>
                        <a:rPr lang="en-US" dirty="0" err="1" smtClean="0"/>
                        <a:t>Tujuan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spesifik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 </a:t>
                      </a:r>
                      <a:r>
                        <a:rPr lang="en-US" dirty="0" err="1" smtClean="0"/>
                        <a:t>Tujuannya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organisasi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r>
                        <a:rPr lang="en-US" dirty="0" err="1" smtClean="0"/>
                        <a:t>Pekerjaan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diselesaikan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kolektif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r>
                        <a:rPr lang="en-US" dirty="0" err="1" smtClean="0"/>
                        <a:t>Pekerjaan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diselesaikan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individu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Rapat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dicirikan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pembahasan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     </a:t>
                      </a:r>
                      <a:r>
                        <a:rPr lang="en-US" baseline="0" dirty="0" err="1" smtClean="0"/>
                        <a:t>terbuka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 </a:t>
                      </a:r>
                      <a:r>
                        <a:rPr lang="en-US" dirty="0" err="1" smtClean="0"/>
                        <a:t>Rapat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dicirikan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efisiensi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    </a:t>
                      </a:r>
                      <a:r>
                        <a:rPr lang="en-US" baseline="0" dirty="0" err="1" smtClean="0"/>
                        <a:t>ada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diskusi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terbuka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 </a:t>
                      </a:r>
                      <a:r>
                        <a:rPr lang="en-US" dirty="0" err="1" smtClean="0"/>
                        <a:t>Kinerja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diukur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langsung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 </a:t>
                      </a:r>
                      <a:r>
                        <a:rPr lang="en-US" dirty="0" err="1" smtClean="0"/>
                        <a:t>Kinerja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diukur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langsung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 </a:t>
                      </a:r>
                      <a:r>
                        <a:rPr lang="en-US" dirty="0" err="1" smtClean="0"/>
                        <a:t>Pekerjaan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diputuskan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diselesaikan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    </a:t>
                      </a:r>
                      <a:r>
                        <a:rPr lang="en-US" baseline="0" dirty="0" err="1" smtClean="0"/>
                        <a:t>bersama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 </a:t>
                      </a:r>
                      <a:r>
                        <a:rPr lang="en-US" dirty="0" err="1" smtClean="0"/>
                        <a:t>Pekerjaan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diputuskan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pemimpin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kelompok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Tim</a:t>
            </a:r>
            <a:endParaRPr lang="id-ID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242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jelas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Keahlian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relevan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Rasa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saling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percaya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Komitmen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bersama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baik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bernegosiasi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Kepemimpinan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sesuai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internal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eksternal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Karakteristik</a:t>
            </a:r>
            <a:r>
              <a:rPr lang="en-US" dirty="0" smtClean="0"/>
              <a:t> Tim yang </a:t>
            </a:r>
            <a:r>
              <a:rPr lang="en-US" dirty="0" err="1" smtClean="0"/>
              <a:t>Efektif</a:t>
            </a:r>
            <a:endParaRPr lang="id-ID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6045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3277</TotalTime>
  <Words>224</Words>
  <Application>Microsoft Office PowerPoint</Application>
  <PresentationFormat>On-screen Show (4:3)</PresentationFormat>
  <Paragraphs>83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Kelompok Kerja Formal</vt:lpstr>
      <vt:lpstr>Tahapan Perkembangan Kelompok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464</cp:revision>
  <cp:lastPrinted>2015-09-17T08:41:14Z</cp:lastPrinted>
  <dcterms:created xsi:type="dcterms:W3CDTF">2010-04-18T12:06:30Z</dcterms:created>
  <dcterms:modified xsi:type="dcterms:W3CDTF">2018-01-09T04:49:35Z</dcterms:modified>
  <cp:contentStatus/>
</cp:coreProperties>
</file>