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32.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28.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22.xml"/>
  <Override ContentType="application/vnd.ms-office.chartcolorstyle+xml" PartName="/ppt/charts/colors31.xml"/>
  <Override ContentType="application/vnd.ms-office.chartcolorstyle+xml" PartName="/ppt/charts/colors36.xml"/>
  <Override ContentType="application/vnd.ms-office.chartcolorstyle+xml" PartName="/ppt/charts/colors18.xml"/>
  <Override ContentType="application/vnd.ms-office.chartcolorstyle+xml" PartName="/ppt/charts/colors23.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21.xml"/>
  <Override ContentType="application/vnd.ms-office.chartcolorstyle+xml" PartName="/ppt/charts/colors6.xml"/>
  <Override ContentType="application/vnd.ms-office.chartcolorstyle+xml" PartName="/ppt/charts/colors34.xml"/>
  <Override ContentType="application/vnd.ms-office.chartcolorstyle+xml" PartName="/ppt/charts/colors1.xml"/>
  <Override ContentType="application/vnd.ms-office.chartcolorstyle+xml" PartName="/ppt/charts/colors17.xml"/>
  <Override ContentType="application/vnd.ms-office.chartcolorstyle+xml" PartName="/ppt/charts/colors30.xml"/>
  <Override ContentType="application/vnd.ms-office.chartcolorstyle+xml" PartName="/ppt/charts/colors35.xml"/>
  <Override ContentType="application/vnd.ms-office.chartcolorstyle+xml" PartName="/ppt/charts/colors13.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16.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20.xml"/>
  <Override ContentType="application/vnd.openxmlformats-officedocument.drawingml.chart+xml" PartName="/ppt/charts/chart25.xml"/>
  <Override ContentType="application/vnd.openxmlformats-officedocument.drawingml.chart+xml" PartName="/ppt/charts/chart9.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32.xml"/>
  <Override ContentType="application/vnd.openxmlformats-officedocument.drawingml.chart+xml" PartName="/ppt/charts/chart8.xml"/>
  <Override ContentType="application/vnd.openxmlformats-officedocument.drawingml.chart+xml" PartName="/ppt/charts/chart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19.xml"/>
  <Override ContentType="application/vnd.openxmlformats-officedocument.drawingml.chart+xml" PartName="/ppt/charts/chart36.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31.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30.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25.xml"/>
  <Override ContentType="application/vnd.ms-office.chartstyle+xml" PartName="/ppt/charts/style16.xml"/>
  <Override ContentType="application/vnd.ms-office.chartstyle+xml" PartName="/ppt/charts/style9.xml"/>
  <Override ContentType="application/vnd.ms-office.chartstyle+xml" PartName="/ppt/charts/style4.xml"/>
  <Override ContentType="application/vnd.ms-office.chartstyle+xml" PartName="/ppt/charts/style10.xml"/>
  <Override ContentType="application/vnd.ms-office.chartstyle+xml" PartName="/ppt/charts/style32.xml"/>
  <Override ContentType="application/vnd.ms-office.chartstyle+xml" PartName="/ppt/charts/style11.xml"/>
  <Override ContentType="application/vnd.ms-office.chartstyle+xml" PartName="/ppt/charts/style24.xml"/>
  <Override ContentType="application/vnd.ms-office.chartstyle+xml" PartName="/ppt/charts/style15.xml"/>
  <Override ContentType="application/vnd.ms-office.chartstyle+xml" PartName="/ppt/charts/style28.xml"/>
  <Override ContentType="application/vnd.ms-office.chartstyle+xml" PartName="/ppt/charts/style19.xml"/>
  <Override ContentType="application/vnd.ms-office.chartstyle+xml" PartName="/ppt/charts/style5.xml"/>
  <Override ContentType="application/vnd.ms-office.chartstyle+xml" PartName="/ppt/charts/style22.xml"/>
  <Override ContentType="application/vnd.ms-office.chartstyle+xml" PartName="/ppt/charts/style35.xml"/>
  <Override ContentType="application/vnd.ms-office.chartstyle+xml" PartName="/ppt/charts/style1.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1.xml"/>
  <Override ContentType="application/vnd.ms-office.chartstyle+xml" PartName="/ppt/charts/style26.xml"/>
  <Override ContentType="application/vnd.ms-office.chartstyle+xml" PartName="/ppt/charts/style7.xml"/>
  <Override ContentType="application/vnd.ms-office.chartstyle+xml" PartName="/ppt/charts/style34.xml"/>
  <Override ContentType="application/vnd.ms-office.chartstyle+xml" PartName="/ppt/charts/style17.xml"/>
  <Override ContentType="application/vnd.ms-office.chartstyle+xml" PartName="/ppt/charts/style6.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06" r:id="rId5"/>
    <p:sldMasterId id="2147483763" r:id="rId6"/>
    <p:sldMasterId id="214748376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Lst>
  <p:sldSz cy="6858000" cx="12192000"/>
  <p:notesSz cx="6858000" cy="9144000"/>
  <p:embeddedFontLst>
    <p:embeddedFont>
      <p:font typeface="Play"/>
      <p:regular r:id="rId54"/>
      <p:bold r:id="rId55"/>
    </p:embeddedFont>
    <p:embeddedFont>
      <p:font typeface="Montserrat"/>
      <p:regular r:id="rId56"/>
      <p:bold r:id="rId57"/>
      <p:italic r:id="rId58"/>
      <p:boldItalic r:id="rId59"/>
    </p:embeddedFont>
    <p:embeddedFont>
      <p:font typeface="Barlow Medium"/>
      <p:regular r:id="rId60"/>
      <p:bold r:id="rId61"/>
      <p:italic r:id="rId62"/>
      <p:boldItalic r:id="rId63"/>
    </p:embeddedFont>
    <p:embeddedFont>
      <p:font typeface="Quattrocento Sans"/>
      <p:regular r:id="rId64"/>
      <p:bold r:id="rId65"/>
      <p:italic r:id="rId66"/>
      <p:boldItalic r:id="rId67"/>
    </p:embeddedFont>
    <p:embeddedFont>
      <p:font typeface="Barlow ExtraBold"/>
      <p:bold r:id="rId68"/>
      <p:boldItalic r:id="rId69"/>
    </p:embeddedFont>
    <p:embeddedFont>
      <p:font typeface="Barlow SemiBold"/>
      <p:regular r:id="rId70"/>
      <p:bold r:id="rId71"/>
      <p:italic r:id="rId72"/>
      <p:boldItalic r:id="rId73"/>
    </p:embeddedFont>
    <p:embeddedFont>
      <p:font typeface="Barlow"/>
      <p:regular r:id="rId74"/>
      <p:bold r:id="rId75"/>
      <p:italic r:id="rId76"/>
      <p:boldItalic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ghqVSRXh6A/IrBXCEiDd38zrIV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4F52AF-D6BB-4738-BFC5-9EC195EE63DB}">
  <a:tblStyle styleId="{F84F52AF-D6BB-4738-BFC5-9EC195EE63D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OpenSans-italic.fntdata"/><Relationship Id="rId82" Type="http://customschemas.google.com/relationships/presentationmetadata" Target="metadata"/><Relationship Id="rId81" Type="http://schemas.openxmlformats.org/officeDocument/2006/relationships/font" Target="fonts/OpenSans-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BarlowSemiBold-boldItalic.fntdata"/><Relationship Id="rId72" Type="http://schemas.openxmlformats.org/officeDocument/2006/relationships/font" Target="fonts/BarlowSemiBold-italic.fntdata"/><Relationship Id="rId31" Type="http://schemas.openxmlformats.org/officeDocument/2006/relationships/slide" Target="slides/slide23.xml"/><Relationship Id="rId75" Type="http://schemas.openxmlformats.org/officeDocument/2006/relationships/font" Target="fonts/Barlow-bold.fntdata"/><Relationship Id="rId30" Type="http://schemas.openxmlformats.org/officeDocument/2006/relationships/slide" Target="slides/slide22.xml"/><Relationship Id="rId74" Type="http://schemas.openxmlformats.org/officeDocument/2006/relationships/font" Target="fonts/Barlow-regular.fntdata"/><Relationship Id="rId33" Type="http://schemas.openxmlformats.org/officeDocument/2006/relationships/slide" Target="slides/slide25.xml"/><Relationship Id="rId77" Type="http://schemas.openxmlformats.org/officeDocument/2006/relationships/font" Target="fonts/Barlow-boldItalic.fntdata"/><Relationship Id="rId32" Type="http://schemas.openxmlformats.org/officeDocument/2006/relationships/slide" Target="slides/slide24.xml"/><Relationship Id="rId76" Type="http://schemas.openxmlformats.org/officeDocument/2006/relationships/font" Target="fonts/Barlow-italic.fntdata"/><Relationship Id="rId35" Type="http://schemas.openxmlformats.org/officeDocument/2006/relationships/slide" Target="slides/slide27.xml"/><Relationship Id="rId79" Type="http://schemas.openxmlformats.org/officeDocument/2006/relationships/font" Target="fonts/OpenSans-bold.fntdata"/><Relationship Id="rId34" Type="http://schemas.openxmlformats.org/officeDocument/2006/relationships/slide" Target="slides/slide26.xml"/><Relationship Id="rId78" Type="http://schemas.openxmlformats.org/officeDocument/2006/relationships/font" Target="fonts/OpenSans-regular.fntdata"/><Relationship Id="rId71" Type="http://schemas.openxmlformats.org/officeDocument/2006/relationships/font" Target="fonts/BarlowSemiBold-bold.fntdata"/><Relationship Id="rId70" Type="http://schemas.openxmlformats.org/officeDocument/2006/relationships/font" Target="fonts/BarlowSemiBold-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BarlowMedium-italic.fntdata"/><Relationship Id="rId61" Type="http://schemas.openxmlformats.org/officeDocument/2006/relationships/font" Target="fonts/BarlowMedium-bold.fntdata"/><Relationship Id="rId20" Type="http://schemas.openxmlformats.org/officeDocument/2006/relationships/slide" Target="slides/slide12.xml"/><Relationship Id="rId64" Type="http://schemas.openxmlformats.org/officeDocument/2006/relationships/font" Target="fonts/QuattrocentoSans-regular.fntdata"/><Relationship Id="rId63" Type="http://schemas.openxmlformats.org/officeDocument/2006/relationships/font" Target="fonts/BarlowMedium-boldItalic.fntdata"/><Relationship Id="rId22" Type="http://schemas.openxmlformats.org/officeDocument/2006/relationships/slide" Target="slides/slide14.xml"/><Relationship Id="rId66" Type="http://schemas.openxmlformats.org/officeDocument/2006/relationships/font" Target="fonts/QuattrocentoSans-italic.fntdata"/><Relationship Id="rId21" Type="http://schemas.openxmlformats.org/officeDocument/2006/relationships/slide" Target="slides/slide13.xml"/><Relationship Id="rId65" Type="http://schemas.openxmlformats.org/officeDocument/2006/relationships/font" Target="fonts/QuattrocentoSans-bold.fntdata"/><Relationship Id="rId24" Type="http://schemas.openxmlformats.org/officeDocument/2006/relationships/slide" Target="slides/slide16.xml"/><Relationship Id="rId68" Type="http://schemas.openxmlformats.org/officeDocument/2006/relationships/font" Target="fonts/BarlowExtraBold-bold.fntdata"/><Relationship Id="rId23" Type="http://schemas.openxmlformats.org/officeDocument/2006/relationships/slide" Target="slides/slide15.xml"/><Relationship Id="rId67" Type="http://schemas.openxmlformats.org/officeDocument/2006/relationships/font" Target="fonts/QuattrocentoSans-boldItalic.fntdata"/><Relationship Id="rId60" Type="http://schemas.openxmlformats.org/officeDocument/2006/relationships/font" Target="fonts/BarlowMedium-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BarlowExtraBold-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Play-bold.fntdata"/><Relationship Id="rId10" Type="http://schemas.openxmlformats.org/officeDocument/2006/relationships/slide" Target="slides/slide2.xml"/><Relationship Id="rId54" Type="http://schemas.openxmlformats.org/officeDocument/2006/relationships/font" Target="fonts/Play-regular.fntdata"/><Relationship Id="rId13" Type="http://schemas.openxmlformats.org/officeDocument/2006/relationships/slide" Target="slides/slide5.xml"/><Relationship Id="rId57" Type="http://schemas.openxmlformats.org/officeDocument/2006/relationships/font" Target="fonts/Montserrat-bold.fntdata"/><Relationship Id="rId12" Type="http://schemas.openxmlformats.org/officeDocument/2006/relationships/slide" Target="slides/slide4.xml"/><Relationship Id="rId56" Type="http://schemas.openxmlformats.org/officeDocument/2006/relationships/font" Target="fonts/Montserrat-regular.fntdata"/><Relationship Id="rId15" Type="http://schemas.openxmlformats.org/officeDocument/2006/relationships/slide" Target="slides/slide7.xml"/><Relationship Id="rId59" Type="http://schemas.openxmlformats.org/officeDocument/2006/relationships/font" Target="fonts/Montserrat-boldItalic.fntdata"/><Relationship Id="rId14" Type="http://schemas.openxmlformats.org/officeDocument/2006/relationships/slide" Target="slides/slide6.xml"/><Relationship Id="rId58" Type="http://schemas.openxmlformats.org/officeDocument/2006/relationships/font" Target="fonts/Montserrat-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4" name="Shape 3044"/>
        <p:cNvGrpSpPr/>
        <p:nvPr/>
      </p:nvGrpSpPr>
      <p:grpSpPr>
        <a:xfrm>
          <a:off x="0" y="0"/>
          <a:ext cx="0" cy="0"/>
          <a:chOff x="0" y="0"/>
          <a:chExt cx="0" cy="0"/>
        </a:xfrm>
      </p:grpSpPr>
      <p:sp>
        <p:nvSpPr>
          <p:cNvPr id="3045" name="Google Shape;304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6" name="Google Shape;304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0" name="Shape 3430"/>
        <p:cNvGrpSpPr/>
        <p:nvPr/>
      </p:nvGrpSpPr>
      <p:grpSpPr>
        <a:xfrm>
          <a:off x="0" y="0"/>
          <a:ext cx="0" cy="0"/>
          <a:chOff x="0" y="0"/>
          <a:chExt cx="0" cy="0"/>
        </a:xfrm>
      </p:grpSpPr>
      <p:sp>
        <p:nvSpPr>
          <p:cNvPr id="3431" name="Google Shape;343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2" name="Google Shape;343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3" name="Shape 3473"/>
        <p:cNvGrpSpPr/>
        <p:nvPr/>
      </p:nvGrpSpPr>
      <p:grpSpPr>
        <a:xfrm>
          <a:off x="0" y="0"/>
          <a:ext cx="0" cy="0"/>
          <a:chOff x="0" y="0"/>
          <a:chExt cx="0" cy="0"/>
        </a:xfrm>
      </p:grpSpPr>
      <p:sp>
        <p:nvSpPr>
          <p:cNvPr id="3474" name="Google Shape;347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5" name="Google Shape;347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8" name="Shape 3488"/>
        <p:cNvGrpSpPr/>
        <p:nvPr/>
      </p:nvGrpSpPr>
      <p:grpSpPr>
        <a:xfrm>
          <a:off x="0" y="0"/>
          <a:ext cx="0" cy="0"/>
          <a:chOff x="0" y="0"/>
          <a:chExt cx="0" cy="0"/>
        </a:xfrm>
      </p:grpSpPr>
      <p:sp>
        <p:nvSpPr>
          <p:cNvPr id="3489" name="Google Shape;348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0" name="Google Shape;349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4" name="Shape 3494"/>
        <p:cNvGrpSpPr/>
        <p:nvPr/>
      </p:nvGrpSpPr>
      <p:grpSpPr>
        <a:xfrm>
          <a:off x="0" y="0"/>
          <a:ext cx="0" cy="0"/>
          <a:chOff x="0" y="0"/>
          <a:chExt cx="0" cy="0"/>
        </a:xfrm>
      </p:grpSpPr>
      <p:sp>
        <p:nvSpPr>
          <p:cNvPr id="3495" name="Google Shape;349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6" name="Google Shape;349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9" name="Shape 3499"/>
        <p:cNvGrpSpPr/>
        <p:nvPr/>
      </p:nvGrpSpPr>
      <p:grpSpPr>
        <a:xfrm>
          <a:off x="0" y="0"/>
          <a:ext cx="0" cy="0"/>
          <a:chOff x="0" y="0"/>
          <a:chExt cx="0" cy="0"/>
        </a:xfrm>
      </p:grpSpPr>
      <p:sp>
        <p:nvSpPr>
          <p:cNvPr id="3500" name="Google Shape;350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1" name="Google Shape;35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6" name="Shape 3506"/>
        <p:cNvGrpSpPr/>
        <p:nvPr/>
      </p:nvGrpSpPr>
      <p:grpSpPr>
        <a:xfrm>
          <a:off x="0" y="0"/>
          <a:ext cx="0" cy="0"/>
          <a:chOff x="0" y="0"/>
          <a:chExt cx="0" cy="0"/>
        </a:xfrm>
      </p:grpSpPr>
      <p:sp>
        <p:nvSpPr>
          <p:cNvPr id="3507" name="Google Shape;350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8" name="Google Shape;35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8" name="Shape 3518"/>
        <p:cNvGrpSpPr/>
        <p:nvPr/>
      </p:nvGrpSpPr>
      <p:grpSpPr>
        <a:xfrm>
          <a:off x="0" y="0"/>
          <a:ext cx="0" cy="0"/>
          <a:chOff x="0" y="0"/>
          <a:chExt cx="0" cy="0"/>
        </a:xfrm>
      </p:grpSpPr>
      <p:sp>
        <p:nvSpPr>
          <p:cNvPr id="3519" name="Google Shape;351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0" name="Google Shape;352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3" name="Shape 3533"/>
        <p:cNvGrpSpPr/>
        <p:nvPr/>
      </p:nvGrpSpPr>
      <p:grpSpPr>
        <a:xfrm>
          <a:off x="0" y="0"/>
          <a:ext cx="0" cy="0"/>
          <a:chOff x="0" y="0"/>
          <a:chExt cx="0" cy="0"/>
        </a:xfrm>
      </p:grpSpPr>
      <p:sp>
        <p:nvSpPr>
          <p:cNvPr id="3534" name="Google Shape;353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5" name="Google Shape;353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9" name="Shape 3539"/>
        <p:cNvGrpSpPr/>
        <p:nvPr/>
      </p:nvGrpSpPr>
      <p:grpSpPr>
        <a:xfrm>
          <a:off x="0" y="0"/>
          <a:ext cx="0" cy="0"/>
          <a:chOff x="0" y="0"/>
          <a:chExt cx="0" cy="0"/>
        </a:xfrm>
      </p:grpSpPr>
      <p:sp>
        <p:nvSpPr>
          <p:cNvPr id="3540" name="Google Shape;354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1" name="Google Shape;354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2" name="Google Shape;354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3" name="Shape 3553"/>
        <p:cNvGrpSpPr/>
        <p:nvPr/>
      </p:nvGrpSpPr>
      <p:grpSpPr>
        <a:xfrm>
          <a:off x="0" y="0"/>
          <a:ext cx="0" cy="0"/>
          <a:chOff x="0" y="0"/>
          <a:chExt cx="0" cy="0"/>
        </a:xfrm>
      </p:grpSpPr>
      <p:sp>
        <p:nvSpPr>
          <p:cNvPr id="3554" name="Google Shape;355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5" name="Google Shape;35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3" name="Shape 3053"/>
        <p:cNvGrpSpPr/>
        <p:nvPr/>
      </p:nvGrpSpPr>
      <p:grpSpPr>
        <a:xfrm>
          <a:off x="0" y="0"/>
          <a:ext cx="0" cy="0"/>
          <a:chOff x="0" y="0"/>
          <a:chExt cx="0" cy="0"/>
        </a:xfrm>
      </p:grpSpPr>
      <p:sp>
        <p:nvSpPr>
          <p:cNvPr id="3054" name="Google Shape;30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5" name="Google Shape;30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4" name="Shape 3574"/>
        <p:cNvGrpSpPr/>
        <p:nvPr/>
      </p:nvGrpSpPr>
      <p:grpSpPr>
        <a:xfrm>
          <a:off x="0" y="0"/>
          <a:ext cx="0" cy="0"/>
          <a:chOff x="0" y="0"/>
          <a:chExt cx="0" cy="0"/>
        </a:xfrm>
      </p:grpSpPr>
      <p:sp>
        <p:nvSpPr>
          <p:cNvPr id="3575" name="Google Shape;357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6" name="Google Shape;35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8" name="Shape 3608"/>
        <p:cNvGrpSpPr/>
        <p:nvPr/>
      </p:nvGrpSpPr>
      <p:grpSpPr>
        <a:xfrm>
          <a:off x="0" y="0"/>
          <a:ext cx="0" cy="0"/>
          <a:chOff x="0" y="0"/>
          <a:chExt cx="0" cy="0"/>
        </a:xfrm>
      </p:grpSpPr>
      <p:sp>
        <p:nvSpPr>
          <p:cNvPr id="3609" name="Google Shape;360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0" name="Google Shape;361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2" name="Shape 3642"/>
        <p:cNvGrpSpPr/>
        <p:nvPr/>
      </p:nvGrpSpPr>
      <p:grpSpPr>
        <a:xfrm>
          <a:off x="0" y="0"/>
          <a:ext cx="0" cy="0"/>
          <a:chOff x="0" y="0"/>
          <a:chExt cx="0" cy="0"/>
        </a:xfrm>
      </p:grpSpPr>
      <p:sp>
        <p:nvSpPr>
          <p:cNvPr id="3643" name="Google Shape;364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4" name="Google Shape;364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5" name="Google Shape;364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7" name="Shape 3677"/>
        <p:cNvGrpSpPr/>
        <p:nvPr/>
      </p:nvGrpSpPr>
      <p:grpSpPr>
        <a:xfrm>
          <a:off x="0" y="0"/>
          <a:ext cx="0" cy="0"/>
          <a:chOff x="0" y="0"/>
          <a:chExt cx="0" cy="0"/>
        </a:xfrm>
      </p:grpSpPr>
      <p:sp>
        <p:nvSpPr>
          <p:cNvPr id="3678" name="Google Shape;367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9" name="Google Shape;367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3" name="Shape 3693"/>
        <p:cNvGrpSpPr/>
        <p:nvPr/>
      </p:nvGrpSpPr>
      <p:grpSpPr>
        <a:xfrm>
          <a:off x="0" y="0"/>
          <a:ext cx="0" cy="0"/>
          <a:chOff x="0" y="0"/>
          <a:chExt cx="0" cy="0"/>
        </a:xfrm>
      </p:grpSpPr>
      <p:sp>
        <p:nvSpPr>
          <p:cNvPr id="3694" name="Google Shape;369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5" name="Google Shape;369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8" name="Shape 3698"/>
        <p:cNvGrpSpPr/>
        <p:nvPr/>
      </p:nvGrpSpPr>
      <p:grpSpPr>
        <a:xfrm>
          <a:off x="0" y="0"/>
          <a:ext cx="0" cy="0"/>
          <a:chOff x="0" y="0"/>
          <a:chExt cx="0" cy="0"/>
        </a:xfrm>
      </p:grpSpPr>
      <p:sp>
        <p:nvSpPr>
          <p:cNvPr id="3699" name="Google Shape;369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0" name="Google Shape;370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8" name="Shape 3708"/>
        <p:cNvGrpSpPr/>
        <p:nvPr/>
      </p:nvGrpSpPr>
      <p:grpSpPr>
        <a:xfrm>
          <a:off x="0" y="0"/>
          <a:ext cx="0" cy="0"/>
          <a:chOff x="0" y="0"/>
          <a:chExt cx="0" cy="0"/>
        </a:xfrm>
      </p:grpSpPr>
      <p:sp>
        <p:nvSpPr>
          <p:cNvPr id="3709" name="Google Shape;370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0" name="Google Shape;371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8" name="Shape 3718"/>
        <p:cNvGrpSpPr/>
        <p:nvPr/>
      </p:nvGrpSpPr>
      <p:grpSpPr>
        <a:xfrm>
          <a:off x="0" y="0"/>
          <a:ext cx="0" cy="0"/>
          <a:chOff x="0" y="0"/>
          <a:chExt cx="0" cy="0"/>
        </a:xfrm>
      </p:grpSpPr>
      <p:sp>
        <p:nvSpPr>
          <p:cNvPr id="3719" name="Google Shape;371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0" name="Google Shape;37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8" name="Shape 3728"/>
        <p:cNvGrpSpPr/>
        <p:nvPr/>
      </p:nvGrpSpPr>
      <p:grpSpPr>
        <a:xfrm>
          <a:off x="0" y="0"/>
          <a:ext cx="0" cy="0"/>
          <a:chOff x="0" y="0"/>
          <a:chExt cx="0" cy="0"/>
        </a:xfrm>
      </p:grpSpPr>
      <p:sp>
        <p:nvSpPr>
          <p:cNvPr id="3729" name="Google Shape;372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0" name="Google Shape;37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8" name="Shape 3738"/>
        <p:cNvGrpSpPr/>
        <p:nvPr/>
      </p:nvGrpSpPr>
      <p:grpSpPr>
        <a:xfrm>
          <a:off x="0" y="0"/>
          <a:ext cx="0" cy="0"/>
          <a:chOff x="0" y="0"/>
          <a:chExt cx="0" cy="0"/>
        </a:xfrm>
      </p:grpSpPr>
      <p:sp>
        <p:nvSpPr>
          <p:cNvPr id="3739" name="Google Shape;373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0" name="Google Shape;374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0" name="Shape 3060"/>
        <p:cNvGrpSpPr/>
        <p:nvPr/>
      </p:nvGrpSpPr>
      <p:grpSpPr>
        <a:xfrm>
          <a:off x="0" y="0"/>
          <a:ext cx="0" cy="0"/>
          <a:chOff x="0" y="0"/>
          <a:chExt cx="0" cy="0"/>
        </a:xfrm>
      </p:grpSpPr>
      <p:sp>
        <p:nvSpPr>
          <p:cNvPr id="3061" name="Google Shape;30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2" name="Google Shape;306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Offering a unique value proposition that addresses customer needs better.</a:t>
            </a:r>
            <a:endParaRPr/>
          </a:p>
          <a:p>
            <a:pPr indent="0" lvl="0" marL="0" rtl="0" algn="l">
              <a:spcBef>
                <a:spcPts val="0"/>
              </a:spcBef>
              <a:spcAft>
                <a:spcPts val="0"/>
              </a:spcAft>
              <a:buNone/>
            </a:pPr>
            <a:r>
              <a:t/>
            </a:r>
            <a:endParaRPr/>
          </a:p>
        </p:txBody>
      </p:sp>
      <p:sp>
        <p:nvSpPr>
          <p:cNvPr id="3063" name="Google Shape;306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8" name="Shape 3748"/>
        <p:cNvGrpSpPr/>
        <p:nvPr/>
      </p:nvGrpSpPr>
      <p:grpSpPr>
        <a:xfrm>
          <a:off x="0" y="0"/>
          <a:ext cx="0" cy="0"/>
          <a:chOff x="0" y="0"/>
          <a:chExt cx="0" cy="0"/>
        </a:xfrm>
      </p:grpSpPr>
      <p:sp>
        <p:nvSpPr>
          <p:cNvPr id="3749" name="Google Shape;374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0" name="Google Shape;375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8" name="Shape 3758"/>
        <p:cNvGrpSpPr/>
        <p:nvPr/>
      </p:nvGrpSpPr>
      <p:grpSpPr>
        <a:xfrm>
          <a:off x="0" y="0"/>
          <a:ext cx="0" cy="0"/>
          <a:chOff x="0" y="0"/>
          <a:chExt cx="0" cy="0"/>
        </a:xfrm>
      </p:grpSpPr>
      <p:sp>
        <p:nvSpPr>
          <p:cNvPr id="3759" name="Google Shape;375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0" name="Google Shape;376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2" name="Shape 3782"/>
        <p:cNvGrpSpPr/>
        <p:nvPr/>
      </p:nvGrpSpPr>
      <p:grpSpPr>
        <a:xfrm>
          <a:off x="0" y="0"/>
          <a:ext cx="0" cy="0"/>
          <a:chOff x="0" y="0"/>
          <a:chExt cx="0" cy="0"/>
        </a:xfrm>
      </p:grpSpPr>
      <p:sp>
        <p:nvSpPr>
          <p:cNvPr id="3783" name="Google Shape;378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4" name="Google Shape;378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7" name="Shape 3787"/>
        <p:cNvGrpSpPr/>
        <p:nvPr/>
      </p:nvGrpSpPr>
      <p:grpSpPr>
        <a:xfrm>
          <a:off x="0" y="0"/>
          <a:ext cx="0" cy="0"/>
          <a:chOff x="0" y="0"/>
          <a:chExt cx="0" cy="0"/>
        </a:xfrm>
      </p:grpSpPr>
      <p:sp>
        <p:nvSpPr>
          <p:cNvPr id="3788" name="Google Shape;378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9" name="Google Shape;378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400">
                <a:solidFill>
                  <a:srgbClr val="C00000"/>
                </a:solidFill>
                <a:latin typeface="Arial"/>
                <a:ea typeface="Arial"/>
                <a:cs typeface="Arial"/>
                <a:sym typeface="Arial"/>
              </a:rPr>
              <a:t>1. Revenue Maximization</a:t>
            </a:r>
            <a:endParaRPr/>
          </a:p>
          <a:p>
            <a:pPr indent="0" lvl="0" marL="0" rtl="0" algn="l">
              <a:spcBef>
                <a:spcPts val="0"/>
              </a:spcBef>
              <a:spcAft>
                <a:spcPts val="0"/>
              </a:spcAft>
              <a:buNone/>
            </a:pPr>
            <a:r>
              <a:rPr b="0" i="0" lang="en-US">
                <a:solidFill>
                  <a:srgbClr val="374151"/>
                </a:solidFill>
                <a:latin typeface="Arial"/>
                <a:ea typeface="Arial"/>
                <a:cs typeface="Arial"/>
                <a:sym typeface="Arial"/>
              </a:rPr>
              <a:t>Pricing too low may lead to missed opportunities, while pricing too high may deter potential customers</a:t>
            </a:r>
            <a:r>
              <a:rPr b="0" i="0" lang="en-US" sz="1400">
                <a:solidFill>
                  <a:srgbClr val="374151"/>
                </a:solidFill>
                <a:latin typeface="Arial"/>
                <a:ea typeface="Arial"/>
                <a:cs typeface="Arial"/>
                <a:sym typeface="Arial"/>
              </a:rPr>
              <a:t>.</a:t>
            </a:r>
            <a:endParaRPr/>
          </a:p>
          <a:p>
            <a:pPr indent="0" lvl="0" marL="0" rtl="0" algn="l">
              <a:spcBef>
                <a:spcPts val="0"/>
              </a:spcBef>
              <a:spcAft>
                <a:spcPts val="0"/>
              </a:spcAft>
              <a:buNone/>
            </a:pPr>
            <a:r>
              <a:t/>
            </a:r>
            <a:endParaRPr b="1" i="0" sz="1400">
              <a:latin typeface="Arial"/>
              <a:ea typeface="Arial"/>
              <a:cs typeface="Arial"/>
              <a:sym typeface="Arial"/>
            </a:endParaRPr>
          </a:p>
          <a:p>
            <a:pPr indent="0" lvl="0" marL="0" rtl="0" algn="l">
              <a:spcBef>
                <a:spcPts val="0"/>
              </a:spcBef>
              <a:spcAft>
                <a:spcPts val="0"/>
              </a:spcAft>
              <a:buNone/>
            </a:pPr>
            <a:r>
              <a:rPr b="1" i="0" lang="en-US" sz="1400">
                <a:solidFill>
                  <a:srgbClr val="C00000"/>
                </a:solidFill>
                <a:latin typeface="Arial"/>
                <a:ea typeface="Arial"/>
                <a:cs typeface="Arial"/>
                <a:sym typeface="Arial"/>
              </a:rPr>
              <a:t>2. Positioning and Perceived Value</a:t>
            </a:r>
            <a:endParaRPr/>
          </a:p>
          <a:p>
            <a:pPr indent="0" lvl="0" marL="0" rtl="0" algn="l">
              <a:spcBef>
                <a:spcPts val="0"/>
              </a:spcBef>
              <a:spcAft>
                <a:spcPts val="0"/>
              </a:spcAft>
              <a:buNone/>
            </a:pPr>
            <a:r>
              <a:rPr b="0" i="0" lang="en-US">
                <a:solidFill>
                  <a:srgbClr val="374151"/>
                </a:solidFill>
                <a:latin typeface="Arial"/>
                <a:ea typeface="Arial"/>
                <a:cs typeface="Arial"/>
                <a:sym typeface="Arial"/>
              </a:rPr>
              <a:t>A carefully chosen price can position your startup as a premium offering, emphasizing quality and exclusivity.</a:t>
            </a:r>
            <a:endParaRPr/>
          </a:p>
          <a:p>
            <a:pPr indent="0" lvl="0" marL="0" rtl="0" algn="l">
              <a:spcBef>
                <a:spcPts val="0"/>
              </a:spcBef>
              <a:spcAft>
                <a:spcPts val="0"/>
              </a:spcAft>
              <a:buNone/>
            </a:pPr>
            <a:r>
              <a:t/>
            </a:r>
            <a:endParaRPr b="1" i="0" sz="1400">
              <a:latin typeface="Arial"/>
              <a:ea typeface="Arial"/>
              <a:cs typeface="Arial"/>
              <a:sym typeface="Arial"/>
            </a:endParaRPr>
          </a:p>
          <a:p>
            <a:pPr indent="0" lvl="0" marL="0" rtl="0" algn="l">
              <a:spcBef>
                <a:spcPts val="0"/>
              </a:spcBef>
              <a:spcAft>
                <a:spcPts val="0"/>
              </a:spcAft>
              <a:buNone/>
            </a:pPr>
            <a:r>
              <a:rPr b="1" i="0" lang="en-US" sz="1400">
                <a:solidFill>
                  <a:srgbClr val="C00000"/>
                </a:solidFill>
                <a:latin typeface="Arial"/>
                <a:ea typeface="Arial"/>
                <a:cs typeface="Arial"/>
                <a:sym typeface="Arial"/>
              </a:rPr>
              <a:t>3. Market Differentiation</a:t>
            </a:r>
            <a:endParaRPr/>
          </a:p>
          <a:p>
            <a:pPr indent="0" lvl="0" marL="0" rtl="0" algn="l">
              <a:spcBef>
                <a:spcPts val="0"/>
              </a:spcBef>
              <a:spcAft>
                <a:spcPts val="0"/>
              </a:spcAft>
              <a:buNone/>
            </a:pPr>
            <a:r>
              <a:rPr b="0" i="0" lang="en-US">
                <a:solidFill>
                  <a:srgbClr val="374151"/>
                </a:solidFill>
                <a:latin typeface="Arial"/>
                <a:ea typeface="Arial"/>
                <a:cs typeface="Arial"/>
                <a:sym typeface="Arial"/>
              </a:rPr>
              <a:t>The right pricing strategy can help your startup stand out in a crowded market</a:t>
            </a:r>
            <a:r>
              <a:rPr b="0" i="0" lang="en-US" sz="1400">
                <a:solidFill>
                  <a:srgbClr val="374151"/>
                </a:solidFill>
                <a:latin typeface="Arial"/>
                <a:ea typeface="Arial"/>
                <a:cs typeface="Arial"/>
                <a:sym typeface="Arial"/>
              </a:rPr>
              <a:t>. </a:t>
            </a:r>
            <a:endParaRPr/>
          </a:p>
          <a:p>
            <a:pPr indent="0" lvl="0" marL="0" rtl="0" algn="l">
              <a:spcBef>
                <a:spcPts val="0"/>
              </a:spcBef>
              <a:spcAft>
                <a:spcPts val="0"/>
              </a:spcAft>
              <a:buNone/>
            </a:pPr>
            <a:r>
              <a:t/>
            </a:r>
            <a:endParaRPr b="1" i="0" sz="1400">
              <a:latin typeface="Arial"/>
              <a:ea typeface="Arial"/>
              <a:cs typeface="Arial"/>
              <a:sym typeface="Arial"/>
            </a:endParaRPr>
          </a:p>
          <a:p>
            <a:pPr indent="0" lvl="0" marL="0" rtl="0" algn="l">
              <a:spcBef>
                <a:spcPts val="0"/>
              </a:spcBef>
              <a:spcAft>
                <a:spcPts val="0"/>
              </a:spcAft>
              <a:buNone/>
            </a:pPr>
            <a:r>
              <a:rPr b="1" i="0" lang="en-US" sz="1400">
                <a:solidFill>
                  <a:srgbClr val="C00000"/>
                </a:solidFill>
                <a:latin typeface="Arial"/>
                <a:ea typeface="Arial"/>
                <a:cs typeface="Arial"/>
                <a:sym typeface="Arial"/>
              </a:rPr>
              <a:t>4. Customer Acquisition and Retention</a:t>
            </a:r>
            <a:endParaRPr/>
          </a:p>
          <a:p>
            <a:pPr indent="0" lvl="0" marL="0" rtl="0" algn="l">
              <a:spcBef>
                <a:spcPts val="0"/>
              </a:spcBef>
              <a:spcAft>
                <a:spcPts val="0"/>
              </a:spcAft>
              <a:buNone/>
            </a:pPr>
            <a:r>
              <a:rPr b="0" i="0" lang="en-US">
                <a:solidFill>
                  <a:srgbClr val="374151"/>
                </a:solidFill>
                <a:latin typeface="Arial"/>
                <a:ea typeface="Arial"/>
                <a:cs typeface="Arial"/>
                <a:sym typeface="Arial"/>
              </a:rPr>
              <a:t>A well-calibrated pricing strategy can attract your target audience and encourage repeat business.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790" name="Google Shape;379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6" name="Shape 3806"/>
        <p:cNvGrpSpPr/>
        <p:nvPr/>
      </p:nvGrpSpPr>
      <p:grpSpPr>
        <a:xfrm>
          <a:off x="0" y="0"/>
          <a:ext cx="0" cy="0"/>
          <a:chOff x="0" y="0"/>
          <a:chExt cx="0" cy="0"/>
        </a:xfrm>
      </p:grpSpPr>
      <p:sp>
        <p:nvSpPr>
          <p:cNvPr id="3807" name="Google Shape;380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8" name="Google Shape;380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9" name="Google Shape;380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6" name="Shape 3836"/>
        <p:cNvGrpSpPr/>
        <p:nvPr/>
      </p:nvGrpSpPr>
      <p:grpSpPr>
        <a:xfrm>
          <a:off x="0" y="0"/>
          <a:ext cx="0" cy="0"/>
          <a:chOff x="0" y="0"/>
          <a:chExt cx="0" cy="0"/>
        </a:xfrm>
      </p:grpSpPr>
      <p:sp>
        <p:nvSpPr>
          <p:cNvPr id="3837" name="Google Shape;383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8" name="Google Shape;383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5" name="Shape 3845"/>
        <p:cNvGrpSpPr/>
        <p:nvPr/>
      </p:nvGrpSpPr>
      <p:grpSpPr>
        <a:xfrm>
          <a:off x="0" y="0"/>
          <a:ext cx="0" cy="0"/>
          <a:chOff x="0" y="0"/>
          <a:chExt cx="0" cy="0"/>
        </a:xfrm>
      </p:grpSpPr>
      <p:sp>
        <p:nvSpPr>
          <p:cNvPr id="3846" name="Google Shape;384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7" name="Google Shape;384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4" name="Shape 3854"/>
        <p:cNvGrpSpPr/>
        <p:nvPr/>
      </p:nvGrpSpPr>
      <p:grpSpPr>
        <a:xfrm>
          <a:off x="0" y="0"/>
          <a:ext cx="0" cy="0"/>
          <a:chOff x="0" y="0"/>
          <a:chExt cx="0" cy="0"/>
        </a:xfrm>
      </p:grpSpPr>
      <p:sp>
        <p:nvSpPr>
          <p:cNvPr id="3855" name="Google Shape;385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6" name="Google Shape;38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1" name="Shape 3861"/>
        <p:cNvGrpSpPr/>
        <p:nvPr/>
      </p:nvGrpSpPr>
      <p:grpSpPr>
        <a:xfrm>
          <a:off x="0" y="0"/>
          <a:ext cx="0" cy="0"/>
          <a:chOff x="0" y="0"/>
          <a:chExt cx="0" cy="0"/>
        </a:xfrm>
      </p:grpSpPr>
      <p:sp>
        <p:nvSpPr>
          <p:cNvPr id="3862" name="Google Shape;386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3" name="Google Shape;386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6" name="Shape 3866"/>
        <p:cNvGrpSpPr/>
        <p:nvPr/>
      </p:nvGrpSpPr>
      <p:grpSpPr>
        <a:xfrm>
          <a:off x="0" y="0"/>
          <a:ext cx="0" cy="0"/>
          <a:chOff x="0" y="0"/>
          <a:chExt cx="0" cy="0"/>
        </a:xfrm>
      </p:grpSpPr>
      <p:sp>
        <p:nvSpPr>
          <p:cNvPr id="3867" name="Google Shape;3867;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8" name="Google Shape;386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9" name="Shape 3079"/>
        <p:cNvGrpSpPr/>
        <p:nvPr/>
      </p:nvGrpSpPr>
      <p:grpSpPr>
        <a:xfrm>
          <a:off x="0" y="0"/>
          <a:ext cx="0" cy="0"/>
          <a:chOff x="0" y="0"/>
          <a:chExt cx="0" cy="0"/>
        </a:xfrm>
      </p:grpSpPr>
      <p:sp>
        <p:nvSpPr>
          <p:cNvPr id="3080" name="Google Shape;308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1" name="Google Shape;308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Confirming demand and viability of a product through testing and feedback</a:t>
            </a:r>
            <a:endParaRPr>
              <a:latin typeface="Barlow"/>
              <a:ea typeface="Barlow"/>
              <a:cs typeface="Barlow"/>
              <a:sym typeface="Barlow"/>
            </a:endParaRPr>
          </a:p>
          <a:p>
            <a:pPr indent="0" lvl="0" marL="0" rtl="0" algn="l">
              <a:spcBef>
                <a:spcPts val="0"/>
              </a:spcBef>
              <a:spcAft>
                <a:spcPts val="0"/>
              </a:spcAft>
              <a:buNone/>
            </a:pPr>
            <a:r>
              <a:t/>
            </a:r>
            <a:endParaRPr/>
          </a:p>
        </p:txBody>
      </p:sp>
      <p:sp>
        <p:nvSpPr>
          <p:cNvPr id="3082" name="Google Shape;308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9" name="Shape 3889"/>
        <p:cNvGrpSpPr/>
        <p:nvPr/>
      </p:nvGrpSpPr>
      <p:grpSpPr>
        <a:xfrm>
          <a:off x="0" y="0"/>
          <a:ext cx="0" cy="0"/>
          <a:chOff x="0" y="0"/>
          <a:chExt cx="0" cy="0"/>
        </a:xfrm>
      </p:grpSpPr>
      <p:sp>
        <p:nvSpPr>
          <p:cNvPr id="3890" name="Google Shape;389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1" name="Google Shape;389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7" name="Shape 3907"/>
        <p:cNvGrpSpPr/>
        <p:nvPr/>
      </p:nvGrpSpPr>
      <p:grpSpPr>
        <a:xfrm>
          <a:off x="0" y="0"/>
          <a:ext cx="0" cy="0"/>
          <a:chOff x="0" y="0"/>
          <a:chExt cx="0" cy="0"/>
        </a:xfrm>
      </p:grpSpPr>
      <p:sp>
        <p:nvSpPr>
          <p:cNvPr id="3908" name="Google Shape;390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9" name="Google Shape;390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7" name="Shape 3937"/>
        <p:cNvGrpSpPr/>
        <p:nvPr/>
      </p:nvGrpSpPr>
      <p:grpSpPr>
        <a:xfrm>
          <a:off x="0" y="0"/>
          <a:ext cx="0" cy="0"/>
          <a:chOff x="0" y="0"/>
          <a:chExt cx="0" cy="0"/>
        </a:xfrm>
      </p:grpSpPr>
      <p:sp>
        <p:nvSpPr>
          <p:cNvPr id="3938" name="Google Shape;393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9" name="Google Shape;393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0" name="Google Shape;394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9" name="Shape 3959"/>
        <p:cNvGrpSpPr/>
        <p:nvPr/>
      </p:nvGrpSpPr>
      <p:grpSpPr>
        <a:xfrm>
          <a:off x="0" y="0"/>
          <a:ext cx="0" cy="0"/>
          <a:chOff x="0" y="0"/>
          <a:chExt cx="0" cy="0"/>
        </a:xfrm>
      </p:grpSpPr>
      <p:sp>
        <p:nvSpPr>
          <p:cNvPr id="3960" name="Google Shape;396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1" name="Google Shape;396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9" name="Shape 3979"/>
        <p:cNvGrpSpPr/>
        <p:nvPr/>
      </p:nvGrpSpPr>
      <p:grpSpPr>
        <a:xfrm>
          <a:off x="0" y="0"/>
          <a:ext cx="0" cy="0"/>
          <a:chOff x="0" y="0"/>
          <a:chExt cx="0" cy="0"/>
        </a:xfrm>
      </p:grpSpPr>
      <p:sp>
        <p:nvSpPr>
          <p:cNvPr id="3980" name="Google Shape;398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1" name="Google Shape;398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5" name="Shape 3995"/>
        <p:cNvGrpSpPr/>
        <p:nvPr/>
      </p:nvGrpSpPr>
      <p:grpSpPr>
        <a:xfrm>
          <a:off x="0" y="0"/>
          <a:ext cx="0" cy="0"/>
          <a:chOff x="0" y="0"/>
          <a:chExt cx="0" cy="0"/>
        </a:xfrm>
      </p:grpSpPr>
      <p:sp>
        <p:nvSpPr>
          <p:cNvPr id="3996" name="Google Shape;399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7" name="Google Shape;399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8" name="Shape 3098"/>
        <p:cNvGrpSpPr/>
        <p:nvPr/>
      </p:nvGrpSpPr>
      <p:grpSpPr>
        <a:xfrm>
          <a:off x="0" y="0"/>
          <a:ext cx="0" cy="0"/>
          <a:chOff x="0" y="0"/>
          <a:chExt cx="0" cy="0"/>
        </a:xfrm>
      </p:grpSpPr>
      <p:sp>
        <p:nvSpPr>
          <p:cNvPr id="3099" name="Google Shape;30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0" name="Google Shape;310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sz="1200">
                <a:latin typeface="Barlow"/>
                <a:ea typeface="Barlow"/>
                <a:cs typeface="Barlow"/>
                <a:sym typeface="Barlow"/>
              </a:rPr>
              <a:t>The potential revenue opportunity for a specific product or service</a:t>
            </a:r>
            <a:endParaRPr sz="1200">
              <a:latin typeface="Barlow"/>
              <a:ea typeface="Barlow"/>
              <a:cs typeface="Barlow"/>
              <a:sym typeface="Barlow"/>
            </a:endParaRPr>
          </a:p>
          <a:p>
            <a:pPr indent="0" lvl="0" marL="0" rtl="0" algn="l">
              <a:spcBef>
                <a:spcPts val="0"/>
              </a:spcBef>
              <a:spcAft>
                <a:spcPts val="0"/>
              </a:spcAft>
              <a:buNone/>
            </a:pPr>
            <a:r>
              <a:t/>
            </a:r>
            <a:endParaRPr/>
          </a:p>
        </p:txBody>
      </p:sp>
      <p:sp>
        <p:nvSpPr>
          <p:cNvPr id="3101" name="Google Shape;310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7" name="Shape 3117"/>
        <p:cNvGrpSpPr/>
        <p:nvPr/>
      </p:nvGrpSpPr>
      <p:grpSpPr>
        <a:xfrm>
          <a:off x="0" y="0"/>
          <a:ext cx="0" cy="0"/>
          <a:chOff x="0" y="0"/>
          <a:chExt cx="0" cy="0"/>
        </a:xfrm>
      </p:grpSpPr>
      <p:sp>
        <p:nvSpPr>
          <p:cNvPr id="3118" name="Google Shape;3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9" name="Google Shape;311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0" name="Google Shape;312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9" name="Shape 3139"/>
        <p:cNvGrpSpPr/>
        <p:nvPr/>
      </p:nvGrpSpPr>
      <p:grpSpPr>
        <a:xfrm>
          <a:off x="0" y="0"/>
          <a:ext cx="0" cy="0"/>
          <a:chOff x="0" y="0"/>
          <a:chExt cx="0" cy="0"/>
        </a:xfrm>
      </p:grpSpPr>
      <p:sp>
        <p:nvSpPr>
          <p:cNvPr id="3140" name="Google Shape;314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1" name="Google Shape;314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2" name="Google Shape;314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2" name="Shape 3362"/>
        <p:cNvGrpSpPr/>
        <p:nvPr/>
      </p:nvGrpSpPr>
      <p:grpSpPr>
        <a:xfrm>
          <a:off x="0" y="0"/>
          <a:ext cx="0" cy="0"/>
          <a:chOff x="0" y="0"/>
          <a:chExt cx="0" cy="0"/>
        </a:xfrm>
      </p:grpSpPr>
      <p:sp>
        <p:nvSpPr>
          <p:cNvPr id="3363" name="Google Shape;336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4" name="Google Shape;33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6" name="Shape 3416"/>
        <p:cNvGrpSpPr/>
        <p:nvPr/>
      </p:nvGrpSpPr>
      <p:grpSpPr>
        <a:xfrm>
          <a:off x="0" y="0"/>
          <a:ext cx="0" cy="0"/>
          <a:chOff x="0" y="0"/>
          <a:chExt cx="0" cy="0"/>
        </a:xfrm>
      </p:grpSpPr>
      <p:sp>
        <p:nvSpPr>
          <p:cNvPr id="3417" name="Google Shape;341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8" name="Google Shape;341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113.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169.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52.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9.png"/><Relationship Id="rId8" Type="http://schemas.openxmlformats.org/officeDocument/2006/relationships/hyperlink" Target="https://www.linkedin.com/company/wadhwanifoundation/"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2" name="Shape 12"/>
        <p:cNvGrpSpPr/>
        <p:nvPr/>
      </p:nvGrpSpPr>
      <p:grpSpPr>
        <a:xfrm>
          <a:off x="0" y="0"/>
          <a:ext cx="0" cy="0"/>
          <a:chOff x="0" y="0"/>
          <a:chExt cx="0" cy="0"/>
        </a:xfrm>
      </p:grpSpPr>
      <p:grpSp>
        <p:nvGrpSpPr>
          <p:cNvPr id="13" name="Google Shape;13;p47"/>
          <p:cNvGrpSpPr/>
          <p:nvPr/>
        </p:nvGrpSpPr>
        <p:grpSpPr>
          <a:xfrm>
            <a:off x="10668000" y="304798"/>
            <a:ext cx="1179720" cy="581555"/>
            <a:chOff x="969962" y="2846965"/>
            <a:chExt cx="1740598" cy="872299"/>
          </a:xfrm>
        </p:grpSpPr>
        <p:sp>
          <p:nvSpPr>
            <p:cNvPr id="14" name="Google Shape;14;p47"/>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47"/>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47"/>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47"/>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47"/>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 name="Google Shape;19;p47"/>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47"/>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47"/>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47"/>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47"/>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47"/>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 name="Google Shape;25;p47"/>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 name="Google Shape;26;p47"/>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47"/>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 name="Google Shape;28;p47"/>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 name="Google Shape;29;p47"/>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47"/>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 name="Google Shape;31;p47"/>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47"/>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47"/>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 name="Google Shape;34;p47"/>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47"/>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47"/>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 name="Google Shape;37;p47"/>
          <p:cNvSpPr/>
          <p:nvPr>
            <p:ph idx="2" type="pic"/>
          </p:nvPr>
        </p:nvSpPr>
        <p:spPr>
          <a:xfrm>
            <a:off x="3646488" y="0"/>
            <a:ext cx="8545512" cy="6858000"/>
          </a:xfrm>
          <a:prstGeom prst="rect">
            <a:avLst/>
          </a:prstGeom>
          <a:noFill/>
          <a:ln>
            <a:noFill/>
          </a:ln>
        </p:spPr>
      </p:sp>
      <p:sp>
        <p:nvSpPr>
          <p:cNvPr id="38" name="Google Shape;38;p47"/>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
        <p:nvSpPr>
          <p:cNvPr id="39" name="Google Shape;39;p47"/>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7"/>
          <p:cNvSpPr txBox="1"/>
          <p:nvPr>
            <p:ph idx="3"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02" name="Shape 102"/>
        <p:cNvGrpSpPr/>
        <p:nvPr/>
      </p:nvGrpSpPr>
      <p:grpSpPr>
        <a:xfrm>
          <a:off x="0" y="0"/>
          <a:ext cx="0" cy="0"/>
          <a:chOff x="0" y="0"/>
          <a:chExt cx="0" cy="0"/>
        </a:xfrm>
      </p:grpSpPr>
      <p:pic>
        <p:nvPicPr>
          <p:cNvPr id="103" name="Google Shape;103;p11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04" name="Google Shape;104;p11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1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119"/>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683" name="Shape 1683"/>
        <p:cNvGrpSpPr/>
        <p:nvPr/>
      </p:nvGrpSpPr>
      <p:grpSpPr>
        <a:xfrm>
          <a:off x="0" y="0"/>
          <a:ext cx="0" cy="0"/>
          <a:chOff x="0" y="0"/>
          <a:chExt cx="0" cy="0"/>
        </a:xfrm>
      </p:grpSpPr>
      <p:sp>
        <p:nvSpPr>
          <p:cNvPr id="1684" name="Google Shape;1684;p96"/>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5" name="Google Shape;1685;p96"/>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6" name="Google Shape;1686;p96"/>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7" name="Google Shape;1687;p96"/>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8" name="Google Shape;1688;p9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9" name="Google Shape;1689;p9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0" name="Google Shape;1690;p96"/>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1" name="Google Shape;1691;p96"/>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2" name="Google Shape;1692;p96"/>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3" name="Google Shape;1693;p96"/>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4" name="Google Shape;1694;p96"/>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5" name="Google Shape;1695;p96"/>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6" name="Google Shape;1696;p96"/>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7" name="Google Shape;1697;p96"/>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96"/>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96"/>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0" name="Google Shape;1700;p96"/>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1" name="Google Shape;1701;p96"/>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2" name="Google Shape;1702;p96"/>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3" name="Google Shape;1703;p96"/>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96"/>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96"/>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706" name="Shape 1706"/>
        <p:cNvGrpSpPr/>
        <p:nvPr/>
      </p:nvGrpSpPr>
      <p:grpSpPr>
        <a:xfrm>
          <a:off x="0" y="0"/>
          <a:ext cx="0" cy="0"/>
          <a:chOff x="0" y="0"/>
          <a:chExt cx="0" cy="0"/>
        </a:xfrm>
      </p:grpSpPr>
      <p:sp>
        <p:nvSpPr>
          <p:cNvPr id="1707" name="Google Shape;1707;p97"/>
          <p:cNvSpPr/>
          <p:nvPr/>
        </p:nvSpPr>
        <p:spPr>
          <a:xfrm>
            <a:off x="70351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8" name="Google Shape;1708;p97"/>
          <p:cNvSpPr/>
          <p:nvPr/>
        </p:nvSpPr>
        <p:spPr>
          <a:xfrm>
            <a:off x="351656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9" name="Google Shape;1709;p97"/>
          <p:cNvSpPr/>
          <p:nvPr/>
        </p:nvSpPr>
        <p:spPr>
          <a:xfrm>
            <a:off x="632961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0" name="Google Shape;1710;p97"/>
          <p:cNvSpPr/>
          <p:nvPr/>
        </p:nvSpPr>
        <p:spPr>
          <a:xfrm>
            <a:off x="9142662" y="2463501"/>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1" name="Google Shape;1711;p97"/>
          <p:cNvSpPr/>
          <p:nvPr>
            <p:ph idx="1" type="body"/>
          </p:nvPr>
        </p:nvSpPr>
        <p:spPr>
          <a:xfrm>
            <a:off x="3885203"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97"/>
          <p:cNvSpPr/>
          <p:nvPr>
            <p:ph idx="2" type="body"/>
          </p:nvPr>
        </p:nvSpPr>
        <p:spPr>
          <a:xfrm>
            <a:off x="3782988"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3" name="Google Shape;1713;p97"/>
          <p:cNvSpPr/>
          <p:nvPr>
            <p:ph idx="3" type="body"/>
          </p:nvPr>
        </p:nvSpPr>
        <p:spPr>
          <a:xfrm>
            <a:off x="1075309"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4" name="Google Shape;1714;p97"/>
          <p:cNvSpPr/>
          <p:nvPr>
            <p:ph idx="4" type="body"/>
          </p:nvPr>
        </p:nvSpPr>
        <p:spPr>
          <a:xfrm>
            <a:off x="973094"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5" name="Google Shape;1715;p97"/>
          <p:cNvSpPr/>
          <p:nvPr>
            <p:ph idx="5" type="body"/>
          </p:nvPr>
        </p:nvSpPr>
        <p:spPr>
          <a:xfrm>
            <a:off x="6704306" y="2844012"/>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6" name="Google Shape;1716;p97"/>
          <p:cNvSpPr/>
          <p:nvPr>
            <p:ph idx="6" type="body"/>
          </p:nvPr>
        </p:nvSpPr>
        <p:spPr>
          <a:xfrm>
            <a:off x="6602091" y="2893311"/>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7" name="Google Shape;1717;p97"/>
          <p:cNvSpPr/>
          <p:nvPr>
            <p:ph idx="7" type="body"/>
          </p:nvPr>
        </p:nvSpPr>
        <p:spPr>
          <a:xfrm>
            <a:off x="9514460" y="2826566"/>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8" name="Google Shape;1718;p97"/>
          <p:cNvSpPr/>
          <p:nvPr>
            <p:ph idx="8" type="body"/>
          </p:nvPr>
        </p:nvSpPr>
        <p:spPr>
          <a:xfrm>
            <a:off x="9412245" y="2875865"/>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9" name="Google Shape;1719;p97"/>
          <p:cNvSpPr txBox="1"/>
          <p:nvPr>
            <p:ph idx="9" type="body"/>
          </p:nvPr>
        </p:nvSpPr>
        <p:spPr>
          <a:xfrm>
            <a:off x="585355"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0" name="Google Shape;1720;p97"/>
          <p:cNvSpPr txBox="1"/>
          <p:nvPr>
            <p:ph idx="13" type="body"/>
          </p:nvPr>
        </p:nvSpPr>
        <p:spPr>
          <a:xfrm>
            <a:off x="3412720"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97"/>
          <p:cNvSpPr txBox="1"/>
          <p:nvPr>
            <p:ph idx="14" type="body"/>
          </p:nvPr>
        </p:nvSpPr>
        <p:spPr>
          <a:xfrm>
            <a:off x="6240085" y="53212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97"/>
          <p:cNvSpPr txBox="1"/>
          <p:nvPr>
            <p:ph idx="15" type="body"/>
          </p:nvPr>
        </p:nvSpPr>
        <p:spPr>
          <a:xfrm>
            <a:off x="9067450" y="53212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9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4" name="Google Shape;1724;p9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5" name="Google Shape;1725;p97"/>
          <p:cNvSpPr txBox="1"/>
          <p:nvPr>
            <p:ph idx="16"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1726" name="Shape 1726"/>
        <p:cNvGrpSpPr/>
        <p:nvPr/>
      </p:nvGrpSpPr>
      <p:grpSpPr>
        <a:xfrm>
          <a:off x="0" y="0"/>
          <a:ext cx="0" cy="0"/>
          <a:chOff x="0" y="0"/>
          <a:chExt cx="0" cy="0"/>
        </a:xfrm>
      </p:grpSpPr>
      <p:sp>
        <p:nvSpPr>
          <p:cNvPr id="1727" name="Google Shape;1727;p9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8" name="Google Shape;1728;p9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9" name="Google Shape;1729;p98"/>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0" name="Google Shape;1730;p98"/>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1" name="Google Shape;1731;p98"/>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2" name="Google Shape;1732;p98"/>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3" name="Google Shape;1733;p98"/>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4" name="Google Shape;1734;p98"/>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5" name="Google Shape;1735;p98"/>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6" name="Google Shape;1736;p98"/>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7" name="Google Shape;1737;p98"/>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8" name="Google Shape;1738;p98"/>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739" name="Shape 1739"/>
        <p:cNvGrpSpPr/>
        <p:nvPr/>
      </p:nvGrpSpPr>
      <p:grpSpPr>
        <a:xfrm>
          <a:off x="0" y="0"/>
          <a:ext cx="0" cy="0"/>
          <a:chOff x="0" y="0"/>
          <a:chExt cx="0" cy="0"/>
        </a:xfrm>
      </p:grpSpPr>
      <p:sp>
        <p:nvSpPr>
          <p:cNvPr id="1740" name="Google Shape;1740;p99"/>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1" name="Google Shape;1741;p99"/>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2" name="Google Shape;1742;p99"/>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43" name="Google Shape;1743;p99"/>
          <p:cNvGrpSpPr/>
          <p:nvPr/>
        </p:nvGrpSpPr>
        <p:grpSpPr>
          <a:xfrm>
            <a:off x="940561" y="2162360"/>
            <a:ext cx="4049937" cy="2542738"/>
            <a:chOff x="940561" y="1812131"/>
            <a:chExt cx="4049937" cy="2542738"/>
          </a:xfrm>
        </p:grpSpPr>
        <p:sp>
          <p:nvSpPr>
            <p:cNvPr id="1744" name="Google Shape;1744;p99"/>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45" name="Google Shape;1745;p99"/>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46" name="Google Shape;1746;p99"/>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747" name="Google Shape;1747;p99"/>
          <p:cNvGrpSpPr/>
          <p:nvPr/>
        </p:nvGrpSpPr>
        <p:grpSpPr>
          <a:xfrm>
            <a:off x="7204565" y="2162360"/>
            <a:ext cx="4049937" cy="2542738"/>
            <a:chOff x="7204565" y="2322318"/>
            <a:chExt cx="4049937" cy="2542738"/>
          </a:xfrm>
        </p:grpSpPr>
        <p:sp>
          <p:nvSpPr>
            <p:cNvPr id="1748" name="Google Shape;1748;p99"/>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49" name="Google Shape;1749;p99"/>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50" name="Google Shape;1750;p99"/>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751" name="Google Shape;1751;p99"/>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1752" name="Google Shape;1752;p99"/>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1753" name="Google Shape;1753;p99"/>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54" name="Google Shape;1754;p99"/>
          <p:cNvGrpSpPr/>
          <p:nvPr/>
        </p:nvGrpSpPr>
        <p:grpSpPr>
          <a:xfrm>
            <a:off x="517952" y="2079340"/>
            <a:ext cx="839091" cy="839091"/>
            <a:chOff x="9277350" y="-850900"/>
            <a:chExt cx="1243118" cy="1243118"/>
          </a:xfrm>
        </p:grpSpPr>
        <p:sp>
          <p:nvSpPr>
            <p:cNvPr id="1755" name="Google Shape;1755;p9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56" name="Google Shape;1756;p99"/>
            <p:cNvGrpSpPr/>
            <p:nvPr/>
          </p:nvGrpSpPr>
          <p:grpSpPr>
            <a:xfrm>
              <a:off x="9499624" y="-628626"/>
              <a:ext cx="798571" cy="798571"/>
              <a:chOff x="8559800" y="-698500"/>
              <a:chExt cx="558800" cy="558800"/>
            </a:xfrm>
          </p:grpSpPr>
          <p:sp>
            <p:nvSpPr>
              <p:cNvPr id="1757" name="Google Shape;1757;p9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8" name="Google Shape;1758;p9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59" name="Google Shape;1759;p99"/>
          <p:cNvGrpSpPr/>
          <p:nvPr/>
        </p:nvGrpSpPr>
        <p:grpSpPr>
          <a:xfrm>
            <a:off x="517952" y="3001484"/>
            <a:ext cx="839091" cy="839091"/>
            <a:chOff x="9277350" y="-850900"/>
            <a:chExt cx="1243118" cy="1243118"/>
          </a:xfrm>
        </p:grpSpPr>
        <p:sp>
          <p:nvSpPr>
            <p:cNvPr id="1760" name="Google Shape;1760;p9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61" name="Google Shape;1761;p99"/>
            <p:cNvGrpSpPr/>
            <p:nvPr/>
          </p:nvGrpSpPr>
          <p:grpSpPr>
            <a:xfrm>
              <a:off x="9499624" y="-628626"/>
              <a:ext cx="798571" cy="798571"/>
              <a:chOff x="8559800" y="-698500"/>
              <a:chExt cx="558800" cy="558800"/>
            </a:xfrm>
          </p:grpSpPr>
          <p:sp>
            <p:nvSpPr>
              <p:cNvPr id="1762" name="Google Shape;1762;p9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3" name="Google Shape;1763;p9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64" name="Google Shape;1764;p99"/>
          <p:cNvGrpSpPr/>
          <p:nvPr/>
        </p:nvGrpSpPr>
        <p:grpSpPr>
          <a:xfrm>
            <a:off x="517952" y="3923628"/>
            <a:ext cx="839091" cy="839091"/>
            <a:chOff x="9277350" y="-850900"/>
            <a:chExt cx="1243118" cy="1243118"/>
          </a:xfrm>
        </p:grpSpPr>
        <p:sp>
          <p:nvSpPr>
            <p:cNvPr id="1765" name="Google Shape;1765;p9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66" name="Google Shape;1766;p99"/>
            <p:cNvGrpSpPr/>
            <p:nvPr/>
          </p:nvGrpSpPr>
          <p:grpSpPr>
            <a:xfrm>
              <a:off x="9499624" y="-628626"/>
              <a:ext cx="798571" cy="798571"/>
              <a:chOff x="8559800" y="-698500"/>
              <a:chExt cx="558800" cy="558800"/>
            </a:xfrm>
          </p:grpSpPr>
          <p:sp>
            <p:nvSpPr>
              <p:cNvPr id="1767" name="Google Shape;1767;p9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8" name="Google Shape;1768;p9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69" name="Google Shape;1769;p99"/>
          <p:cNvGrpSpPr/>
          <p:nvPr/>
        </p:nvGrpSpPr>
        <p:grpSpPr>
          <a:xfrm>
            <a:off x="4985717" y="764067"/>
            <a:ext cx="739740" cy="739740"/>
            <a:chOff x="4276786" y="1375502"/>
            <a:chExt cx="474283" cy="474283"/>
          </a:xfrm>
        </p:grpSpPr>
        <p:sp>
          <p:nvSpPr>
            <p:cNvPr id="1770" name="Google Shape;1770;p99"/>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71" name="Google Shape;1771;p99"/>
            <p:cNvGrpSpPr/>
            <p:nvPr/>
          </p:nvGrpSpPr>
          <p:grpSpPr>
            <a:xfrm>
              <a:off x="4370921" y="1480133"/>
              <a:ext cx="286013" cy="265021"/>
              <a:chOff x="2982913" y="6350"/>
              <a:chExt cx="346075" cy="320675"/>
            </a:xfrm>
          </p:grpSpPr>
          <p:sp>
            <p:nvSpPr>
              <p:cNvPr id="1772" name="Google Shape;1772;p9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3" name="Google Shape;1773;p99"/>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4" name="Google Shape;1774;p99"/>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75" name="Google Shape;1775;p99"/>
          <p:cNvGrpSpPr/>
          <p:nvPr/>
        </p:nvGrpSpPr>
        <p:grpSpPr>
          <a:xfrm>
            <a:off x="6291402" y="970744"/>
            <a:ext cx="739740" cy="739740"/>
            <a:chOff x="7393577" y="1019186"/>
            <a:chExt cx="474283" cy="474283"/>
          </a:xfrm>
        </p:grpSpPr>
        <p:sp>
          <p:nvSpPr>
            <p:cNvPr id="1776" name="Google Shape;1776;p99"/>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77" name="Google Shape;1777;p99"/>
            <p:cNvGrpSpPr/>
            <p:nvPr/>
          </p:nvGrpSpPr>
          <p:grpSpPr>
            <a:xfrm flipH="1" rot="10800000">
              <a:off x="7487712" y="1123817"/>
              <a:ext cx="286013" cy="265021"/>
              <a:chOff x="2982913" y="6350"/>
              <a:chExt cx="346075" cy="320675"/>
            </a:xfrm>
          </p:grpSpPr>
          <p:sp>
            <p:nvSpPr>
              <p:cNvPr id="1778" name="Google Shape;1778;p9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9" name="Google Shape;1779;p99"/>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80" name="Google Shape;1780;p99"/>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81" name="Google Shape;1781;p99"/>
          <p:cNvGrpSpPr/>
          <p:nvPr/>
        </p:nvGrpSpPr>
        <p:grpSpPr>
          <a:xfrm>
            <a:off x="10859614" y="2079340"/>
            <a:ext cx="839091" cy="839091"/>
            <a:chOff x="10859614" y="2160620"/>
            <a:chExt cx="839091" cy="839091"/>
          </a:xfrm>
        </p:grpSpPr>
        <p:grpSp>
          <p:nvGrpSpPr>
            <p:cNvPr id="1782" name="Google Shape;1782;p99"/>
            <p:cNvGrpSpPr/>
            <p:nvPr/>
          </p:nvGrpSpPr>
          <p:grpSpPr>
            <a:xfrm>
              <a:off x="10859614" y="2160620"/>
              <a:ext cx="839091" cy="839091"/>
              <a:chOff x="9277350" y="-850900"/>
              <a:chExt cx="1243118" cy="1243118"/>
            </a:xfrm>
          </p:grpSpPr>
          <p:sp>
            <p:nvSpPr>
              <p:cNvPr id="1783" name="Google Shape;1783;p9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4" name="Google Shape;1784;p9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85" name="Google Shape;1785;p99"/>
            <p:cNvGrpSpPr/>
            <p:nvPr/>
          </p:nvGrpSpPr>
          <p:grpSpPr>
            <a:xfrm>
              <a:off x="11160063" y="2459977"/>
              <a:ext cx="238192" cy="240377"/>
              <a:chOff x="6300788" y="2890838"/>
              <a:chExt cx="346075" cy="349250"/>
            </a:xfrm>
          </p:grpSpPr>
          <p:cxnSp>
            <p:nvCxnSpPr>
              <p:cNvPr id="1786" name="Google Shape;1786;p9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87" name="Google Shape;1787;p9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788" name="Google Shape;1788;p99"/>
          <p:cNvGrpSpPr/>
          <p:nvPr/>
        </p:nvGrpSpPr>
        <p:grpSpPr>
          <a:xfrm>
            <a:off x="10859614" y="3001484"/>
            <a:ext cx="839091" cy="839091"/>
            <a:chOff x="10859614" y="3082764"/>
            <a:chExt cx="839091" cy="839091"/>
          </a:xfrm>
        </p:grpSpPr>
        <p:grpSp>
          <p:nvGrpSpPr>
            <p:cNvPr id="1789" name="Google Shape;1789;p99"/>
            <p:cNvGrpSpPr/>
            <p:nvPr/>
          </p:nvGrpSpPr>
          <p:grpSpPr>
            <a:xfrm>
              <a:off x="10859614" y="3082764"/>
              <a:ext cx="839091" cy="839091"/>
              <a:chOff x="9277350" y="-850900"/>
              <a:chExt cx="1243118" cy="1243118"/>
            </a:xfrm>
          </p:grpSpPr>
          <p:sp>
            <p:nvSpPr>
              <p:cNvPr id="1790" name="Google Shape;1790;p9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1" name="Google Shape;1791;p9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92" name="Google Shape;1792;p99"/>
            <p:cNvGrpSpPr/>
            <p:nvPr/>
          </p:nvGrpSpPr>
          <p:grpSpPr>
            <a:xfrm>
              <a:off x="11160063" y="3382121"/>
              <a:ext cx="238192" cy="240377"/>
              <a:chOff x="6300788" y="2890838"/>
              <a:chExt cx="346075" cy="349250"/>
            </a:xfrm>
          </p:grpSpPr>
          <p:cxnSp>
            <p:nvCxnSpPr>
              <p:cNvPr id="1793" name="Google Shape;1793;p9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94" name="Google Shape;1794;p9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795" name="Google Shape;1795;p99"/>
          <p:cNvGrpSpPr/>
          <p:nvPr/>
        </p:nvGrpSpPr>
        <p:grpSpPr>
          <a:xfrm>
            <a:off x="10859614" y="3923628"/>
            <a:ext cx="839091" cy="839091"/>
            <a:chOff x="10859614" y="4004908"/>
            <a:chExt cx="839091" cy="839091"/>
          </a:xfrm>
        </p:grpSpPr>
        <p:grpSp>
          <p:nvGrpSpPr>
            <p:cNvPr id="1796" name="Google Shape;1796;p99"/>
            <p:cNvGrpSpPr/>
            <p:nvPr/>
          </p:nvGrpSpPr>
          <p:grpSpPr>
            <a:xfrm>
              <a:off x="10859614" y="4004908"/>
              <a:ext cx="839091" cy="839091"/>
              <a:chOff x="9277350" y="-850900"/>
              <a:chExt cx="1243118" cy="1243118"/>
            </a:xfrm>
          </p:grpSpPr>
          <p:sp>
            <p:nvSpPr>
              <p:cNvPr id="1797" name="Google Shape;1797;p9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8" name="Google Shape;1798;p9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99" name="Google Shape;1799;p99"/>
            <p:cNvGrpSpPr/>
            <p:nvPr/>
          </p:nvGrpSpPr>
          <p:grpSpPr>
            <a:xfrm>
              <a:off x="11160063" y="4304265"/>
              <a:ext cx="238192" cy="240377"/>
              <a:chOff x="6300788" y="2890838"/>
              <a:chExt cx="346075" cy="349250"/>
            </a:xfrm>
          </p:grpSpPr>
          <p:cxnSp>
            <p:nvCxnSpPr>
              <p:cNvPr id="1800" name="Google Shape;1800;p9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01" name="Google Shape;1801;p9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1802" name="Google Shape;1802;p99"/>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3" name="Google Shape;1803;p99"/>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4" name="Google Shape;1804;p99"/>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5" name="Google Shape;1805;p99"/>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6" name="Google Shape;1806;p99"/>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7" name="Google Shape;1807;p99"/>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8" name="Google Shape;1808;p99"/>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9" name="Google Shape;1809;p99"/>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0" name="Google Shape;1810;p99"/>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811" name="Shape 1811"/>
        <p:cNvGrpSpPr/>
        <p:nvPr/>
      </p:nvGrpSpPr>
      <p:grpSpPr>
        <a:xfrm>
          <a:off x="0" y="0"/>
          <a:ext cx="0" cy="0"/>
          <a:chOff x="0" y="0"/>
          <a:chExt cx="0" cy="0"/>
        </a:xfrm>
      </p:grpSpPr>
      <p:sp>
        <p:nvSpPr>
          <p:cNvPr id="1812" name="Google Shape;1812;p100"/>
          <p:cNvSpPr/>
          <p:nvPr>
            <p:ph idx="2" type="pic"/>
          </p:nvPr>
        </p:nvSpPr>
        <p:spPr>
          <a:xfrm>
            <a:off x="0" y="-7067"/>
            <a:ext cx="12192000" cy="3743325"/>
          </a:xfrm>
          <a:prstGeom prst="rect">
            <a:avLst/>
          </a:prstGeom>
          <a:noFill/>
          <a:ln>
            <a:noFill/>
          </a:ln>
        </p:spPr>
      </p:sp>
      <p:sp>
        <p:nvSpPr>
          <p:cNvPr id="1813" name="Google Shape;1813;p10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4" name="Google Shape;1814;p10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5" name="Google Shape;1815;p100"/>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16" name="Google Shape;1816;p100"/>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17" name="Google Shape;1817;p100"/>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18" name="Google Shape;1818;p100"/>
          <p:cNvSpPr/>
          <p:nvPr>
            <p:ph idx="3" type="pic"/>
          </p:nvPr>
        </p:nvSpPr>
        <p:spPr>
          <a:xfrm>
            <a:off x="1612900" y="2468563"/>
            <a:ext cx="1612900" cy="1611312"/>
          </a:xfrm>
          <a:prstGeom prst="ellipse">
            <a:avLst/>
          </a:prstGeom>
          <a:noFill/>
          <a:ln>
            <a:noFill/>
          </a:ln>
        </p:spPr>
      </p:sp>
      <p:sp>
        <p:nvSpPr>
          <p:cNvPr id="1819" name="Google Shape;1819;p100"/>
          <p:cNvSpPr/>
          <p:nvPr>
            <p:ph idx="4" type="pic"/>
          </p:nvPr>
        </p:nvSpPr>
        <p:spPr>
          <a:xfrm>
            <a:off x="5067302" y="1846150"/>
            <a:ext cx="2057398" cy="2055372"/>
          </a:xfrm>
          <a:prstGeom prst="ellipse">
            <a:avLst/>
          </a:prstGeom>
          <a:noFill/>
          <a:ln>
            <a:noFill/>
          </a:ln>
        </p:spPr>
      </p:sp>
      <p:sp>
        <p:nvSpPr>
          <p:cNvPr id="1820" name="Google Shape;1820;p100"/>
          <p:cNvSpPr/>
          <p:nvPr>
            <p:ph idx="5" type="pic"/>
          </p:nvPr>
        </p:nvSpPr>
        <p:spPr>
          <a:xfrm>
            <a:off x="8966200" y="2468264"/>
            <a:ext cx="1612900" cy="1611312"/>
          </a:xfrm>
          <a:prstGeom prst="ellipse">
            <a:avLst/>
          </a:prstGeom>
          <a:noFill/>
          <a:ln>
            <a:noFill/>
          </a:ln>
        </p:spPr>
      </p:sp>
      <p:sp>
        <p:nvSpPr>
          <p:cNvPr id="1821" name="Google Shape;1821;p100"/>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2" name="Google Shape;1822;p100"/>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3" name="Google Shape;1823;p100"/>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4" name="Google Shape;1824;p100"/>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5" name="Google Shape;1825;p100"/>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6" name="Google Shape;1826;p100"/>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1827" name="Shape 1827"/>
        <p:cNvGrpSpPr/>
        <p:nvPr/>
      </p:nvGrpSpPr>
      <p:grpSpPr>
        <a:xfrm>
          <a:off x="0" y="0"/>
          <a:ext cx="0" cy="0"/>
          <a:chOff x="0" y="0"/>
          <a:chExt cx="0" cy="0"/>
        </a:xfrm>
      </p:grpSpPr>
      <p:pic>
        <p:nvPicPr>
          <p:cNvPr id="1828" name="Google Shape;1828;p101"/>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1829" name="Google Shape;1829;p10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0" name="Google Shape;1830;p101"/>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1" name="Google Shape;1831;p101"/>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2" name="Google Shape;1832;p101"/>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3" name="Google Shape;1833;p101"/>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4" name="Google Shape;1834;p101"/>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5" name="Google Shape;1835;p101"/>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6" name="Google Shape;1836;p101"/>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7" name="Google Shape;1837;p101"/>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8" name="Google Shape;1838;p101"/>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9" name="Google Shape;1839;p101"/>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0" name="Google Shape;1840;p101"/>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1" name="Google Shape;1841;p101"/>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2" name="Google Shape;1842;p101"/>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3" name="Google Shape;1843;p101"/>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4" name="Google Shape;1844;p101"/>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5" name="Google Shape;1845;p101"/>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6" name="Google Shape;1846;p101"/>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7" name="Google Shape;1847;p101"/>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8" name="Google Shape;1848;p101"/>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9" name="Google Shape;1849;p101"/>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0" name="Google Shape;1850;p101"/>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51" name="Google Shape;1851;p101"/>
          <p:cNvSpPr/>
          <p:nvPr>
            <p:ph idx="17" type="pic"/>
          </p:nvPr>
        </p:nvSpPr>
        <p:spPr>
          <a:xfrm>
            <a:off x="4918662" y="2520431"/>
            <a:ext cx="2382838" cy="2382838"/>
          </a:xfrm>
          <a:prstGeom prst="ellipse">
            <a:avLst/>
          </a:prstGeom>
          <a:noFill/>
          <a:ln>
            <a:noFill/>
          </a:ln>
        </p:spPr>
      </p:sp>
      <p:sp>
        <p:nvSpPr>
          <p:cNvPr id="1852" name="Google Shape;1852;p101"/>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3" name="Google Shape;1853;p101"/>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4" name="Google Shape;1854;p101"/>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1855" name="Shape 1855"/>
        <p:cNvGrpSpPr/>
        <p:nvPr/>
      </p:nvGrpSpPr>
      <p:grpSpPr>
        <a:xfrm>
          <a:off x="0" y="0"/>
          <a:ext cx="0" cy="0"/>
          <a:chOff x="0" y="0"/>
          <a:chExt cx="0" cy="0"/>
        </a:xfrm>
      </p:grpSpPr>
      <p:sp>
        <p:nvSpPr>
          <p:cNvPr id="1856" name="Google Shape;1856;p102"/>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7" name="Google Shape;1857;p102"/>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8" name="Google Shape;1858;p102"/>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9" name="Google Shape;1859;p102"/>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0" name="Google Shape;1860;p102"/>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1" name="Google Shape;1861;p102"/>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2" name="Google Shape;1862;p102"/>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3" name="Google Shape;1863;p102"/>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4" name="Google Shape;1864;p102"/>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5" name="Google Shape;1865;p102"/>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6" name="Google Shape;1866;p102"/>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7" name="Google Shape;1867;p102"/>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8" name="Google Shape;1868;p102"/>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9" name="Google Shape;1869;p102"/>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0" name="Google Shape;1870;p102"/>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1" name="Google Shape;1871;p102"/>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2" name="Google Shape;1872;p102"/>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3" name="Google Shape;1873;p102"/>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4" name="Google Shape;1874;p102"/>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5" name="Google Shape;1875;p102"/>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6" name="Google Shape;1876;p10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7" name="Google Shape;1877;p102"/>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878" name="Shape 1878"/>
        <p:cNvGrpSpPr/>
        <p:nvPr/>
      </p:nvGrpSpPr>
      <p:grpSpPr>
        <a:xfrm>
          <a:off x="0" y="0"/>
          <a:ext cx="0" cy="0"/>
          <a:chOff x="0" y="0"/>
          <a:chExt cx="0" cy="0"/>
        </a:xfrm>
      </p:grpSpPr>
      <p:sp>
        <p:nvSpPr>
          <p:cNvPr id="1879" name="Google Shape;1879;p103"/>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0" name="Google Shape;1880;p103"/>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1" name="Google Shape;1881;p103"/>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2" name="Google Shape;1882;p103"/>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83" name="Google Shape;1883;p103"/>
          <p:cNvCxnSpPr>
            <a:stCxn id="1884"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1885" name="Google Shape;1885;p103"/>
          <p:cNvCxnSpPr>
            <a:endCxn id="1886"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887" name="Google Shape;1887;p103"/>
          <p:cNvCxnSpPr>
            <a:endCxn id="1888"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889" name="Google Shape;1889;p103"/>
          <p:cNvCxnSpPr>
            <a:endCxn id="1890"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891" name="Google Shape;1891;p103"/>
          <p:cNvCxnSpPr>
            <a:stCxn id="1892"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893" name="Google Shape;1893;p103"/>
          <p:cNvCxnSpPr>
            <a:stCxn id="1894"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886" name="Google Shape;1886;p103"/>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0" name="Google Shape;1890;p103"/>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4" name="Google Shape;1894;p103"/>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8" name="Google Shape;1888;p103"/>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2" name="Google Shape;1892;p103"/>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4" name="Google Shape;1884;p103"/>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5" name="Google Shape;1895;p103"/>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6" name="Google Shape;1896;p103"/>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7" name="Google Shape;1897;p103"/>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8" name="Google Shape;1898;p103"/>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9" name="Google Shape;1899;p103"/>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0" name="Google Shape;1900;p103"/>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1" name="Google Shape;1901;p103"/>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2" name="Google Shape;1902;p103"/>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903" name="Shape 1903"/>
        <p:cNvGrpSpPr/>
        <p:nvPr/>
      </p:nvGrpSpPr>
      <p:grpSpPr>
        <a:xfrm>
          <a:off x="0" y="0"/>
          <a:ext cx="0" cy="0"/>
          <a:chOff x="0" y="0"/>
          <a:chExt cx="0" cy="0"/>
        </a:xfrm>
      </p:grpSpPr>
      <p:sp>
        <p:nvSpPr>
          <p:cNvPr id="1904" name="Google Shape;1904;p104"/>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5" name="Google Shape;1905;p10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6" name="Google Shape;1906;p10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7" name="Google Shape;1907;p104"/>
          <p:cNvSpPr/>
          <p:nvPr>
            <p:ph idx="2" type="pic"/>
          </p:nvPr>
        </p:nvSpPr>
        <p:spPr>
          <a:xfrm>
            <a:off x="0" y="1442806"/>
            <a:ext cx="12192000" cy="1438508"/>
          </a:xfrm>
          <a:prstGeom prst="rect">
            <a:avLst/>
          </a:prstGeom>
          <a:solidFill>
            <a:srgbClr val="202021">
              <a:alpha val="49803"/>
            </a:srgbClr>
          </a:solidFill>
          <a:ln>
            <a:noFill/>
          </a:ln>
        </p:spPr>
      </p:sp>
      <p:sp>
        <p:nvSpPr>
          <p:cNvPr id="1908" name="Google Shape;1908;p104"/>
          <p:cNvSpPr/>
          <p:nvPr>
            <p:ph idx="3" type="pic"/>
          </p:nvPr>
        </p:nvSpPr>
        <p:spPr>
          <a:xfrm>
            <a:off x="0" y="3065994"/>
            <a:ext cx="12192000" cy="1438508"/>
          </a:xfrm>
          <a:prstGeom prst="rect">
            <a:avLst/>
          </a:prstGeom>
          <a:solidFill>
            <a:srgbClr val="202021">
              <a:alpha val="49803"/>
            </a:srgbClr>
          </a:solidFill>
          <a:ln>
            <a:noFill/>
          </a:ln>
        </p:spPr>
      </p:sp>
      <p:sp>
        <p:nvSpPr>
          <p:cNvPr id="1909" name="Google Shape;1909;p104"/>
          <p:cNvSpPr/>
          <p:nvPr>
            <p:ph idx="4" type="pic"/>
          </p:nvPr>
        </p:nvSpPr>
        <p:spPr>
          <a:xfrm>
            <a:off x="0" y="4688736"/>
            <a:ext cx="12192000" cy="1438508"/>
          </a:xfrm>
          <a:prstGeom prst="rect">
            <a:avLst/>
          </a:prstGeom>
          <a:solidFill>
            <a:srgbClr val="202021">
              <a:alpha val="49803"/>
            </a:srgbClr>
          </a:solidFill>
          <a:ln>
            <a:noFill/>
          </a:ln>
        </p:spPr>
      </p:sp>
      <p:cxnSp>
        <p:nvCxnSpPr>
          <p:cNvPr id="1910" name="Google Shape;1910;p104"/>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1" name="Google Shape;1911;p104"/>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2" name="Google Shape;1912;p104"/>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3" name="Google Shape;1913;p104"/>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4" name="Google Shape;1914;p104"/>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5" name="Google Shape;1915;p104"/>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916" name="Google Shape;1916;p104"/>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7" name="Google Shape;1917;p104"/>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8" name="Google Shape;1918;p104"/>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9" name="Google Shape;1919;p104"/>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0" name="Google Shape;1920;p104"/>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1" name="Google Shape;1921;p104"/>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2" name="Google Shape;1922;p104"/>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3" name="Google Shape;1923;p104"/>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4" name="Google Shape;1924;p104"/>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5" name="Google Shape;1925;p104"/>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6" name="Google Shape;1926;p104"/>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7" name="Google Shape;1927;p104"/>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8" name="Google Shape;1928;p104"/>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9" name="Google Shape;1929;p104"/>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0" name="Google Shape;1930;p104"/>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1" name="Google Shape;1931;p104"/>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2" name="Google Shape;1932;p104"/>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3" name="Google Shape;1933;p104"/>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934" name="Shape 1934"/>
        <p:cNvGrpSpPr/>
        <p:nvPr/>
      </p:nvGrpSpPr>
      <p:grpSpPr>
        <a:xfrm>
          <a:off x="0" y="0"/>
          <a:ext cx="0" cy="0"/>
          <a:chOff x="0" y="0"/>
          <a:chExt cx="0" cy="0"/>
        </a:xfrm>
      </p:grpSpPr>
      <p:sp>
        <p:nvSpPr>
          <p:cNvPr id="1935" name="Google Shape;1935;p105"/>
          <p:cNvSpPr/>
          <p:nvPr/>
        </p:nvSpPr>
        <p:spPr>
          <a:xfrm>
            <a:off x="0" y="0"/>
            <a:ext cx="6095999" cy="31763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6" name="Google Shape;1936;p10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7" name="Google Shape;1937;p10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8" name="Google Shape;1938;p105"/>
          <p:cNvSpPr txBox="1"/>
          <p:nvPr>
            <p:ph idx="1" type="body"/>
          </p:nvPr>
        </p:nvSpPr>
        <p:spPr>
          <a:xfrm>
            <a:off x="531266" y="16731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9" name="Google Shape;1939;p105"/>
          <p:cNvSpPr/>
          <p:nvPr/>
        </p:nvSpPr>
        <p:spPr>
          <a:xfrm>
            <a:off x="4591343"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0" name="Google Shape;1940;p105"/>
          <p:cNvSpPr/>
          <p:nvPr/>
        </p:nvSpPr>
        <p:spPr>
          <a:xfrm>
            <a:off x="10333248"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1" name="Google Shape;1941;p105"/>
          <p:cNvSpPr/>
          <p:nvPr/>
        </p:nvSpPr>
        <p:spPr>
          <a:xfrm>
            <a:off x="10333248" y="8018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2" name="Google Shape;1942;p105"/>
          <p:cNvSpPr/>
          <p:nvPr/>
        </p:nvSpPr>
        <p:spPr>
          <a:xfrm>
            <a:off x="6244390" y="9264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3" name="Google Shape;1943;p105"/>
          <p:cNvSpPr/>
          <p:nvPr/>
        </p:nvSpPr>
        <p:spPr>
          <a:xfrm>
            <a:off x="6257843" y="36816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4" name="Google Shape;1944;p105"/>
          <p:cNvSpPr/>
          <p:nvPr/>
        </p:nvSpPr>
        <p:spPr>
          <a:xfrm>
            <a:off x="515938" y="36816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45" name="Google Shape;1945;p105"/>
          <p:cNvCxnSpPr/>
          <p:nvPr/>
        </p:nvCxnSpPr>
        <p:spPr>
          <a:xfrm>
            <a:off x="502483" y="3429001"/>
            <a:ext cx="11173581" cy="0"/>
          </a:xfrm>
          <a:prstGeom prst="straightConnector1">
            <a:avLst/>
          </a:prstGeom>
          <a:noFill/>
          <a:ln cap="flat" cmpd="sng" w="12700">
            <a:solidFill>
              <a:srgbClr val="BFBFBF"/>
            </a:solidFill>
            <a:prstDash val="lgDash"/>
            <a:round/>
            <a:headEnd len="sm" w="sm" type="none"/>
            <a:tailEnd len="sm" w="sm" type="none"/>
          </a:ln>
        </p:spPr>
      </p:cxnSp>
      <p:sp>
        <p:nvSpPr>
          <p:cNvPr id="1946" name="Google Shape;1946;p105"/>
          <p:cNvSpPr/>
          <p:nvPr/>
        </p:nvSpPr>
        <p:spPr>
          <a:xfrm rot="10800000">
            <a:off x="10333248" y="8018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7" name="Google Shape;1947;p105"/>
          <p:cNvSpPr/>
          <p:nvPr/>
        </p:nvSpPr>
        <p:spPr>
          <a:xfrm rot="10800000">
            <a:off x="10333248"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8" name="Google Shape;1948;p105"/>
          <p:cNvSpPr/>
          <p:nvPr/>
        </p:nvSpPr>
        <p:spPr>
          <a:xfrm rot="10800000">
            <a:off x="4591343"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9" name="Google Shape;1949;p105"/>
          <p:cNvSpPr txBox="1"/>
          <p:nvPr>
            <p:ph idx="2" type="body"/>
          </p:nvPr>
        </p:nvSpPr>
        <p:spPr>
          <a:xfrm>
            <a:off x="948484" y="41174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0" name="Google Shape;1950;p105"/>
          <p:cNvSpPr txBox="1"/>
          <p:nvPr>
            <p:ph idx="3" type="body"/>
          </p:nvPr>
        </p:nvSpPr>
        <p:spPr>
          <a:xfrm>
            <a:off x="2440863" y="41174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1" name="Google Shape;1951;p105"/>
          <p:cNvSpPr txBox="1"/>
          <p:nvPr>
            <p:ph idx="4" type="body"/>
          </p:nvPr>
        </p:nvSpPr>
        <p:spPr>
          <a:xfrm>
            <a:off x="2440863" y="46974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2" name="Google Shape;1952;p105"/>
          <p:cNvSpPr txBox="1"/>
          <p:nvPr>
            <p:ph idx="5" type="body"/>
          </p:nvPr>
        </p:nvSpPr>
        <p:spPr>
          <a:xfrm>
            <a:off x="6699913" y="13985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3" name="Google Shape;1953;p105"/>
          <p:cNvSpPr txBox="1"/>
          <p:nvPr>
            <p:ph idx="6" type="body"/>
          </p:nvPr>
        </p:nvSpPr>
        <p:spPr>
          <a:xfrm>
            <a:off x="8192292" y="13985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4" name="Google Shape;1954;p105"/>
          <p:cNvSpPr txBox="1"/>
          <p:nvPr>
            <p:ph idx="7" type="body"/>
          </p:nvPr>
        </p:nvSpPr>
        <p:spPr>
          <a:xfrm>
            <a:off x="8192292" y="19784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5" name="Google Shape;1955;p105"/>
          <p:cNvSpPr txBox="1"/>
          <p:nvPr>
            <p:ph idx="8" type="body"/>
          </p:nvPr>
        </p:nvSpPr>
        <p:spPr>
          <a:xfrm>
            <a:off x="6677189" y="41019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6" name="Google Shape;1956;p105"/>
          <p:cNvSpPr txBox="1"/>
          <p:nvPr>
            <p:ph idx="9" type="body"/>
          </p:nvPr>
        </p:nvSpPr>
        <p:spPr>
          <a:xfrm>
            <a:off x="8169568" y="41019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7" name="Google Shape;1957;p105"/>
          <p:cNvSpPr txBox="1"/>
          <p:nvPr>
            <p:ph idx="13" type="body"/>
          </p:nvPr>
        </p:nvSpPr>
        <p:spPr>
          <a:xfrm>
            <a:off x="8169568" y="46818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8" name="Google Shape;1958;p105"/>
          <p:cNvSpPr txBox="1"/>
          <p:nvPr>
            <p:ph idx="14" type="body"/>
          </p:nvPr>
        </p:nvSpPr>
        <p:spPr>
          <a:xfrm>
            <a:off x="10948771" y="9381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9" name="Google Shape;1959;p105"/>
          <p:cNvSpPr txBox="1"/>
          <p:nvPr>
            <p:ph idx="15" type="body"/>
          </p:nvPr>
        </p:nvSpPr>
        <p:spPr>
          <a:xfrm>
            <a:off x="5200965" y="37091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0" name="Google Shape;1960;p105"/>
          <p:cNvSpPr txBox="1"/>
          <p:nvPr>
            <p:ph idx="16" type="body"/>
          </p:nvPr>
        </p:nvSpPr>
        <p:spPr>
          <a:xfrm>
            <a:off x="10954488" y="37032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7" name="Shape 107"/>
        <p:cNvGrpSpPr/>
        <p:nvPr/>
      </p:nvGrpSpPr>
      <p:grpSpPr>
        <a:xfrm>
          <a:off x="0" y="0"/>
          <a:ext cx="0" cy="0"/>
          <a:chOff x="0" y="0"/>
          <a:chExt cx="0" cy="0"/>
        </a:xfrm>
      </p:grpSpPr>
      <p:sp>
        <p:nvSpPr>
          <p:cNvPr id="108" name="Google Shape;108;p12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2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Google Shape;110;p120"/>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1961" name="Shape 1961"/>
        <p:cNvGrpSpPr/>
        <p:nvPr/>
      </p:nvGrpSpPr>
      <p:grpSpPr>
        <a:xfrm>
          <a:off x="0" y="0"/>
          <a:ext cx="0" cy="0"/>
          <a:chOff x="0" y="0"/>
          <a:chExt cx="0" cy="0"/>
        </a:xfrm>
      </p:grpSpPr>
      <p:sp>
        <p:nvSpPr>
          <p:cNvPr id="1962" name="Google Shape;1962;p106"/>
          <p:cNvSpPr/>
          <p:nvPr>
            <p:ph idx="2" type="pic"/>
          </p:nvPr>
        </p:nvSpPr>
        <p:spPr>
          <a:xfrm>
            <a:off x="0" y="0"/>
            <a:ext cx="4986609" cy="6858000"/>
          </a:xfrm>
          <a:prstGeom prst="rect">
            <a:avLst/>
          </a:prstGeom>
          <a:solidFill>
            <a:schemeClr val="dk2">
              <a:alpha val="74901"/>
            </a:schemeClr>
          </a:solidFill>
          <a:ln>
            <a:noFill/>
          </a:ln>
        </p:spPr>
      </p:sp>
      <p:sp>
        <p:nvSpPr>
          <p:cNvPr id="1963" name="Google Shape;1963;p106"/>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4" name="Google Shape;1964;p106"/>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5" name="Google Shape;1965;p106"/>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66" name="Google Shape;1966;p106"/>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67" name="Google Shape;1967;p106"/>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68" name="Google Shape;1968;p106"/>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969" name="Google Shape;1969;p106"/>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0" name="Google Shape;1970;p106"/>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1" name="Google Shape;1971;p106"/>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2" name="Google Shape;1972;p106"/>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3" name="Google Shape;1973;p106"/>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4" name="Google Shape;1974;p106"/>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5" name="Google Shape;1975;p106"/>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6" name="Google Shape;1976;p106"/>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7" name="Google Shape;1977;p106"/>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8" name="Google Shape;1978;p106"/>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9" name="Google Shape;1979;p106"/>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0" name="Google Shape;1980;p106"/>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1" name="Google Shape;1981;p106"/>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1982" name="Shape 1982"/>
        <p:cNvGrpSpPr/>
        <p:nvPr/>
      </p:nvGrpSpPr>
      <p:grpSpPr>
        <a:xfrm>
          <a:off x="0" y="0"/>
          <a:ext cx="0" cy="0"/>
          <a:chOff x="0" y="0"/>
          <a:chExt cx="0" cy="0"/>
        </a:xfrm>
      </p:grpSpPr>
      <p:sp>
        <p:nvSpPr>
          <p:cNvPr id="1983" name="Google Shape;1983;p107"/>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4" name="Google Shape;1984;p107"/>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5" name="Google Shape;1985;p107"/>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6" name="Google Shape;1986;p107"/>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87" name="Google Shape;1987;p107"/>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88" name="Google Shape;1988;p107"/>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89" name="Google Shape;1989;p107"/>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990" name="Google Shape;1990;p107"/>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1" name="Google Shape;1991;p107"/>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2" name="Google Shape;1992;p107"/>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3" name="Google Shape;1993;p107"/>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4" name="Google Shape;1994;p107"/>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5" name="Google Shape;1995;p107"/>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6" name="Google Shape;1996;p107"/>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7" name="Google Shape;1997;p107"/>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8" name="Google Shape;1998;p107"/>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9" name="Google Shape;1999;p107"/>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0" name="Google Shape;2000;p107"/>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1" name="Google Shape;2001;p107"/>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2" name="Google Shape;2002;p107"/>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2003" name="Google Shape;2003;p107"/>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2004" name="Shape 2004"/>
        <p:cNvGrpSpPr/>
        <p:nvPr/>
      </p:nvGrpSpPr>
      <p:grpSpPr>
        <a:xfrm>
          <a:off x="0" y="0"/>
          <a:ext cx="0" cy="0"/>
          <a:chOff x="0" y="0"/>
          <a:chExt cx="0" cy="0"/>
        </a:xfrm>
      </p:grpSpPr>
      <p:sp>
        <p:nvSpPr>
          <p:cNvPr id="2005" name="Google Shape;2005;p108"/>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006" name="Google Shape;2006;p108"/>
          <p:cNvGrpSpPr/>
          <p:nvPr/>
        </p:nvGrpSpPr>
        <p:grpSpPr>
          <a:xfrm>
            <a:off x="715600" y="2098526"/>
            <a:ext cx="6096000" cy="1723549"/>
            <a:chOff x="715600" y="2205347"/>
            <a:chExt cx="6096000" cy="1723549"/>
          </a:xfrm>
        </p:grpSpPr>
        <p:sp>
          <p:nvSpPr>
            <p:cNvPr id="2007" name="Google Shape;2007;p108"/>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2008" name="Google Shape;2008;p108"/>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09" name="Google Shape;2009;p108"/>
          <p:cNvGrpSpPr/>
          <p:nvPr/>
        </p:nvGrpSpPr>
        <p:grpSpPr>
          <a:xfrm>
            <a:off x="647700" y="5924400"/>
            <a:ext cx="1951864" cy="324000"/>
            <a:chOff x="3753875" y="6160946"/>
            <a:chExt cx="1951864" cy="324000"/>
          </a:xfrm>
        </p:grpSpPr>
        <p:pic>
          <p:nvPicPr>
            <p:cNvPr id="2010" name="Google Shape;2010;p108">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11" name="Google Shape;2011;p108">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12" name="Google Shape;2012;p108">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13" name="Google Shape;2013;p108">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14" name="Google Shape;2014;p108">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15" name="Google Shape;2015;p108">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16" name="Google Shape;2016;p10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17" name="Google Shape;2017;p108"/>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2018" name="Shape 2018"/>
        <p:cNvGrpSpPr/>
        <p:nvPr/>
      </p:nvGrpSpPr>
      <p:grpSpPr>
        <a:xfrm>
          <a:off x="0" y="0"/>
          <a:ext cx="0" cy="0"/>
          <a:chOff x="0" y="0"/>
          <a:chExt cx="0" cy="0"/>
        </a:xfrm>
      </p:grpSpPr>
      <p:grpSp>
        <p:nvGrpSpPr>
          <p:cNvPr id="2019" name="Google Shape;2019;p109"/>
          <p:cNvGrpSpPr/>
          <p:nvPr/>
        </p:nvGrpSpPr>
        <p:grpSpPr>
          <a:xfrm>
            <a:off x="715600" y="2098526"/>
            <a:ext cx="6096000" cy="1723549"/>
            <a:chOff x="715600" y="2205347"/>
            <a:chExt cx="6096000" cy="1723549"/>
          </a:xfrm>
        </p:grpSpPr>
        <p:sp>
          <p:nvSpPr>
            <p:cNvPr id="2020" name="Google Shape;2020;p10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021" name="Google Shape;2021;p109"/>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22" name="Google Shape;2022;p109"/>
          <p:cNvGrpSpPr/>
          <p:nvPr/>
        </p:nvGrpSpPr>
        <p:grpSpPr>
          <a:xfrm>
            <a:off x="647700" y="5924400"/>
            <a:ext cx="1951864" cy="324000"/>
            <a:chOff x="3753875" y="6160946"/>
            <a:chExt cx="1951864" cy="324000"/>
          </a:xfrm>
        </p:grpSpPr>
        <p:pic>
          <p:nvPicPr>
            <p:cNvPr id="2023" name="Google Shape;2023;p10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24" name="Google Shape;2024;p10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25" name="Google Shape;2025;p10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26" name="Google Shape;2026;p10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27" name="Google Shape;2027;p10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28" name="Google Shape;2028;p10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29" name="Google Shape;2029;p109"/>
          <p:cNvSpPr/>
          <p:nvPr>
            <p:ph idx="2" type="pic"/>
          </p:nvPr>
        </p:nvSpPr>
        <p:spPr>
          <a:xfrm>
            <a:off x="4627563" y="0"/>
            <a:ext cx="7564437" cy="6858000"/>
          </a:xfrm>
          <a:prstGeom prst="rect">
            <a:avLst/>
          </a:prstGeom>
          <a:noFill/>
          <a:ln>
            <a:noFill/>
          </a:ln>
        </p:spPr>
      </p:sp>
      <p:sp>
        <p:nvSpPr>
          <p:cNvPr id="2030" name="Google Shape;2030;p109"/>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37" name="Shape 2037"/>
        <p:cNvGrpSpPr/>
        <p:nvPr/>
      </p:nvGrpSpPr>
      <p:grpSpPr>
        <a:xfrm>
          <a:off x="0" y="0"/>
          <a:ext cx="0" cy="0"/>
          <a:chOff x="0" y="0"/>
          <a:chExt cx="0" cy="0"/>
        </a:xfrm>
      </p:grpSpPr>
      <p:sp>
        <p:nvSpPr>
          <p:cNvPr id="2038" name="Google Shape;2038;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9" name="Google Shape;2039;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0" name="Google Shape;2040;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41" name="Shape 2041"/>
        <p:cNvGrpSpPr/>
        <p:nvPr/>
      </p:nvGrpSpPr>
      <p:grpSpPr>
        <a:xfrm>
          <a:off x="0" y="0"/>
          <a:ext cx="0" cy="0"/>
          <a:chOff x="0" y="0"/>
          <a:chExt cx="0" cy="0"/>
        </a:xfrm>
      </p:grpSpPr>
      <p:sp>
        <p:nvSpPr>
          <p:cNvPr id="2042" name="Google Shape;2042;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3" name="Google Shape;2043;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4" name="Google Shape;2044;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5" name="Google Shape;2045;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6" name="Google Shape;2046;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47" name="Shape 2047"/>
        <p:cNvGrpSpPr/>
        <p:nvPr/>
      </p:nvGrpSpPr>
      <p:grpSpPr>
        <a:xfrm>
          <a:off x="0" y="0"/>
          <a:ext cx="0" cy="0"/>
          <a:chOff x="0" y="0"/>
          <a:chExt cx="0" cy="0"/>
        </a:xfrm>
      </p:grpSpPr>
      <p:sp>
        <p:nvSpPr>
          <p:cNvPr id="2048" name="Google Shape;2048;p1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9" name="Google Shape;2049;p1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50" name="Google Shape;2050;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1" name="Google Shape;2051;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2" name="Google Shape;2052;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2056" name="Shape 2056"/>
        <p:cNvGrpSpPr/>
        <p:nvPr/>
      </p:nvGrpSpPr>
      <p:grpSpPr>
        <a:xfrm>
          <a:off x="0" y="0"/>
          <a:ext cx="0" cy="0"/>
          <a:chOff x="0" y="0"/>
          <a:chExt cx="0" cy="0"/>
        </a:xfrm>
      </p:grpSpPr>
      <p:sp>
        <p:nvSpPr>
          <p:cNvPr id="2057" name="Google Shape;2057;p66"/>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8" name="Google Shape;2058;p66"/>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2059" name="Shape 2059"/>
        <p:cNvGrpSpPr/>
        <p:nvPr/>
      </p:nvGrpSpPr>
      <p:grpSpPr>
        <a:xfrm>
          <a:off x="0" y="0"/>
          <a:ext cx="0" cy="0"/>
          <a:chOff x="0" y="0"/>
          <a:chExt cx="0" cy="0"/>
        </a:xfrm>
      </p:grpSpPr>
      <p:grpSp>
        <p:nvGrpSpPr>
          <p:cNvPr id="2060" name="Google Shape;2060;p167"/>
          <p:cNvGrpSpPr/>
          <p:nvPr/>
        </p:nvGrpSpPr>
        <p:grpSpPr>
          <a:xfrm>
            <a:off x="10668000" y="304798"/>
            <a:ext cx="1179720" cy="581555"/>
            <a:chOff x="969962" y="2846965"/>
            <a:chExt cx="1740598" cy="872299"/>
          </a:xfrm>
        </p:grpSpPr>
        <p:sp>
          <p:nvSpPr>
            <p:cNvPr id="2061" name="Google Shape;2061;p167"/>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2" name="Google Shape;2062;p167"/>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3" name="Google Shape;2063;p167"/>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4" name="Google Shape;2064;p167"/>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5" name="Google Shape;2065;p167"/>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6" name="Google Shape;2066;p167"/>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7" name="Google Shape;2067;p167"/>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8" name="Google Shape;2068;p167"/>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9" name="Google Shape;2069;p167"/>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0" name="Google Shape;2070;p167"/>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1" name="Google Shape;2071;p167"/>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2" name="Google Shape;2072;p167"/>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3" name="Google Shape;2073;p167"/>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4" name="Google Shape;2074;p167"/>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5" name="Google Shape;2075;p167"/>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6" name="Google Shape;2076;p167"/>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7" name="Google Shape;2077;p167"/>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8" name="Google Shape;2078;p167"/>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9" name="Google Shape;2079;p167"/>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0" name="Google Shape;2080;p167"/>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1" name="Google Shape;2081;p167"/>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2" name="Google Shape;2082;p167"/>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3" name="Google Shape;2083;p167"/>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84" name="Google Shape;2084;p167"/>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ABILITIES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2085" name="Google Shape;2085;p167"/>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6" name="Google Shape;2086;p167"/>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7" name="Google Shape;2087;p167"/>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088" name="Shape 2088"/>
        <p:cNvGrpSpPr/>
        <p:nvPr/>
      </p:nvGrpSpPr>
      <p:grpSpPr>
        <a:xfrm>
          <a:off x="0" y="0"/>
          <a:ext cx="0" cy="0"/>
          <a:chOff x="0" y="0"/>
          <a:chExt cx="0" cy="0"/>
        </a:xfrm>
      </p:grpSpPr>
      <p:sp>
        <p:nvSpPr>
          <p:cNvPr id="2089" name="Google Shape;2089;p168"/>
          <p:cNvSpPr/>
          <p:nvPr>
            <p:ph idx="2" type="pic"/>
          </p:nvPr>
        </p:nvSpPr>
        <p:spPr>
          <a:xfrm>
            <a:off x="380974" y="374463"/>
            <a:ext cx="8280000" cy="6120000"/>
          </a:xfrm>
          <a:prstGeom prst="rect">
            <a:avLst/>
          </a:prstGeom>
          <a:noFill/>
          <a:ln>
            <a:noFill/>
          </a:ln>
        </p:spPr>
      </p:sp>
      <p:sp>
        <p:nvSpPr>
          <p:cNvPr id="2090" name="Google Shape;2090;p168"/>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91" name="Google Shape;2091;p168"/>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2" name="Google Shape;2092;p168"/>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093" name="Google Shape;2093;p168"/>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094" name="Google Shape;2094;p168"/>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11" name="Shape 111"/>
        <p:cNvGrpSpPr/>
        <p:nvPr/>
      </p:nvGrpSpPr>
      <p:grpSpPr>
        <a:xfrm>
          <a:off x="0" y="0"/>
          <a:ext cx="0" cy="0"/>
          <a:chOff x="0" y="0"/>
          <a:chExt cx="0" cy="0"/>
        </a:xfrm>
      </p:grpSpPr>
      <p:sp>
        <p:nvSpPr>
          <p:cNvPr id="112" name="Google Shape;112;p12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3" name="Google Shape;113;p12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2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 name="Google Shape;115;p12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095" name="Shape 2095"/>
        <p:cNvGrpSpPr/>
        <p:nvPr/>
      </p:nvGrpSpPr>
      <p:grpSpPr>
        <a:xfrm>
          <a:off x="0" y="0"/>
          <a:ext cx="0" cy="0"/>
          <a:chOff x="0" y="0"/>
          <a:chExt cx="0" cy="0"/>
        </a:xfrm>
      </p:grpSpPr>
      <p:sp>
        <p:nvSpPr>
          <p:cNvPr id="2096" name="Google Shape;2096;p169"/>
          <p:cNvSpPr/>
          <p:nvPr>
            <p:ph idx="2" type="pic"/>
          </p:nvPr>
        </p:nvSpPr>
        <p:spPr>
          <a:xfrm>
            <a:off x="360000" y="360000"/>
            <a:ext cx="11484000" cy="6120000"/>
          </a:xfrm>
          <a:prstGeom prst="rect">
            <a:avLst/>
          </a:prstGeom>
          <a:noFill/>
          <a:ln>
            <a:noFill/>
          </a:ln>
        </p:spPr>
      </p:sp>
      <p:sp>
        <p:nvSpPr>
          <p:cNvPr id="2097" name="Google Shape;2097;p169"/>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98" name="Google Shape;2098;p169"/>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99" name="Google Shape;2099;p169"/>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2100" name="Shape 2100"/>
        <p:cNvGrpSpPr/>
        <p:nvPr/>
      </p:nvGrpSpPr>
      <p:grpSpPr>
        <a:xfrm>
          <a:off x="0" y="0"/>
          <a:ext cx="0" cy="0"/>
          <a:chOff x="0" y="0"/>
          <a:chExt cx="0" cy="0"/>
        </a:xfrm>
      </p:grpSpPr>
      <p:sp>
        <p:nvSpPr>
          <p:cNvPr id="2101" name="Google Shape;2101;p17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2" name="Google Shape;2102;p17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2103" name="Google Shape;2103;p170"/>
          <p:cNvGrpSpPr/>
          <p:nvPr/>
        </p:nvGrpSpPr>
        <p:grpSpPr>
          <a:xfrm>
            <a:off x="10668000" y="304798"/>
            <a:ext cx="1179720" cy="581555"/>
            <a:chOff x="969962" y="2846965"/>
            <a:chExt cx="1740598" cy="872299"/>
          </a:xfrm>
        </p:grpSpPr>
        <p:sp>
          <p:nvSpPr>
            <p:cNvPr id="2104" name="Google Shape;2104;p17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5" name="Google Shape;2105;p17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6" name="Google Shape;2106;p17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7" name="Google Shape;2107;p17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8" name="Google Shape;2108;p17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9" name="Google Shape;2109;p17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0" name="Google Shape;2110;p17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1" name="Google Shape;2111;p17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2" name="Google Shape;2112;p17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3" name="Google Shape;2113;p17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4" name="Google Shape;2114;p17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5" name="Google Shape;2115;p17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6" name="Google Shape;2116;p17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7" name="Google Shape;2117;p17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8" name="Google Shape;2118;p17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9" name="Google Shape;2119;p17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0" name="Google Shape;2120;p17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1" name="Google Shape;2121;p17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2" name="Google Shape;2122;p17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3" name="Google Shape;2123;p17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4" name="Google Shape;2124;p17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5" name="Google Shape;2125;p17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6" name="Google Shape;2126;p17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2127" name="Shape 2127"/>
        <p:cNvGrpSpPr/>
        <p:nvPr/>
      </p:nvGrpSpPr>
      <p:grpSpPr>
        <a:xfrm>
          <a:off x="0" y="0"/>
          <a:ext cx="0" cy="0"/>
          <a:chOff x="0" y="0"/>
          <a:chExt cx="0" cy="0"/>
        </a:xfrm>
      </p:grpSpPr>
      <p:sp>
        <p:nvSpPr>
          <p:cNvPr id="2128" name="Google Shape;2128;p171"/>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29" name="Google Shape;2129;p171"/>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130" name="Google Shape;2130;p171"/>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1" name="Google Shape;2131;p171"/>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2132" name="Shape 2132"/>
        <p:cNvGrpSpPr/>
        <p:nvPr/>
      </p:nvGrpSpPr>
      <p:grpSpPr>
        <a:xfrm>
          <a:off x="0" y="0"/>
          <a:ext cx="0" cy="0"/>
          <a:chOff x="0" y="0"/>
          <a:chExt cx="0" cy="0"/>
        </a:xfrm>
      </p:grpSpPr>
      <p:sp>
        <p:nvSpPr>
          <p:cNvPr id="2133" name="Google Shape;2133;p172"/>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4" name="Google Shape;2134;p172"/>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5" name="Google Shape;2135;p172"/>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6" name="Google Shape;2136;p172"/>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2137" name="Shape 2137"/>
        <p:cNvGrpSpPr/>
        <p:nvPr/>
      </p:nvGrpSpPr>
      <p:grpSpPr>
        <a:xfrm>
          <a:off x="0" y="0"/>
          <a:ext cx="0" cy="0"/>
          <a:chOff x="0" y="0"/>
          <a:chExt cx="0" cy="0"/>
        </a:xfrm>
      </p:grpSpPr>
      <p:sp>
        <p:nvSpPr>
          <p:cNvPr id="2138" name="Google Shape;2138;p17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39" name="Google Shape;2139;p17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0" name="Google Shape;2140;p17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141" name="Shape 2141"/>
        <p:cNvGrpSpPr/>
        <p:nvPr/>
      </p:nvGrpSpPr>
      <p:grpSpPr>
        <a:xfrm>
          <a:off x="0" y="0"/>
          <a:ext cx="0" cy="0"/>
          <a:chOff x="0" y="0"/>
          <a:chExt cx="0" cy="0"/>
        </a:xfrm>
      </p:grpSpPr>
      <p:pic>
        <p:nvPicPr>
          <p:cNvPr id="2142" name="Google Shape;2142;p17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43" name="Google Shape;2143;p17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4" name="Google Shape;2144;p17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5" name="Google Shape;2145;p17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146" name="Shape 2146"/>
        <p:cNvGrpSpPr/>
        <p:nvPr/>
      </p:nvGrpSpPr>
      <p:grpSpPr>
        <a:xfrm>
          <a:off x="0" y="0"/>
          <a:ext cx="0" cy="0"/>
          <a:chOff x="0" y="0"/>
          <a:chExt cx="0" cy="0"/>
        </a:xfrm>
      </p:grpSpPr>
      <p:sp>
        <p:nvSpPr>
          <p:cNvPr id="2147" name="Google Shape;2147;p175"/>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8" name="Google Shape;2148;p175"/>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9" name="Google Shape;2149;p175"/>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150" name="Shape 2150"/>
        <p:cNvGrpSpPr/>
        <p:nvPr/>
      </p:nvGrpSpPr>
      <p:grpSpPr>
        <a:xfrm>
          <a:off x="0" y="0"/>
          <a:ext cx="0" cy="0"/>
          <a:chOff x="0" y="0"/>
          <a:chExt cx="0" cy="0"/>
        </a:xfrm>
      </p:grpSpPr>
      <p:pic>
        <p:nvPicPr>
          <p:cNvPr id="2151" name="Google Shape;2151;p17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52" name="Google Shape;2152;p17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3" name="Google Shape;2153;p17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4" name="Google Shape;2154;p17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155" name="Shape 2155"/>
        <p:cNvGrpSpPr/>
        <p:nvPr/>
      </p:nvGrpSpPr>
      <p:grpSpPr>
        <a:xfrm>
          <a:off x="0" y="0"/>
          <a:ext cx="0" cy="0"/>
          <a:chOff x="0" y="0"/>
          <a:chExt cx="0" cy="0"/>
        </a:xfrm>
      </p:grpSpPr>
      <p:sp>
        <p:nvSpPr>
          <p:cNvPr id="2156" name="Google Shape;2156;p17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7" name="Google Shape;2157;p17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8" name="Google Shape;2158;p177"/>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159" name="Shape 2159"/>
        <p:cNvGrpSpPr/>
        <p:nvPr/>
      </p:nvGrpSpPr>
      <p:grpSpPr>
        <a:xfrm>
          <a:off x="0" y="0"/>
          <a:ext cx="0" cy="0"/>
          <a:chOff x="0" y="0"/>
          <a:chExt cx="0" cy="0"/>
        </a:xfrm>
      </p:grpSpPr>
      <p:sp>
        <p:nvSpPr>
          <p:cNvPr id="2160" name="Google Shape;2160;p17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61" name="Google Shape;2161;p17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2" name="Google Shape;2162;p17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3" name="Google Shape;2163;p17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16" name="Shape 116"/>
        <p:cNvGrpSpPr/>
        <p:nvPr/>
      </p:nvGrpSpPr>
      <p:grpSpPr>
        <a:xfrm>
          <a:off x="0" y="0"/>
          <a:ext cx="0" cy="0"/>
          <a:chOff x="0" y="0"/>
          <a:chExt cx="0" cy="0"/>
        </a:xfrm>
      </p:grpSpPr>
      <p:sp>
        <p:nvSpPr>
          <p:cNvPr id="117" name="Google Shape;117;p12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8" name="Google Shape;118;p12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2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164" name="Shape 2164"/>
        <p:cNvGrpSpPr/>
        <p:nvPr/>
      </p:nvGrpSpPr>
      <p:grpSpPr>
        <a:xfrm>
          <a:off x="0" y="0"/>
          <a:ext cx="0" cy="0"/>
          <a:chOff x="0" y="0"/>
          <a:chExt cx="0" cy="0"/>
        </a:xfrm>
      </p:grpSpPr>
      <p:sp>
        <p:nvSpPr>
          <p:cNvPr id="2165" name="Google Shape;2165;p17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66" name="Google Shape;2166;p17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7" name="Google Shape;2167;p179"/>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168" name="Shape 2168"/>
        <p:cNvGrpSpPr/>
        <p:nvPr/>
      </p:nvGrpSpPr>
      <p:grpSpPr>
        <a:xfrm>
          <a:off x="0" y="0"/>
          <a:ext cx="0" cy="0"/>
          <a:chOff x="0" y="0"/>
          <a:chExt cx="0" cy="0"/>
        </a:xfrm>
      </p:grpSpPr>
      <p:sp>
        <p:nvSpPr>
          <p:cNvPr id="2169" name="Google Shape;2169;p18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70" name="Google Shape;2170;p18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1" name="Google Shape;2171;p18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172" name="Shape 2172"/>
        <p:cNvGrpSpPr/>
        <p:nvPr/>
      </p:nvGrpSpPr>
      <p:grpSpPr>
        <a:xfrm>
          <a:off x="0" y="0"/>
          <a:ext cx="0" cy="0"/>
          <a:chOff x="0" y="0"/>
          <a:chExt cx="0" cy="0"/>
        </a:xfrm>
      </p:grpSpPr>
      <p:sp>
        <p:nvSpPr>
          <p:cNvPr id="2173" name="Google Shape;2173;p18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4" name="Google Shape;2174;p18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5" name="Google Shape;2175;p18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176" name="Shape 2176"/>
        <p:cNvGrpSpPr/>
        <p:nvPr/>
      </p:nvGrpSpPr>
      <p:grpSpPr>
        <a:xfrm>
          <a:off x="0" y="0"/>
          <a:ext cx="0" cy="0"/>
          <a:chOff x="0" y="0"/>
          <a:chExt cx="0" cy="0"/>
        </a:xfrm>
      </p:grpSpPr>
      <p:sp>
        <p:nvSpPr>
          <p:cNvPr id="2177" name="Google Shape;2177;p1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178" name="Shape 2178"/>
        <p:cNvGrpSpPr/>
        <p:nvPr/>
      </p:nvGrpSpPr>
      <p:grpSpPr>
        <a:xfrm>
          <a:off x="0" y="0"/>
          <a:ext cx="0" cy="0"/>
          <a:chOff x="0" y="0"/>
          <a:chExt cx="0" cy="0"/>
        </a:xfrm>
      </p:grpSpPr>
      <p:sp>
        <p:nvSpPr>
          <p:cNvPr id="2179" name="Google Shape;2179;p1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180" name="Google Shape;2180;p18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181" name="Shape 2181"/>
        <p:cNvGrpSpPr/>
        <p:nvPr/>
      </p:nvGrpSpPr>
      <p:grpSpPr>
        <a:xfrm>
          <a:off x="0" y="0"/>
          <a:ext cx="0" cy="0"/>
          <a:chOff x="0" y="0"/>
          <a:chExt cx="0" cy="0"/>
        </a:xfrm>
      </p:grpSpPr>
      <p:sp>
        <p:nvSpPr>
          <p:cNvPr id="2182" name="Google Shape;2182;p184"/>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3" name="Google Shape;2183;p184"/>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84" name="Google Shape;2184;p184"/>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85" name="Google Shape;2185;p184"/>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6" name="Google Shape;2186;p184"/>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7" name="Google Shape;2187;p184"/>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8" name="Google Shape;2188;p184"/>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9" name="Google Shape;2189;p184"/>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190" name="Shape 2190"/>
        <p:cNvGrpSpPr/>
        <p:nvPr/>
      </p:nvGrpSpPr>
      <p:grpSpPr>
        <a:xfrm>
          <a:off x="0" y="0"/>
          <a:ext cx="0" cy="0"/>
          <a:chOff x="0" y="0"/>
          <a:chExt cx="0" cy="0"/>
        </a:xfrm>
      </p:grpSpPr>
      <p:sp>
        <p:nvSpPr>
          <p:cNvPr id="2191" name="Google Shape;2191;p185"/>
          <p:cNvSpPr/>
          <p:nvPr>
            <p:ph idx="2" type="pic"/>
          </p:nvPr>
        </p:nvSpPr>
        <p:spPr>
          <a:xfrm>
            <a:off x="0" y="-7067"/>
            <a:ext cx="12192000" cy="3743325"/>
          </a:xfrm>
          <a:prstGeom prst="rect">
            <a:avLst/>
          </a:prstGeom>
          <a:noFill/>
          <a:ln>
            <a:noFill/>
          </a:ln>
        </p:spPr>
      </p:sp>
      <p:sp>
        <p:nvSpPr>
          <p:cNvPr id="2192" name="Google Shape;2192;p18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3" name="Google Shape;2193;p185"/>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4" name="Google Shape;2194;p185"/>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5" name="Google Shape;2195;p185"/>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6" name="Google Shape;2196;p185"/>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7" name="Google Shape;2197;p185"/>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8" name="Google Shape;2198;p185"/>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9" name="Google Shape;2199;p185"/>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00" name="Google Shape;2200;p185"/>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01" name="Google Shape;2201;p185"/>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02" name="Google Shape;2202;p185"/>
          <p:cNvGraphicFramePr/>
          <p:nvPr/>
        </p:nvGraphicFramePr>
        <p:xfrm>
          <a:off x="2128110" y="2485373"/>
          <a:ext cx="2283579" cy="1522386"/>
        </p:xfrm>
        <a:graphic>
          <a:graphicData uri="http://schemas.openxmlformats.org/drawingml/2006/chart">
            <c:chart r:id="rId2"/>
          </a:graphicData>
        </a:graphic>
      </p:graphicFrame>
      <p:sp>
        <p:nvSpPr>
          <p:cNvPr id="2203" name="Google Shape;2203;p185"/>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4" name="Google Shape;2204;p185"/>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05" name="Google Shape;2205;p185"/>
          <p:cNvGraphicFramePr/>
          <p:nvPr/>
        </p:nvGraphicFramePr>
        <p:xfrm>
          <a:off x="4956596" y="2485373"/>
          <a:ext cx="2283579" cy="1522386"/>
        </p:xfrm>
        <a:graphic>
          <a:graphicData uri="http://schemas.openxmlformats.org/drawingml/2006/chart">
            <c:chart r:id="rId3"/>
          </a:graphicData>
        </a:graphic>
      </p:graphicFrame>
      <p:sp>
        <p:nvSpPr>
          <p:cNvPr id="2206" name="Google Shape;2206;p185"/>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7" name="Google Shape;2207;p185"/>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08" name="Google Shape;2208;p185"/>
          <p:cNvGraphicFramePr/>
          <p:nvPr/>
        </p:nvGraphicFramePr>
        <p:xfrm>
          <a:off x="7771209" y="2472275"/>
          <a:ext cx="2283579" cy="1522386"/>
        </p:xfrm>
        <a:graphic>
          <a:graphicData uri="http://schemas.openxmlformats.org/drawingml/2006/chart">
            <c:chart r:id="rId4"/>
          </a:graphicData>
        </a:graphic>
      </p:graphicFrame>
      <p:sp>
        <p:nvSpPr>
          <p:cNvPr id="2209" name="Google Shape;2209;p185"/>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0" name="Google Shape;2210;p185"/>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1" name="Google Shape;2211;p185"/>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2" name="Google Shape;2212;p18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3" name="Google Shape;2213;p185"/>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4" name="Google Shape;2214;p185"/>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5" name="Google Shape;2215;p185"/>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6" name="Google Shape;2216;p185"/>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7" name="Google Shape;2217;p185"/>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8" name="Google Shape;2218;p185"/>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9" name="Google Shape;2219;p185"/>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0" name="Google Shape;2220;p185"/>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1" name="Google Shape;2221;p185"/>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2" name="Google Shape;2222;p185"/>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3" name="Google Shape;2223;p185"/>
          <p:cNvGraphicFramePr/>
          <p:nvPr/>
        </p:nvGraphicFramePr>
        <p:xfrm>
          <a:off x="696554" y="3246336"/>
          <a:ext cx="2283579" cy="1522386"/>
        </p:xfrm>
        <a:graphic>
          <a:graphicData uri="http://schemas.openxmlformats.org/drawingml/2006/chart">
            <c:chart r:id="rId5"/>
          </a:graphicData>
        </a:graphic>
      </p:graphicFrame>
      <p:sp>
        <p:nvSpPr>
          <p:cNvPr id="2224" name="Google Shape;2224;p185"/>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5" name="Google Shape;2225;p185"/>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6" name="Google Shape;2226;p185"/>
          <p:cNvGraphicFramePr/>
          <p:nvPr/>
        </p:nvGraphicFramePr>
        <p:xfrm>
          <a:off x="3527104" y="3184215"/>
          <a:ext cx="2283579" cy="1522386"/>
        </p:xfrm>
        <a:graphic>
          <a:graphicData uri="http://schemas.openxmlformats.org/drawingml/2006/chart">
            <c:chart r:id="rId6"/>
          </a:graphicData>
        </a:graphic>
      </p:graphicFrame>
      <p:sp>
        <p:nvSpPr>
          <p:cNvPr id="2227" name="Google Shape;2227;p185"/>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8" name="Google Shape;2228;p185"/>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9" name="Google Shape;2229;p185"/>
          <p:cNvGraphicFramePr/>
          <p:nvPr/>
        </p:nvGraphicFramePr>
        <p:xfrm>
          <a:off x="6373338" y="3195523"/>
          <a:ext cx="2283579" cy="1522386"/>
        </p:xfrm>
        <a:graphic>
          <a:graphicData uri="http://schemas.openxmlformats.org/drawingml/2006/chart">
            <c:chart r:id="rId7"/>
          </a:graphicData>
        </a:graphic>
      </p:graphicFrame>
      <p:sp>
        <p:nvSpPr>
          <p:cNvPr id="2230" name="Google Shape;2230;p185"/>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1" name="Google Shape;2231;p185"/>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32" name="Google Shape;2232;p185"/>
          <p:cNvGraphicFramePr/>
          <p:nvPr/>
        </p:nvGraphicFramePr>
        <p:xfrm>
          <a:off x="9222809" y="3173171"/>
          <a:ext cx="2283579" cy="1522386"/>
        </p:xfrm>
        <a:graphic>
          <a:graphicData uri="http://schemas.openxmlformats.org/drawingml/2006/chart">
            <c:chart r:id="rId8"/>
          </a:graphicData>
        </a:graphic>
      </p:graphicFrame>
      <p:sp>
        <p:nvSpPr>
          <p:cNvPr id="2233" name="Google Shape;2233;p185"/>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4" name="Google Shape;2234;p185"/>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235" name="Shape 2235"/>
        <p:cNvGrpSpPr/>
        <p:nvPr/>
      </p:nvGrpSpPr>
      <p:grpSpPr>
        <a:xfrm>
          <a:off x="0" y="0"/>
          <a:ext cx="0" cy="0"/>
          <a:chOff x="0" y="0"/>
          <a:chExt cx="0" cy="0"/>
        </a:xfrm>
      </p:grpSpPr>
      <p:sp>
        <p:nvSpPr>
          <p:cNvPr id="2236" name="Google Shape;2236;p186"/>
          <p:cNvSpPr/>
          <p:nvPr>
            <p:ph idx="2" type="pic"/>
          </p:nvPr>
        </p:nvSpPr>
        <p:spPr>
          <a:xfrm>
            <a:off x="0" y="-7067"/>
            <a:ext cx="12192000" cy="3743325"/>
          </a:xfrm>
          <a:prstGeom prst="rect">
            <a:avLst/>
          </a:prstGeom>
          <a:noFill/>
          <a:ln>
            <a:noFill/>
          </a:ln>
        </p:spPr>
      </p:sp>
      <p:sp>
        <p:nvSpPr>
          <p:cNvPr id="2237" name="Google Shape;2237;p18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8" name="Google Shape;2238;p186"/>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9" name="Google Shape;2239;p186"/>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0" name="Google Shape;2240;p186"/>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1" name="Google Shape;2241;p186"/>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2" name="Google Shape;2242;p186"/>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3" name="Google Shape;2243;p186"/>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44" name="Google Shape;2244;p186"/>
          <p:cNvGraphicFramePr/>
          <p:nvPr/>
        </p:nvGraphicFramePr>
        <p:xfrm>
          <a:off x="3509441" y="2485373"/>
          <a:ext cx="2283579" cy="1522386"/>
        </p:xfrm>
        <a:graphic>
          <a:graphicData uri="http://schemas.openxmlformats.org/drawingml/2006/chart">
            <c:chart r:id="rId2"/>
          </a:graphicData>
        </a:graphic>
      </p:graphicFrame>
      <p:sp>
        <p:nvSpPr>
          <p:cNvPr id="2245" name="Google Shape;2245;p186"/>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6" name="Google Shape;2246;p186"/>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47" name="Google Shape;2247;p186"/>
          <p:cNvGraphicFramePr/>
          <p:nvPr/>
        </p:nvGraphicFramePr>
        <p:xfrm>
          <a:off x="6337927" y="2485373"/>
          <a:ext cx="2283579" cy="1522386"/>
        </p:xfrm>
        <a:graphic>
          <a:graphicData uri="http://schemas.openxmlformats.org/drawingml/2006/chart">
            <c:chart r:id="rId3"/>
          </a:graphicData>
        </a:graphic>
      </p:graphicFrame>
      <p:sp>
        <p:nvSpPr>
          <p:cNvPr id="2248" name="Google Shape;2248;p186"/>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9" name="Google Shape;2249;p186"/>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0" name="Google Shape;2250;p186"/>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1" name="Google Shape;2251;p18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2" name="Google Shape;2252;p186"/>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3" name="Google Shape;2253;p186"/>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4" name="Google Shape;2254;p186"/>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5" name="Google Shape;2255;p186"/>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6" name="Google Shape;2256;p186"/>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7" name="Google Shape;2257;p186"/>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8" name="Google Shape;2258;p186"/>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59" name="Google Shape;2259;p186"/>
          <p:cNvGraphicFramePr/>
          <p:nvPr/>
        </p:nvGraphicFramePr>
        <p:xfrm>
          <a:off x="2077885" y="3246336"/>
          <a:ext cx="2283579" cy="1522386"/>
        </p:xfrm>
        <a:graphic>
          <a:graphicData uri="http://schemas.openxmlformats.org/drawingml/2006/chart">
            <c:chart r:id="rId4"/>
          </a:graphicData>
        </a:graphic>
      </p:graphicFrame>
      <p:sp>
        <p:nvSpPr>
          <p:cNvPr id="2260" name="Google Shape;2260;p186"/>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1" name="Google Shape;2261;p186"/>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62" name="Google Shape;2262;p186"/>
          <p:cNvGraphicFramePr/>
          <p:nvPr/>
        </p:nvGraphicFramePr>
        <p:xfrm>
          <a:off x="4908435" y="3184215"/>
          <a:ext cx="2283579" cy="1522386"/>
        </p:xfrm>
        <a:graphic>
          <a:graphicData uri="http://schemas.openxmlformats.org/drawingml/2006/chart">
            <c:chart r:id="rId5"/>
          </a:graphicData>
        </a:graphic>
      </p:graphicFrame>
      <p:sp>
        <p:nvSpPr>
          <p:cNvPr id="2263" name="Google Shape;2263;p186"/>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4" name="Google Shape;2264;p186"/>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65" name="Google Shape;2265;p186"/>
          <p:cNvGraphicFramePr/>
          <p:nvPr/>
        </p:nvGraphicFramePr>
        <p:xfrm>
          <a:off x="7754669" y="3195523"/>
          <a:ext cx="2283579" cy="1522386"/>
        </p:xfrm>
        <a:graphic>
          <a:graphicData uri="http://schemas.openxmlformats.org/drawingml/2006/chart">
            <c:chart r:id="rId6"/>
          </a:graphicData>
        </a:graphic>
      </p:graphicFrame>
      <p:sp>
        <p:nvSpPr>
          <p:cNvPr id="2266" name="Google Shape;2266;p186"/>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7" name="Google Shape;2267;p186"/>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68" name="Shape 2268"/>
        <p:cNvGrpSpPr/>
        <p:nvPr/>
      </p:nvGrpSpPr>
      <p:grpSpPr>
        <a:xfrm>
          <a:off x="0" y="0"/>
          <a:ext cx="0" cy="0"/>
          <a:chOff x="0" y="0"/>
          <a:chExt cx="0" cy="0"/>
        </a:xfrm>
      </p:grpSpPr>
      <p:sp>
        <p:nvSpPr>
          <p:cNvPr id="2269" name="Google Shape;2269;p187"/>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70" name="Google Shape;2270;p187"/>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271" name="Google Shape;2271;p187"/>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2" name="Google Shape;2272;p187"/>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3" name="Google Shape;2273;p187"/>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74" name="Google Shape;2274;p187"/>
          <p:cNvCxnSpPr>
            <a:endCxn id="2275"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76" name="Google Shape;2276;p187"/>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7" name="Google Shape;2277;p187"/>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8" name="Google Shape;2278;p187"/>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9" name="Google Shape;2279;p187"/>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5" name="Google Shape;2275;p187"/>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0" name="Google Shape;2280;p187"/>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81" name="Google Shape;2281;p187"/>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282" name="Google Shape;2282;p187"/>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3" name="Google Shape;2283;p187"/>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4" name="Google Shape;2284;p187"/>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5" name="Google Shape;2285;p187"/>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6" name="Google Shape;2286;p187"/>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7" name="Google Shape;2287;p187"/>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8" name="Google Shape;2288;p187"/>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9" name="Google Shape;2289;p187"/>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0" name="Google Shape;2290;p187"/>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1" name="Google Shape;2291;p187"/>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2" name="Google Shape;2292;p187"/>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3" name="Google Shape;2293;p187"/>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4" name="Google Shape;2294;p187"/>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95" name="Google Shape;2295;p187"/>
          <p:cNvCxnSpPr>
            <a:endCxn id="2296"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97" name="Google Shape;2297;p187"/>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8" name="Google Shape;2298;p187"/>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6" name="Google Shape;2296;p187"/>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9" name="Google Shape;2299;p187"/>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0" name="Google Shape;2300;p187"/>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1" name="Google Shape;2301;p187"/>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2" name="Google Shape;2302;p187"/>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03" name="Google Shape;2303;p187"/>
          <p:cNvCxnSpPr>
            <a:endCxn id="2304"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05" name="Google Shape;2305;p187"/>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6" name="Google Shape;2306;p187"/>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4" name="Google Shape;2304;p187"/>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7" name="Google Shape;2307;p187"/>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8" name="Google Shape;2308;p187"/>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9" name="Google Shape;2309;p187"/>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0" name="Google Shape;2310;p187"/>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11" name="Google Shape;2311;p187"/>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12" name="Google Shape;2312;p187"/>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3" name="Google Shape;2313;p187"/>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4" name="Google Shape;2314;p187"/>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5" name="Google Shape;2315;p187"/>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6" name="Google Shape;2316;p187"/>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7" name="Google Shape;2317;p187"/>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8" name="Google Shape;2318;p187"/>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319" name="Shape 2319"/>
        <p:cNvGrpSpPr/>
        <p:nvPr/>
      </p:nvGrpSpPr>
      <p:grpSpPr>
        <a:xfrm>
          <a:off x="0" y="0"/>
          <a:ext cx="0" cy="0"/>
          <a:chOff x="0" y="0"/>
          <a:chExt cx="0" cy="0"/>
        </a:xfrm>
      </p:grpSpPr>
      <p:sp>
        <p:nvSpPr>
          <p:cNvPr id="2320" name="Google Shape;2320;p188"/>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21" name="Google Shape;2321;p188"/>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22" name="Google Shape;2322;p188"/>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3" name="Google Shape;2323;p18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24" name="Google Shape;2324;p188"/>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25" name="Google Shape;2325;p188"/>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6" name="Google Shape;2326;p188"/>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7" name="Google Shape;2327;p188"/>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8" name="Google Shape;2328;p188"/>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9" name="Google Shape;2329;p188"/>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30" name="Google Shape;2330;p188"/>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1" name="Google Shape;2331;p188"/>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32" name="Google Shape;2332;p188"/>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33" name="Google Shape;2333;p188"/>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4" name="Google Shape;2334;p188"/>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35" name="Google Shape;2335;p188"/>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6" name="Google Shape;2336;p188"/>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7" name="Google Shape;2337;p188"/>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8" name="Google Shape;2338;p188"/>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9" name="Google Shape;2339;p188"/>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0" name="Google Shape;2340;p188"/>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1" name="Google Shape;2341;p188"/>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2" name="Google Shape;2342;p188"/>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3" name="Google Shape;2343;p188"/>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4" name="Google Shape;2344;p188"/>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5" name="Google Shape;2345;p188"/>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6" name="Google Shape;2346;p188"/>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0" name="Shape 120"/>
        <p:cNvGrpSpPr/>
        <p:nvPr/>
      </p:nvGrpSpPr>
      <p:grpSpPr>
        <a:xfrm>
          <a:off x="0" y="0"/>
          <a:ext cx="0" cy="0"/>
          <a:chOff x="0" y="0"/>
          <a:chExt cx="0" cy="0"/>
        </a:xfrm>
      </p:grpSpPr>
      <p:sp>
        <p:nvSpPr>
          <p:cNvPr id="121" name="Google Shape;121;p12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2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 name="Google Shape;123;p12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347" name="Shape 2347"/>
        <p:cNvGrpSpPr/>
        <p:nvPr/>
      </p:nvGrpSpPr>
      <p:grpSpPr>
        <a:xfrm>
          <a:off x="0" y="0"/>
          <a:ext cx="0" cy="0"/>
          <a:chOff x="0" y="0"/>
          <a:chExt cx="0" cy="0"/>
        </a:xfrm>
      </p:grpSpPr>
      <p:cxnSp>
        <p:nvCxnSpPr>
          <p:cNvPr id="2348" name="Google Shape;2348;p189"/>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349" name="Google Shape;2349;p189"/>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0" name="Google Shape;2350;p189"/>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351" name="Google Shape;2351;p189"/>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2" name="Google Shape;2352;p189"/>
          <p:cNvCxnSpPr>
            <a:stCxn id="2351"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353" name="Google Shape;2353;p189"/>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4" name="Google Shape;2354;p189"/>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355" name="Google Shape;2355;p189"/>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356" name="Google Shape;2356;p189"/>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7" name="Google Shape;2357;p189"/>
          <p:cNvCxnSpPr>
            <a:endCxn id="2356"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358" name="Google Shape;2358;p189"/>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9" name="Google Shape;2359;p189"/>
          <p:cNvCxnSpPr>
            <a:stCxn id="2358"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360" name="Google Shape;2360;p189"/>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61" name="Google Shape;2361;p189"/>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362" name="Google Shape;2362;p189"/>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3" name="Google Shape;2363;p189"/>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4" name="Google Shape;2364;p189"/>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5" name="Google Shape;2365;p189"/>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6" name="Google Shape;2366;p189"/>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7" name="Google Shape;2367;p189"/>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8" name="Google Shape;2368;p189"/>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9" name="Google Shape;2369;p189"/>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0" name="Google Shape;2370;p189"/>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1" name="Google Shape;2371;p189"/>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2" name="Google Shape;2372;p189"/>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3" name="Google Shape;2373;p189"/>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4" name="Google Shape;2374;p189"/>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5" name="Google Shape;2375;p189"/>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6" name="Google Shape;2376;p189"/>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7" name="Google Shape;2377;p189"/>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8" name="Google Shape;2378;p189"/>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9" name="Google Shape;2379;p189"/>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0" name="Google Shape;2380;p189"/>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1" name="Google Shape;2381;p189"/>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2" name="Google Shape;2382;p189"/>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3" name="Google Shape;2383;p189"/>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4" name="Google Shape;2384;p189"/>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5" name="Google Shape;2385;p189"/>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6" name="Google Shape;2386;p189"/>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7" name="Google Shape;2387;p189"/>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8" name="Google Shape;2388;p189"/>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9" name="Google Shape;2389;p189"/>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0" name="Google Shape;2390;p189"/>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391" name="Shape 2391"/>
        <p:cNvGrpSpPr/>
        <p:nvPr/>
      </p:nvGrpSpPr>
      <p:grpSpPr>
        <a:xfrm>
          <a:off x="0" y="0"/>
          <a:ext cx="0" cy="0"/>
          <a:chOff x="0" y="0"/>
          <a:chExt cx="0" cy="0"/>
        </a:xfrm>
      </p:grpSpPr>
      <p:sp>
        <p:nvSpPr>
          <p:cNvPr id="2392" name="Google Shape;2392;p190"/>
          <p:cNvSpPr/>
          <p:nvPr>
            <p:ph idx="2" type="pic"/>
          </p:nvPr>
        </p:nvSpPr>
        <p:spPr>
          <a:xfrm>
            <a:off x="-2223246" y="-12411263"/>
            <a:ext cx="16566776" cy="14544863"/>
          </a:xfrm>
          <a:prstGeom prst="ellipse">
            <a:avLst/>
          </a:prstGeom>
          <a:noFill/>
          <a:ln>
            <a:noFill/>
          </a:ln>
        </p:spPr>
      </p:sp>
      <p:sp>
        <p:nvSpPr>
          <p:cNvPr id="2393" name="Google Shape;2393;p190"/>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4" name="Google Shape;2394;p190"/>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190"/>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396" name="Shape 2396"/>
        <p:cNvGrpSpPr/>
        <p:nvPr/>
      </p:nvGrpSpPr>
      <p:grpSpPr>
        <a:xfrm>
          <a:off x="0" y="0"/>
          <a:ext cx="0" cy="0"/>
          <a:chOff x="0" y="0"/>
          <a:chExt cx="0" cy="0"/>
        </a:xfrm>
      </p:grpSpPr>
      <p:sp>
        <p:nvSpPr>
          <p:cNvPr id="2397" name="Google Shape;2397;p191"/>
          <p:cNvSpPr/>
          <p:nvPr>
            <p:ph idx="2" type="pic"/>
          </p:nvPr>
        </p:nvSpPr>
        <p:spPr>
          <a:xfrm>
            <a:off x="4598435" y="3203575"/>
            <a:ext cx="2462213" cy="2851150"/>
          </a:xfrm>
          <a:prstGeom prst="rect">
            <a:avLst/>
          </a:prstGeom>
          <a:solidFill>
            <a:srgbClr val="F2F2F2"/>
          </a:solidFill>
          <a:ln>
            <a:noFill/>
          </a:ln>
        </p:spPr>
      </p:sp>
      <p:sp>
        <p:nvSpPr>
          <p:cNvPr id="2398" name="Google Shape;2398;p19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9" name="Google Shape;2399;p19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0" name="Google Shape;2400;p19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01" name="Google Shape;2401;p191"/>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2" name="Google Shape;2402;p191"/>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3" name="Google Shape;2403;p191"/>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4" name="Google Shape;2404;p191"/>
          <p:cNvSpPr/>
          <p:nvPr>
            <p:ph idx="6" type="pic"/>
          </p:nvPr>
        </p:nvSpPr>
        <p:spPr>
          <a:xfrm>
            <a:off x="7162373" y="3203575"/>
            <a:ext cx="2462213" cy="2851150"/>
          </a:xfrm>
          <a:prstGeom prst="rect">
            <a:avLst/>
          </a:prstGeom>
          <a:solidFill>
            <a:srgbClr val="F2F2F2"/>
          </a:solidFill>
          <a:ln>
            <a:noFill/>
          </a:ln>
        </p:spPr>
      </p:sp>
      <p:sp>
        <p:nvSpPr>
          <p:cNvPr id="2405" name="Google Shape;2405;p191"/>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6" name="Google Shape;2406;p191"/>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7" name="Google Shape;2407;p191"/>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8" name="Google Shape;2408;p191"/>
          <p:cNvSpPr/>
          <p:nvPr>
            <p:ph idx="13" type="pic"/>
          </p:nvPr>
        </p:nvSpPr>
        <p:spPr>
          <a:xfrm>
            <a:off x="9729787" y="3203575"/>
            <a:ext cx="2462213" cy="2851150"/>
          </a:xfrm>
          <a:prstGeom prst="rect">
            <a:avLst/>
          </a:prstGeom>
          <a:solidFill>
            <a:srgbClr val="F2F2F2"/>
          </a:solidFill>
          <a:ln>
            <a:noFill/>
          </a:ln>
        </p:spPr>
      </p:sp>
      <p:sp>
        <p:nvSpPr>
          <p:cNvPr id="2409" name="Google Shape;2409;p191"/>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0" name="Google Shape;2410;p191"/>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1" name="Google Shape;2411;p191"/>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2" name="Google Shape;2412;p191"/>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13" name="Google Shape;2413;p191"/>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414" name="Google Shape;2414;p191"/>
          <p:cNvSpPr/>
          <p:nvPr>
            <p:ph idx="17" type="pic"/>
          </p:nvPr>
        </p:nvSpPr>
        <p:spPr>
          <a:xfrm>
            <a:off x="2030510" y="2372361"/>
            <a:ext cx="2462213" cy="3682364"/>
          </a:xfrm>
          <a:prstGeom prst="rect">
            <a:avLst/>
          </a:prstGeom>
          <a:solidFill>
            <a:schemeClr val="dk2"/>
          </a:solidFill>
          <a:ln>
            <a:noFill/>
          </a:ln>
        </p:spPr>
      </p:sp>
      <p:sp>
        <p:nvSpPr>
          <p:cNvPr id="2415" name="Google Shape;2415;p191"/>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6" name="Google Shape;2416;p191"/>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7" name="Google Shape;2417;p191"/>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8" name="Google Shape;2418;p191"/>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419" name="Shape 2419"/>
        <p:cNvGrpSpPr/>
        <p:nvPr/>
      </p:nvGrpSpPr>
      <p:grpSpPr>
        <a:xfrm>
          <a:off x="0" y="0"/>
          <a:ext cx="0" cy="0"/>
          <a:chOff x="0" y="0"/>
          <a:chExt cx="0" cy="0"/>
        </a:xfrm>
      </p:grpSpPr>
      <p:sp>
        <p:nvSpPr>
          <p:cNvPr id="2420" name="Google Shape;2420;p192"/>
          <p:cNvSpPr/>
          <p:nvPr>
            <p:ph idx="2" type="pic"/>
          </p:nvPr>
        </p:nvSpPr>
        <p:spPr>
          <a:xfrm>
            <a:off x="2028825" y="3203575"/>
            <a:ext cx="2462213" cy="2851150"/>
          </a:xfrm>
          <a:prstGeom prst="rect">
            <a:avLst/>
          </a:prstGeom>
          <a:solidFill>
            <a:srgbClr val="F2F2F2"/>
          </a:solidFill>
          <a:ln>
            <a:noFill/>
          </a:ln>
        </p:spPr>
      </p:sp>
      <p:sp>
        <p:nvSpPr>
          <p:cNvPr id="2421" name="Google Shape;2421;p192"/>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22" name="Google Shape;2422;p192"/>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423" name="Google Shape;2423;p19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4" name="Google Shape;2424;p19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5" name="Google Shape;2425;p19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26" name="Google Shape;2426;p19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7" name="Google Shape;2427;p19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8" name="Google Shape;2428;p19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9" name="Google Shape;2429;p192"/>
          <p:cNvSpPr/>
          <p:nvPr>
            <p:ph idx="6" type="pic"/>
          </p:nvPr>
        </p:nvSpPr>
        <p:spPr>
          <a:xfrm>
            <a:off x="4595599" y="2372361"/>
            <a:ext cx="2462213" cy="3682364"/>
          </a:xfrm>
          <a:prstGeom prst="rect">
            <a:avLst/>
          </a:prstGeom>
          <a:solidFill>
            <a:schemeClr val="dk2"/>
          </a:solidFill>
          <a:ln>
            <a:noFill/>
          </a:ln>
        </p:spPr>
      </p:sp>
      <p:sp>
        <p:nvSpPr>
          <p:cNvPr id="2430" name="Google Shape;2430;p192"/>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1" name="Google Shape;2431;p192"/>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2" name="Google Shape;2432;p192"/>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3" name="Google Shape;2433;p192"/>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4" name="Google Shape;2434;p192"/>
          <p:cNvSpPr/>
          <p:nvPr>
            <p:ph idx="14" type="pic"/>
          </p:nvPr>
        </p:nvSpPr>
        <p:spPr>
          <a:xfrm>
            <a:off x="7162373" y="3203575"/>
            <a:ext cx="2462213" cy="2851150"/>
          </a:xfrm>
          <a:prstGeom prst="rect">
            <a:avLst/>
          </a:prstGeom>
          <a:solidFill>
            <a:srgbClr val="F2F2F2"/>
          </a:solidFill>
          <a:ln>
            <a:noFill/>
          </a:ln>
        </p:spPr>
      </p:sp>
      <p:sp>
        <p:nvSpPr>
          <p:cNvPr id="2435" name="Google Shape;2435;p192"/>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6" name="Google Shape;2436;p192"/>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7" name="Google Shape;2437;p192"/>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8" name="Google Shape;2438;p192"/>
          <p:cNvSpPr/>
          <p:nvPr>
            <p:ph idx="18" type="pic"/>
          </p:nvPr>
        </p:nvSpPr>
        <p:spPr>
          <a:xfrm>
            <a:off x="9729787" y="3203575"/>
            <a:ext cx="2462213" cy="2851150"/>
          </a:xfrm>
          <a:prstGeom prst="rect">
            <a:avLst/>
          </a:prstGeom>
          <a:solidFill>
            <a:srgbClr val="F2F2F2"/>
          </a:solidFill>
          <a:ln>
            <a:noFill/>
          </a:ln>
        </p:spPr>
      </p:sp>
      <p:sp>
        <p:nvSpPr>
          <p:cNvPr id="2439" name="Google Shape;2439;p19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0" name="Google Shape;2440;p19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1" name="Google Shape;2441;p19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442" name="Shape 2442"/>
        <p:cNvGrpSpPr/>
        <p:nvPr/>
      </p:nvGrpSpPr>
      <p:grpSpPr>
        <a:xfrm>
          <a:off x="0" y="0"/>
          <a:ext cx="0" cy="0"/>
          <a:chOff x="0" y="0"/>
          <a:chExt cx="0" cy="0"/>
        </a:xfrm>
      </p:grpSpPr>
      <p:sp>
        <p:nvSpPr>
          <p:cNvPr id="2443" name="Google Shape;2443;p193"/>
          <p:cNvSpPr/>
          <p:nvPr>
            <p:ph idx="2" type="pic"/>
          </p:nvPr>
        </p:nvSpPr>
        <p:spPr>
          <a:xfrm>
            <a:off x="2028825" y="3203575"/>
            <a:ext cx="2462213" cy="2851150"/>
          </a:xfrm>
          <a:prstGeom prst="rect">
            <a:avLst/>
          </a:prstGeom>
          <a:solidFill>
            <a:srgbClr val="F2F2F2"/>
          </a:solidFill>
          <a:ln>
            <a:noFill/>
          </a:ln>
        </p:spPr>
      </p:sp>
      <p:sp>
        <p:nvSpPr>
          <p:cNvPr id="2444" name="Google Shape;2444;p193"/>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45" name="Google Shape;2445;p193"/>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446" name="Google Shape;2446;p19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7" name="Google Shape;2447;p19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8" name="Google Shape;2448;p19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49" name="Google Shape;2449;p19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0" name="Google Shape;2450;p19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1" name="Google Shape;2451;p19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2" name="Google Shape;2452;p193"/>
          <p:cNvSpPr/>
          <p:nvPr>
            <p:ph idx="6" type="pic"/>
          </p:nvPr>
        </p:nvSpPr>
        <p:spPr>
          <a:xfrm>
            <a:off x="7162373" y="2372361"/>
            <a:ext cx="2462213" cy="3682364"/>
          </a:xfrm>
          <a:prstGeom prst="rect">
            <a:avLst/>
          </a:prstGeom>
          <a:solidFill>
            <a:schemeClr val="dk2"/>
          </a:solidFill>
          <a:ln>
            <a:noFill/>
          </a:ln>
        </p:spPr>
      </p:sp>
      <p:sp>
        <p:nvSpPr>
          <p:cNvPr id="2453" name="Google Shape;2453;p193"/>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4" name="Google Shape;2454;p193"/>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5" name="Google Shape;2455;p193"/>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6" name="Google Shape;2456;p193"/>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7" name="Google Shape;2457;p193"/>
          <p:cNvSpPr/>
          <p:nvPr>
            <p:ph idx="14" type="pic"/>
          </p:nvPr>
        </p:nvSpPr>
        <p:spPr>
          <a:xfrm>
            <a:off x="4597124" y="3203575"/>
            <a:ext cx="2462213" cy="2851150"/>
          </a:xfrm>
          <a:prstGeom prst="rect">
            <a:avLst/>
          </a:prstGeom>
          <a:solidFill>
            <a:srgbClr val="F2F2F2"/>
          </a:solidFill>
          <a:ln>
            <a:noFill/>
          </a:ln>
        </p:spPr>
      </p:sp>
      <p:sp>
        <p:nvSpPr>
          <p:cNvPr id="2458" name="Google Shape;2458;p19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9" name="Google Shape;2459;p19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0" name="Google Shape;2460;p19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1" name="Google Shape;2461;p193"/>
          <p:cNvSpPr/>
          <p:nvPr>
            <p:ph idx="18" type="pic"/>
          </p:nvPr>
        </p:nvSpPr>
        <p:spPr>
          <a:xfrm>
            <a:off x="9729787" y="3203575"/>
            <a:ext cx="2462213" cy="2851150"/>
          </a:xfrm>
          <a:prstGeom prst="rect">
            <a:avLst/>
          </a:prstGeom>
          <a:solidFill>
            <a:srgbClr val="F2F2F2"/>
          </a:solidFill>
          <a:ln>
            <a:noFill/>
          </a:ln>
        </p:spPr>
      </p:sp>
      <p:sp>
        <p:nvSpPr>
          <p:cNvPr id="2462" name="Google Shape;2462;p193"/>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3" name="Google Shape;2463;p193"/>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4" name="Google Shape;2464;p193"/>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2465" name="Shape 2465"/>
        <p:cNvGrpSpPr/>
        <p:nvPr/>
      </p:nvGrpSpPr>
      <p:grpSpPr>
        <a:xfrm>
          <a:off x="0" y="0"/>
          <a:ext cx="0" cy="0"/>
          <a:chOff x="0" y="0"/>
          <a:chExt cx="0" cy="0"/>
        </a:xfrm>
      </p:grpSpPr>
      <p:sp>
        <p:nvSpPr>
          <p:cNvPr id="2466" name="Google Shape;2466;p194"/>
          <p:cNvSpPr/>
          <p:nvPr>
            <p:ph idx="2" type="pic"/>
          </p:nvPr>
        </p:nvSpPr>
        <p:spPr>
          <a:xfrm>
            <a:off x="2028825" y="3203575"/>
            <a:ext cx="2462213" cy="2851150"/>
          </a:xfrm>
          <a:prstGeom prst="rect">
            <a:avLst/>
          </a:prstGeom>
          <a:solidFill>
            <a:srgbClr val="F2F2F2"/>
          </a:solidFill>
          <a:ln>
            <a:noFill/>
          </a:ln>
        </p:spPr>
      </p:sp>
      <p:sp>
        <p:nvSpPr>
          <p:cNvPr id="2467" name="Google Shape;2467;p194"/>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68" name="Google Shape;2468;p194"/>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469" name="Google Shape;2469;p19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0" name="Google Shape;2470;p19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71" name="Google Shape;2471;p19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72" name="Google Shape;2472;p194"/>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3" name="Google Shape;2473;p194"/>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4" name="Google Shape;2474;p194"/>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5" name="Google Shape;2475;p194"/>
          <p:cNvSpPr/>
          <p:nvPr>
            <p:ph idx="6" type="pic"/>
          </p:nvPr>
        </p:nvSpPr>
        <p:spPr>
          <a:xfrm>
            <a:off x="9729787" y="2372361"/>
            <a:ext cx="2462213" cy="3682364"/>
          </a:xfrm>
          <a:prstGeom prst="rect">
            <a:avLst/>
          </a:prstGeom>
          <a:solidFill>
            <a:schemeClr val="dk2"/>
          </a:solidFill>
          <a:ln>
            <a:noFill/>
          </a:ln>
        </p:spPr>
      </p:sp>
      <p:sp>
        <p:nvSpPr>
          <p:cNvPr id="2476" name="Google Shape;2476;p194"/>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7" name="Google Shape;2477;p194"/>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8" name="Google Shape;2478;p194"/>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9" name="Google Shape;2479;p194"/>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0" name="Google Shape;2480;p194"/>
          <p:cNvSpPr/>
          <p:nvPr>
            <p:ph idx="14" type="pic"/>
          </p:nvPr>
        </p:nvSpPr>
        <p:spPr>
          <a:xfrm>
            <a:off x="4597124" y="3203575"/>
            <a:ext cx="2462213" cy="2851150"/>
          </a:xfrm>
          <a:prstGeom prst="rect">
            <a:avLst/>
          </a:prstGeom>
          <a:solidFill>
            <a:srgbClr val="F2F2F2"/>
          </a:solidFill>
          <a:ln>
            <a:noFill/>
          </a:ln>
        </p:spPr>
      </p:sp>
      <p:sp>
        <p:nvSpPr>
          <p:cNvPr id="2481" name="Google Shape;2481;p194"/>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2" name="Google Shape;2482;p194"/>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3" name="Google Shape;2483;p194"/>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4" name="Google Shape;2484;p194"/>
          <p:cNvSpPr/>
          <p:nvPr>
            <p:ph idx="18" type="pic"/>
          </p:nvPr>
        </p:nvSpPr>
        <p:spPr>
          <a:xfrm>
            <a:off x="7164858" y="3203575"/>
            <a:ext cx="2462213" cy="2851150"/>
          </a:xfrm>
          <a:prstGeom prst="rect">
            <a:avLst/>
          </a:prstGeom>
          <a:solidFill>
            <a:srgbClr val="F2F2F2"/>
          </a:solidFill>
          <a:ln>
            <a:noFill/>
          </a:ln>
        </p:spPr>
      </p:sp>
      <p:sp>
        <p:nvSpPr>
          <p:cNvPr id="2485" name="Google Shape;2485;p194"/>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6" name="Google Shape;2486;p194"/>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7" name="Google Shape;2487;p194"/>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2488" name="Shape 2488"/>
        <p:cNvGrpSpPr/>
        <p:nvPr/>
      </p:nvGrpSpPr>
      <p:grpSpPr>
        <a:xfrm>
          <a:off x="0" y="0"/>
          <a:ext cx="0" cy="0"/>
          <a:chOff x="0" y="0"/>
          <a:chExt cx="0" cy="0"/>
        </a:xfrm>
      </p:grpSpPr>
      <p:sp>
        <p:nvSpPr>
          <p:cNvPr id="2489" name="Google Shape;2489;p19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490" name="Google Shape;2490;p195"/>
          <p:cNvSpPr/>
          <p:nvPr>
            <p:ph idx="2" type="pic"/>
          </p:nvPr>
        </p:nvSpPr>
        <p:spPr>
          <a:xfrm>
            <a:off x="4469157" y="-1"/>
            <a:ext cx="7114233" cy="6868049"/>
          </a:xfrm>
          <a:prstGeom prst="rect">
            <a:avLst/>
          </a:prstGeom>
          <a:noFill/>
          <a:ln>
            <a:noFill/>
          </a:ln>
        </p:spPr>
      </p:sp>
      <p:sp>
        <p:nvSpPr>
          <p:cNvPr id="2491" name="Google Shape;2491;p195"/>
          <p:cNvSpPr/>
          <p:nvPr>
            <p:ph idx="3" type="pic"/>
          </p:nvPr>
        </p:nvSpPr>
        <p:spPr>
          <a:xfrm>
            <a:off x="6621458" y="4188053"/>
            <a:ext cx="4032071" cy="1773425"/>
          </a:xfrm>
          <a:prstGeom prst="rect">
            <a:avLst/>
          </a:prstGeom>
          <a:solidFill>
            <a:schemeClr val="dk2"/>
          </a:solidFill>
          <a:ln>
            <a:noFill/>
          </a:ln>
        </p:spPr>
      </p:sp>
      <p:sp>
        <p:nvSpPr>
          <p:cNvPr id="2492" name="Google Shape;2492;p195"/>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3" name="Google Shape;2493;p19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4" name="Google Shape;2494;p195"/>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5" name="Google Shape;2495;p195"/>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6" name="Google Shape;2496;p195"/>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7" name="Google Shape;2497;p195"/>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98" name="Google Shape;2498;p195"/>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2499" name="Google Shape;2499;p195"/>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2500" name="Google Shape;2500;p195"/>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2501" name="Google Shape;2501;p195"/>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2" name="Google Shape;2502;p195"/>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3" name="Google Shape;2503;p195"/>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4" name="Google Shape;2504;p195"/>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5" name="Google Shape;2505;p195"/>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6" name="Google Shape;2506;p195"/>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7" name="Google Shape;2507;p195"/>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8" name="Google Shape;2508;p195"/>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9" name="Google Shape;2509;p195"/>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2510" name="Shape 2510"/>
        <p:cNvGrpSpPr/>
        <p:nvPr/>
      </p:nvGrpSpPr>
      <p:grpSpPr>
        <a:xfrm>
          <a:off x="0" y="0"/>
          <a:ext cx="0" cy="0"/>
          <a:chOff x="0" y="0"/>
          <a:chExt cx="0" cy="0"/>
        </a:xfrm>
      </p:grpSpPr>
      <p:sp>
        <p:nvSpPr>
          <p:cNvPr id="2511" name="Google Shape;2511;p196"/>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12" name="Google Shape;2512;p196"/>
          <p:cNvSpPr/>
          <p:nvPr>
            <p:ph idx="2" type="pic"/>
          </p:nvPr>
        </p:nvSpPr>
        <p:spPr>
          <a:xfrm>
            <a:off x="4469157" y="-1"/>
            <a:ext cx="7114233" cy="6868049"/>
          </a:xfrm>
          <a:prstGeom prst="rect">
            <a:avLst/>
          </a:prstGeom>
          <a:noFill/>
          <a:ln>
            <a:noFill/>
          </a:ln>
        </p:spPr>
      </p:sp>
      <p:sp>
        <p:nvSpPr>
          <p:cNvPr id="2513" name="Google Shape;2513;p196"/>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2514" name="Google Shape;2514;p19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15" name="Google Shape;2515;p196"/>
          <p:cNvSpPr/>
          <p:nvPr>
            <p:ph idx="3" type="pic"/>
          </p:nvPr>
        </p:nvSpPr>
        <p:spPr>
          <a:xfrm>
            <a:off x="6621458" y="4188053"/>
            <a:ext cx="4032071" cy="1773425"/>
          </a:xfrm>
          <a:prstGeom prst="rect">
            <a:avLst/>
          </a:prstGeom>
          <a:solidFill>
            <a:schemeClr val="dk2"/>
          </a:solidFill>
          <a:ln>
            <a:noFill/>
          </a:ln>
        </p:spPr>
      </p:sp>
      <p:sp>
        <p:nvSpPr>
          <p:cNvPr id="2516" name="Google Shape;2516;p196"/>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7" name="Google Shape;2517;p196"/>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8" name="Google Shape;2518;p196"/>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2519" name="Shape 2519"/>
        <p:cNvGrpSpPr/>
        <p:nvPr/>
      </p:nvGrpSpPr>
      <p:grpSpPr>
        <a:xfrm>
          <a:off x="0" y="0"/>
          <a:ext cx="0" cy="0"/>
          <a:chOff x="0" y="0"/>
          <a:chExt cx="0" cy="0"/>
        </a:xfrm>
      </p:grpSpPr>
      <p:sp>
        <p:nvSpPr>
          <p:cNvPr id="2520" name="Google Shape;2520;p197"/>
          <p:cNvSpPr/>
          <p:nvPr>
            <p:ph idx="2" type="pic"/>
          </p:nvPr>
        </p:nvSpPr>
        <p:spPr>
          <a:xfrm>
            <a:off x="4469157" y="-1"/>
            <a:ext cx="7114233" cy="6868049"/>
          </a:xfrm>
          <a:prstGeom prst="rect">
            <a:avLst/>
          </a:prstGeom>
          <a:solidFill>
            <a:schemeClr val="lt1">
              <a:alpha val="20000"/>
            </a:schemeClr>
          </a:solidFill>
          <a:ln>
            <a:noFill/>
          </a:ln>
        </p:spPr>
      </p:sp>
      <p:sp>
        <p:nvSpPr>
          <p:cNvPr id="2521" name="Google Shape;2521;p197"/>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2" name="Google Shape;2522;p197"/>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2523" name="Shape 2523"/>
        <p:cNvGrpSpPr/>
        <p:nvPr/>
      </p:nvGrpSpPr>
      <p:grpSpPr>
        <a:xfrm>
          <a:off x="0" y="0"/>
          <a:ext cx="0" cy="0"/>
          <a:chOff x="0" y="0"/>
          <a:chExt cx="0" cy="0"/>
        </a:xfrm>
      </p:grpSpPr>
      <p:sp>
        <p:nvSpPr>
          <p:cNvPr id="2524" name="Google Shape;2524;p198"/>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5" name="Google Shape;2525;p198"/>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26" name="Google Shape;2526;p198"/>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527" name="Google Shape;2527;p198"/>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28" name="Google Shape;2528;p198"/>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29" name="Google Shape;2529;p198"/>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30" name="Google Shape;2530;p198"/>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1" name="Google Shape;2531;p198"/>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2" name="Google Shape;2532;p198"/>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33" name="Google Shape;2533;p198"/>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34" name="Google Shape;2534;p198"/>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535" name="Google Shape;2535;p198"/>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6" name="Google Shape;2536;p198"/>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7" name="Google Shape;2537;p198"/>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38" name="Google Shape;2538;p198"/>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39" name="Google Shape;2539;p198"/>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40" name="Google Shape;2540;p198"/>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1" name="Google Shape;2541;p198"/>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2" name="Google Shape;2542;p198"/>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24" name="Shape 124"/>
        <p:cNvGrpSpPr/>
        <p:nvPr/>
      </p:nvGrpSpPr>
      <p:grpSpPr>
        <a:xfrm>
          <a:off x="0" y="0"/>
          <a:ext cx="0" cy="0"/>
          <a:chOff x="0" y="0"/>
          <a:chExt cx="0" cy="0"/>
        </a:xfrm>
      </p:grpSpPr>
      <p:sp>
        <p:nvSpPr>
          <p:cNvPr id="125" name="Google Shape;125;p1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543" name="Shape 2543"/>
        <p:cNvGrpSpPr/>
        <p:nvPr/>
      </p:nvGrpSpPr>
      <p:grpSpPr>
        <a:xfrm>
          <a:off x="0" y="0"/>
          <a:ext cx="0" cy="0"/>
          <a:chOff x="0" y="0"/>
          <a:chExt cx="0" cy="0"/>
        </a:xfrm>
      </p:grpSpPr>
      <p:sp>
        <p:nvSpPr>
          <p:cNvPr id="2544" name="Google Shape;2544;p199"/>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5" name="Google Shape;2545;p199"/>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46" name="Google Shape;2546;p199"/>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547" name="Google Shape;2547;p199"/>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48" name="Google Shape;2548;p199"/>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9" name="Google Shape;2549;p199"/>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2550" name="Shape 2550"/>
        <p:cNvGrpSpPr/>
        <p:nvPr/>
      </p:nvGrpSpPr>
      <p:grpSpPr>
        <a:xfrm>
          <a:off x="0" y="0"/>
          <a:ext cx="0" cy="0"/>
          <a:chOff x="0" y="0"/>
          <a:chExt cx="0" cy="0"/>
        </a:xfrm>
      </p:grpSpPr>
      <p:sp>
        <p:nvSpPr>
          <p:cNvPr id="2551" name="Google Shape;2551;p200"/>
          <p:cNvSpPr/>
          <p:nvPr>
            <p:ph idx="2" type="pic"/>
          </p:nvPr>
        </p:nvSpPr>
        <p:spPr>
          <a:xfrm>
            <a:off x="0" y="0"/>
            <a:ext cx="6295968" cy="6489229"/>
          </a:xfrm>
          <a:prstGeom prst="rect">
            <a:avLst/>
          </a:prstGeom>
          <a:noFill/>
          <a:ln>
            <a:noFill/>
          </a:ln>
        </p:spPr>
      </p:sp>
      <p:sp>
        <p:nvSpPr>
          <p:cNvPr id="2552" name="Google Shape;2552;p20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3" name="Google Shape;2553;p20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4" name="Google Shape;2554;p200"/>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5" name="Google Shape;2555;p200"/>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6" name="Google Shape;2556;p200"/>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7" name="Google Shape;2557;p200"/>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8" name="Google Shape;2558;p200"/>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9" name="Google Shape;2559;p200"/>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0" name="Google Shape;2560;p200"/>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1" name="Google Shape;2561;p200"/>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2" name="Google Shape;2562;p200"/>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3" name="Google Shape;2563;p200"/>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4" name="Google Shape;2564;p200"/>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5" name="Google Shape;2565;p200"/>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6" name="Google Shape;2566;p200"/>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7" name="Google Shape;2567;p200"/>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8" name="Google Shape;2568;p200"/>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9" name="Google Shape;2569;p200"/>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0" name="Google Shape;2570;p200"/>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1" name="Google Shape;2571;p200"/>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2" name="Google Shape;2572;p200"/>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3" name="Google Shape;2573;p200"/>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4" name="Google Shape;2574;p200"/>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5" name="Google Shape;2575;p200"/>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6" name="Google Shape;2576;p200"/>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7" name="Google Shape;2577;p200"/>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8" name="Google Shape;2578;p200"/>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2579" name="Shape 2579"/>
        <p:cNvGrpSpPr/>
        <p:nvPr/>
      </p:nvGrpSpPr>
      <p:grpSpPr>
        <a:xfrm>
          <a:off x="0" y="0"/>
          <a:ext cx="0" cy="0"/>
          <a:chOff x="0" y="0"/>
          <a:chExt cx="0" cy="0"/>
        </a:xfrm>
      </p:grpSpPr>
      <p:sp>
        <p:nvSpPr>
          <p:cNvPr id="2580" name="Google Shape;2580;p201"/>
          <p:cNvSpPr/>
          <p:nvPr>
            <p:ph idx="2" type="pic"/>
          </p:nvPr>
        </p:nvSpPr>
        <p:spPr>
          <a:xfrm>
            <a:off x="0" y="0"/>
            <a:ext cx="6295968" cy="6489229"/>
          </a:xfrm>
          <a:prstGeom prst="rect">
            <a:avLst/>
          </a:prstGeom>
          <a:noFill/>
          <a:ln>
            <a:noFill/>
          </a:ln>
        </p:spPr>
      </p:sp>
      <p:sp>
        <p:nvSpPr>
          <p:cNvPr id="2581" name="Google Shape;2581;p20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2" name="Google Shape;2582;p20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3" name="Google Shape;2583;p201"/>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4" name="Google Shape;2584;p201"/>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5" name="Google Shape;2585;p201"/>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6" name="Google Shape;2586;p201"/>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7" name="Google Shape;2587;p201"/>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8" name="Google Shape;2588;p201"/>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9" name="Google Shape;2589;p201"/>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0" name="Google Shape;2590;p201"/>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1" name="Google Shape;2591;p201"/>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2" name="Google Shape;2592;p201"/>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3" name="Google Shape;2593;p201"/>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4" name="Google Shape;2594;p201"/>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5" name="Google Shape;2595;p201"/>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6" name="Google Shape;2596;p201"/>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7" name="Google Shape;2597;p201"/>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8" name="Google Shape;2598;p201"/>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9" name="Google Shape;2599;p201"/>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0" name="Google Shape;2600;p201"/>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1" name="Google Shape;2601;p201"/>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2" name="Google Shape;2602;p201"/>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2603" name="Shape 2603"/>
        <p:cNvGrpSpPr/>
        <p:nvPr/>
      </p:nvGrpSpPr>
      <p:grpSpPr>
        <a:xfrm>
          <a:off x="0" y="0"/>
          <a:ext cx="0" cy="0"/>
          <a:chOff x="0" y="0"/>
          <a:chExt cx="0" cy="0"/>
        </a:xfrm>
      </p:grpSpPr>
      <p:sp>
        <p:nvSpPr>
          <p:cNvPr id="2604" name="Google Shape;2604;p20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5" name="Google Shape;2605;p20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6" name="Google Shape;2606;p202"/>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07" name="Google Shape;2607;p202"/>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08" name="Google Shape;2608;p202"/>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09" name="Google Shape;2609;p202"/>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0" name="Google Shape;2610;p202"/>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1" name="Google Shape;2611;p202"/>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2" name="Google Shape;2612;p202"/>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3" name="Google Shape;2613;p202"/>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4" name="Google Shape;2614;p202"/>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5" name="Google Shape;2615;p202"/>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6" name="Google Shape;2616;p202"/>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7" name="Google Shape;2617;p202"/>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8" name="Google Shape;2618;p202"/>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9" name="Google Shape;2619;p202"/>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0" name="Google Shape;2620;p202"/>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1" name="Google Shape;2621;p202"/>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2" name="Google Shape;2622;p202"/>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3" name="Google Shape;2623;p202"/>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4" name="Google Shape;2624;p202"/>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5" name="Google Shape;2625;p202"/>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6" name="Google Shape;2626;p202"/>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7" name="Google Shape;2627;p202"/>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628" name="Google Shape;2628;p202"/>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629" name="Google Shape;2629;p202"/>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630" name="Google Shape;2630;p202"/>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1" name="Google Shape;2631;p202"/>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2" name="Google Shape;2632;p202"/>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3" name="Google Shape;2633;p202"/>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4" name="Google Shape;2634;p202"/>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5" name="Google Shape;2635;p202"/>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6" name="Google Shape;2636;p202"/>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7" name="Google Shape;2637;p202"/>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8" name="Google Shape;2638;p202"/>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9" name="Google Shape;2639;p202"/>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2640" name="Shape 2640"/>
        <p:cNvGrpSpPr/>
        <p:nvPr/>
      </p:nvGrpSpPr>
      <p:grpSpPr>
        <a:xfrm>
          <a:off x="0" y="0"/>
          <a:ext cx="0" cy="0"/>
          <a:chOff x="0" y="0"/>
          <a:chExt cx="0" cy="0"/>
        </a:xfrm>
      </p:grpSpPr>
      <p:sp>
        <p:nvSpPr>
          <p:cNvPr id="2641" name="Google Shape;2641;p20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2" name="Google Shape;2642;p20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3" name="Google Shape;2643;p203"/>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4" name="Google Shape;2644;p203"/>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5" name="Google Shape;2645;p203"/>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6" name="Google Shape;2646;p203"/>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7" name="Google Shape;2647;p203"/>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8" name="Google Shape;2648;p203"/>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649" name="Google Shape;2649;p203"/>
          <p:cNvCxnSpPr>
            <a:stCxn id="2644" idx="7"/>
            <a:endCxn id="2646"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2650" name="Google Shape;2650;p203"/>
          <p:cNvCxnSpPr>
            <a:stCxn id="2645" idx="6"/>
            <a:endCxn id="2647"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2651" name="Google Shape;2651;p203"/>
          <p:cNvCxnSpPr>
            <a:stCxn id="2643" idx="5"/>
            <a:endCxn id="2648"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2652" name="Google Shape;2652;p203"/>
          <p:cNvGrpSpPr/>
          <p:nvPr/>
        </p:nvGrpSpPr>
        <p:grpSpPr>
          <a:xfrm>
            <a:off x="5341666" y="2761885"/>
            <a:ext cx="6334396" cy="1721524"/>
            <a:chOff x="4668125" y="3006439"/>
            <a:chExt cx="7007937" cy="1721524"/>
          </a:xfrm>
        </p:grpSpPr>
        <p:cxnSp>
          <p:nvCxnSpPr>
            <p:cNvPr id="2653" name="Google Shape;2653;p203"/>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2654" name="Google Shape;2654;p203"/>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2655" name="Google Shape;2655;p203"/>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656" name="Google Shape;2656;p203"/>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657" name="Google Shape;2657;p203"/>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658" name="Google Shape;2658;p203"/>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9" name="Google Shape;2659;p203"/>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0" name="Google Shape;2660;p203"/>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1" name="Google Shape;2661;p203"/>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2" name="Google Shape;2662;p203"/>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3" name="Google Shape;2663;p203"/>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4" name="Google Shape;2664;p203"/>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5" name="Google Shape;2665;p203"/>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6" name="Google Shape;2666;p203"/>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7" name="Google Shape;2667;p203"/>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8" name="Google Shape;2668;p203"/>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9" name="Google Shape;2669;p203"/>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0" name="Google Shape;2670;p203"/>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2671" name="Shape 2671"/>
        <p:cNvGrpSpPr/>
        <p:nvPr/>
      </p:nvGrpSpPr>
      <p:grpSpPr>
        <a:xfrm>
          <a:off x="0" y="0"/>
          <a:ext cx="0" cy="0"/>
          <a:chOff x="0" y="0"/>
          <a:chExt cx="0" cy="0"/>
        </a:xfrm>
      </p:grpSpPr>
      <p:sp>
        <p:nvSpPr>
          <p:cNvPr id="2672" name="Google Shape;2672;p204"/>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3" name="Google Shape;2673;p204"/>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4" name="Google Shape;2674;p204"/>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5" name="Google Shape;2675;p204"/>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6" name="Google Shape;2676;p20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7" name="Google Shape;2677;p20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8" name="Google Shape;2678;p204"/>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9" name="Google Shape;2679;p204"/>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0" name="Google Shape;2680;p204"/>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1" name="Google Shape;2681;p204"/>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2" name="Google Shape;2682;p204"/>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3" name="Google Shape;2683;p204"/>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4" name="Google Shape;2684;p204"/>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5" name="Google Shape;2685;p204"/>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6" name="Google Shape;2686;p204"/>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7" name="Google Shape;2687;p204"/>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8" name="Google Shape;2688;p204"/>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9" name="Google Shape;2689;p204"/>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0" name="Google Shape;2690;p204"/>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1" name="Google Shape;2691;p204"/>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2" name="Google Shape;2692;p204"/>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3" name="Google Shape;2693;p204"/>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2694" name="Shape 2694"/>
        <p:cNvGrpSpPr/>
        <p:nvPr/>
      </p:nvGrpSpPr>
      <p:grpSpPr>
        <a:xfrm>
          <a:off x="0" y="0"/>
          <a:ext cx="0" cy="0"/>
          <a:chOff x="0" y="0"/>
          <a:chExt cx="0" cy="0"/>
        </a:xfrm>
      </p:grpSpPr>
      <p:sp>
        <p:nvSpPr>
          <p:cNvPr id="2695" name="Google Shape;2695;p20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6" name="Google Shape;2696;p20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7" name="Google Shape;2697;p205"/>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8" name="Google Shape;2698;p205"/>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9" name="Google Shape;2699;p205"/>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0" name="Google Shape;2700;p205"/>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1" name="Google Shape;2701;p205"/>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2" name="Google Shape;2702;p205"/>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3" name="Google Shape;2703;p205"/>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4" name="Google Shape;2704;p205"/>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5" name="Google Shape;2705;p205"/>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6" name="Google Shape;2706;p205"/>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2707" name="Shape 2707"/>
        <p:cNvGrpSpPr/>
        <p:nvPr/>
      </p:nvGrpSpPr>
      <p:grpSpPr>
        <a:xfrm>
          <a:off x="0" y="0"/>
          <a:ext cx="0" cy="0"/>
          <a:chOff x="0" y="0"/>
          <a:chExt cx="0" cy="0"/>
        </a:xfrm>
      </p:grpSpPr>
      <p:sp>
        <p:nvSpPr>
          <p:cNvPr id="2708" name="Google Shape;2708;p206"/>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9" name="Google Shape;2709;p206"/>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0" name="Google Shape;2710;p206"/>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11" name="Google Shape;2711;p206"/>
          <p:cNvGrpSpPr/>
          <p:nvPr/>
        </p:nvGrpSpPr>
        <p:grpSpPr>
          <a:xfrm>
            <a:off x="940561" y="2162360"/>
            <a:ext cx="4049937" cy="2542738"/>
            <a:chOff x="940561" y="1812131"/>
            <a:chExt cx="4049937" cy="2542738"/>
          </a:xfrm>
        </p:grpSpPr>
        <p:sp>
          <p:nvSpPr>
            <p:cNvPr id="2712" name="Google Shape;2712;p206"/>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13" name="Google Shape;2713;p206"/>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14" name="Google Shape;2714;p206"/>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715" name="Google Shape;2715;p206"/>
          <p:cNvGrpSpPr/>
          <p:nvPr/>
        </p:nvGrpSpPr>
        <p:grpSpPr>
          <a:xfrm>
            <a:off x="7204565" y="2162360"/>
            <a:ext cx="4049937" cy="2542738"/>
            <a:chOff x="7204565" y="2322318"/>
            <a:chExt cx="4049937" cy="2542738"/>
          </a:xfrm>
        </p:grpSpPr>
        <p:sp>
          <p:nvSpPr>
            <p:cNvPr id="2716" name="Google Shape;2716;p206"/>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717" name="Google Shape;2717;p206"/>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718" name="Google Shape;2718;p206"/>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719" name="Google Shape;2719;p206"/>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2720" name="Google Shape;2720;p206"/>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2721" name="Google Shape;2721;p206"/>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22" name="Google Shape;2722;p206"/>
          <p:cNvGrpSpPr/>
          <p:nvPr/>
        </p:nvGrpSpPr>
        <p:grpSpPr>
          <a:xfrm>
            <a:off x="517952" y="2079340"/>
            <a:ext cx="839091" cy="839091"/>
            <a:chOff x="9277350" y="-850900"/>
            <a:chExt cx="1243118" cy="1243118"/>
          </a:xfrm>
        </p:grpSpPr>
        <p:sp>
          <p:nvSpPr>
            <p:cNvPr id="2723" name="Google Shape;2723;p20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24" name="Google Shape;2724;p206"/>
            <p:cNvGrpSpPr/>
            <p:nvPr/>
          </p:nvGrpSpPr>
          <p:grpSpPr>
            <a:xfrm>
              <a:off x="9499624" y="-628626"/>
              <a:ext cx="798571" cy="798571"/>
              <a:chOff x="8559800" y="-698500"/>
              <a:chExt cx="558800" cy="558800"/>
            </a:xfrm>
          </p:grpSpPr>
          <p:sp>
            <p:nvSpPr>
              <p:cNvPr id="2725" name="Google Shape;2725;p20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6" name="Google Shape;2726;p20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27" name="Google Shape;2727;p206"/>
          <p:cNvGrpSpPr/>
          <p:nvPr/>
        </p:nvGrpSpPr>
        <p:grpSpPr>
          <a:xfrm>
            <a:off x="517952" y="3001484"/>
            <a:ext cx="839091" cy="839091"/>
            <a:chOff x="9277350" y="-850900"/>
            <a:chExt cx="1243118" cy="1243118"/>
          </a:xfrm>
        </p:grpSpPr>
        <p:sp>
          <p:nvSpPr>
            <p:cNvPr id="2728" name="Google Shape;2728;p20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29" name="Google Shape;2729;p206"/>
            <p:cNvGrpSpPr/>
            <p:nvPr/>
          </p:nvGrpSpPr>
          <p:grpSpPr>
            <a:xfrm>
              <a:off x="9499624" y="-628626"/>
              <a:ext cx="798571" cy="798571"/>
              <a:chOff x="8559800" y="-698500"/>
              <a:chExt cx="558800" cy="558800"/>
            </a:xfrm>
          </p:grpSpPr>
          <p:sp>
            <p:nvSpPr>
              <p:cNvPr id="2730" name="Google Shape;2730;p20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1" name="Google Shape;2731;p20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32" name="Google Shape;2732;p206"/>
          <p:cNvGrpSpPr/>
          <p:nvPr/>
        </p:nvGrpSpPr>
        <p:grpSpPr>
          <a:xfrm>
            <a:off x="517952" y="3923628"/>
            <a:ext cx="839091" cy="839091"/>
            <a:chOff x="9277350" y="-850900"/>
            <a:chExt cx="1243118" cy="1243118"/>
          </a:xfrm>
        </p:grpSpPr>
        <p:sp>
          <p:nvSpPr>
            <p:cNvPr id="2733" name="Google Shape;2733;p20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34" name="Google Shape;2734;p206"/>
            <p:cNvGrpSpPr/>
            <p:nvPr/>
          </p:nvGrpSpPr>
          <p:grpSpPr>
            <a:xfrm>
              <a:off x="9499624" y="-628626"/>
              <a:ext cx="798571" cy="798571"/>
              <a:chOff x="8559800" y="-698500"/>
              <a:chExt cx="558800" cy="558800"/>
            </a:xfrm>
          </p:grpSpPr>
          <p:sp>
            <p:nvSpPr>
              <p:cNvPr id="2735" name="Google Shape;2735;p20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6" name="Google Shape;2736;p20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37" name="Google Shape;2737;p206"/>
          <p:cNvGrpSpPr/>
          <p:nvPr/>
        </p:nvGrpSpPr>
        <p:grpSpPr>
          <a:xfrm>
            <a:off x="4985717" y="764067"/>
            <a:ext cx="739740" cy="739740"/>
            <a:chOff x="4276786" y="1375502"/>
            <a:chExt cx="474283" cy="474283"/>
          </a:xfrm>
        </p:grpSpPr>
        <p:sp>
          <p:nvSpPr>
            <p:cNvPr id="2738" name="Google Shape;2738;p206"/>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39" name="Google Shape;2739;p206"/>
            <p:cNvGrpSpPr/>
            <p:nvPr/>
          </p:nvGrpSpPr>
          <p:grpSpPr>
            <a:xfrm>
              <a:off x="4370921" y="1480133"/>
              <a:ext cx="286013" cy="265021"/>
              <a:chOff x="2982913" y="6350"/>
              <a:chExt cx="346075" cy="320675"/>
            </a:xfrm>
          </p:grpSpPr>
          <p:sp>
            <p:nvSpPr>
              <p:cNvPr id="2740" name="Google Shape;2740;p20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1" name="Google Shape;2741;p206"/>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2" name="Google Shape;2742;p206"/>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43" name="Google Shape;2743;p206"/>
          <p:cNvGrpSpPr/>
          <p:nvPr/>
        </p:nvGrpSpPr>
        <p:grpSpPr>
          <a:xfrm>
            <a:off x="6291402" y="970744"/>
            <a:ext cx="739740" cy="739740"/>
            <a:chOff x="7393577" y="1019186"/>
            <a:chExt cx="474283" cy="474283"/>
          </a:xfrm>
        </p:grpSpPr>
        <p:sp>
          <p:nvSpPr>
            <p:cNvPr id="2744" name="Google Shape;2744;p206"/>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45" name="Google Shape;2745;p206"/>
            <p:cNvGrpSpPr/>
            <p:nvPr/>
          </p:nvGrpSpPr>
          <p:grpSpPr>
            <a:xfrm flipH="1" rot="10800000">
              <a:off x="7487712" y="1123817"/>
              <a:ext cx="286013" cy="265021"/>
              <a:chOff x="2982913" y="6350"/>
              <a:chExt cx="346075" cy="320675"/>
            </a:xfrm>
          </p:grpSpPr>
          <p:sp>
            <p:nvSpPr>
              <p:cNvPr id="2746" name="Google Shape;2746;p20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7" name="Google Shape;2747;p206"/>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8" name="Google Shape;2748;p206"/>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749" name="Google Shape;2749;p206"/>
          <p:cNvGrpSpPr/>
          <p:nvPr/>
        </p:nvGrpSpPr>
        <p:grpSpPr>
          <a:xfrm>
            <a:off x="10859614" y="2079340"/>
            <a:ext cx="839091" cy="839091"/>
            <a:chOff x="10859614" y="2160620"/>
            <a:chExt cx="839091" cy="839091"/>
          </a:xfrm>
        </p:grpSpPr>
        <p:grpSp>
          <p:nvGrpSpPr>
            <p:cNvPr id="2750" name="Google Shape;2750;p206"/>
            <p:cNvGrpSpPr/>
            <p:nvPr/>
          </p:nvGrpSpPr>
          <p:grpSpPr>
            <a:xfrm>
              <a:off x="10859614" y="2160620"/>
              <a:ext cx="839091" cy="839091"/>
              <a:chOff x="9277350" y="-850900"/>
              <a:chExt cx="1243118" cy="1243118"/>
            </a:xfrm>
          </p:grpSpPr>
          <p:sp>
            <p:nvSpPr>
              <p:cNvPr id="2751" name="Google Shape;2751;p20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2" name="Google Shape;2752;p20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753" name="Google Shape;2753;p206"/>
            <p:cNvGrpSpPr/>
            <p:nvPr/>
          </p:nvGrpSpPr>
          <p:grpSpPr>
            <a:xfrm>
              <a:off x="11160063" y="2459977"/>
              <a:ext cx="238192" cy="240377"/>
              <a:chOff x="6300788" y="2890838"/>
              <a:chExt cx="346075" cy="349250"/>
            </a:xfrm>
          </p:grpSpPr>
          <p:cxnSp>
            <p:nvCxnSpPr>
              <p:cNvPr id="2754" name="Google Shape;2754;p20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755" name="Google Shape;2755;p20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756" name="Google Shape;2756;p206"/>
          <p:cNvGrpSpPr/>
          <p:nvPr/>
        </p:nvGrpSpPr>
        <p:grpSpPr>
          <a:xfrm>
            <a:off x="10859614" y="3001484"/>
            <a:ext cx="839091" cy="839091"/>
            <a:chOff x="10859614" y="3082764"/>
            <a:chExt cx="839091" cy="839091"/>
          </a:xfrm>
        </p:grpSpPr>
        <p:grpSp>
          <p:nvGrpSpPr>
            <p:cNvPr id="2757" name="Google Shape;2757;p206"/>
            <p:cNvGrpSpPr/>
            <p:nvPr/>
          </p:nvGrpSpPr>
          <p:grpSpPr>
            <a:xfrm>
              <a:off x="10859614" y="3082764"/>
              <a:ext cx="839091" cy="839091"/>
              <a:chOff x="9277350" y="-850900"/>
              <a:chExt cx="1243118" cy="1243118"/>
            </a:xfrm>
          </p:grpSpPr>
          <p:sp>
            <p:nvSpPr>
              <p:cNvPr id="2758" name="Google Shape;2758;p20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9" name="Google Shape;2759;p20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760" name="Google Shape;2760;p206"/>
            <p:cNvGrpSpPr/>
            <p:nvPr/>
          </p:nvGrpSpPr>
          <p:grpSpPr>
            <a:xfrm>
              <a:off x="11160063" y="3382121"/>
              <a:ext cx="238192" cy="240377"/>
              <a:chOff x="6300788" y="2890838"/>
              <a:chExt cx="346075" cy="349250"/>
            </a:xfrm>
          </p:grpSpPr>
          <p:cxnSp>
            <p:nvCxnSpPr>
              <p:cNvPr id="2761" name="Google Shape;2761;p20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762" name="Google Shape;2762;p20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763" name="Google Shape;2763;p206"/>
          <p:cNvGrpSpPr/>
          <p:nvPr/>
        </p:nvGrpSpPr>
        <p:grpSpPr>
          <a:xfrm>
            <a:off x="10859614" y="3923628"/>
            <a:ext cx="839091" cy="839091"/>
            <a:chOff x="10859614" y="4004908"/>
            <a:chExt cx="839091" cy="839091"/>
          </a:xfrm>
        </p:grpSpPr>
        <p:grpSp>
          <p:nvGrpSpPr>
            <p:cNvPr id="2764" name="Google Shape;2764;p206"/>
            <p:cNvGrpSpPr/>
            <p:nvPr/>
          </p:nvGrpSpPr>
          <p:grpSpPr>
            <a:xfrm>
              <a:off x="10859614" y="4004908"/>
              <a:ext cx="839091" cy="839091"/>
              <a:chOff x="9277350" y="-850900"/>
              <a:chExt cx="1243118" cy="1243118"/>
            </a:xfrm>
          </p:grpSpPr>
          <p:sp>
            <p:nvSpPr>
              <p:cNvPr id="2765" name="Google Shape;2765;p20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6" name="Google Shape;2766;p20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767" name="Google Shape;2767;p206"/>
            <p:cNvGrpSpPr/>
            <p:nvPr/>
          </p:nvGrpSpPr>
          <p:grpSpPr>
            <a:xfrm>
              <a:off x="11160063" y="4304265"/>
              <a:ext cx="238192" cy="240377"/>
              <a:chOff x="6300788" y="2890838"/>
              <a:chExt cx="346075" cy="349250"/>
            </a:xfrm>
          </p:grpSpPr>
          <p:cxnSp>
            <p:nvCxnSpPr>
              <p:cNvPr id="2768" name="Google Shape;2768;p20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769" name="Google Shape;2769;p20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2770" name="Google Shape;2770;p206"/>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1" name="Google Shape;2771;p206"/>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2" name="Google Shape;2772;p206"/>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3" name="Google Shape;2773;p206"/>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4" name="Google Shape;2774;p206"/>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5" name="Google Shape;2775;p206"/>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6" name="Google Shape;2776;p206"/>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7" name="Google Shape;2777;p206"/>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8" name="Google Shape;2778;p206"/>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2779" name="Shape 2779"/>
        <p:cNvGrpSpPr/>
        <p:nvPr/>
      </p:nvGrpSpPr>
      <p:grpSpPr>
        <a:xfrm>
          <a:off x="0" y="0"/>
          <a:ext cx="0" cy="0"/>
          <a:chOff x="0" y="0"/>
          <a:chExt cx="0" cy="0"/>
        </a:xfrm>
      </p:grpSpPr>
      <p:sp>
        <p:nvSpPr>
          <p:cNvPr id="2780" name="Google Shape;2780;p207"/>
          <p:cNvSpPr/>
          <p:nvPr>
            <p:ph idx="2" type="pic"/>
          </p:nvPr>
        </p:nvSpPr>
        <p:spPr>
          <a:xfrm>
            <a:off x="0" y="-7067"/>
            <a:ext cx="12192000" cy="3743325"/>
          </a:xfrm>
          <a:prstGeom prst="rect">
            <a:avLst/>
          </a:prstGeom>
          <a:noFill/>
          <a:ln>
            <a:noFill/>
          </a:ln>
        </p:spPr>
      </p:sp>
      <p:sp>
        <p:nvSpPr>
          <p:cNvPr id="2781" name="Google Shape;2781;p20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2" name="Google Shape;2782;p20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3" name="Google Shape;2783;p207"/>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4" name="Google Shape;2784;p207"/>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5" name="Google Shape;2785;p207"/>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6" name="Google Shape;2786;p207"/>
          <p:cNvSpPr/>
          <p:nvPr>
            <p:ph idx="3" type="pic"/>
          </p:nvPr>
        </p:nvSpPr>
        <p:spPr>
          <a:xfrm>
            <a:off x="1612900" y="2468563"/>
            <a:ext cx="1612900" cy="1611312"/>
          </a:xfrm>
          <a:prstGeom prst="ellipse">
            <a:avLst/>
          </a:prstGeom>
          <a:noFill/>
          <a:ln>
            <a:noFill/>
          </a:ln>
        </p:spPr>
      </p:sp>
      <p:sp>
        <p:nvSpPr>
          <p:cNvPr id="2787" name="Google Shape;2787;p207"/>
          <p:cNvSpPr/>
          <p:nvPr>
            <p:ph idx="4" type="pic"/>
          </p:nvPr>
        </p:nvSpPr>
        <p:spPr>
          <a:xfrm>
            <a:off x="5067302" y="1846150"/>
            <a:ext cx="2057398" cy="2055372"/>
          </a:xfrm>
          <a:prstGeom prst="ellipse">
            <a:avLst/>
          </a:prstGeom>
          <a:noFill/>
          <a:ln>
            <a:noFill/>
          </a:ln>
        </p:spPr>
      </p:sp>
      <p:sp>
        <p:nvSpPr>
          <p:cNvPr id="2788" name="Google Shape;2788;p207"/>
          <p:cNvSpPr/>
          <p:nvPr>
            <p:ph idx="5" type="pic"/>
          </p:nvPr>
        </p:nvSpPr>
        <p:spPr>
          <a:xfrm>
            <a:off x="8966200" y="2468264"/>
            <a:ext cx="1612900" cy="1611312"/>
          </a:xfrm>
          <a:prstGeom prst="ellipse">
            <a:avLst/>
          </a:prstGeom>
          <a:noFill/>
          <a:ln>
            <a:noFill/>
          </a:ln>
        </p:spPr>
      </p:sp>
      <p:sp>
        <p:nvSpPr>
          <p:cNvPr id="2789" name="Google Shape;2789;p207"/>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0" name="Google Shape;2790;p207"/>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1" name="Google Shape;2791;p207"/>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2" name="Google Shape;2792;p207"/>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3" name="Google Shape;2793;p207"/>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4" name="Google Shape;2794;p207"/>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795" name="Shape 2795"/>
        <p:cNvGrpSpPr/>
        <p:nvPr/>
      </p:nvGrpSpPr>
      <p:grpSpPr>
        <a:xfrm>
          <a:off x="0" y="0"/>
          <a:ext cx="0" cy="0"/>
          <a:chOff x="0" y="0"/>
          <a:chExt cx="0" cy="0"/>
        </a:xfrm>
      </p:grpSpPr>
      <p:sp>
        <p:nvSpPr>
          <p:cNvPr id="2796" name="Google Shape;2796;p208"/>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7" name="Google Shape;2797;p208"/>
          <p:cNvSpPr/>
          <p:nvPr>
            <p:ph idx="2" type="pic"/>
          </p:nvPr>
        </p:nvSpPr>
        <p:spPr>
          <a:xfrm>
            <a:off x="1352048" y="-5702531"/>
            <a:ext cx="12192003" cy="12181139"/>
          </a:xfrm>
          <a:prstGeom prst="ellipse">
            <a:avLst/>
          </a:prstGeom>
          <a:noFill/>
          <a:ln>
            <a:noFill/>
          </a:ln>
        </p:spPr>
      </p:sp>
      <p:sp>
        <p:nvSpPr>
          <p:cNvPr id="2798" name="Google Shape;2798;p20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9" name="Google Shape;2799;p208"/>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00" name="Google Shape;2800;p208"/>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01" name="Google Shape;2801;p208"/>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2" name="Google Shape;2802;p208"/>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3" name="Google Shape;2803;p208"/>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4" name="Google Shape;2804;p208"/>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05" name="Google Shape;2805;p208"/>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6" name="Google Shape;2806;p208"/>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7" name="Google Shape;2807;p208"/>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8" name="Google Shape;2808;p208"/>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9" name="Google Shape;2809;p208"/>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10" name="Google Shape;2810;p208"/>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1" name="Google Shape;2811;p208"/>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2" name="Google Shape;2812;p208"/>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3" name="Google Shape;2813;p208"/>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4" name="Google Shape;2814;p208"/>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15" name="Google Shape;2815;p208"/>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6" name="Google Shape;2816;p208"/>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7" name="Google Shape;2817;p208"/>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8" name="Google Shape;2818;p208"/>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9" name="Google Shape;2819;p208"/>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20" name="Google Shape;2820;p208"/>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26" name="Shape 126"/>
        <p:cNvGrpSpPr/>
        <p:nvPr/>
      </p:nvGrpSpPr>
      <p:grpSpPr>
        <a:xfrm>
          <a:off x="0" y="0"/>
          <a:ext cx="0" cy="0"/>
          <a:chOff x="0" y="0"/>
          <a:chExt cx="0" cy="0"/>
        </a:xfrm>
      </p:grpSpPr>
      <p:sp>
        <p:nvSpPr>
          <p:cNvPr id="127" name="Google Shape;127;p1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8" name="Google Shape;128;p12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821" name="Shape 2821"/>
        <p:cNvGrpSpPr/>
        <p:nvPr/>
      </p:nvGrpSpPr>
      <p:grpSpPr>
        <a:xfrm>
          <a:off x="0" y="0"/>
          <a:ext cx="0" cy="0"/>
          <a:chOff x="0" y="0"/>
          <a:chExt cx="0" cy="0"/>
        </a:xfrm>
      </p:grpSpPr>
      <p:pic>
        <p:nvPicPr>
          <p:cNvPr id="2822" name="Google Shape;2822;p209"/>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823" name="Google Shape;2823;p20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4" name="Google Shape;2824;p209"/>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5" name="Google Shape;2825;p209"/>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6" name="Google Shape;2826;p209"/>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7" name="Google Shape;2827;p209"/>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8" name="Google Shape;2828;p209"/>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9" name="Google Shape;2829;p209"/>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0" name="Google Shape;2830;p209"/>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1" name="Google Shape;2831;p209"/>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2" name="Google Shape;2832;p209"/>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3" name="Google Shape;2833;p209"/>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4" name="Google Shape;2834;p209"/>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5" name="Google Shape;2835;p209"/>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6" name="Google Shape;2836;p209"/>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7" name="Google Shape;2837;p209"/>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8" name="Google Shape;2838;p209"/>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9" name="Google Shape;2839;p209"/>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0" name="Google Shape;2840;p209"/>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1" name="Google Shape;2841;p209"/>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2" name="Google Shape;2842;p209"/>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3" name="Google Shape;2843;p209"/>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4" name="Google Shape;2844;p209"/>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45" name="Google Shape;2845;p209"/>
          <p:cNvSpPr/>
          <p:nvPr>
            <p:ph idx="17" type="pic"/>
          </p:nvPr>
        </p:nvSpPr>
        <p:spPr>
          <a:xfrm>
            <a:off x="4918662" y="2520431"/>
            <a:ext cx="2382838" cy="2382838"/>
          </a:xfrm>
          <a:prstGeom prst="ellipse">
            <a:avLst/>
          </a:prstGeom>
          <a:noFill/>
          <a:ln>
            <a:noFill/>
          </a:ln>
        </p:spPr>
      </p:sp>
      <p:sp>
        <p:nvSpPr>
          <p:cNvPr id="2846" name="Google Shape;2846;p209"/>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7" name="Google Shape;2847;p209"/>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8" name="Google Shape;2848;p209"/>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849" name="Shape 2849"/>
        <p:cNvGrpSpPr/>
        <p:nvPr/>
      </p:nvGrpSpPr>
      <p:grpSpPr>
        <a:xfrm>
          <a:off x="0" y="0"/>
          <a:ext cx="0" cy="0"/>
          <a:chOff x="0" y="0"/>
          <a:chExt cx="0" cy="0"/>
        </a:xfrm>
      </p:grpSpPr>
      <p:sp>
        <p:nvSpPr>
          <p:cNvPr id="2850" name="Google Shape;2850;p2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1" name="Google Shape;2851;p21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2" name="Google Shape;2852;p210"/>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3" name="Google Shape;2853;p21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4" name="Google Shape;2854;p210"/>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5" name="Google Shape;2855;p2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6" name="Google Shape;2856;p2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7" name="Google Shape;2857;p210"/>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8" name="Google Shape;2858;p21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9" name="Google Shape;2859;p2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0" name="Google Shape;2860;p210"/>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61" name="Google Shape;2861;p2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2" name="Google Shape;2862;p210"/>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3" name="Google Shape;2863;p210"/>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4" name="Google Shape;2864;p210"/>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5" name="Google Shape;2865;p21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6" name="Google Shape;2866;p210"/>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2867" name="Shape 2867"/>
        <p:cNvGrpSpPr/>
        <p:nvPr/>
      </p:nvGrpSpPr>
      <p:grpSpPr>
        <a:xfrm>
          <a:off x="0" y="0"/>
          <a:ext cx="0" cy="0"/>
          <a:chOff x="0" y="0"/>
          <a:chExt cx="0" cy="0"/>
        </a:xfrm>
      </p:grpSpPr>
      <p:sp>
        <p:nvSpPr>
          <p:cNvPr id="2868" name="Google Shape;2868;p211"/>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69" name="Google Shape;2869;p211"/>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0" name="Google Shape;2870;p211"/>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1" name="Google Shape;2871;p211"/>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2" name="Google Shape;2872;p211"/>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3" name="Google Shape;2873;p211"/>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4" name="Google Shape;2874;p211"/>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5" name="Google Shape;2875;p211"/>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6" name="Google Shape;2876;p211"/>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7" name="Google Shape;2877;p211"/>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8" name="Google Shape;2878;p211"/>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9" name="Google Shape;2879;p211"/>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0" name="Google Shape;2880;p211"/>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1" name="Google Shape;2881;p211"/>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2" name="Google Shape;2882;p211"/>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3" name="Google Shape;2883;p211"/>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4" name="Google Shape;2884;p211"/>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5" name="Google Shape;2885;p211"/>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6" name="Google Shape;2886;p211"/>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7" name="Google Shape;2887;p211"/>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8" name="Google Shape;2888;p211"/>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9" name="Google Shape;2889;p211"/>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890" name="Shape 2890"/>
        <p:cNvGrpSpPr/>
        <p:nvPr/>
      </p:nvGrpSpPr>
      <p:grpSpPr>
        <a:xfrm>
          <a:off x="0" y="0"/>
          <a:ext cx="0" cy="0"/>
          <a:chOff x="0" y="0"/>
          <a:chExt cx="0" cy="0"/>
        </a:xfrm>
      </p:grpSpPr>
      <p:sp>
        <p:nvSpPr>
          <p:cNvPr id="2891" name="Google Shape;2891;p212"/>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92" name="Google Shape;2892;p212"/>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93" name="Google Shape;2893;p212"/>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4" name="Google Shape;2894;p212"/>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95" name="Google Shape;2895;p212"/>
          <p:cNvCxnSpPr>
            <a:endCxn id="2896"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897" name="Google Shape;2897;p212"/>
          <p:cNvCxnSpPr>
            <a:endCxn id="2898"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899" name="Google Shape;2899;p212"/>
          <p:cNvCxnSpPr>
            <a:endCxn id="2900"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2901" name="Google Shape;2901;p212"/>
          <p:cNvCxnSpPr>
            <a:stCxn id="2902"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903" name="Google Shape;2903;p212"/>
          <p:cNvCxnSpPr>
            <a:stCxn id="2904"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896" name="Google Shape;2896;p212"/>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0" name="Google Shape;2900;p212"/>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4" name="Google Shape;2904;p212"/>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8" name="Google Shape;2898;p212"/>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2" name="Google Shape;2902;p212"/>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5" name="Google Shape;2905;p212"/>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12"/>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212"/>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8" name="Google Shape;2908;p212"/>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9" name="Google Shape;2909;p212"/>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0" name="Google Shape;2910;p212"/>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1" name="Google Shape;2911;p212"/>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2912" name="Shape 2912"/>
        <p:cNvGrpSpPr/>
        <p:nvPr/>
      </p:nvGrpSpPr>
      <p:grpSpPr>
        <a:xfrm>
          <a:off x="0" y="0"/>
          <a:ext cx="0" cy="0"/>
          <a:chOff x="0" y="0"/>
          <a:chExt cx="0" cy="0"/>
        </a:xfrm>
      </p:grpSpPr>
      <p:sp>
        <p:nvSpPr>
          <p:cNvPr id="2913" name="Google Shape;2913;p213"/>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4" name="Google Shape;2914;p21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5" name="Google Shape;2915;p21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6" name="Google Shape;2916;p213"/>
          <p:cNvSpPr/>
          <p:nvPr>
            <p:ph idx="2" type="pic"/>
          </p:nvPr>
        </p:nvSpPr>
        <p:spPr>
          <a:xfrm>
            <a:off x="0" y="1442806"/>
            <a:ext cx="12192000" cy="1438508"/>
          </a:xfrm>
          <a:prstGeom prst="rect">
            <a:avLst/>
          </a:prstGeom>
          <a:solidFill>
            <a:srgbClr val="202021">
              <a:alpha val="49803"/>
            </a:srgbClr>
          </a:solidFill>
          <a:ln>
            <a:noFill/>
          </a:ln>
        </p:spPr>
      </p:sp>
      <p:sp>
        <p:nvSpPr>
          <p:cNvPr id="2917" name="Google Shape;2917;p213"/>
          <p:cNvSpPr/>
          <p:nvPr>
            <p:ph idx="3" type="pic"/>
          </p:nvPr>
        </p:nvSpPr>
        <p:spPr>
          <a:xfrm>
            <a:off x="0" y="3065994"/>
            <a:ext cx="12192000" cy="1438508"/>
          </a:xfrm>
          <a:prstGeom prst="rect">
            <a:avLst/>
          </a:prstGeom>
          <a:solidFill>
            <a:srgbClr val="202021">
              <a:alpha val="49803"/>
            </a:srgbClr>
          </a:solidFill>
          <a:ln>
            <a:noFill/>
          </a:ln>
        </p:spPr>
      </p:sp>
      <p:sp>
        <p:nvSpPr>
          <p:cNvPr id="2918" name="Google Shape;2918;p213"/>
          <p:cNvSpPr/>
          <p:nvPr>
            <p:ph idx="4" type="pic"/>
          </p:nvPr>
        </p:nvSpPr>
        <p:spPr>
          <a:xfrm>
            <a:off x="0" y="4688736"/>
            <a:ext cx="12192000" cy="1438508"/>
          </a:xfrm>
          <a:prstGeom prst="rect">
            <a:avLst/>
          </a:prstGeom>
          <a:solidFill>
            <a:srgbClr val="202021">
              <a:alpha val="49803"/>
            </a:srgbClr>
          </a:solidFill>
          <a:ln>
            <a:noFill/>
          </a:ln>
        </p:spPr>
      </p:sp>
      <p:cxnSp>
        <p:nvCxnSpPr>
          <p:cNvPr id="2919" name="Google Shape;2919;p213"/>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20" name="Google Shape;2920;p213"/>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21" name="Google Shape;2921;p213"/>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22" name="Google Shape;2922;p213"/>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23" name="Google Shape;2923;p213"/>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24" name="Google Shape;2924;p213"/>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925" name="Google Shape;2925;p213"/>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6" name="Google Shape;2926;p213"/>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7" name="Google Shape;2927;p213"/>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8" name="Google Shape;2928;p213"/>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213"/>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0" name="Google Shape;2930;p213"/>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1" name="Google Shape;2931;p213"/>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2" name="Google Shape;2932;p213"/>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3" name="Google Shape;2933;p213"/>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4" name="Google Shape;2934;p213"/>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5" name="Google Shape;2935;p213"/>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6" name="Google Shape;2936;p213"/>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7" name="Google Shape;2937;p213"/>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8" name="Google Shape;2938;p213"/>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9" name="Google Shape;2939;p213"/>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0" name="Google Shape;2940;p213"/>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1" name="Google Shape;2941;p213"/>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2" name="Google Shape;2942;p213"/>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2943" name="Shape 2943"/>
        <p:cNvGrpSpPr/>
        <p:nvPr/>
      </p:nvGrpSpPr>
      <p:grpSpPr>
        <a:xfrm>
          <a:off x="0" y="0"/>
          <a:ext cx="0" cy="0"/>
          <a:chOff x="0" y="0"/>
          <a:chExt cx="0" cy="0"/>
        </a:xfrm>
      </p:grpSpPr>
      <p:sp>
        <p:nvSpPr>
          <p:cNvPr id="2944" name="Google Shape;2944;p214"/>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5" name="Google Shape;2945;p21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6" name="Google Shape;2946;p21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7" name="Google Shape;2947;p214"/>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8" name="Google Shape;2948;p214"/>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9" name="Google Shape;2949;p214"/>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0" name="Google Shape;2950;p214"/>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1" name="Google Shape;2951;p214"/>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2" name="Google Shape;2952;p214"/>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3" name="Google Shape;2953;p214"/>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54" name="Google Shape;2954;p214"/>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2955" name="Google Shape;2955;p214"/>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6" name="Google Shape;2956;p214"/>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7" name="Google Shape;2957;p214"/>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8" name="Google Shape;2958;p214"/>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9" name="Google Shape;2959;p214"/>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0" name="Google Shape;2960;p214"/>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1" name="Google Shape;2961;p214"/>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2" name="Google Shape;2962;p214"/>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3" name="Google Shape;2963;p214"/>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4" name="Google Shape;2964;p214"/>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5" name="Google Shape;2965;p214"/>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6" name="Google Shape;2966;p214"/>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7" name="Google Shape;2967;p214"/>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8" name="Google Shape;2968;p214"/>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9" name="Google Shape;2969;p214"/>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2970" name="Shape 2970"/>
        <p:cNvGrpSpPr/>
        <p:nvPr/>
      </p:nvGrpSpPr>
      <p:grpSpPr>
        <a:xfrm>
          <a:off x="0" y="0"/>
          <a:ext cx="0" cy="0"/>
          <a:chOff x="0" y="0"/>
          <a:chExt cx="0" cy="0"/>
        </a:xfrm>
      </p:grpSpPr>
      <p:sp>
        <p:nvSpPr>
          <p:cNvPr id="2971" name="Google Shape;2971;p215"/>
          <p:cNvSpPr/>
          <p:nvPr>
            <p:ph idx="2" type="pic"/>
          </p:nvPr>
        </p:nvSpPr>
        <p:spPr>
          <a:xfrm>
            <a:off x="0" y="0"/>
            <a:ext cx="4986609" cy="6858000"/>
          </a:xfrm>
          <a:prstGeom prst="rect">
            <a:avLst/>
          </a:prstGeom>
          <a:solidFill>
            <a:schemeClr val="dk2">
              <a:alpha val="74901"/>
            </a:schemeClr>
          </a:solidFill>
          <a:ln>
            <a:noFill/>
          </a:ln>
        </p:spPr>
      </p:sp>
      <p:sp>
        <p:nvSpPr>
          <p:cNvPr id="2972" name="Google Shape;2972;p215"/>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3" name="Google Shape;2973;p215"/>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4" name="Google Shape;2974;p215"/>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75" name="Google Shape;2975;p215"/>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76" name="Google Shape;2976;p215"/>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77" name="Google Shape;2977;p215"/>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978" name="Google Shape;2978;p215"/>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9" name="Google Shape;2979;p215"/>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0" name="Google Shape;2980;p215"/>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1" name="Google Shape;2981;p215"/>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2" name="Google Shape;2982;p215"/>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3" name="Google Shape;2983;p215"/>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4" name="Google Shape;2984;p215"/>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5" name="Google Shape;2985;p215"/>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6" name="Google Shape;2986;p215"/>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7" name="Google Shape;2987;p215"/>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8" name="Google Shape;2988;p215"/>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9" name="Google Shape;2989;p215"/>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0" name="Google Shape;2990;p215"/>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2991" name="Shape 2991"/>
        <p:cNvGrpSpPr/>
        <p:nvPr/>
      </p:nvGrpSpPr>
      <p:grpSpPr>
        <a:xfrm>
          <a:off x="0" y="0"/>
          <a:ext cx="0" cy="0"/>
          <a:chOff x="0" y="0"/>
          <a:chExt cx="0" cy="0"/>
        </a:xfrm>
      </p:grpSpPr>
      <p:sp>
        <p:nvSpPr>
          <p:cNvPr id="2992" name="Google Shape;2992;p216"/>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3" name="Google Shape;2993;p216"/>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4" name="Google Shape;2994;p216"/>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5" name="Google Shape;2995;p216"/>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96" name="Google Shape;2996;p216"/>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97" name="Google Shape;2997;p216"/>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98" name="Google Shape;2998;p216"/>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999" name="Google Shape;2999;p216"/>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0" name="Google Shape;3000;p216"/>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16"/>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2" name="Google Shape;3002;p216"/>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3" name="Google Shape;3003;p216"/>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4" name="Google Shape;3004;p216"/>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5" name="Google Shape;3005;p216"/>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6" name="Google Shape;3006;p216"/>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7" name="Google Shape;3007;p216"/>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8" name="Google Shape;3008;p216"/>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9" name="Google Shape;3009;p216"/>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0" name="Google Shape;3010;p216"/>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1" name="Google Shape;3011;p216"/>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3012" name="Google Shape;3012;p216"/>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3013" name="Shape 3013"/>
        <p:cNvGrpSpPr/>
        <p:nvPr/>
      </p:nvGrpSpPr>
      <p:grpSpPr>
        <a:xfrm>
          <a:off x="0" y="0"/>
          <a:ext cx="0" cy="0"/>
          <a:chOff x="0" y="0"/>
          <a:chExt cx="0" cy="0"/>
        </a:xfrm>
      </p:grpSpPr>
      <p:sp>
        <p:nvSpPr>
          <p:cNvPr id="3014" name="Google Shape;3014;p217"/>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015" name="Google Shape;3015;p217"/>
          <p:cNvGrpSpPr/>
          <p:nvPr/>
        </p:nvGrpSpPr>
        <p:grpSpPr>
          <a:xfrm>
            <a:off x="715600" y="2098526"/>
            <a:ext cx="6096000" cy="1723549"/>
            <a:chOff x="715600" y="2205347"/>
            <a:chExt cx="6096000" cy="1723549"/>
          </a:xfrm>
        </p:grpSpPr>
        <p:sp>
          <p:nvSpPr>
            <p:cNvPr id="3016" name="Google Shape;3016;p217"/>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017" name="Google Shape;3017;p217"/>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018" name="Google Shape;3018;p217"/>
          <p:cNvGrpSpPr/>
          <p:nvPr/>
        </p:nvGrpSpPr>
        <p:grpSpPr>
          <a:xfrm>
            <a:off x="647700" y="5924400"/>
            <a:ext cx="1951864" cy="324000"/>
            <a:chOff x="3753875" y="6160946"/>
            <a:chExt cx="1951864" cy="324000"/>
          </a:xfrm>
        </p:grpSpPr>
        <p:pic>
          <p:nvPicPr>
            <p:cNvPr id="3019" name="Google Shape;3019;p217">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020" name="Google Shape;3020;p217">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021" name="Google Shape;3021;p217">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022" name="Google Shape;3022;p217">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023" name="Google Shape;3023;p217">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024" name="Google Shape;3024;p217">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025" name="Google Shape;3025;p21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026" name="Google Shape;3026;p217"/>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3027" name="Shape 3027"/>
        <p:cNvGrpSpPr/>
        <p:nvPr/>
      </p:nvGrpSpPr>
      <p:grpSpPr>
        <a:xfrm>
          <a:off x="0" y="0"/>
          <a:ext cx="0" cy="0"/>
          <a:chOff x="0" y="0"/>
          <a:chExt cx="0" cy="0"/>
        </a:xfrm>
      </p:grpSpPr>
      <p:grpSp>
        <p:nvGrpSpPr>
          <p:cNvPr id="3028" name="Google Shape;3028;p218"/>
          <p:cNvGrpSpPr/>
          <p:nvPr/>
        </p:nvGrpSpPr>
        <p:grpSpPr>
          <a:xfrm>
            <a:off x="715600" y="2098526"/>
            <a:ext cx="6096000" cy="1723549"/>
            <a:chOff x="715600" y="2205347"/>
            <a:chExt cx="6096000" cy="1723549"/>
          </a:xfrm>
        </p:grpSpPr>
        <p:sp>
          <p:nvSpPr>
            <p:cNvPr id="3029" name="Google Shape;3029;p218"/>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3030" name="Google Shape;3030;p218"/>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031" name="Google Shape;3031;p218"/>
          <p:cNvGrpSpPr/>
          <p:nvPr/>
        </p:nvGrpSpPr>
        <p:grpSpPr>
          <a:xfrm>
            <a:off x="647700" y="5924400"/>
            <a:ext cx="1951864" cy="324000"/>
            <a:chOff x="3753875" y="6160946"/>
            <a:chExt cx="1951864" cy="324000"/>
          </a:xfrm>
        </p:grpSpPr>
        <p:pic>
          <p:nvPicPr>
            <p:cNvPr id="3032" name="Google Shape;3032;p218">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033" name="Google Shape;3033;p218">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034" name="Google Shape;3034;p218">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035" name="Google Shape;3035;p218">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036" name="Google Shape;3036;p218">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037" name="Google Shape;3037;p218">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038" name="Google Shape;3038;p218"/>
          <p:cNvSpPr/>
          <p:nvPr>
            <p:ph idx="2" type="pic"/>
          </p:nvPr>
        </p:nvSpPr>
        <p:spPr>
          <a:xfrm>
            <a:off x="4627563" y="0"/>
            <a:ext cx="7564437" cy="6858000"/>
          </a:xfrm>
          <a:prstGeom prst="rect">
            <a:avLst/>
          </a:prstGeom>
          <a:noFill/>
          <a:ln>
            <a:noFill/>
          </a:ln>
        </p:spPr>
      </p:sp>
      <p:sp>
        <p:nvSpPr>
          <p:cNvPr id="3039" name="Google Shape;3039;p218"/>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29" name="Shape 129"/>
        <p:cNvGrpSpPr/>
        <p:nvPr/>
      </p:nvGrpSpPr>
      <p:grpSpPr>
        <a:xfrm>
          <a:off x="0" y="0"/>
          <a:ext cx="0" cy="0"/>
          <a:chOff x="0" y="0"/>
          <a:chExt cx="0" cy="0"/>
        </a:xfrm>
      </p:grpSpPr>
      <p:sp>
        <p:nvSpPr>
          <p:cNvPr id="130" name="Google Shape;130;p126"/>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 name="Google Shape;131;p126"/>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2" name="Google Shape;132;p126"/>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3" name="Google Shape;133;p126"/>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126"/>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26"/>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126"/>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126"/>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3040" name="Shape 3040"/>
        <p:cNvGrpSpPr/>
        <p:nvPr/>
      </p:nvGrpSpPr>
      <p:grpSpPr>
        <a:xfrm>
          <a:off x="0" y="0"/>
          <a:ext cx="0" cy="0"/>
          <a:chOff x="0" y="0"/>
          <a:chExt cx="0" cy="0"/>
        </a:xfrm>
      </p:grpSpPr>
      <p:sp>
        <p:nvSpPr>
          <p:cNvPr id="3041" name="Google Shape;3041;p21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42" name="Google Shape;3042;p21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43" name="Google Shape;3043;p2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Content">
  <p:cSld name="1_2 Column Content">
    <p:spTree>
      <p:nvGrpSpPr>
        <p:cNvPr id="138" name="Shape 138"/>
        <p:cNvGrpSpPr/>
        <p:nvPr/>
      </p:nvGrpSpPr>
      <p:grpSpPr>
        <a:xfrm>
          <a:off x="0" y="0"/>
          <a:ext cx="0" cy="0"/>
          <a:chOff x="0" y="0"/>
          <a:chExt cx="0" cy="0"/>
        </a:xfrm>
      </p:grpSpPr>
      <p:sp>
        <p:nvSpPr>
          <p:cNvPr id="139" name="Google Shape;139;p127"/>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 name="Google Shape;140;p127"/>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27"/>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27"/>
          <p:cNvSpPr txBox="1"/>
          <p:nvPr>
            <p:ph idx="3" type="body"/>
          </p:nvPr>
        </p:nvSpPr>
        <p:spPr>
          <a:xfrm>
            <a:off x="393604" y="141203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27"/>
          <p:cNvSpPr txBox="1"/>
          <p:nvPr>
            <p:ph idx="4" type="body"/>
          </p:nvPr>
        </p:nvSpPr>
        <p:spPr>
          <a:xfrm>
            <a:off x="6489600" y="141203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44" name="Shape 144"/>
        <p:cNvGrpSpPr/>
        <p:nvPr/>
      </p:nvGrpSpPr>
      <p:grpSpPr>
        <a:xfrm>
          <a:off x="0" y="0"/>
          <a:ext cx="0" cy="0"/>
          <a:chOff x="0" y="0"/>
          <a:chExt cx="0" cy="0"/>
        </a:xfrm>
      </p:grpSpPr>
      <p:sp>
        <p:nvSpPr>
          <p:cNvPr id="145" name="Google Shape;145;p128"/>
          <p:cNvSpPr/>
          <p:nvPr>
            <p:ph idx="2" type="pic"/>
          </p:nvPr>
        </p:nvSpPr>
        <p:spPr>
          <a:xfrm>
            <a:off x="0" y="-7067"/>
            <a:ext cx="12192000" cy="3743325"/>
          </a:xfrm>
          <a:prstGeom prst="rect">
            <a:avLst/>
          </a:prstGeom>
          <a:noFill/>
          <a:ln>
            <a:noFill/>
          </a:ln>
        </p:spPr>
      </p:sp>
      <p:sp>
        <p:nvSpPr>
          <p:cNvPr id="146" name="Google Shape;146;p128"/>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 name="Google Shape;147;p128"/>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 name="Google Shape;148;p128"/>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 name="Google Shape;149;p128"/>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 name="Google Shape;150;p128"/>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1" name="Google Shape;151;p128"/>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128"/>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3" name="Google Shape;153;p128"/>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4" name="Google Shape;154;p128"/>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5" name="Google Shape;155;p128"/>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6" name="Google Shape;156;p128"/>
          <p:cNvGraphicFramePr/>
          <p:nvPr/>
        </p:nvGraphicFramePr>
        <p:xfrm>
          <a:off x="2128110" y="2485373"/>
          <a:ext cx="2283579" cy="1522386"/>
        </p:xfrm>
        <a:graphic>
          <a:graphicData uri="http://schemas.openxmlformats.org/drawingml/2006/chart">
            <c:chart r:id="rId2"/>
          </a:graphicData>
        </a:graphic>
      </p:graphicFrame>
      <p:sp>
        <p:nvSpPr>
          <p:cNvPr id="157" name="Google Shape;157;p128"/>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 name="Google Shape;158;p128"/>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9" name="Google Shape;159;p128"/>
          <p:cNvGraphicFramePr/>
          <p:nvPr/>
        </p:nvGraphicFramePr>
        <p:xfrm>
          <a:off x="4956596" y="2485373"/>
          <a:ext cx="2283579" cy="1522386"/>
        </p:xfrm>
        <a:graphic>
          <a:graphicData uri="http://schemas.openxmlformats.org/drawingml/2006/chart">
            <c:chart r:id="rId3"/>
          </a:graphicData>
        </a:graphic>
      </p:graphicFrame>
      <p:sp>
        <p:nvSpPr>
          <p:cNvPr id="160" name="Google Shape;160;p128"/>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 name="Google Shape;161;p128"/>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62" name="Google Shape;162;p128"/>
          <p:cNvGraphicFramePr/>
          <p:nvPr/>
        </p:nvGraphicFramePr>
        <p:xfrm>
          <a:off x="7771209" y="2472275"/>
          <a:ext cx="2283579" cy="1522386"/>
        </p:xfrm>
        <a:graphic>
          <a:graphicData uri="http://schemas.openxmlformats.org/drawingml/2006/chart">
            <c:chart r:id="rId4"/>
          </a:graphicData>
        </a:graphic>
      </p:graphicFrame>
      <p:sp>
        <p:nvSpPr>
          <p:cNvPr id="163" name="Google Shape;163;p128"/>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128"/>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 name="Google Shape;165;p128"/>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128"/>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128"/>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128"/>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128"/>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128"/>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128"/>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128"/>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128"/>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128"/>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128"/>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128"/>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77" name="Google Shape;177;p128"/>
          <p:cNvGraphicFramePr/>
          <p:nvPr/>
        </p:nvGraphicFramePr>
        <p:xfrm>
          <a:off x="696554" y="3246336"/>
          <a:ext cx="2283579" cy="1522386"/>
        </p:xfrm>
        <a:graphic>
          <a:graphicData uri="http://schemas.openxmlformats.org/drawingml/2006/chart">
            <c:chart r:id="rId5"/>
          </a:graphicData>
        </a:graphic>
      </p:graphicFrame>
      <p:sp>
        <p:nvSpPr>
          <p:cNvPr id="178" name="Google Shape;178;p128"/>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 name="Google Shape;179;p128"/>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0" name="Google Shape;180;p128"/>
          <p:cNvGraphicFramePr/>
          <p:nvPr/>
        </p:nvGraphicFramePr>
        <p:xfrm>
          <a:off x="3527104" y="3184215"/>
          <a:ext cx="2283579" cy="1522386"/>
        </p:xfrm>
        <a:graphic>
          <a:graphicData uri="http://schemas.openxmlformats.org/drawingml/2006/chart">
            <c:chart r:id="rId6"/>
          </a:graphicData>
        </a:graphic>
      </p:graphicFrame>
      <p:sp>
        <p:nvSpPr>
          <p:cNvPr id="181" name="Google Shape;181;p128"/>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 name="Google Shape;182;p128"/>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3" name="Google Shape;183;p128"/>
          <p:cNvGraphicFramePr/>
          <p:nvPr/>
        </p:nvGraphicFramePr>
        <p:xfrm>
          <a:off x="6373338" y="3195523"/>
          <a:ext cx="2283579" cy="1522386"/>
        </p:xfrm>
        <a:graphic>
          <a:graphicData uri="http://schemas.openxmlformats.org/drawingml/2006/chart">
            <c:chart r:id="rId7"/>
          </a:graphicData>
        </a:graphic>
      </p:graphicFrame>
      <p:sp>
        <p:nvSpPr>
          <p:cNvPr id="184" name="Google Shape;184;p128"/>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128"/>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6" name="Google Shape;186;p128"/>
          <p:cNvGraphicFramePr/>
          <p:nvPr/>
        </p:nvGraphicFramePr>
        <p:xfrm>
          <a:off x="9222809" y="3173171"/>
          <a:ext cx="2283579" cy="1522386"/>
        </p:xfrm>
        <a:graphic>
          <a:graphicData uri="http://schemas.openxmlformats.org/drawingml/2006/chart">
            <c:chart r:id="rId8"/>
          </a:graphicData>
        </a:graphic>
      </p:graphicFrame>
      <p:sp>
        <p:nvSpPr>
          <p:cNvPr id="187" name="Google Shape;187;p128"/>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 name="Google Shape;188;p128"/>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1" name="Shape 41"/>
        <p:cNvGrpSpPr/>
        <p:nvPr/>
      </p:nvGrpSpPr>
      <p:grpSpPr>
        <a:xfrm>
          <a:off x="0" y="0"/>
          <a:ext cx="0" cy="0"/>
          <a:chOff x="0" y="0"/>
          <a:chExt cx="0" cy="0"/>
        </a:xfrm>
      </p:grpSpPr>
      <p:sp>
        <p:nvSpPr>
          <p:cNvPr id="42" name="Google Shape;42;p111"/>
          <p:cNvSpPr/>
          <p:nvPr>
            <p:ph idx="2" type="pic"/>
          </p:nvPr>
        </p:nvSpPr>
        <p:spPr>
          <a:xfrm>
            <a:off x="380974" y="374463"/>
            <a:ext cx="8280000" cy="6120000"/>
          </a:xfrm>
          <a:prstGeom prst="rect">
            <a:avLst/>
          </a:prstGeom>
          <a:noFill/>
          <a:ln>
            <a:noFill/>
          </a:ln>
        </p:spPr>
      </p:sp>
      <p:sp>
        <p:nvSpPr>
          <p:cNvPr id="43" name="Google Shape;43;p111"/>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p111"/>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11"/>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6" name="Google Shape;46;p111"/>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47" name="Google Shape;47;p111"/>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89" name="Shape 189"/>
        <p:cNvGrpSpPr/>
        <p:nvPr/>
      </p:nvGrpSpPr>
      <p:grpSpPr>
        <a:xfrm>
          <a:off x="0" y="0"/>
          <a:ext cx="0" cy="0"/>
          <a:chOff x="0" y="0"/>
          <a:chExt cx="0" cy="0"/>
        </a:xfrm>
      </p:grpSpPr>
      <p:sp>
        <p:nvSpPr>
          <p:cNvPr id="190" name="Google Shape;190;p129"/>
          <p:cNvSpPr/>
          <p:nvPr>
            <p:ph idx="2" type="pic"/>
          </p:nvPr>
        </p:nvSpPr>
        <p:spPr>
          <a:xfrm>
            <a:off x="0" y="-7067"/>
            <a:ext cx="12192000" cy="3743325"/>
          </a:xfrm>
          <a:prstGeom prst="rect">
            <a:avLst/>
          </a:prstGeom>
          <a:noFill/>
          <a:ln>
            <a:noFill/>
          </a:ln>
        </p:spPr>
      </p:sp>
      <p:sp>
        <p:nvSpPr>
          <p:cNvPr id="191" name="Google Shape;191;p129"/>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 name="Google Shape;192;p129"/>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3" name="Google Shape;193;p129"/>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 name="Google Shape;194;p129"/>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129"/>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6" name="Google Shape;196;p129"/>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7" name="Google Shape;197;p129"/>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98" name="Google Shape;198;p129"/>
          <p:cNvGraphicFramePr/>
          <p:nvPr/>
        </p:nvGraphicFramePr>
        <p:xfrm>
          <a:off x="3509441" y="2485373"/>
          <a:ext cx="2283579" cy="1522386"/>
        </p:xfrm>
        <a:graphic>
          <a:graphicData uri="http://schemas.openxmlformats.org/drawingml/2006/chart">
            <c:chart r:id="rId2"/>
          </a:graphicData>
        </a:graphic>
      </p:graphicFrame>
      <p:sp>
        <p:nvSpPr>
          <p:cNvPr id="199" name="Google Shape;199;p129"/>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 name="Google Shape;200;p129"/>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1" name="Google Shape;201;p129"/>
          <p:cNvGraphicFramePr/>
          <p:nvPr/>
        </p:nvGraphicFramePr>
        <p:xfrm>
          <a:off x="6337927" y="2485373"/>
          <a:ext cx="2283579" cy="1522386"/>
        </p:xfrm>
        <a:graphic>
          <a:graphicData uri="http://schemas.openxmlformats.org/drawingml/2006/chart">
            <c:chart r:id="rId3"/>
          </a:graphicData>
        </a:graphic>
      </p:graphicFrame>
      <p:sp>
        <p:nvSpPr>
          <p:cNvPr id="202" name="Google Shape;202;p129"/>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129"/>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129"/>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Google Shape;205;p129"/>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129"/>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129"/>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129"/>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129"/>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129"/>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129"/>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129"/>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3" name="Google Shape;213;p129"/>
          <p:cNvGraphicFramePr/>
          <p:nvPr/>
        </p:nvGraphicFramePr>
        <p:xfrm>
          <a:off x="2077885" y="3246336"/>
          <a:ext cx="2283579" cy="1522386"/>
        </p:xfrm>
        <a:graphic>
          <a:graphicData uri="http://schemas.openxmlformats.org/drawingml/2006/chart">
            <c:chart r:id="rId4"/>
          </a:graphicData>
        </a:graphic>
      </p:graphicFrame>
      <p:sp>
        <p:nvSpPr>
          <p:cNvPr id="214" name="Google Shape;214;p129"/>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 name="Google Shape;215;p129"/>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6" name="Google Shape;216;p129"/>
          <p:cNvGraphicFramePr/>
          <p:nvPr/>
        </p:nvGraphicFramePr>
        <p:xfrm>
          <a:off x="4908435" y="3184215"/>
          <a:ext cx="2283579" cy="1522386"/>
        </p:xfrm>
        <a:graphic>
          <a:graphicData uri="http://schemas.openxmlformats.org/drawingml/2006/chart">
            <c:chart r:id="rId5"/>
          </a:graphicData>
        </a:graphic>
      </p:graphicFrame>
      <p:sp>
        <p:nvSpPr>
          <p:cNvPr id="217" name="Google Shape;217;p129"/>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 name="Google Shape;218;p129"/>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9" name="Google Shape;219;p129"/>
          <p:cNvGraphicFramePr/>
          <p:nvPr/>
        </p:nvGraphicFramePr>
        <p:xfrm>
          <a:off x="7754669" y="3195523"/>
          <a:ext cx="2283579" cy="1522386"/>
        </p:xfrm>
        <a:graphic>
          <a:graphicData uri="http://schemas.openxmlformats.org/drawingml/2006/chart">
            <c:chart r:id="rId6"/>
          </a:graphicData>
        </a:graphic>
      </p:graphicFrame>
      <p:sp>
        <p:nvSpPr>
          <p:cNvPr id="220" name="Google Shape;220;p129"/>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 name="Google Shape;221;p129"/>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2" name="Shape 222"/>
        <p:cNvGrpSpPr/>
        <p:nvPr/>
      </p:nvGrpSpPr>
      <p:grpSpPr>
        <a:xfrm>
          <a:off x="0" y="0"/>
          <a:ext cx="0" cy="0"/>
          <a:chOff x="0" y="0"/>
          <a:chExt cx="0" cy="0"/>
        </a:xfrm>
      </p:grpSpPr>
      <p:sp>
        <p:nvSpPr>
          <p:cNvPr id="223" name="Google Shape;223;p130"/>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4" name="Google Shape;224;p130"/>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25" name="Google Shape;225;p130"/>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130"/>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130"/>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8" name="Google Shape;228;p130"/>
          <p:cNvCxnSpPr>
            <a:endCxn id="229"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0" name="Google Shape;230;p130"/>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130"/>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130"/>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 name="Google Shape;233;p130"/>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 name="Google Shape;229;p130"/>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 name="Google Shape;234;p130"/>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5" name="Google Shape;235;p130"/>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6" name="Google Shape;236;p130"/>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130"/>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130"/>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130"/>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130"/>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130"/>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130"/>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3" name="Google Shape;243;p130"/>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4" name="Google Shape;244;p130"/>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5" name="Google Shape;245;p130"/>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130"/>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130"/>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130"/>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9" name="Google Shape;249;p130"/>
          <p:cNvCxnSpPr>
            <a:endCxn id="250"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1" name="Google Shape;251;p130"/>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2" name="Google Shape;252;p130"/>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0" name="Google Shape;250;p130"/>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3" name="Google Shape;253;p130"/>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130"/>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130"/>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130"/>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7" name="Google Shape;257;p130"/>
          <p:cNvCxnSpPr>
            <a:endCxn id="258"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9" name="Google Shape;259;p130"/>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0" name="Google Shape;260;p130"/>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8" name="Google Shape;258;p130"/>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1" name="Google Shape;261;p130"/>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130"/>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130"/>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130"/>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5" name="Google Shape;265;p130"/>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66" name="Google Shape;266;p130"/>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7" name="Google Shape;267;p130"/>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8" name="Google Shape;268;p130"/>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9" name="Google Shape;269;p130"/>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130"/>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130"/>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130"/>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73" name="Shape 273"/>
        <p:cNvGrpSpPr/>
        <p:nvPr/>
      </p:nvGrpSpPr>
      <p:grpSpPr>
        <a:xfrm>
          <a:off x="0" y="0"/>
          <a:ext cx="0" cy="0"/>
          <a:chOff x="0" y="0"/>
          <a:chExt cx="0" cy="0"/>
        </a:xfrm>
      </p:grpSpPr>
      <p:sp>
        <p:nvSpPr>
          <p:cNvPr id="274" name="Google Shape;274;p131"/>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5" name="Google Shape;275;p131"/>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6" name="Google Shape;276;p131"/>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 name="Google Shape;277;p131"/>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78" name="Google Shape;278;p131"/>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9" name="Google Shape;279;p131"/>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131"/>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131"/>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31"/>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131"/>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4" name="Google Shape;284;p131"/>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 name="Google Shape;285;p131"/>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6" name="Google Shape;286;p131"/>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 name="Google Shape;287;p131"/>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131"/>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9" name="Google Shape;289;p131"/>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131"/>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131"/>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31"/>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31"/>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131"/>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131"/>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131"/>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131"/>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131"/>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131"/>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131"/>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01" name="Shape 301"/>
        <p:cNvGrpSpPr/>
        <p:nvPr/>
      </p:nvGrpSpPr>
      <p:grpSpPr>
        <a:xfrm>
          <a:off x="0" y="0"/>
          <a:ext cx="0" cy="0"/>
          <a:chOff x="0" y="0"/>
          <a:chExt cx="0" cy="0"/>
        </a:xfrm>
      </p:grpSpPr>
      <p:cxnSp>
        <p:nvCxnSpPr>
          <p:cNvPr id="302" name="Google Shape;302;p132"/>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03" name="Google Shape;303;p132"/>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4" name="Google Shape;304;p132"/>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05" name="Google Shape;305;p132"/>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6" name="Google Shape;306;p132"/>
          <p:cNvCxnSpPr>
            <a:stCxn id="305"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07" name="Google Shape;307;p132"/>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8" name="Google Shape;308;p132"/>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09" name="Google Shape;309;p132"/>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10" name="Google Shape;310;p132"/>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1" name="Google Shape;311;p132"/>
          <p:cNvCxnSpPr>
            <a:endCxn id="310"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12" name="Google Shape;312;p132"/>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3" name="Google Shape;313;p132"/>
          <p:cNvCxnSpPr>
            <a:stCxn id="312"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14" name="Google Shape;314;p132"/>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5" name="Google Shape;315;p132"/>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16" name="Google Shape;316;p132"/>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132"/>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32"/>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132"/>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132"/>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132"/>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132"/>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132"/>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32"/>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32"/>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132"/>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132"/>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132"/>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132"/>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132"/>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132"/>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132"/>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132"/>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132"/>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132"/>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132"/>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132"/>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132"/>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132"/>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132"/>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132"/>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132"/>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Google Shape;343;p132"/>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132"/>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45" name="Shape 345"/>
        <p:cNvGrpSpPr/>
        <p:nvPr/>
      </p:nvGrpSpPr>
      <p:grpSpPr>
        <a:xfrm>
          <a:off x="0" y="0"/>
          <a:ext cx="0" cy="0"/>
          <a:chOff x="0" y="0"/>
          <a:chExt cx="0" cy="0"/>
        </a:xfrm>
      </p:grpSpPr>
      <p:sp>
        <p:nvSpPr>
          <p:cNvPr id="346" name="Google Shape;346;p133"/>
          <p:cNvSpPr/>
          <p:nvPr>
            <p:ph idx="2" type="pic"/>
          </p:nvPr>
        </p:nvSpPr>
        <p:spPr>
          <a:xfrm>
            <a:off x="-2223246" y="-12411263"/>
            <a:ext cx="16566776" cy="14544863"/>
          </a:xfrm>
          <a:prstGeom prst="ellipse">
            <a:avLst/>
          </a:prstGeom>
          <a:noFill/>
          <a:ln>
            <a:noFill/>
          </a:ln>
        </p:spPr>
      </p:sp>
      <p:sp>
        <p:nvSpPr>
          <p:cNvPr id="347" name="Google Shape;347;p133"/>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133"/>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133"/>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50" name="Shape 350"/>
        <p:cNvGrpSpPr/>
        <p:nvPr/>
      </p:nvGrpSpPr>
      <p:grpSpPr>
        <a:xfrm>
          <a:off x="0" y="0"/>
          <a:ext cx="0" cy="0"/>
          <a:chOff x="0" y="0"/>
          <a:chExt cx="0" cy="0"/>
        </a:xfrm>
      </p:grpSpPr>
      <p:sp>
        <p:nvSpPr>
          <p:cNvPr id="351" name="Google Shape;351;p134"/>
          <p:cNvSpPr/>
          <p:nvPr>
            <p:ph idx="2" type="pic"/>
          </p:nvPr>
        </p:nvSpPr>
        <p:spPr>
          <a:xfrm>
            <a:off x="4598435" y="3203575"/>
            <a:ext cx="2462213" cy="2851150"/>
          </a:xfrm>
          <a:prstGeom prst="rect">
            <a:avLst/>
          </a:prstGeom>
          <a:solidFill>
            <a:srgbClr val="F2F2F2"/>
          </a:solidFill>
          <a:ln>
            <a:noFill/>
          </a:ln>
        </p:spPr>
      </p:sp>
      <p:sp>
        <p:nvSpPr>
          <p:cNvPr id="352" name="Google Shape;352;p13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13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 name="Google Shape;354;p13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5" name="Google Shape;355;p134"/>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134"/>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134"/>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134"/>
          <p:cNvSpPr/>
          <p:nvPr>
            <p:ph idx="6" type="pic"/>
          </p:nvPr>
        </p:nvSpPr>
        <p:spPr>
          <a:xfrm>
            <a:off x="7162373" y="3203575"/>
            <a:ext cx="2462213" cy="2851150"/>
          </a:xfrm>
          <a:prstGeom prst="rect">
            <a:avLst/>
          </a:prstGeom>
          <a:solidFill>
            <a:srgbClr val="F2F2F2"/>
          </a:solidFill>
          <a:ln>
            <a:noFill/>
          </a:ln>
        </p:spPr>
      </p:sp>
      <p:sp>
        <p:nvSpPr>
          <p:cNvPr id="359" name="Google Shape;359;p134"/>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134"/>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134"/>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134"/>
          <p:cNvSpPr/>
          <p:nvPr>
            <p:ph idx="13" type="pic"/>
          </p:nvPr>
        </p:nvSpPr>
        <p:spPr>
          <a:xfrm>
            <a:off x="9729787" y="3203575"/>
            <a:ext cx="2462213" cy="2851150"/>
          </a:xfrm>
          <a:prstGeom prst="rect">
            <a:avLst/>
          </a:prstGeom>
          <a:solidFill>
            <a:srgbClr val="F2F2F2"/>
          </a:solidFill>
          <a:ln>
            <a:noFill/>
          </a:ln>
        </p:spPr>
      </p:sp>
      <p:sp>
        <p:nvSpPr>
          <p:cNvPr id="363" name="Google Shape;363;p134"/>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34"/>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134"/>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134"/>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67" name="Google Shape;367;p134"/>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68" name="Google Shape;368;p134"/>
          <p:cNvSpPr/>
          <p:nvPr>
            <p:ph idx="17" type="pic"/>
          </p:nvPr>
        </p:nvSpPr>
        <p:spPr>
          <a:xfrm>
            <a:off x="2030510" y="2372361"/>
            <a:ext cx="2462213" cy="3682364"/>
          </a:xfrm>
          <a:prstGeom prst="rect">
            <a:avLst/>
          </a:prstGeom>
          <a:solidFill>
            <a:schemeClr val="dk2"/>
          </a:solidFill>
          <a:ln>
            <a:noFill/>
          </a:ln>
        </p:spPr>
      </p:sp>
      <p:sp>
        <p:nvSpPr>
          <p:cNvPr id="369" name="Google Shape;369;p134"/>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134"/>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134"/>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134"/>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373" name="Shape 373"/>
        <p:cNvGrpSpPr/>
        <p:nvPr/>
      </p:nvGrpSpPr>
      <p:grpSpPr>
        <a:xfrm>
          <a:off x="0" y="0"/>
          <a:ext cx="0" cy="0"/>
          <a:chOff x="0" y="0"/>
          <a:chExt cx="0" cy="0"/>
        </a:xfrm>
      </p:grpSpPr>
      <p:sp>
        <p:nvSpPr>
          <p:cNvPr id="374" name="Google Shape;374;p135"/>
          <p:cNvSpPr/>
          <p:nvPr>
            <p:ph idx="2" type="pic"/>
          </p:nvPr>
        </p:nvSpPr>
        <p:spPr>
          <a:xfrm>
            <a:off x="2028825" y="3203575"/>
            <a:ext cx="2462213" cy="2851150"/>
          </a:xfrm>
          <a:prstGeom prst="rect">
            <a:avLst/>
          </a:prstGeom>
          <a:solidFill>
            <a:srgbClr val="F2F2F2"/>
          </a:solidFill>
          <a:ln>
            <a:noFill/>
          </a:ln>
        </p:spPr>
      </p:sp>
      <p:sp>
        <p:nvSpPr>
          <p:cNvPr id="375" name="Google Shape;375;p135"/>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76" name="Google Shape;376;p135"/>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377" name="Google Shape;377;p13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p13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13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0" name="Google Shape;380;p135"/>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135"/>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135"/>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135"/>
          <p:cNvSpPr/>
          <p:nvPr>
            <p:ph idx="6" type="pic"/>
          </p:nvPr>
        </p:nvSpPr>
        <p:spPr>
          <a:xfrm>
            <a:off x="4595599" y="2372361"/>
            <a:ext cx="2462213" cy="3682364"/>
          </a:xfrm>
          <a:prstGeom prst="rect">
            <a:avLst/>
          </a:prstGeom>
          <a:solidFill>
            <a:schemeClr val="dk2"/>
          </a:solidFill>
          <a:ln>
            <a:noFill/>
          </a:ln>
        </p:spPr>
      </p:sp>
      <p:sp>
        <p:nvSpPr>
          <p:cNvPr id="384" name="Google Shape;384;p135"/>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135"/>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135"/>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135"/>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135"/>
          <p:cNvSpPr/>
          <p:nvPr>
            <p:ph idx="14" type="pic"/>
          </p:nvPr>
        </p:nvSpPr>
        <p:spPr>
          <a:xfrm>
            <a:off x="7162373" y="3203575"/>
            <a:ext cx="2462213" cy="2851150"/>
          </a:xfrm>
          <a:prstGeom prst="rect">
            <a:avLst/>
          </a:prstGeom>
          <a:solidFill>
            <a:srgbClr val="F2F2F2"/>
          </a:solidFill>
          <a:ln>
            <a:noFill/>
          </a:ln>
        </p:spPr>
      </p:sp>
      <p:sp>
        <p:nvSpPr>
          <p:cNvPr id="389" name="Google Shape;389;p135"/>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135"/>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135"/>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135"/>
          <p:cNvSpPr/>
          <p:nvPr>
            <p:ph idx="18" type="pic"/>
          </p:nvPr>
        </p:nvSpPr>
        <p:spPr>
          <a:xfrm>
            <a:off x="9729787" y="3203575"/>
            <a:ext cx="2462213" cy="2851150"/>
          </a:xfrm>
          <a:prstGeom prst="rect">
            <a:avLst/>
          </a:prstGeom>
          <a:solidFill>
            <a:srgbClr val="F2F2F2"/>
          </a:solidFill>
          <a:ln>
            <a:noFill/>
          </a:ln>
        </p:spPr>
      </p:sp>
      <p:sp>
        <p:nvSpPr>
          <p:cNvPr id="393" name="Google Shape;393;p135"/>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135"/>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135"/>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396" name="Shape 396"/>
        <p:cNvGrpSpPr/>
        <p:nvPr/>
      </p:nvGrpSpPr>
      <p:grpSpPr>
        <a:xfrm>
          <a:off x="0" y="0"/>
          <a:ext cx="0" cy="0"/>
          <a:chOff x="0" y="0"/>
          <a:chExt cx="0" cy="0"/>
        </a:xfrm>
      </p:grpSpPr>
      <p:sp>
        <p:nvSpPr>
          <p:cNvPr id="397" name="Google Shape;397;p136"/>
          <p:cNvSpPr/>
          <p:nvPr>
            <p:ph idx="2" type="pic"/>
          </p:nvPr>
        </p:nvSpPr>
        <p:spPr>
          <a:xfrm>
            <a:off x="2028825" y="3203575"/>
            <a:ext cx="2462213" cy="2851150"/>
          </a:xfrm>
          <a:prstGeom prst="rect">
            <a:avLst/>
          </a:prstGeom>
          <a:solidFill>
            <a:srgbClr val="F2F2F2"/>
          </a:solidFill>
          <a:ln>
            <a:noFill/>
          </a:ln>
        </p:spPr>
      </p:sp>
      <p:sp>
        <p:nvSpPr>
          <p:cNvPr id="398" name="Google Shape;398;p136"/>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99" name="Google Shape;399;p136"/>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400" name="Google Shape;400;p13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13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 name="Google Shape;402;p13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3" name="Google Shape;403;p136"/>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136"/>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136"/>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p136"/>
          <p:cNvSpPr/>
          <p:nvPr>
            <p:ph idx="6" type="pic"/>
          </p:nvPr>
        </p:nvSpPr>
        <p:spPr>
          <a:xfrm>
            <a:off x="7162373" y="2372361"/>
            <a:ext cx="2462213" cy="3682364"/>
          </a:xfrm>
          <a:prstGeom prst="rect">
            <a:avLst/>
          </a:prstGeom>
          <a:solidFill>
            <a:schemeClr val="dk2"/>
          </a:solidFill>
          <a:ln>
            <a:noFill/>
          </a:ln>
        </p:spPr>
      </p:sp>
      <p:sp>
        <p:nvSpPr>
          <p:cNvPr id="407" name="Google Shape;407;p136"/>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136"/>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136"/>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136"/>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136"/>
          <p:cNvSpPr/>
          <p:nvPr>
            <p:ph idx="14" type="pic"/>
          </p:nvPr>
        </p:nvSpPr>
        <p:spPr>
          <a:xfrm>
            <a:off x="4597124" y="3203575"/>
            <a:ext cx="2462213" cy="2851150"/>
          </a:xfrm>
          <a:prstGeom prst="rect">
            <a:avLst/>
          </a:prstGeom>
          <a:solidFill>
            <a:srgbClr val="F2F2F2"/>
          </a:solidFill>
          <a:ln>
            <a:noFill/>
          </a:ln>
        </p:spPr>
      </p:sp>
      <p:sp>
        <p:nvSpPr>
          <p:cNvPr id="412" name="Google Shape;412;p136"/>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136"/>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136"/>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136"/>
          <p:cNvSpPr/>
          <p:nvPr>
            <p:ph idx="18" type="pic"/>
          </p:nvPr>
        </p:nvSpPr>
        <p:spPr>
          <a:xfrm>
            <a:off x="9729787" y="3203575"/>
            <a:ext cx="2462213" cy="2851150"/>
          </a:xfrm>
          <a:prstGeom prst="rect">
            <a:avLst/>
          </a:prstGeom>
          <a:solidFill>
            <a:srgbClr val="F2F2F2"/>
          </a:solidFill>
          <a:ln>
            <a:noFill/>
          </a:ln>
        </p:spPr>
      </p:sp>
      <p:sp>
        <p:nvSpPr>
          <p:cNvPr id="416" name="Google Shape;416;p136"/>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136"/>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136"/>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19" name="Shape 419"/>
        <p:cNvGrpSpPr/>
        <p:nvPr/>
      </p:nvGrpSpPr>
      <p:grpSpPr>
        <a:xfrm>
          <a:off x="0" y="0"/>
          <a:ext cx="0" cy="0"/>
          <a:chOff x="0" y="0"/>
          <a:chExt cx="0" cy="0"/>
        </a:xfrm>
      </p:grpSpPr>
      <p:sp>
        <p:nvSpPr>
          <p:cNvPr id="420" name="Google Shape;420;p137"/>
          <p:cNvSpPr/>
          <p:nvPr>
            <p:ph idx="2" type="pic"/>
          </p:nvPr>
        </p:nvSpPr>
        <p:spPr>
          <a:xfrm>
            <a:off x="2028825" y="3203575"/>
            <a:ext cx="2462213" cy="2851150"/>
          </a:xfrm>
          <a:prstGeom prst="rect">
            <a:avLst/>
          </a:prstGeom>
          <a:solidFill>
            <a:srgbClr val="F2F2F2"/>
          </a:solidFill>
          <a:ln>
            <a:noFill/>
          </a:ln>
        </p:spPr>
      </p:sp>
      <p:sp>
        <p:nvSpPr>
          <p:cNvPr id="421" name="Google Shape;421;p137"/>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22" name="Google Shape;422;p137"/>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23" name="Google Shape;423;p1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13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 name="Google Shape;425;p13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6" name="Google Shape;426;p13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13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13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137"/>
          <p:cNvSpPr/>
          <p:nvPr>
            <p:ph idx="6" type="pic"/>
          </p:nvPr>
        </p:nvSpPr>
        <p:spPr>
          <a:xfrm>
            <a:off x="9729787" y="2372361"/>
            <a:ext cx="2462213" cy="3682364"/>
          </a:xfrm>
          <a:prstGeom prst="rect">
            <a:avLst/>
          </a:prstGeom>
          <a:solidFill>
            <a:schemeClr val="dk2"/>
          </a:solidFill>
          <a:ln>
            <a:noFill/>
          </a:ln>
        </p:spPr>
      </p:sp>
      <p:sp>
        <p:nvSpPr>
          <p:cNvPr id="430" name="Google Shape;430;p137"/>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137"/>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137"/>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137"/>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137"/>
          <p:cNvSpPr/>
          <p:nvPr>
            <p:ph idx="14" type="pic"/>
          </p:nvPr>
        </p:nvSpPr>
        <p:spPr>
          <a:xfrm>
            <a:off x="4597124" y="3203575"/>
            <a:ext cx="2462213" cy="2851150"/>
          </a:xfrm>
          <a:prstGeom prst="rect">
            <a:avLst/>
          </a:prstGeom>
          <a:solidFill>
            <a:srgbClr val="F2F2F2"/>
          </a:solidFill>
          <a:ln>
            <a:noFill/>
          </a:ln>
        </p:spPr>
      </p:sp>
      <p:sp>
        <p:nvSpPr>
          <p:cNvPr id="435" name="Google Shape;435;p137"/>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137"/>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137"/>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137"/>
          <p:cNvSpPr/>
          <p:nvPr>
            <p:ph idx="18" type="pic"/>
          </p:nvPr>
        </p:nvSpPr>
        <p:spPr>
          <a:xfrm>
            <a:off x="7164858" y="3203575"/>
            <a:ext cx="2462213" cy="2851150"/>
          </a:xfrm>
          <a:prstGeom prst="rect">
            <a:avLst/>
          </a:prstGeom>
          <a:solidFill>
            <a:srgbClr val="F2F2F2"/>
          </a:solidFill>
          <a:ln>
            <a:noFill/>
          </a:ln>
        </p:spPr>
      </p:sp>
      <p:sp>
        <p:nvSpPr>
          <p:cNvPr id="439" name="Google Shape;439;p137"/>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137"/>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137"/>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442" name="Shape 442"/>
        <p:cNvGrpSpPr/>
        <p:nvPr/>
      </p:nvGrpSpPr>
      <p:grpSpPr>
        <a:xfrm>
          <a:off x="0" y="0"/>
          <a:ext cx="0" cy="0"/>
          <a:chOff x="0" y="0"/>
          <a:chExt cx="0" cy="0"/>
        </a:xfrm>
      </p:grpSpPr>
      <p:sp>
        <p:nvSpPr>
          <p:cNvPr id="443" name="Google Shape;443;p138"/>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44" name="Google Shape;444;p138"/>
          <p:cNvSpPr/>
          <p:nvPr>
            <p:ph idx="2" type="pic"/>
          </p:nvPr>
        </p:nvSpPr>
        <p:spPr>
          <a:xfrm>
            <a:off x="4469157" y="-1"/>
            <a:ext cx="7114233" cy="6868049"/>
          </a:xfrm>
          <a:prstGeom prst="rect">
            <a:avLst/>
          </a:prstGeom>
          <a:noFill/>
          <a:ln>
            <a:noFill/>
          </a:ln>
        </p:spPr>
      </p:sp>
      <p:sp>
        <p:nvSpPr>
          <p:cNvPr id="445" name="Google Shape;445;p138"/>
          <p:cNvSpPr/>
          <p:nvPr>
            <p:ph idx="3" type="pic"/>
          </p:nvPr>
        </p:nvSpPr>
        <p:spPr>
          <a:xfrm>
            <a:off x="6621458" y="4188053"/>
            <a:ext cx="4032071" cy="1773425"/>
          </a:xfrm>
          <a:prstGeom prst="rect">
            <a:avLst/>
          </a:prstGeom>
          <a:solidFill>
            <a:schemeClr val="dk2"/>
          </a:solidFill>
          <a:ln>
            <a:noFill/>
          </a:ln>
        </p:spPr>
      </p:sp>
      <p:sp>
        <p:nvSpPr>
          <p:cNvPr id="446" name="Google Shape;446;p138"/>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138"/>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138"/>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138"/>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138"/>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138"/>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2" name="Google Shape;452;p138"/>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453" name="Google Shape;453;p138"/>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454" name="Google Shape;454;p138"/>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455" name="Google Shape;455;p138"/>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138"/>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138"/>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138"/>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138"/>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138"/>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138"/>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138"/>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138"/>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8" name="Shape 48"/>
        <p:cNvGrpSpPr/>
        <p:nvPr/>
      </p:nvGrpSpPr>
      <p:grpSpPr>
        <a:xfrm>
          <a:off x="0" y="0"/>
          <a:ext cx="0" cy="0"/>
          <a:chOff x="0" y="0"/>
          <a:chExt cx="0" cy="0"/>
        </a:xfrm>
      </p:grpSpPr>
      <p:sp>
        <p:nvSpPr>
          <p:cNvPr id="49" name="Google Shape;49;p112"/>
          <p:cNvSpPr/>
          <p:nvPr>
            <p:ph idx="2" type="pic"/>
          </p:nvPr>
        </p:nvSpPr>
        <p:spPr>
          <a:xfrm>
            <a:off x="360000" y="360000"/>
            <a:ext cx="11484000" cy="6120000"/>
          </a:xfrm>
          <a:prstGeom prst="rect">
            <a:avLst/>
          </a:prstGeom>
          <a:noFill/>
          <a:ln>
            <a:noFill/>
          </a:ln>
        </p:spPr>
      </p:sp>
      <p:sp>
        <p:nvSpPr>
          <p:cNvPr id="50" name="Google Shape;50;p112"/>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112"/>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2" name="Google Shape;52;p112"/>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464" name="Shape 464"/>
        <p:cNvGrpSpPr/>
        <p:nvPr/>
      </p:nvGrpSpPr>
      <p:grpSpPr>
        <a:xfrm>
          <a:off x="0" y="0"/>
          <a:ext cx="0" cy="0"/>
          <a:chOff x="0" y="0"/>
          <a:chExt cx="0" cy="0"/>
        </a:xfrm>
      </p:grpSpPr>
      <p:sp>
        <p:nvSpPr>
          <p:cNvPr id="465" name="Google Shape;465;p139"/>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66" name="Google Shape;466;p139"/>
          <p:cNvSpPr/>
          <p:nvPr>
            <p:ph idx="2" type="pic"/>
          </p:nvPr>
        </p:nvSpPr>
        <p:spPr>
          <a:xfrm>
            <a:off x="4469157" y="-1"/>
            <a:ext cx="7114233" cy="6868049"/>
          </a:xfrm>
          <a:prstGeom prst="rect">
            <a:avLst/>
          </a:prstGeom>
          <a:noFill/>
          <a:ln>
            <a:noFill/>
          </a:ln>
        </p:spPr>
      </p:sp>
      <p:sp>
        <p:nvSpPr>
          <p:cNvPr id="467" name="Google Shape;467;p139"/>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468" name="Google Shape;468;p139"/>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9" name="Google Shape;469;p139"/>
          <p:cNvSpPr/>
          <p:nvPr>
            <p:ph idx="3" type="pic"/>
          </p:nvPr>
        </p:nvSpPr>
        <p:spPr>
          <a:xfrm>
            <a:off x="6621458" y="4188053"/>
            <a:ext cx="4032071" cy="1773425"/>
          </a:xfrm>
          <a:prstGeom prst="rect">
            <a:avLst/>
          </a:prstGeom>
          <a:solidFill>
            <a:schemeClr val="dk2"/>
          </a:solidFill>
          <a:ln>
            <a:noFill/>
          </a:ln>
        </p:spPr>
      </p:sp>
      <p:sp>
        <p:nvSpPr>
          <p:cNvPr id="470" name="Google Shape;470;p139"/>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139"/>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2" name="Google Shape;472;p139"/>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473" name="Shape 473"/>
        <p:cNvGrpSpPr/>
        <p:nvPr/>
      </p:nvGrpSpPr>
      <p:grpSpPr>
        <a:xfrm>
          <a:off x="0" y="0"/>
          <a:ext cx="0" cy="0"/>
          <a:chOff x="0" y="0"/>
          <a:chExt cx="0" cy="0"/>
        </a:xfrm>
      </p:grpSpPr>
      <p:sp>
        <p:nvSpPr>
          <p:cNvPr id="474" name="Google Shape;474;p140"/>
          <p:cNvSpPr/>
          <p:nvPr>
            <p:ph idx="2" type="pic"/>
          </p:nvPr>
        </p:nvSpPr>
        <p:spPr>
          <a:xfrm>
            <a:off x="4469157" y="-1"/>
            <a:ext cx="7114233" cy="6868049"/>
          </a:xfrm>
          <a:prstGeom prst="rect">
            <a:avLst/>
          </a:prstGeom>
          <a:solidFill>
            <a:schemeClr val="lt1">
              <a:alpha val="20000"/>
            </a:schemeClr>
          </a:solidFill>
          <a:ln>
            <a:noFill/>
          </a:ln>
        </p:spPr>
      </p:sp>
      <p:sp>
        <p:nvSpPr>
          <p:cNvPr id="475" name="Google Shape;475;p140"/>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140"/>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477" name="Shape 477"/>
        <p:cNvGrpSpPr/>
        <p:nvPr/>
      </p:nvGrpSpPr>
      <p:grpSpPr>
        <a:xfrm>
          <a:off x="0" y="0"/>
          <a:ext cx="0" cy="0"/>
          <a:chOff x="0" y="0"/>
          <a:chExt cx="0" cy="0"/>
        </a:xfrm>
      </p:grpSpPr>
      <p:sp>
        <p:nvSpPr>
          <p:cNvPr id="478" name="Google Shape;478;p141"/>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9" name="Google Shape;479;p141"/>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0" name="Google Shape;480;p141"/>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481" name="Google Shape;481;p141"/>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2" name="Google Shape;482;p141"/>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83" name="Google Shape;483;p141"/>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484" name="Google Shape;484;p141"/>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141"/>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141"/>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7" name="Google Shape;487;p141"/>
          <p:cNvCxnSpPr/>
          <p:nvPr/>
        </p:nvCxnSpPr>
        <p:spPr>
          <a:xfrm>
            <a:off x="8759295" y="28327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8" name="Google Shape;488;p141"/>
          <p:cNvCxnSpPr/>
          <p:nvPr/>
        </p:nvCxnSpPr>
        <p:spPr>
          <a:xfrm>
            <a:off x="8759295" y="2832753"/>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489" name="Google Shape;489;p141"/>
          <p:cNvSpPr txBox="1"/>
          <p:nvPr>
            <p:ph idx="7" type="body"/>
          </p:nvPr>
        </p:nvSpPr>
        <p:spPr>
          <a:xfrm>
            <a:off x="8304646" y="2150547"/>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141"/>
          <p:cNvSpPr txBox="1"/>
          <p:nvPr>
            <p:ph idx="8"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1" name="Google Shape;491;p141"/>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2" name="Google Shape;492;p141"/>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93" name="Google Shape;493;p141"/>
          <p:cNvSpPr txBox="1"/>
          <p:nvPr>
            <p:ph idx="9"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141"/>
          <p:cNvSpPr txBox="1"/>
          <p:nvPr>
            <p:ph idx="13"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141"/>
          <p:cNvSpPr txBox="1"/>
          <p:nvPr>
            <p:ph idx="14"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496" name="Shape 496"/>
        <p:cNvGrpSpPr/>
        <p:nvPr/>
      </p:nvGrpSpPr>
      <p:grpSpPr>
        <a:xfrm>
          <a:off x="0" y="0"/>
          <a:ext cx="0" cy="0"/>
          <a:chOff x="0" y="0"/>
          <a:chExt cx="0" cy="0"/>
        </a:xfrm>
      </p:grpSpPr>
      <p:sp>
        <p:nvSpPr>
          <p:cNvPr id="497" name="Google Shape;497;p142"/>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142"/>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9" name="Google Shape;499;p14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500" name="Google Shape;500;p14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01" name="Google Shape;501;p142"/>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142"/>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503" name="Shape 503"/>
        <p:cNvGrpSpPr/>
        <p:nvPr/>
      </p:nvGrpSpPr>
      <p:grpSpPr>
        <a:xfrm>
          <a:off x="0" y="0"/>
          <a:ext cx="0" cy="0"/>
          <a:chOff x="0" y="0"/>
          <a:chExt cx="0" cy="0"/>
        </a:xfrm>
      </p:grpSpPr>
      <p:sp>
        <p:nvSpPr>
          <p:cNvPr id="504" name="Google Shape;504;p143"/>
          <p:cNvSpPr/>
          <p:nvPr>
            <p:ph idx="2" type="pic"/>
          </p:nvPr>
        </p:nvSpPr>
        <p:spPr>
          <a:xfrm>
            <a:off x="0" y="0"/>
            <a:ext cx="6295968" cy="6489229"/>
          </a:xfrm>
          <a:prstGeom prst="rect">
            <a:avLst/>
          </a:prstGeom>
          <a:noFill/>
          <a:ln>
            <a:noFill/>
          </a:ln>
        </p:spPr>
      </p:sp>
      <p:sp>
        <p:nvSpPr>
          <p:cNvPr id="505" name="Google Shape;505;p1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14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14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8" name="Google Shape;508;p14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9" name="Google Shape;509;p14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0" name="Google Shape;510;p14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1" name="Google Shape;511;p14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2" name="Google Shape;512;p14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14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14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14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14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14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14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14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14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4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4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14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14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4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14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4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4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14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14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4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532" name="Shape 532"/>
        <p:cNvGrpSpPr/>
        <p:nvPr/>
      </p:nvGrpSpPr>
      <p:grpSpPr>
        <a:xfrm>
          <a:off x="0" y="0"/>
          <a:ext cx="0" cy="0"/>
          <a:chOff x="0" y="0"/>
          <a:chExt cx="0" cy="0"/>
        </a:xfrm>
      </p:grpSpPr>
      <p:sp>
        <p:nvSpPr>
          <p:cNvPr id="533" name="Google Shape;533;p144"/>
          <p:cNvSpPr/>
          <p:nvPr>
            <p:ph idx="2" type="pic"/>
          </p:nvPr>
        </p:nvSpPr>
        <p:spPr>
          <a:xfrm>
            <a:off x="0" y="0"/>
            <a:ext cx="6295968" cy="6489229"/>
          </a:xfrm>
          <a:prstGeom prst="rect">
            <a:avLst/>
          </a:prstGeom>
          <a:noFill/>
          <a:ln>
            <a:noFill/>
          </a:ln>
        </p:spPr>
      </p:sp>
      <p:sp>
        <p:nvSpPr>
          <p:cNvPr id="534" name="Google Shape;534;p14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14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6" name="Google Shape;536;p144"/>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7" name="Google Shape;537;p144"/>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8" name="Google Shape;538;p144"/>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9" name="Google Shape;539;p144"/>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0" name="Google Shape;540;p144"/>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144"/>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144"/>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144"/>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144"/>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144"/>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144"/>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44"/>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44"/>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144"/>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144"/>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144"/>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144"/>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144"/>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144"/>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144"/>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556" name="Shape 556"/>
        <p:cNvGrpSpPr/>
        <p:nvPr/>
      </p:nvGrpSpPr>
      <p:grpSpPr>
        <a:xfrm>
          <a:off x="0" y="0"/>
          <a:ext cx="0" cy="0"/>
          <a:chOff x="0" y="0"/>
          <a:chExt cx="0" cy="0"/>
        </a:xfrm>
      </p:grpSpPr>
      <p:sp>
        <p:nvSpPr>
          <p:cNvPr id="557" name="Google Shape;557;p14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p14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9" name="Google Shape;559;p145"/>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0" name="Google Shape;560;p145"/>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1" name="Google Shape;561;p145"/>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2" name="Google Shape;562;p145"/>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3" name="Google Shape;563;p145"/>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4" name="Google Shape;564;p145"/>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5" name="Google Shape;565;p145"/>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6" name="Google Shape;566;p145"/>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7" name="Google Shape;567;p145"/>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8" name="Google Shape;568;p145"/>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9" name="Google Shape;569;p145"/>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0" name="Google Shape;570;p145"/>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1" name="Google Shape;571;p145"/>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2" name="Google Shape;572;p145"/>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3" name="Google Shape;573;p145"/>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4" name="Google Shape;574;p145"/>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5" name="Google Shape;575;p145"/>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6" name="Google Shape;576;p145"/>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7" name="Google Shape;577;p145"/>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8" name="Google Shape;578;p145"/>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9" name="Google Shape;579;p145"/>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0" name="Google Shape;580;p145"/>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581" name="Google Shape;581;p145"/>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582" name="Google Shape;582;p145"/>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583" name="Google Shape;583;p145"/>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145"/>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145"/>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145"/>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45"/>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45"/>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145"/>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45"/>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45"/>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145"/>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593" name="Shape 593"/>
        <p:cNvGrpSpPr/>
        <p:nvPr/>
      </p:nvGrpSpPr>
      <p:grpSpPr>
        <a:xfrm>
          <a:off x="0" y="0"/>
          <a:ext cx="0" cy="0"/>
          <a:chOff x="0" y="0"/>
          <a:chExt cx="0" cy="0"/>
        </a:xfrm>
      </p:grpSpPr>
      <p:sp>
        <p:nvSpPr>
          <p:cNvPr id="594" name="Google Shape;594;p14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5" name="Google Shape;595;p14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6" name="Google Shape;596;p146"/>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7" name="Google Shape;597;p146"/>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8" name="Google Shape;598;p146"/>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9" name="Google Shape;599;p146"/>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0" name="Google Shape;600;p146"/>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1" name="Google Shape;601;p146"/>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02" name="Google Shape;602;p146"/>
          <p:cNvCxnSpPr>
            <a:stCxn id="597" idx="7"/>
            <a:endCxn id="599"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603" name="Google Shape;603;p146"/>
          <p:cNvCxnSpPr>
            <a:stCxn id="598" idx="6"/>
            <a:endCxn id="600"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604" name="Google Shape;604;p146"/>
          <p:cNvCxnSpPr>
            <a:stCxn id="596" idx="5"/>
            <a:endCxn id="601"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605" name="Google Shape;605;p146"/>
          <p:cNvGrpSpPr/>
          <p:nvPr/>
        </p:nvGrpSpPr>
        <p:grpSpPr>
          <a:xfrm>
            <a:off x="5341666" y="2761885"/>
            <a:ext cx="6334396" cy="1721524"/>
            <a:chOff x="4668125" y="3006439"/>
            <a:chExt cx="7007937" cy="1721524"/>
          </a:xfrm>
        </p:grpSpPr>
        <p:cxnSp>
          <p:nvCxnSpPr>
            <p:cNvPr id="606" name="Google Shape;606;p146"/>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607" name="Google Shape;607;p146"/>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608" name="Google Shape;608;p146"/>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609" name="Google Shape;609;p146"/>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0" name="Google Shape;610;p146"/>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1" name="Google Shape;611;p146"/>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46"/>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146"/>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46"/>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146"/>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146"/>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146"/>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146"/>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146"/>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46"/>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46"/>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46"/>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46"/>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624" name="Shape 624"/>
        <p:cNvGrpSpPr/>
        <p:nvPr/>
      </p:nvGrpSpPr>
      <p:grpSpPr>
        <a:xfrm>
          <a:off x="0" y="0"/>
          <a:ext cx="0" cy="0"/>
          <a:chOff x="0" y="0"/>
          <a:chExt cx="0" cy="0"/>
        </a:xfrm>
      </p:grpSpPr>
      <p:sp>
        <p:nvSpPr>
          <p:cNvPr id="625" name="Google Shape;625;p147"/>
          <p:cNvSpPr txBox="1"/>
          <p:nvPr>
            <p:ph type="ctrTitle"/>
          </p:nvPr>
        </p:nvSpPr>
        <p:spPr>
          <a:xfrm>
            <a:off x="146541" y="68024"/>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6" name="Google Shape;626;p147"/>
          <p:cNvSpPr/>
          <p:nvPr>
            <p:ph idx="1" type="body"/>
          </p:nvPr>
        </p:nvSpPr>
        <p:spPr>
          <a:xfrm>
            <a:off x="2673375" y="113931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147"/>
          <p:cNvSpPr/>
          <p:nvPr>
            <p:ph idx="2" type="body"/>
          </p:nvPr>
        </p:nvSpPr>
        <p:spPr>
          <a:xfrm>
            <a:off x="198547" y="113931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147"/>
          <p:cNvSpPr/>
          <p:nvPr>
            <p:ph idx="3" type="body"/>
          </p:nvPr>
        </p:nvSpPr>
        <p:spPr>
          <a:xfrm>
            <a:off x="5234828" y="114802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147"/>
          <p:cNvSpPr/>
          <p:nvPr>
            <p:ph idx="4" type="body"/>
          </p:nvPr>
        </p:nvSpPr>
        <p:spPr>
          <a:xfrm>
            <a:off x="7796281" y="113058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147"/>
          <p:cNvSpPr txBox="1"/>
          <p:nvPr>
            <p:ph idx="5" type="body"/>
          </p:nvPr>
        </p:nvSpPr>
        <p:spPr>
          <a:xfrm>
            <a:off x="198546" y="291602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p147"/>
          <p:cNvSpPr txBox="1"/>
          <p:nvPr>
            <p:ph idx="6" type="body"/>
          </p:nvPr>
        </p:nvSpPr>
        <p:spPr>
          <a:xfrm>
            <a:off x="209026" y="3631597"/>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147"/>
          <p:cNvSpPr/>
          <p:nvPr>
            <p:ph idx="7" type="body"/>
          </p:nvPr>
        </p:nvSpPr>
        <p:spPr>
          <a:xfrm>
            <a:off x="10357735" y="1197326"/>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147"/>
          <p:cNvSpPr txBox="1"/>
          <p:nvPr>
            <p:ph idx="8" type="body"/>
          </p:nvPr>
        </p:nvSpPr>
        <p:spPr>
          <a:xfrm>
            <a:off x="10129004" y="291602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147"/>
          <p:cNvSpPr txBox="1"/>
          <p:nvPr>
            <p:ph idx="9" type="body"/>
          </p:nvPr>
        </p:nvSpPr>
        <p:spPr>
          <a:xfrm>
            <a:off x="10129004" y="3630161"/>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147"/>
          <p:cNvSpPr txBox="1"/>
          <p:nvPr>
            <p:ph idx="13" type="body"/>
          </p:nvPr>
        </p:nvSpPr>
        <p:spPr>
          <a:xfrm>
            <a:off x="7670439" y="2927279"/>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47"/>
          <p:cNvSpPr txBox="1"/>
          <p:nvPr>
            <p:ph idx="14" type="body"/>
          </p:nvPr>
        </p:nvSpPr>
        <p:spPr>
          <a:xfrm>
            <a:off x="7661625" y="3630161"/>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147"/>
          <p:cNvSpPr txBox="1"/>
          <p:nvPr>
            <p:ph idx="15" type="body"/>
          </p:nvPr>
        </p:nvSpPr>
        <p:spPr>
          <a:xfrm>
            <a:off x="5163775" y="2928905"/>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147"/>
          <p:cNvSpPr txBox="1"/>
          <p:nvPr>
            <p:ph idx="16" type="body"/>
          </p:nvPr>
        </p:nvSpPr>
        <p:spPr>
          <a:xfrm>
            <a:off x="5179011" y="3634843"/>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147"/>
          <p:cNvSpPr txBox="1"/>
          <p:nvPr>
            <p:ph idx="17" type="body"/>
          </p:nvPr>
        </p:nvSpPr>
        <p:spPr>
          <a:xfrm>
            <a:off x="2718052" y="2933493"/>
            <a:ext cx="1890133"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147"/>
          <p:cNvSpPr txBox="1"/>
          <p:nvPr>
            <p:ph idx="18" type="body"/>
          </p:nvPr>
        </p:nvSpPr>
        <p:spPr>
          <a:xfrm>
            <a:off x="2696397" y="3629558"/>
            <a:ext cx="1890133" cy="246907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641" name="Shape 641"/>
        <p:cNvGrpSpPr/>
        <p:nvPr/>
      </p:nvGrpSpPr>
      <p:grpSpPr>
        <a:xfrm>
          <a:off x="0" y="0"/>
          <a:ext cx="0" cy="0"/>
          <a:chOff x="0" y="0"/>
          <a:chExt cx="0" cy="0"/>
        </a:xfrm>
      </p:grpSpPr>
      <p:sp>
        <p:nvSpPr>
          <p:cNvPr id="642" name="Google Shape;642;p148"/>
          <p:cNvSpPr/>
          <p:nvPr/>
        </p:nvSpPr>
        <p:spPr>
          <a:xfrm>
            <a:off x="70351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3" name="Google Shape;643;p148"/>
          <p:cNvSpPr/>
          <p:nvPr/>
        </p:nvSpPr>
        <p:spPr>
          <a:xfrm>
            <a:off x="4661670"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4" name="Google Shape;644;p148"/>
          <p:cNvSpPr/>
          <p:nvPr/>
        </p:nvSpPr>
        <p:spPr>
          <a:xfrm>
            <a:off x="8565915"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5" name="Google Shape;645;p148"/>
          <p:cNvSpPr/>
          <p:nvPr>
            <p:ph idx="1" type="body"/>
          </p:nvPr>
        </p:nvSpPr>
        <p:spPr>
          <a:xfrm>
            <a:off x="5030311"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48"/>
          <p:cNvSpPr/>
          <p:nvPr>
            <p:ph idx="2" type="body"/>
          </p:nvPr>
        </p:nvSpPr>
        <p:spPr>
          <a:xfrm>
            <a:off x="4928096"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148"/>
          <p:cNvSpPr/>
          <p:nvPr>
            <p:ph idx="3" type="body"/>
          </p:nvPr>
        </p:nvSpPr>
        <p:spPr>
          <a:xfrm>
            <a:off x="1075309"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148"/>
          <p:cNvSpPr/>
          <p:nvPr>
            <p:ph idx="4" type="body"/>
          </p:nvPr>
        </p:nvSpPr>
        <p:spPr>
          <a:xfrm>
            <a:off x="973094"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148"/>
          <p:cNvSpPr/>
          <p:nvPr>
            <p:ph idx="5" type="body"/>
          </p:nvPr>
        </p:nvSpPr>
        <p:spPr>
          <a:xfrm>
            <a:off x="8940609" y="2844012"/>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148"/>
          <p:cNvSpPr/>
          <p:nvPr>
            <p:ph idx="6" type="body"/>
          </p:nvPr>
        </p:nvSpPr>
        <p:spPr>
          <a:xfrm>
            <a:off x="8838394" y="2893311"/>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148"/>
          <p:cNvSpPr txBox="1"/>
          <p:nvPr>
            <p:ph idx="7" type="body"/>
          </p:nvPr>
        </p:nvSpPr>
        <p:spPr>
          <a:xfrm>
            <a:off x="585355"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148"/>
          <p:cNvSpPr txBox="1"/>
          <p:nvPr>
            <p:ph idx="8" type="body"/>
          </p:nvPr>
        </p:nvSpPr>
        <p:spPr>
          <a:xfrm>
            <a:off x="4557828"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148"/>
          <p:cNvSpPr txBox="1"/>
          <p:nvPr>
            <p:ph idx="9" type="body"/>
          </p:nvPr>
        </p:nvSpPr>
        <p:spPr>
          <a:xfrm>
            <a:off x="8476388" y="53212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4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5" name="Google Shape;655;p148"/>
          <p:cNvSpPr txBox="1"/>
          <p:nvPr>
            <p:ph idx="13"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53" name="Shape 53"/>
        <p:cNvGrpSpPr/>
        <p:nvPr/>
      </p:nvGrpSpPr>
      <p:grpSpPr>
        <a:xfrm>
          <a:off x="0" y="0"/>
          <a:ext cx="0" cy="0"/>
          <a:chOff x="0" y="0"/>
          <a:chExt cx="0" cy="0"/>
        </a:xfrm>
      </p:grpSpPr>
      <p:sp>
        <p:nvSpPr>
          <p:cNvPr id="54" name="Google Shape;54;p1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56" name="Google Shape;56;p113"/>
          <p:cNvGrpSpPr/>
          <p:nvPr/>
        </p:nvGrpSpPr>
        <p:grpSpPr>
          <a:xfrm>
            <a:off x="10668000" y="304798"/>
            <a:ext cx="1179720" cy="581555"/>
            <a:chOff x="969962" y="2846965"/>
            <a:chExt cx="1740598" cy="872299"/>
          </a:xfrm>
        </p:grpSpPr>
        <p:sp>
          <p:nvSpPr>
            <p:cNvPr id="57" name="Google Shape;57;p113"/>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 name="Google Shape;58;p113"/>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 name="Google Shape;59;p113"/>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 name="Google Shape;60;p113"/>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 name="Google Shape;61;p113"/>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 name="Google Shape;62;p113"/>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 name="Google Shape;63;p113"/>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 name="Google Shape;64;p113"/>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113"/>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 name="Google Shape;66;p113"/>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 name="Google Shape;67;p113"/>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 name="Google Shape;68;p113"/>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 name="Google Shape;69;p113"/>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 name="Google Shape;70;p113"/>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 name="Google Shape;71;p113"/>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 name="Google Shape;72;p113"/>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 name="Google Shape;73;p113"/>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 name="Google Shape;74;p113"/>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 name="Google Shape;75;p113"/>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 name="Google Shape;76;p113"/>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 name="Google Shape;77;p113"/>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 name="Google Shape;78;p113"/>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 name="Google Shape;79;p113"/>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656" name="Shape 656"/>
        <p:cNvGrpSpPr/>
        <p:nvPr/>
      </p:nvGrpSpPr>
      <p:grpSpPr>
        <a:xfrm>
          <a:off x="0" y="0"/>
          <a:ext cx="0" cy="0"/>
          <a:chOff x="0" y="0"/>
          <a:chExt cx="0" cy="0"/>
        </a:xfrm>
      </p:grpSpPr>
      <p:sp>
        <p:nvSpPr>
          <p:cNvPr id="657" name="Google Shape;657;p1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8" name="Google Shape;658;p14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9" name="Google Shape;659;p149"/>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49"/>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49"/>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49"/>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49"/>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49"/>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149"/>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149"/>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p149"/>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149"/>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669" name="Shape 669"/>
        <p:cNvGrpSpPr/>
        <p:nvPr/>
      </p:nvGrpSpPr>
      <p:grpSpPr>
        <a:xfrm>
          <a:off x="0" y="0"/>
          <a:ext cx="0" cy="0"/>
          <a:chOff x="0" y="0"/>
          <a:chExt cx="0" cy="0"/>
        </a:xfrm>
      </p:grpSpPr>
      <p:sp>
        <p:nvSpPr>
          <p:cNvPr id="670" name="Google Shape;670;p150"/>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1" name="Google Shape;671;p150"/>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2" name="Google Shape;672;p150"/>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73" name="Google Shape;673;p150"/>
          <p:cNvGrpSpPr/>
          <p:nvPr/>
        </p:nvGrpSpPr>
        <p:grpSpPr>
          <a:xfrm>
            <a:off x="940561" y="2162360"/>
            <a:ext cx="4049937" cy="2542738"/>
            <a:chOff x="940561" y="1812131"/>
            <a:chExt cx="4049937" cy="2542738"/>
          </a:xfrm>
        </p:grpSpPr>
        <p:sp>
          <p:nvSpPr>
            <p:cNvPr id="674" name="Google Shape;674;p150"/>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5" name="Google Shape;675;p150"/>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6" name="Google Shape;676;p150"/>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677" name="Google Shape;677;p150"/>
          <p:cNvGrpSpPr/>
          <p:nvPr/>
        </p:nvGrpSpPr>
        <p:grpSpPr>
          <a:xfrm>
            <a:off x="7204565" y="2162360"/>
            <a:ext cx="4049937" cy="2542738"/>
            <a:chOff x="7204565" y="2322318"/>
            <a:chExt cx="4049937" cy="2542738"/>
          </a:xfrm>
        </p:grpSpPr>
        <p:sp>
          <p:nvSpPr>
            <p:cNvPr id="678" name="Google Shape;678;p150"/>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79" name="Google Shape;679;p150"/>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80" name="Google Shape;680;p150"/>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81" name="Google Shape;681;p150"/>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682" name="Google Shape;682;p150"/>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683" name="Google Shape;683;p150"/>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4" name="Google Shape;684;p150"/>
          <p:cNvGrpSpPr/>
          <p:nvPr/>
        </p:nvGrpSpPr>
        <p:grpSpPr>
          <a:xfrm>
            <a:off x="517952" y="2079340"/>
            <a:ext cx="839091" cy="839091"/>
            <a:chOff x="9277350" y="-850900"/>
            <a:chExt cx="1243118" cy="1243118"/>
          </a:xfrm>
        </p:grpSpPr>
        <p:sp>
          <p:nvSpPr>
            <p:cNvPr id="685" name="Google Shape;685;p15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6" name="Google Shape;686;p150"/>
            <p:cNvGrpSpPr/>
            <p:nvPr/>
          </p:nvGrpSpPr>
          <p:grpSpPr>
            <a:xfrm>
              <a:off x="9499624" y="-628626"/>
              <a:ext cx="798571" cy="798571"/>
              <a:chOff x="8559800" y="-698500"/>
              <a:chExt cx="558800" cy="558800"/>
            </a:xfrm>
          </p:grpSpPr>
          <p:sp>
            <p:nvSpPr>
              <p:cNvPr id="687" name="Google Shape;687;p15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8" name="Google Shape;688;p15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89" name="Google Shape;689;p150"/>
          <p:cNvGrpSpPr/>
          <p:nvPr/>
        </p:nvGrpSpPr>
        <p:grpSpPr>
          <a:xfrm>
            <a:off x="517952" y="3001484"/>
            <a:ext cx="839091" cy="839091"/>
            <a:chOff x="9277350" y="-850900"/>
            <a:chExt cx="1243118" cy="1243118"/>
          </a:xfrm>
        </p:grpSpPr>
        <p:sp>
          <p:nvSpPr>
            <p:cNvPr id="690" name="Google Shape;690;p15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1" name="Google Shape;691;p150"/>
            <p:cNvGrpSpPr/>
            <p:nvPr/>
          </p:nvGrpSpPr>
          <p:grpSpPr>
            <a:xfrm>
              <a:off x="9499624" y="-628626"/>
              <a:ext cx="798571" cy="798571"/>
              <a:chOff x="8559800" y="-698500"/>
              <a:chExt cx="558800" cy="558800"/>
            </a:xfrm>
          </p:grpSpPr>
          <p:sp>
            <p:nvSpPr>
              <p:cNvPr id="692" name="Google Shape;692;p15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3" name="Google Shape;693;p15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4" name="Google Shape;694;p150"/>
          <p:cNvGrpSpPr/>
          <p:nvPr/>
        </p:nvGrpSpPr>
        <p:grpSpPr>
          <a:xfrm>
            <a:off x="517952" y="3923628"/>
            <a:ext cx="839091" cy="839091"/>
            <a:chOff x="9277350" y="-850900"/>
            <a:chExt cx="1243118" cy="1243118"/>
          </a:xfrm>
        </p:grpSpPr>
        <p:sp>
          <p:nvSpPr>
            <p:cNvPr id="695" name="Google Shape;695;p15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6" name="Google Shape;696;p150"/>
            <p:cNvGrpSpPr/>
            <p:nvPr/>
          </p:nvGrpSpPr>
          <p:grpSpPr>
            <a:xfrm>
              <a:off x="9499624" y="-628626"/>
              <a:ext cx="798571" cy="798571"/>
              <a:chOff x="8559800" y="-698500"/>
              <a:chExt cx="558800" cy="558800"/>
            </a:xfrm>
          </p:grpSpPr>
          <p:sp>
            <p:nvSpPr>
              <p:cNvPr id="697" name="Google Shape;697;p15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8" name="Google Shape;698;p15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9" name="Google Shape;699;p150"/>
          <p:cNvGrpSpPr/>
          <p:nvPr/>
        </p:nvGrpSpPr>
        <p:grpSpPr>
          <a:xfrm>
            <a:off x="4985717" y="764067"/>
            <a:ext cx="739740" cy="739740"/>
            <a:chOff x="4276786" y="1375502"/>
            <a:chExt cx="474283" cy="474283"/>
          </a:xfrm>
        </p:grpSpPr>
        <p:sp>
          <p:nvSpPr>
            <p:cNvPr id="700" name="Google Shape;700;p150"/>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1" name="Google Shape;701;p150"/>
            <p:cNvGrpSpPr/>
            <p:nvPr/>
          </p:nvGrpSpPr>
          <p:grpSpPr>
            <a:xfrm>
              <a:off x="4370921" y="1480133"/>
              <a:ext cx="286013" cy="265021"/>
              <a:chOff x="2982913" y="6350"/>
              <a:chExt cx="346075" cy="320675"/>
            </a:xfrm>
          </p:grpSpPr>
          <p:sp>
            <p:nvSpPr>
              <p:cNvPr id="702" name="Google Shape;702;p150"/>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3" name="Google Shape;703;p150"/>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4" name="Google Shape;704;p150"/>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5" name="Google Shape;705;p150"/>
          <p:cNvGrpSpPr/>
          <p:nvPr/>
        </p:nvGrpSpPr>
        <p:grpSpPr>
          <a:xfrm>
            <a:off x="6291402" y="970744"/>
            <a:ext cx="739740" cy="739740"/>
            <a:chOff x="7393577" y="1019186"/>
            <a:chExt cx="474283" cy="474283"/>
          </a:xfrm>
        </p:grpSpPr>
        <p:sp>
          <p:nvSpPr>
            <p:cNvPr id="706" name="Google Shape;706;p150"/>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7" name="Google Shape;707;p150"/>
            <p:cNvGrpSpPr/>
            <p:nvPr/>
          </p:nvGrpSpPr>
          <p:grpSpPr>
            <a:xfrm flipH="1" rot="10800000">
              <a:off x="7487712" y="1123817"/>
              <a:ext cx="286013" cy="265021"/>
              <a:chOff x="2982913" y="6350"/>
              <a:chExt cx="346075" cy="320675"/>
            </a:xfrm>
          </p:grpSpPr>
          <p:sp>
            <p:nvSpPr>
              <p:cNvPr id="708" name="Google Shape;708;p150"/>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9" name="Google Shape;709;p150"/>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0" name="Google Shape;710;p150"/>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11" name="Google Shape;711;p150"/>
          <p:cNvGrpSpPr/>
          <p:nvPr/>
        </p:nvGrpSpPr>
        <p:grpSpPr>
          <a:xfrm>
            <a:off x="10859614" y="2079340"/>
            <a:ext cx="839091" cy="839091"/>
            <a:chOff x="10859614" y="2160620"/>
            <a:chExt cx="839091" cy="839091"/>
          </a:xfrm>
        </p:grpSpPr>
        <p:grpSp>
          <p:nvGrpSpPr>
            <p:cNvPr id="712" name="Google Shape;712;p150"/>
            <p:cNvGrpSpPr/>
            <p:nvPr/>
          </p:nvGrpSpPr>
          <p:grpSpPr>
            <a:xfrm>
              <a:off x="10859614" y="2160620"/>
              <a:ext cx="839091" cy="839091"/>
              <a:chOff x="9277350" y="-850900"/>
              <a:chExt cx="1243118" cy="1243118"/>
            </a:xfrm>
          </p:grpSpPr>
          <p:sp>
            <p:nvSpPr>
              <p:cNvPr id="713" name="Google Shape;713;p15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4" name="Google Shape;714;p15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15" name="Google Shape;715;p150"/>
            <p:cNvGrpSpPr/>
            <p:nvPr/>
          </p:nvGrpSpPr>
          <p:grpSpPr>
            <a:xfrm>
              <a:off x="11160063" y="2459977"/>
              <a:ext cx="238192" cy="240377"/>
              <a:chOff x="6300788" y="2890838"/>
              <a:chExt cx="346075" cy="349250"/>
            </a:xfrm>
          </p:grpSpPr>
          <p:cxnSp>
            <p:nvCxnSpPr>
              <p:cNvPr id="716" name="Google Shape;716;p150"/>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17" name="Google Shape;717;p150"/>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18" name="Google Shape;718;p150"/>
          <p:cNvGrpSpPr/>
          <p:nvPr/>
        </p:nvGrpSpPr>
        <p:grpSpPr>
          <a:xfrm>
            <a:off x="10859614" y="3001484"/>
            <a:ext cx="839091" cy="839091"/>
            <a:chOff x="10859614" y="3082764"/>
            <a:chExt cx="839091" cy="839091"/>
          </a:xfrm>
        </p:grpSpPr>
        <p:grpSp>
          <p:nvGrpSpPr>
            <p:cNvPr id="719" name="Google Shape;719;p150"/>
            <p:cNvGrpSpPr/>
            <p:nvPr/>
          </p:nvGrpSpPr>
          <p:grpSpPr>
            <a:xfrm>
              <a:off x="10859614" y="3082764"/>
              <a:ext cx="839091" cy="839091"/>
              <a:chOff x="9277350" y="-850900"/>
              <a:chExt cx="1243118" cy="1243118"/>
            </a:xfrm>
          </p:grpSpPr>
          <p:sp>
            <p:nvSpPr>
              <p:cNvPr id="720" name="Google Shape;720;p15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1" name="Google Shape;721;p15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2" name="Google Shape;722;p150"/>
            <p:cNvGrpSpPr/>
            <p:nvPr/>
          </p:nvGrpSpPr>
          <p:grpSpPr>
            <a:xfrm>
              <a:off x="11160063" y="3382121"/>
              <a:ext cx="238192" cy="240377"/>
              <a:chOff x="6300788" y="2890838"/>
              <a:chExt cx="346075" cy="349250"/>
            </a:xfrm>
          </p:grpSpPr>
          <p:cxnSp>
            <p:nvCxnSpPr>
              <p:cNvPr id="723" name="Google Shape;723;p150"/>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24" name="Google Shape;724;p150"/>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25" name="Google Shape;725;p150"/>
          <p:cNvGrpSpPr/>
          <p:nvPr/>
        </p:nvGrpSpPr>
        <p:grpSpPr>
          <a:xfrm>
            <a:off x="10859614" y="3923628"/>
            <a:ext cx="839091" cy="839091"/>
            <a:chOff x="10859614" y="4004908"/>
            <a:chExt cx="839091" cy="839091"/>
          </a:xfrm>
        </p:grpSpPr>
        <p:grpSp>
          <p:nvGrpSpPr>
            <p:cNvPr id="726" name="Google Shape;726;p150"/>
            <p:cNvGrpSpPr/>
            <p:nvPr/>
          </p:nvGrpSpPr>
          <p:grpSpPr>
            <a:xfrm>
              <a:off x="10859614" y="4004908"/>
              <a:ext cx="839091" cy="839091"/>
              <a:chOff x="9277350" y="-850900"/>
              <a:chExt cx="1243118" cy="1243118"/>
            </a:xfrm>
          </p:grpSpPr>
          <p:sp>
            <p:nvSpPr>
              <p:cNvPr id="727" name="Google Shape;727;p15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8" name="Google Shape;728;p15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9" name="Google Shape;729;p150"/>
            <p:cNvGrpSpPr/>
            <p:nvPr/>
          </p:nvGrpSpPr>
          <p:grpSpPr>
            <a:xfrm>
              <a:off x="11160063" y="4304265"/>
              <a:ext cx="238192" cy="240377"/>
              <a:chOff x="6300788" y="2890838"/>
              <a:chExt cx="346075" cy="349250"/>
            </a:xfrm>
          </p:grpSpPr>
          <p:cxnSp>
            <p:nvCxnSpPr>
              <p:cNvPr id="730" name="Google Shape;730;p150"/>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31" name="Google Shape;731;p150"/>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732" name="Google Shape;732;p150"/>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150"/>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150"/>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50"/>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150"/>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7" name="Google Shape;737;p150"/>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8" name="Google Shape;738;p150"/>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9" name="Google Shape;739;p150"/>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0" name="Google Shape;740;p150"/>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741" name="Shape 741"/>
        <p:cNvGrpSpPr/>
        <p:nvPr/>
      </p:nvGrpSpPr>
      <p:grpSpPr>
        <a:xfrm>
          <a:off x="0" y="0"/>
          <a:ext cx="0" cy="0"/>
          <a:chOff x="0" y="0"/>
          <a:chExt cx="0" cy="0"/>
        </a:xfrm>
      </p:grpSpPr>
      <p:sp>
        <p:nvSpPr>
          <p:cNvPr id="742" name="Google Shape;742;p151"/>
          <p:cNvSpPr/>
          <p:nvPr>
            <p:ph idx="2" type="pic"/>
          </p:nvPr>
        </p:nvSpPr>
        <p:spPr>
          <a:xfrm>
            <a:off x="0" y="-7067"/>
            <a:ext cx="12192000" cy="3743325"/>
          </a:xfrm>
          <a:prstGeom prst="rect">
            <a:avLst/>
          </a:prstGeom>
          <a:noFill/>
          <a:ln>
            <a:noFill/>
          </a:ln>
        </p:spPr>
      </p:sp>
      <p:sp>
        <p:nvSpPr>
          <p:cNvPr id="743" name="Google Shape;743;p15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4" name="Google Shape;744;p15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51"/>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46" name="Google Shape;746;p151"/>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47" name="Google Shape;747;p151"/>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48" name="Google Shape;748;p151"/>
          <p:cNvSpPr/>
          <p:nvPr>
            <p:ph idx="3" type="pic"/>
          </p:nvPr>
        </p:nvSpPr>
        <p:spPr>
          <a:xfrm>
            <a:off x="1612900" y="2468563"/>
            <a:ext cx="1612900" cy="1611312"/>
          </a:xfrm>
          <a:prstGeom prst="ellipse">
            <a:avLst/>
          </a:prstGeom>
          <a:noFill/>
          <a:ln>
            <a:noFill/>
          </a:ln>
        </p:spPr>
      </p:sp>
      <p:sp>
        <p:nvSpPr>
          <p:cNvPr id="749" name="Google Shape;749;p151"/>
          <p:cNvSpPr/>
          <p:nvPr>
            <p:ph idx="4" type="pic"/>
          </p:nvPr>
        </p:nvSpPr>
        <p:spPr>
          <a:xfrm>
            <a:off x="5067302" y="1846150"/>
            <a:ext cx="2057398" cy="2055372"/>
          </a:xfrm>
          <a:prstGeom prst="ellipse">
            <a:avLst/>
          </a:prstGeom>
          <a:noFill/>
          <a:ln>
            <a:noFill/>
          </a:ln>
        </p:spPr>
      </p:sp>
      <p:sp>
        <p:nvSpPr>
          <p:cNvPr id="750" name="Google Shape;750;p151"/>
          <p:cNvSpPr/>
          <p:nvPr>
            <p:ph idx="5" type="pic"/>
          </p:nvPr>
        </p:nvSpPr>
        <p:spPr>
          <a:xfrm>
            <a:off x="8966200" y="2468264"/>
            <a:ext cx="1612900" cy="1611312"/>
          </a:xfrm>
          <a:prstGeom prst="ellipse">
            <a:avLst/>
          </a:prstGeom>
          <a:noFill/>
          <a:ln>
            <a:noFill/>
          </a:ln>
        </p:spPr>
      </p:sp>
      <p:sp>
        <p:nvSpPr>
          <p:cNvPr id="751" name="Google Shape;751;p151"/>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151"/>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151"/>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151"/>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151"/>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51"/>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757" name="Shape 757"/>
        <p:cNvGrpSpPr/>
        <p:nvPr/>
      </p:nvGrpSpPr>
      <p:grpSpPr>
        <a:xfrm>
          <a:off x="0" y="0"/>
          <a:ext cx="0" cy="0"/>
          <a:chOff x="0" y="0"/>
          <a:chExt cx="0" cy="0"/>
        </a:xfrm>
      </p:grpSpPr>
      <p:sp>
        <p:nvSpPr>
          <p:cNvPr id="758" name="Google Shape;758;p152"/>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9" name="Google Shape;759;p152"/>
          <p:cNvSpPr/>
          <p:nvPr>
            <p:ph idx="2" type="pic"/>
          </p:nvPr>
        </p:nvSpPr>
        <p:spPr>
          <a:xfrm>
            <a:off x="1352048" y="-5702531"/>
            <a:ext cx="12192003" cy="12181139"/>
          </a:xfrm>
          <a:prstGeom prst="ellipse">
            <a:avLst/>
          </a:prstGeom>
          <a:noFill/>
          <a:ln>
            <a:noFill/>
          </a:ln>
        </p:spPr>
      </p:sp>
      <p:sp>
        <p:nvSpPr>
          <p:cNvPr id="760" name="Google Shape;760;p15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1" name="Google Shape;761;p152"/>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2" name="Google Shape;762;p152"/>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63" name="Google Shape;763;p152"/>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4" name="Google Shape;764;p152"/>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5" name="Google Shape;765;p152"/>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52"/>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7" name="Google Shape;767;p152"/>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152"/>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9" name="Google Shape;769;p152"/>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152"/>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52"/>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72" name="Google Shape;772;p152"/>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152"/>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4" name="Google Shape;774;p152"/>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5" name="Google Shape;775;p152"/>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6" name="Google Shape;776;p152"/>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77" name="Google Shape;777;p152"/>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8" name="Google Shape;778;p152"/>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152"/>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0" name="Google Shape;780;p152"/>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152"/>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82" name="Google Shape;782;p152"/>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783" name="Shape 783"/>
        <p:cNvGrpSpPr/>
        <p:nvPr/>
      </p:nvGrpSpPr>
      <p:grpSpPr>
        <a:xfrm>
          <a:off x="0" y="0"/>
          <a:ext cx="0" cy="0"/>
          <a:chOff x="0" y="0"/>
          <a:chExt cx="0" cy="0"/>
        </a:xfrm>
      </p:grpSpPr>
      <p:pic>
        <p:nvPicPr>
          <p:cNvPr id="784" name="Google Shape;784;p153"/>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785" name="Google Shape;785;p15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6" name="Google Shape;786;p153"/>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7" name="Google Shape;787;p153"/>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8" name="Google Shape;788;p153"/>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9" name="Google Shape;789;p153"/>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0" name="Google Shape;790;p153"/>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1" name="Google Shape;791;p153"/>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2" name="Google Shape;792;p153"/>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3" name="Google Shape;793;p153"/>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4" name="Google Shape;794;p153"/>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153"/>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53"/>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153"/>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8" name="Google Shape;798;p153"/>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9" name="Google Shape;799;p153"/>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0" name="Google Shape;800;p153"/>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53"/>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2" name="Google Shape;802;p153"/>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3" name="Google Shape;803;p153"/>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4" name="Google Shape;804;p153"/>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5" name="Google Shape;805;p153"/>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6" name="Google Shape;806;p153"/>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7" name="Google Shape;807;p153"/>
          <p:cNvSpPr/>
          <p:nvPr>
            <p:ph idx="17" type="pic"/>
          </p:nvPr>
        </p:nvSpPr>
        <p:spPr>
          <a:xfrm>
            <a:off x="4918662" y="2520431"/>
            <a:ext cx="2382838" cy="2382838"/>
          </a:xfrm>
          <a:prstGeom prst="ellipse">
            <a:avLst/>
          </a:prstGeom>
          <a:noFill/>
          <a:ln>
            <a:noFill/>
          </a:ln>
        </p:spPr>
      </p:sp>
      <p:sp>
        <p:nvSpPr>
          <p:cNvPr id="808" name="Google Shape;808;p153"/>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9" name="Google Shape;809;p153"/>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153"/>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811" name="Shape 811"/>
        <p:cNvGrpSpPr/>
        <p:nvPr/>
      </p:nvGrpSpPr>
      <p:grpSpPr>
        <a:xfrm>
          <a:off x="0" y="0"/>
          <a:ext cx="0" cy="0"/>
          <a:chOff x="0" y="0"/>
          <a:chExt cx="0" cy="0"/>
        </a:xfrm>
      </p:grpSpPr>
      <p:sp>
        <p:nvSpPr>
          <p:cNvPr id="812" name="Google Shape;812;p154"/>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3" name="Google Shape;813;p154"/>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4" name="Google Shape;814;p154"/>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5" name="Google Shape;815;p154"/>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6" name="Google Shape;816;p154"/>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7" name="Google Shape;817;p154"/>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8" name="Google Shape;818;p154"/>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9" name="Google Shape;819;p154"/>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0" name="Google Shape;820;p154"/>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1" name="Google Shape;821;p154"/>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2" name="Google Shape;822;p154"/>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3" name="Google Shape;823;p154"/>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4" name="Google Shape;824;p154"/>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5" name="Google Shape;825;p154"/>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6" name="Google Shape;826;p154"/>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7" name="Google Shape;827;p154"/>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8" name="Google Shape;828;p154"/>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9" name="Google Shape;829;p154"/>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154"/>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154"/>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2" name="Google Shape;832;p154"/>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3" name="Google Shape;833;p154"/>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834" name="Shape 834"/>
        <p:cNvGrpSpPr/>
        <p:nvPr/>
      </p:nvGrpSpPr>
      <p:grpSpPr>
        <a:xfrm>
          <a:off x="0" y="0"/>
          <a:ext cx="0" cy="0"/>
          <a:chOff x="0" y="0"/>
          <a:chExt cx="0" cy="0"/>
        </a:xfrm>
      </p:grpSpPr>
      <p:sp>
        <p:nvSpPr>
          <p:cNvPr id="835" name="Google Shape;835;p155"/>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6" name="Google Shape;836;p155"/>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7" name="Google Shape;837;p155"/>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8" name="Google Shape;838;p155"/>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39" name="Google Shape;839;p155"/>
          <p:cNvCxnSpPr>
            <a:stCxn id="840"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841" name="Google Shape;841;p155"/>
          <p:cNvCxnSpPr>
            <a:endCxn id="842"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843" name="Google Shape;843;p155"/>
          <p:cNvCxnSpPr>
            <a:endCxn id="844"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845" name="Google Shape;845;p155"/>
          <p:cNvCxnSpPr>
            <a:endCxn id="846"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847" name="Google Shape;847;p155"/>
          <p:cNvCxnSpPr>
            <a:stCxn id="848"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849" name="Google Shape;849;p155"/>
          <p:cNvCxnSpPr>
            <a:stCxn id="850"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842" name="Google Shape;842;p155"/>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6" name="Google Shape;846;p155"/>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0" name="Google Shape;850;p155"/>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155"/>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155"/>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55"/>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155"/>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2" name="Google Shape;852;p155"/>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155"/>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155"/>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155"/>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155"/>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55"/>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8" name="Google Shape;858;p155"/>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859" name="Shape 859"/>
        <p:cNvGrpSpPr/>
        <p:nvPr/>
      </p:nvGrpSpPr>
      <p:grpSpPr>
        <a:xfrm>
          <a:off x="0" y="0"/>
          <a:ext cx="0" cy="0"/>
          <a:chOff x="0" y="0"/>
          <a:chExt cx="0" cy="0"/>
        </a:xfrm>
      </p:grpSpPr>
      <p:sp>
        <p:nvSpPr>
          <p:cNvPr id="860" name="Google Shape;860;p156"/>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1" name="Google Shape;861;p15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2" name="Google Shape;862;p15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3" name="Google Shape;863;p156"/>
          <p:cNvSpPr/>
          <p:nvPr>
            <p:ph idx="2" type="pic"/>
          </p:nvPr>
        </p:nvSpPr>
        <p:spPr>
          <a:xfrm>
            <a:off x="0" y="1442806"/>
            <a:ext cx="12192000" cy="1438508"/>
          </a:xfrm>
          <a:prstGeom prst="rect">
            <a:avLst/>
          </a:prstGeom>
          <a:solidFill>
            <a:srgbClr val="202021">
              <a:alpha val="49803"/>
            </a:srgbClr>
          </a:solidFill>
          <a:ln>
            <a:noFill/>
          </a:ln>
        </p:spPr>
      </p:sp>
      <p:sp>
        <p:nvSpPr>
          <p:cNvPr id="864" name="Google Shape;864;p156"/>
          <p:cNvSpPr/>
          <p:nvPr>
            <p:ph idx="3" type="pic"/>
          </p:nvPr>
        </p:nvSpPr>
        <p:spPr>
          <a:xfrm>
            <a:off x="0" y="3065994"/>
            <a:ext cx="12192000" cy="1438508"/>
          </a:xfrm>
          <a:prstGeom prst="rect">
            <a:avLst/>
          </a:prstGeom>
          <a:solidFill>
            <a:srgbClr val="202021">
              <a:alpha val="49803"/>
            </a:srgbClr>
          </a:solidFill>
          <a:ln>
            <a:noFill/>
          </a:ln>
        </p:spPr>
      </p:sp>
      <p:sp>
        <p:nvSpPr>
          <p:cNvPr id="865" name="Google Shape;865;p156"/>
          <p:cNvSpPr/>
          <p:nvPr>
            <p:ph idx="4" type="pic"/>
          </p:nvPr>
        </p:nvSpPr>
        <p:spPr>
          <a:xfrm>
            <a:off x="0" y="4688736"/>
            <a:ext cx="12192000" cy="1438508"/>
          </a:xfrm>
          <a:prstGeom prst="rect">
            <a:avLst/>
          </a:prstGeom>
          <a:solidFill>
            <a:srgbClr val="202021">
              <a:alpha val="49803"/>
            </a:srgbClr>
          </a:solidFill>
          <a:ln>
            <a:noFill/>
          </a:ln>
        </p:spPr>
      </p:sp>
      <p:cxnSp>
        <p:nvCxnSpPr>
          <p:cNvPr id="866" name="Google Shape;866;p15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7" name="Google Shape;867;p15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8" name="Google Shape;868;p15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69" name="Google Shape;869;p156"/>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0" name="Google Shape;870;p156"/>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1" name="Google Shape;871;p156"/>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72" name="Google Shape;872;p15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3" name="Google Shape;873;p156"/>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156"/>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5" name="Google Shape;875;p156"/>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156"/>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156"/>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156"/>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56"/>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156"/>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156"/>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2" name="Google Shape;882;p156"/>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156"/>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156"/>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156"/>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6" name="Google Shape;886;p156"/>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156"/>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8" name="Google Shape;888;p156"/>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156"/>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890" name="Shape 890"/>
        <p:cNvGrpSpPr/>
        <p:nvPr/>
      </p:nvGrpSpPr>
      <p:grpSpPr>
        <a:xfrm>
          <a:off x="0" y="0"/>
          <a:ext cx="0" cy="0"/>
          <a:chOff x="0" y="0"/>
          <a:chExt cx="0" cy="0"/>
        </a:xfrm>
      </p:grpSpPr>
      <p:sp>
        <p:nvSpPr>
          <p:cNvPr id="891" name="Google Shape;891;p157"/>
          <p:cNvSpPr/>
          <p:nvPr/>
        </p:nvSpPr>
        <p:spPr>
          <a:xfrm>
            <a:off x="0" y="0"/>
            <a:ext cx="6095999" cy="31763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2" name="Google Shape;892;p15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3" name="Google Shape;893;p15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4" name="Google Shape;894;p157"/>
          <p:cNvSpPr txBox="1"/>
          <p:nvPr>
            <p:ph idx="1" type="body"/>
          </p:nvPr>
        </p:nvSpPr>
        <p:spPr>
          <a:xfrm>
            <a:off x="531266" y="16731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157"/>
          <p:cNvSpPr/>
          <p:nvPr/>
        </p:nvSpPr>
        <p:spPr>
          <a:xfrm>
            <a:off x="4591343"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6" name="Google Shape;896;p157"/>
          <p:cNvSpPr/>
          <p:nvPr/>
        </p:nvSpPr>
        <p:spPr>
          <a:xfrm>
            <a:off x="10333248"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7" name="Google Shape;897;p157"/>
          <p:cNvSpPr/>
          <p:nvPr/>
        </p:nvSpPr>
        <p:spPr>
          <a:xfrm>
            <a:off x="10333248" y="8018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8" name="Google Shape;898;p157"/>
          <p:cNvSpPr/>
          <p:nvPr/>
        </p:nvSpPr>
        <p:spPr>
          <a:xfrm>
            <a:off x="6244390" y="9264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9" name="Google Shape;899;p157"/>
          <p:cNvSpPr/>
          <p:nvPr/>
        </p:nvSpPr>
        <p:spPr>
          <a:xfrm>
            <a:off x="6257843" y="36816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0" name="Google Shape;900;p157"/>
          <p:cNvSpPr/>
          <p:nvPr/>
        </p:nvSpPr>
        <p:spPr>
          <a:xfrm>
            <a:off x="515938" y="36816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01" name="Google Shape;901;p157"/>
          <p:cNvCxnSpPr/>
          <p:nvPr/>
        </p:nvCxnSpPr>
        <p:spPr>
          <a:xfrm>
            <a:off x="502483" y="3429001"/>
            <a:ext cx="11173581" cy="0"/>
          </a:xfrm>
          <a:prstGeom prst="straightConnector1">
            <a:avLst/>
          </a:prstGeom>
          <a:noFill/>
          <a:ln cap="flat" cmpd="sng" w="12700">
            <a:solidFill>
              <a:srgbClr val="BFBFBF"/>
            </a:solidFill>
            <a:prstDash val="lgDash"/>
            <a:round/>
            <a:headEnd len="sm" w="sm" type="none"/>
            <a:tailEnd len="sm" w="sm" type="none"/>
          </a:ln>
        </p:spPr>
      </p:cxnSp>
      <p:sp>
        <p:nvSpPr>
          <p:cNvPr id="902" name="Google Shape;902;p157"/>
          <p:cNvSpPr/>
          <p:nvPr/>
        </p:nvSpPr>
        <p:spPr>
          <a:xfrm rot="10800000">
            <a:off x="10333248" y="8018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3" name="Google Shape;903;p157"/>
          <p:cNvSpPr/>
          <p:nvPr/>
        </p:nvSpPr>
        <p:spPr>
          <a:xfrm rot="10800000">
            <a:off x="10333248"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4" name="Google Shape;904;p157"/>
          <p:cNvSpPr/>
          <p:nvPr/>
        </p:nvSpPr>
        <p:spPr>
          <a:xfrm rot="10800000">
            <a:off x="4591343"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5" name="Google Shape;905;p157"/>
          <p:cNvSpPr txBox="1"/>
          <p:nvPr>
            <p:ph idx="2" type="body"/>
          </p:nvPr>
        </p:nvSpPr>
        <p:spPr>
          <a:xfrm>
            <a:off x="948484" y="41174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6" name="Google Shape;906;p157"/>
          <p:cNvSpPr txBox="1"/>
          <p:nvPr>
            <p:ph idx="3" type="body"/>
          </p:nvPr>
        </p:nvSpPr>
        <p:spPr>
          <a:xfrm>
            <a:off x="2440863" y="41174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7" name="Google Shape;907;p157"/>
          <p:cNvSpPr txBox="1"/>
          <p:nvPr>
            <p:ph idx="4" type="body"/>
          </p:nvPr>
        </p:nvSpPr>
        <p:spPr>
          <a:xfrm>
            <a:off x="2440863" y="46974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8" name="Google Shape;908;p157"/>
          <p:cNvSpPr txBox="1"/>
          <p:nvPr>
            <p:ph idx="5" type="body"/>
          </p:nvPr>
        </p:nvSpPr>
        <p:spPr>
          <a:xfrm>
            <a:off x="6699913" y="13985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9" name="Google Shape;909;p157"/>
          <p:cNvSpPr txBox="1"/>
          <p:nvPr>
            <p:ph idx="6" type="body"/>
          </p:nvPr>
        </p:nvSpPr>
        <p:spPr>
          <a:xfrm>
            <a:off x="8192292" y="13985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0" name="Google Shape;910;p157"/>
          <p:cNvSpPr txBox="1"/>
          <p:nvPr>
            <p:ph idx="7" type="body"/>
          </p:nvPr>
        </p:nvSpPr>
        <p:spPr>
          <a:xfrm>
            <a:off x="8192292" y="19784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1" name="Google Shape;911;p157"/>
          <p:cNvSpPr txBox="1"/>
          <p:nvPr>
            <p:ph idx="8" type="body"/>
          </p:nvPr>
        </p:nvSpPr>
        <p:spPr>
          <a:xfrm>
            <a:off x="6677189" y="41019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2" name="Google Shape;912;p157"/>
          <p:cNvSpPr txBox="1"/>
          <p:nvPr>
            <p:ph idx="9" type="body"/>
          </p:nvPr>
        </p:nvSpPr>
        <p:spPr>
          <a:xfrm>
            <a:off x="8169568" y="41019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157"/>
          <p:cNvSpPr txBox="1"/>
          <p:nvPr>
            <p:ph idx="13" type="body"/>
          </p:nvPr>
        </p:nvSpPr>
        <p:spPr>
          <a:xfrm>
            <a:off x="8169568" y="46818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157"/>
          <p:cNvSpPr txBox="1"/>
          <p:nvPr>
            <p:ph idx="14" type="body"/>
          </p:nvPr>
        </p:nvSpPr>
        <p:spPr>
          <a:xfrm>
            <a:off x="10948771" y="9381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157"/>
          <p:cNvSpPr txBox="1"/>
          <p:nvPr>
            <p:ph idx="15" type="body"/>
          </p:nvPr>
        </p:nvSpPr>
        <p:spPr>
          <a:xfrm>
            <a:off x="5200965" y="37091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157"/>
          <p:cNvSpPr txBox="1"/>
          <p:nvPr>
            <p:ph idx="16" type="body"/>
          </p:nvPr>
        </p:nvSpPr>
        <p:spPr>
          <a:xfrm>
            <a:off x="10954488" y="37032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917" name="Shape 917"/>
        <p:cNvGrpSpPr/>
        <p:nvPr/>
      </p:nvGrpSpPr>
      <p:grpSpPr>
        <a:xfrm>
          <a:off x="0" y="0"/>
          <a:ext cx="0" cy="0"/>
          <a:chOff x="0" y="0"/>
          <a:chExt cx="0" cy="0"/>
        </a:xfrm>
      </p:grpSpPr>
      <p:sp>
        <p:nvSpPr>
          <p:cNvPr id="918" name="Google Shape;918;p158"/>
          <p:cNvSpPr/>
          <p:nvPr>
            <p:ph idx="2" type="pic"/>
          </p:nvPr>
        </p:nvSpPr>
        <p:spPr>
          <a:xfrm>
            <a:off x="0" y="0"/>
            <a:ext cx="4986609" cy="6858000"/>
          </a:xfrm>
          <a:prstGeom prst="rect">
            <a:avLst/>
          </a:prstGeom>
          <a:solidFill>
            <a:schemeClr val="dk2">
              <a:alpha val="74901"/>
            </a:schemeClr>
          </a:solidFill>
          <a:ln>
            <a:noFill/>
          </a:ln>
        </p:spPr>
      </p:sp>
      <p:sp>
        <p:nvSpPr>
          <p:cNvPr id="919" name="Google Shape;919;p158"/>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0" name="Google Shape;920;p158"/>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1" name="Google Shape;921;p158"/>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22" name="Google Shape;922;p158"/>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3" name="Google Shape;923;p158"/>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4" name="Google Shape;924;p158"/>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25" name="Google Shape;925;p158"/>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6" name="Google Shape;926;p158"/>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7" name="Google Shape;927;p158"/>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8" name="Google Shape;928;p158"/>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9" name="Google Shape;929;p158"/>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p158"/>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158"/>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158"/>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158"/>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158"/>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158"/>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158"/>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58"/>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80" name="Shape 80"/>
        <p:cNvGrpSpPr/>
        <p:nvPr/>
      </p:nvGrpSpPr>
      <p:grpSpPr>
        <a:xfrm>
          <a:off x="0" y="0"/>
          <a:ext cx="0" cy="0"/>
          <a:chOff x="0" y="0"/>
          <a:chExt cx="0" cy="0"/>
        </a:xfrm>
      </p:grpSpPr>
      <p:sp>
        <p:nvSpPr>
          <p:cNvPr id="81" name="Google Shape;81;p114"/>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2" name="Google Shape;82;p114"/>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83" name="Google Shape;83;p114"/>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14"/>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938" name="Shape 938"/>
        <p:cNvGrpSpPr/>
        <p:nvPr/>
      </p:nvGrpSpPr>
      <p:grpSpPr>
        <a:xfrm>
          <a:off x="0" y="0"/>
          <a:ext cx="0" cy="0"/>
          <a:chOff x="0" y="0"/>
          <a:chExt cx="0" cy="0"/>
        </a:xfrm>
      </p:grpSpPr>
      <p:sp>
        <p:nvSpPr>
          <p:cNvPr id="939" name="Google Shape;939;p159"/>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0" name="Google Shape;940;p159"/>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1" name="Google Shape;941;p159"/>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2" name="Google Shape;942;p159"/>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43" name="Google Shape;943;p159"/>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4" name="Google Shape;944;p159"/>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5" name="Google Shape;945;p159"/>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46" name="Google Shape;946;p159"/>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p159"/>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159"/>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9" name="Google Shape;949;p159"/>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0" name="Google Shape;950;p159"/>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159"/>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159"/>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59"/>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159"/>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59"/>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59"/>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7" name="Google Shape;957;p159"/>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8" name="Google Shape;958;p159"/>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959" name="Google Shape;959;p159"/>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960" name="Shape 960"/>
        <p:cNvGrpSpPr/>
        <p:nvPr/>
      </p:nvGrpSpPr>
      <p:grpSpPr>
        <a:xfrm>
          <a:off x="0" y="0"/>
          <a:ext cx="0" cy="0"/>
          <a:chOff x="0" y="0"/>
          <a:chExt cx="0" cy="0"/>
        </a:xfrm>
      </p:grpSpPr>
      <p:sp>
        <p:nvSpPr>
          <p:cNvPr id="961" name="Google Shape;961;p160"/>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62" name="Google Shape;962;p160"/>
          <p:cNvGrpSpPr/>
          <p:nvPr/>
        </p:nvGrpSpPr>
        <p:grpSpPr>
          <a:xfrm>
            <a:off x="715600" y="2098526"/>
            <a:ext cx="6096000" cy="1723549"/>
            <a:chOff x="715600" y="2205347"/>
            <a:chExt cx="6096000" cy="1723549"/>
          </a:xfrm>
        </p:grpSpPr>
        <p:sp>
          <p:nvSpPr>
            <p:cNvPr id="963" name="Google Shape;963;p160"/>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964" name="Google Shape;964;p160"/>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65" name="Google Shape;965;p160"/>
          <p:cNvGrpSpPr/>
          <p:nvPr/>
        </p:nvGrpSpPr>
        <p:grpSpPr>
          <a:xfrm>
            <a:off x="647700" y="5924400"/>
            <a:ext cx="1951864" cy="324000"/>
            <a:chOff x="3753875" y="6160946"/>
            <a:chExt cx="1951864" cy="324000"/>
          </a:xfrm>
        </p:grpSpPr>
        <p:pic>
          <p:nvPicPr>
            <p:cNvPr id="966" name="Google Shape;966;p160">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67" name="Google Shape;967;p160">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68" name="Google Shape;968;p160">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69" name="Google Shape;969;p160">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70" name="Google Shape;970;p160">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71" name="Google Shape;971;p160">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72" name="Google Shape;972;p16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73" name="Google Shape;973;p160"/>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974" name="Shape 974"/>
        <p:cNvGrpSpPr/>
        <p:nvPr/>
      </p:nvGrpSpPr>
      <p:grpSpPr>
        <a:xfrm>
          <a:off x="0" y="0"/>
          <a:ext cx="0" cy="0"/>
          <a:chOff x="0" y="0"/>
          <a:chExt cx="0" cy="0"/>
        </a:xfrm>
      </p:grpSpPr>
      <p:grpSp>
        <p:nvGrpSpPr>
          <p:cNvPr id="975" name="Google Shape;975;p161"/>
          <p:cNvGrpSpPr/>
          <p:nvPr/>
        </p:nvGrpSpPr>
        <p:grpSpPr>
          <a:xfrm>
            <a:off x="715600" y="2098526"/>
            <a:ext cx="6096000" cy="1723549"/>
            <a:chOff x="715600" y="2205347"/>
            <a:chExt cx="6096000" cy="1723549"/>
          </a:xfrm>
        </p:grpSpPr>
        <p:sp>
          <p:nvSpPr>
            <p:cNvPr id="976" name="Google Shape;976;p16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977" name="Google Shape;977;p16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78" name="Google Shape;978;p161"/>
          <p:cNvGrpSpPr/>
          <p:nvPr/>
        </p:nvGrpSpPr>
        <p:grpSpPr>
          <a:xfrm>
            <a:off x="647700" y="5924400"/>
            <a:ext cx="1951864" cy="324000"/>
            <a:chOff x="3753875" y="6160946"/>
            <a:chExt cx="1951864" cy="324000"/>
          </a:xfrm>
        </p:grpSpPr>
        <p:pic>
          <p:nvPicPr>
            <p:cNvPr id="979" name="Google Shape;979;p16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80" name="Google Shape;980;p16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81" name="Google Shape;981;p16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82" name="Google Shape;982;p16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83" name="Google Shape;983;p16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84" name="Google Shape;984;p16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85" name="Google Shape;985;p161"/>
          <p:cNvSpPr/>
          <p:nvPr>
            <p:ph idx="2" type="pic"/>
          </p:nvPr>
        </p:nvSpPr>
        <p:spPr>
          <a:xfrm>
            <a:off x="4627563" y="0"/>
            <a:ext cx="7564437" cy="6858000"/>
          </a:xfrm>
          <a:prstGeom prst="rect">
            <a:avLst/>
          </a:prstGeom>
          <a:noFill/>
          <a:ln>
            <a:noFill/>
          </a:ln>
        </p:spPr>
      </p:sp>
      <p:sp>
        <p:nvSpPr>
          <p:cNvPr id="986" name="Google Shape;986;p161"/>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7" name="Shape 987"/>
        <p:cNvGrpSpPr/>
        <p:nvPr/>
      </p:nvGrpSpPr>
      <p:grpSpPr>
        <a:xfrm>
          <a:off x="0" y="0"/>
          <a:ext cx="0" cy="0"/>
          <a:chOff x="0" y="0"/>
          <a:chExt cx="0" cy="0"/>
        </a:xfrm>
      </p:grpSpPr>
      <p:sp>
        <p:nvSpPr>
          <p:cNvPr id="988" name="Google Shape;988;p16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89" name="Google Shape;989;p16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0" name="Google Shape;990;p16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991" name="Shape 991"/>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2" name="Shape 992"/>
        <p:cNvGrpSpPr/>
        <p:nvPr/>
      </p:nvGrpSpPr>
      <p:grpSpPr>
        <a:xfrm>
          <a:off x="0" y="0"/>
          <a:ext cx="0" cy="0"/>
          <a:chOff x="0" y="0"/>
          <a:chExt cx="0" cy="0"/>
        </a:xfrm>
      </p:grpSpPr>
      <p:sp>
        <p:nvSpPr>
          <p:cNvPr id="993" name="Google Shape;993;p1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4" name="Google Shape;994;p1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5" name="Google Shape;995;p16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6" name="Google Shape;996;p16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7" name="Google Shape;997;p16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998" name="Google Shape;998;p164"/>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999" name="Shape 999"/>
        <p:cNvGrpSpPr/>
        <p:nvPr/>
      </p:nvGrpSpPr>
      <p:grpSpPr>
        <a:xfrm>
          <a:off x="0" y="0"/>
          <a:ext cx="0" cy="0"/>
          <a:chOff x="0" y="0"/>
          <a:chExt cx="0" cy="0"/>
        </a:xfrm>
      </p:grpSpPr>
      <p:sp>
        <p:nvSpPr>
          <p:cNvPr id="1000" name="Google Shape;1000;p16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1" name="Google Shape;1001;p16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1002" name="Google Shape;1002;p165"/>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3" name="Google Shape;1003;p165"/>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4" name="Google Shape;1004;p165"/>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05" name="Google Shape;1005;p165"/>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6" name="Google Shape;1006;p165"/>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7" name="Google Shape;1007;p165"/>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8" name="Google Shape;1008;p165"/>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65"/>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65"/>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11" name="Google Shape;1011;p165"/>
          <p:cNvGrpSpPr/>
          <p:nvPr/>
        </p:nvGrpSpPr>
        <p:grpSpPr>
          <a:xfrm>
            <a:off x="7656002" y="-2212485"/>
            <a:ext cx="7070416" cy="6911485"/>
            <a:chOff x="4751220" y="-1407341"/>
            <a:chExt cx="5536427" cy="5536427"/>
          </a:xfrm>
        </p:grpSpPr>
        <p:sp>
          <p:nvSpPr>
            <p:cNvPr id="1012" name="Google Shape;1012;p165"/>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13" name="Google Shape;1013;p165"/>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14" name="Google Shape;1014;p165"/>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1015" name="Shape 1015"/>
        <p:cNvGrpSpPr/>
        <p:nvPr/>
      </p:nvGrpSpPr>
      <p:grpSpPr>
        <a:xfrm>
          <a:off x="0" y="0"/>
          <a:ext cx="0" cy="0"/>
          <a:chOff x="0" y="0"/>
          <a:chExt cx="0" cy="0"/>
        </a:xfrm>
      </p:grpSpPr>
      <p:sp>
        <p:nvSpPr>
          <p:cNvPr id="1016" name="Google Shape;1016;p166"/>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7" name="Google Shape;1017;p166"/>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021" name="Shape 1021"/>
        <p:cNvGrpSpPr/>
        <p:nvPr/>
      </p:nvGrpSpPr>
      <p:grpSpPr>
        <a:xfrm>
          <a:off x="0" y="0"/>
          <a:ext cx="0" cy="0"/>
          <a:chOff x="0" y="0"/>
          <a:chExt cx="0" cy="0"/>
        </a:xfrm>
      </p:grpSpPr>
      <p:sp>
        <p:nvSpPr>
          <p:cNvPr id="1022" name="Google Shape;1022;p4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23" name="Google Shape;1023;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4" name="Google Shape;1024;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025" name="Shape 1025"/>
        <p:cNvGrpSpPr/>
        <p:nvPr/>
      </p:nvGrpSpPr>
      <p:grpSpPr>
        <a:xfrm>
          <a:off x="0" y="0"/>
          <a:ext cx="0" cy="0"/>
          <a:chOff x="0" y="0"/>
          <a:chExt cx="0" cy="0"/>
        </a:xfrm>
      </p:grpSpPr>
      <p:sp>
        <p:nvSpPr>
          <p:cNvPr id="1026" name="Google Shape;1026;p50"/>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7" name="Google Shape;1027;p50"/>
          <p:cNvSpPr/>
          <p:nvPr>
            <p:ph idx="2" type="pic"/>
          </p:nvPr>
        </p:nvSpPr>
        <p:spPr>
          <a:xfrm>
            <a:off x="1352048" y="-5702531"/>
            <a:ext cx="12192003" cy="12181139"/>
          </a:xfrm>
          <a:prstGeom prst="ellipse">
            <a:avLst/>
          </a:prstGeom>
          <a:noFill/>
          <a:ln>
            <a:noFill/>
          </a:ln>
        </p:spPr>
      </p:sp>
      <p:sp>
        <p:nvSpPr>
          <p:cNvPr id="1028" name="Google Shape;1028;p5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9" name="Google Shape;1029;p50"/>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0" name="Google Shape;1030;p50"/>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31" name="Google Shape;1031;p50"/>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2" name="Google Shape;1032;p50"/>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3" name="Google Shape;1033;p50"/>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4" name="Google Shape;1034;p50"/>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5" name="Google Shape;1035;p50"/>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6" name="Google Shape;1036;p50"/>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7" name="Google Shape;1037;p50"/>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50"/>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9" name="Google Shape;1039;p50"/>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40" name="Google Shape;1040;p50"/>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50"/>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2" name="Google Shape;1042;p50"/>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50"/>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50"/>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45" name="Google Shape;1045;p50"/>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50"/>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7" name="Google Shape;1047;p50"/>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50"/>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50"/>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50" name="Google Shape;1050;p50"/>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85" name="Shape 85"/>
        <p:cNvGrpSpPr/>
        <p:nvPr/>
      </p:nvGrpSpPr>
      <p:grpSpPr>
        <a:xfrm>
          <a:off x="0" y="0"/>
          <a:ext cx="0" cy="0"/>
          <a:chOff x="0" y="0"/>
          <a:chExt cx="0" cy="0"/>
        </a:xfrm>
      </p:grpSpPr>
      <p:sp>
        <p:nvSpPr>
          <p:cNvPr id="86" name="Google Shape;86;p115"/>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 name="Google Shape;87;p115"/>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115"/>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15"/>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51" name="Shape 1051"/>
        <p:cNvGrpSpPr/>
        <p:nvPr/>
      </p:nvGrpSpPr>
      <p:grpSpPr>
        <a:xfrm>
          <a:off x="0" y="0"/>
          <a:ext cx="0" cy="0"/>
          <a:chOff x="0" y="0"/>
          <a:chExt cx="0" cy="0"/>
        </a:xfrm>
      </p:grpSpPr>
      <p:sp>
        <p:nvSpPr>
          <p:cNvPr id="1052" name="Google Shape;1052;p5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53" name="Google Shape;1053;p5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054" name="Shape 1054"/>
        <p:cNvGrpSpPr/>
        <p:nvPr/>
      </p:nvGrpSpPr>
      <p:grpSpPr>
        <a:xfrm>
          <a:off x="0" y="0"/>
          <a:ext cx="0" cy="0"/>
          <a:chOff x="0" y="0"/>
          <a:chExt cx="0" cy="0"/>
        </a:xfrm>
      </p:grpSpPr>
      <p:sp>
        <p:nvSpPr>
          <p:cNvPr id="1055" name="Google Shape;1055;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6" name="Shape 1056"/>
        <p:cNvGrpSpPr/>
        <p:nvPr/>
      </p:nvGrpSpPr>
      <p:grpSpPr>
        <a:xfrm>
          <a:off x="0" y="0"/>
          <a:ext cx="0" cy="0"/>
          <a:chOff x="0" y="0"/>
          <a:chExt cx="0" cy="0"/>
        </a:xfrm>
      </p:grpSpPr>
      <p:sp>
        <p:nvSpPr>
          <p:cNvPr id="1057" name="Google Shape;1057;p5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8" name="Google Shape;1058;p5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9" name="Google Shape;1059;p5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1060" name="Shape 1060"/>
        <p:cNvGrpSpPr/>
        <p:nvPr/>
      </p:nvGrpSpPr>
      <p:grpSpPr>
        <a:xfrm>
          <a:off x="0" y="0"/>
          <a:ext cx="0" cy="0"/>
          <a:chOff x="0" y="0"/>
          <a:chExt cx="0" cy="0"/>
        </a:xfrm>
      </p:grpSpPr>
      <p:sp>
        <p:nvSpPr>
          <p:cNvPr id="1061" name="Google Shape;1061;p5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2" name="Google Shape;1062;p5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63" name="Google Shape;1063;p54"/>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64" name="Google Shape;1064;p54"/>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65" name="Google Shape;1065;p54"/>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66" name="Google Shape;1066;p54"/>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7" name="Google Shape;1067;p54"/>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8" name="Google Shape;1068;p54"/>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9" name="Google Shape;1069;p54"/>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0" name="Google Shape;1070;p54"/>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1" name="Google Shape;1071;p54"/>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72" name="Google Shape;1072;p54"/>
          <p:cNvGrpSpPr/>
          <p:nvPr/>
        </p:nvGrpSpPr>
        <p:grpSpPr>
          <a:xfrm>
            <a:off x="7656002" y="-2212485"/>
            <a:ext cx="7070416" cy="6911485"/>
            <a:chOff x="4751220" y="-1407341"/>
            <a:chExt cx="5536427" cy="5536427"/>
          </a:xfrm>
        </p:grpSpPr>
        <p:sp>
          <p:nvSpPr>
            <p:cNvPr id="1073" name="Google Shape;1073;p54"/>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74" name="Google Shape;1074;p54"/>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75" name="Google Shape;1075;p54"/>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76" name="Shape 1076"/>
        <p:cNvGrpSpPr/>
        <p:nvPr/>
      </p:nvGrpSpPr>
      <p:grpSpPr>
        <a:xfrm>
          <a:off x="0" y="0"/>
          <a:ext cx="0" cy="0"/>
          <a:chOff x="0" y="0"/>
          <a:chExt cx="0" cy="0"/>
        </a:xfrm>
      </p:grpSpPr>
      <p:sp>
        <p:nvSpPr>
          <p:cNvPr id="1077" name="Google Shape;1077;p5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8" name="Google Shape;1078;p5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9" name="Google Shape;1079;p5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080" name="Shape 1080"/>
        <p:cNvGrpSpPr/>
        <p:nvPr/>
      </p:nvGrpSpPr>
      <p:grpSpPr>
        <a:xfrm>
          <a:off x="0" y="0"/>
          <a:ext cx="0" cy="0"/>
          <a:chOff x="0" y="0"/>
          <a:chExt cx="0" cy="0"/>
        </a:xfrm>
      </p:grpSpPr>
      <p:sp>
        <p:nvSpPr>
          <p:cNvPr id="1081" name="Google Shape;1081;p5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82" name="Google Shape;1082;p5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3" name="Google Shape;1083;p5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4" name="Google Shape;1084;p5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085" name="Shape 1085"/>
        <p:cNvGrpSpPr/>
        <p:nvPr/>
      </p:nvGrpSpPr>
      <p:grpSpPr>
        <a:xfrm>
          <a:off x="0" y="0"/>
          <a:ext cx="0" cy="0"/>
          <a:chOff x="0" y="0"/>
          <a:chExt cx="0" cy="0"/>
        </a:xfrm>
      </p:grpSpPr>
      <p:sp>
        <p:nvSpPr>
          <p:cNvPr id="1086" name="Google Shape;1086;p6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87" name="Google Shape;1087;p6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8" name="Google Shape;1088;p6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089" name="Shape 1089"/>
        <p:cNvGrpSpPr/>
        <p:nvPr/>
      </p:nvGrpSpPr>
      <p:grpSpPr>
        <a:xfrm>
          <a:off x="0" y="0"/>
          <a:ext cx="0" cy="0"/>
          <a:chOff x="0" y="0"/>
          <a:chExt cx="0" cy="0"/>
        </a:xfrm>
      </p:grpSpPr>
      <p:sp>
        <p:nvSpPr>
          <p:cNvPr id="1090" name="Google Shape;1090;p6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1" name="Google Shape;1091;p6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2" name="Google Shape;1092;p6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093" name="Shape 1093"/>
        <p:cNvGrpSpPr/>
        <p:nvPr/>
      </p:nvGrpSpPr>
      <p:grpSpPr>
        <a:xfrm>
          <a:off x="0" y="0"/>
          <a:ext cx="0" cy="0"/>
          <a:chOff x="0" y="0"/>
          <a:chExt cx="0" cy="0"/>
        </a:xfrm>
      </p:grpSpPr>
      <p:sp>
        <p:nvSpPr>
          <p:cNvPr id="1094" name="Google Shape;1094;p6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5" name="Google Shape;1095;p6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6" name="Google Shape;1096;p62"/>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097" name="Google Shape;1097;p62"/>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098" name="Google Shape;1098;p62"/>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099" name="Google Shape;1099;p62"/>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0" name="Google Shape;1100;p62"/>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1" name="Google Shape;1101;p62"/>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2" name="Google Shape;1102;p62"/>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3" name="Google Shape;1103;p62"/>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4" name="Google Shape;1104;p62"/>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5" name="Google Shape;1105;p62"/>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6" name="Google Shape;1106;p62"/>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7" name="Google Shape;1107;p62"/>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8" name="Google Shape;1108;p62"/>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9" name="Google Shape;1109;p62"/>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0" name="Google Shape;1110;p62"/>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1" name="Google Shape;1111;p62"/>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2" name="Google Shape;1112;p62"/>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3" name="Google Shape;1113;p62"/>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4" name="Google Shape;1114;p62"/>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5" name="Google Shape;1115;p62"/>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6" name="Google Shape;1116;p62"/>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7" name="Google Shape;1117;p62"/>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118" name="Google Shape;1118;p62"/>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119" name="Google Shape;1119;p62"/>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120" name="Google Shape;1120;p62"/>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1" name="Google Shape;1121;p62"/>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2" name="Google Shape;1122;p62"/>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3" name="Google Shape;1123;p62"/>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4" name="Google Shape;1124;p62"/>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5" name="Google Shape;1125;p62"/>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6" name="Google Shape;1126;p62"/>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7" name="Google Shape;1127;p62"/>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8" name="Google Shape;1128;p62"/>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9" name="Google Shape;1129;p62"/>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bg>
      <p:bgPr>
        <a:solidFill>
          <a:schemeClr val="lt2"/>
        </a:solidFill>
      </p:bgPr>
    </p:bg>
    <p:spTree>
      <p:nvGrpSpPr>
        <p:cNvPr id="1130" name="Shape 1130"/>
        <p:cNvGrpSpPr/>
        <p:nvPr/>
      </p:nvGrpSpPr>
      <p:grpSpPr>
        <a:xfrm>
          <a:off x="0" y="0"/>
          <a:ext cx="0" cy="0"/>
          <a:chOff x="0" y="0"/>
          <a:chExt cx="0" cy="0"/>
        </a:xfrm>
      </p:grpSpPr>
      <p:sp>
        <p:nvSpPr>
          <p:cNvPr id="1131" name="Google Shape;1131;p63"/>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132" name="Google Shape;1132;p63"/>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133" name="Google Shape;1133;p63"/>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4" name="Google Shape;1134;p6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35" name="Google Shape;1135;p63"/>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136" name="Google Shape;1136;p63"/>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7" name="Google Shape;1137;p63"/>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8" name="Google Shape;1138;p63"/>
          <p:cNvSpPr/>
          <p:nvPr/>
        </p:nvSpPr>
        <p:spPr>
          <a:xfrm>
            <a:off x="2640689" y="221278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39" name="Google Shape;1139;p63"/>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0" name="Google Shape;1140;p63"/>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1" name="Google Shape;1141;p63"/>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2" name="Google Shape;1142;p63"/>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3" name="Google Shape;1143;p63"/>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4" name="Google Shape;1144;p63"/>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5" name="Google Shape;1145;p63"/>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6" name="Google Shape;1146;p63"/>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7" name="Google Shape;1147;p63"/>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8" name="Google Shape;1148;p63"/>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9" name="Google Shape;1149;p63"/>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0" name="Google Shape;1150;p63"/>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1" name="Google Shape;1151;p63"/>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2" name="Google Shape;1152;p63"/>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3" name="Google Shape;1153;p63"/>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90" name="Shape 90"/>
        <p:cNvGrpSpPr/>
        <p:nvPr/>
      </p:nvGrpSpPr>
      <p:grpSpPr>
        <a:xfrm>
          <a:off x="0" y="0"/>
          <a:ext cx="0" cy="0"/>
          <a:chOff x="0" y="0"/>
          <a:chExt cx="0" cy="0"/>
        </a:xfrm>
      </p:grpSpPr>
      <p:sp>
        <p:nvSpPr>
          <p:cNvPr id="91" name="Google Shape;91;p11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2" name="Google Shape;92;p1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154" name="Shape 1154"/>
        <p:cNvGrpSpPr/>
        <p:nvPr/>
      </p:nvGrpSpPr>
      <p:grpSpPr>
        <a:xfrm>
          <a:off x="0" y="0"/>
          <a:ext cx="0" cy="0"/>
          <a:chOff x="0" y="0"/>
          <a:chExt cx="0" cy="0"/>
        </a:xfrm>
      </p:grpSpPr>
      <p:sp>
        <p:nvSpPr>
          <p:cNvPr id="1155" name="Google Shape;1155;p64"/>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6" name="Google Shape;1156;p64"/>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57" name="Google Shape;1157;p64"/>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158" name="Google Shape;1158;p64"/>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159" name="Google Shape;1159;p64"/>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0" name="Google Shape;1160;p64"/>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1161" name="Shape 1161"/>
        <p:cNvGrpSpPr/>
        <p:nvPr/>
      </p:nvGrpSpPr>
      <p:grpSpPr>
        <a:xfrm>
          <a:off x="0" y="0"/>
          <a:ext cx="0" cy="0"/>
          <a:chOff x="0" y="0"/>
          <a:chExt cx="0" cy="0"/>
        </a:xfrm>
      </p:grpSpPr>
      <p:sp>
        <p:nvSpPr>
          <p:cNvPr id="1162" name="Google Shape;1162;p67"/>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3" name="Google Shape;1163;p67"/>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164" name="Shape 1164"/>
        <p:cNvGrpSpPr/>
        <p:nvPr/>
      </p:nvGrpSpPr>
      <p:grpSpPr>
        <a:xfrm>
          <a:off x="0" y="0"/>
          <a:ext cx="0" cy="0"/>
          <a:chOff x="0" y="0"/>
          <a:chExt cx="0" cy="0"/>
        </a:xfrm>
      </p:grpSpPr>
      <p:grpSp>
        <p:nvGrpSpPr>
          <p:cNvPr id="1165" name="Google Shape;1165;p68"/>
          <p:cNvGrpSpPr/>
          <p:nvPr/>
        </p:nvGrpSpPr>
        <p:grpSpPr>
          <a:xfrm>
            <a:off x="10668000" y="304798"/>
            <a:ext cx="1179720" cy="581555"/>
            <a:chOff x="969962" y="2846965"/>
            <a:chExt cx="1740598" cy="872299"/>
          </a:xfrm>
        </p:grpSpPr>
        <p:sp>
          <p:nvSpPr>
            <p:cNvPr id="1166" name="Google Shape;1166;p68"/>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7" name="Google Shape;1167;p68"/>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8" name="Google Shape;1168;p68"/>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9" name="Google Shape;1169;p68"/>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0" name="Google Shape;1170;p68"/>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1" name="Google Shape;1171;p68"/>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2" name="Google Shape;1172;p68"/>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3" name="Google Shape;1173;p68"/>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4" name="Google Shape;1174;p68"/>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5" name="Google Shape;1175;p68"/>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6" name="Google Shape;1176;p68"/>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7" name="Google Shape;1177;p68"/>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8" name="Google Shape;1178;p68"/>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9" name="Google Shape;1179;p68"/>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0" name="Google Shape;1180;p68"/>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1" name="Google Shape;1181;p68"/>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2" name="Google Shape;1182;p68"/>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3" name="Google Shape;1183;p68"/>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4" name="Google Shape;1184;p68"/>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5" name="Google Shape;1185;p68"/>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6" name="Google Shape;1186;p68"/>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7" name="Google Shape;1187;p68"/>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8" name="Google Shape;1188;p68"/>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89" name="Google Shape;1189;p68"/>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1190" name="Google Shape;1190;p68"/>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1" name="Google Shape;1191;p68"/>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2" name="Google Shape;1192;p68"/>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93" name="Shape 1193"/>
        <p:cNvGrpSpPr/>
        <p:nvPr/>
      </p:nvGrpSpPr>
      <p:grpSpPr>
        <a:xfrm>
          <a:off x="0" y="0"/>
          <a:ext cx="0" cy="0"/>
          <a:chOff x="0" y="0"/>
          <a:chExt cx="0" cy="0"/>
        </a:xfrm>
      </p:grpSpPr>
      <p:sp>
        <p:nvSpPr>
          <p:cNvPr id="1194" name="Google Shape;1194;p69"/>
          <p:cNvSpPr/>
          <p:nvPr>
            <p:ph idx="2" type="pic"/>
          </p:nvPr>
        </p:nvSpPr>
        <p:spPr>
          <a:xfrm>
            <a:off x="380974" y="374463"/>
            <a:ext cx="8280000" cy="6120000"/>
          </a:xfrm>
          <a:prstGeom prst="rect">
            <a:avLst/>
          </a:prstGeom>
          <a:noFill/>
          <a:ln>
            <a:noFill/>
          </a:ln>
        </p:spPr>
      </p:sp>
      <p:sp>
        <p:nvSpPr>
          <p:cNvPr id="1195" name="Google Shape;1195;p69"/>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96" name="Google Shape;1196;p69"/>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7" name="Google Shape;1197;p69"/>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98" name="Google Shape;1198;p69"/>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199" name="Google Shape;1199;p69"/>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200" name="Shape 1200"/>
        <p:cNvGrpSpPr/>
        <p:nvPr/>
      </p:nvGrpSpPr>
      <p:grpSpPr>
        <a:xfrm>
          <a:off x="0" y="0"/>
          <a:ext cx="0" cy="0"/>
          <a:chOff x="0" y="0"/>
          <a:chExt cx="0" cy="0"/>
        </a:xfrm>
      </p:grpSpPr>
      <p:sp>
        <p:nvSpPr>
          <p:cNvPr id="1201" name="Google Shape;1201;p70"/>
          <p:cNvSpPr/>
          <p:nvPr>
            <p:ph idx="2" type="pic"/>
          </p:nvPr>
        </p:nvSpPr>
        <p:spPr>
          <a:xfrm>
            <a:off x="360000" y="360000"/>
            <a:ext cx="11484000" cy="6120000"/>
          </a:xfrm>
          <a:prstGeom prst="rect">
            <a:avLst/>
          </a:prstGeom>
          <a:noFill/>
          <a:ln>
            <a:noFill/>
          </a:ln>
        </p:spPr>
      </p:sp>
      <p:sp>
        <p:nvSpPr>
          <p:cNvPr id="1202" name="Google Shape;1202;p70"/>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03" name="Google Shape;1203;p70"/>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04" name="Google Shape;1204;p70"/>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205" name="Shape 1205"/>
        <p:cNvGrpSpPr/>
        <p:nvPr/>
      </p:nvGrpSpPr>
      <p:grpSpPr>
        <a:xfrm>
          <a:off x="0" y="0"/>
          <a:ext cx="0" cy="0"/>
          <a:chOff x="0" y="0"/>
          <a:chExt cx="0" cy="0"/>
        </a:xfrm>
      </p:grpSpPr>
      <p:sp>
        <p:nvSpPr>
          <p:cNvPr id="1206" name="Google Shape;1206;p7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7" name="Google Shape;1207;p7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208" name="Google Shape;1208;p71"/>
          <p:cNvGrpSpPr/>
          <p:nvPr/>
        </p:nvGrpSpPr>
        <p:grpSpPr>
          <a:xfrm>
            <a:off x="10668000" y="304798"/>
            <a:ext cx="1179720" cy="581555"/>
            <a:chOff x="969962" y="2846965"/>
            <a:chExt cx="1740598" cy="872299"/>
          </a:xfrm>
        </p:grpSpPr>
        <p:sp>
          <p:nvSpPr>
            <p:cNvPr id="1209" name="Google Shape;1209;p71"/>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0" name="Google Shape;1210;p71"/>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1" name="Google Shape;1211;p71"/>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2" name="Google Shape;1212;p71"/>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3" name="Google Shape;1213;p71"/>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4" name="Google Shape;1214;p71"/>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5" name="Google Shape;1215;p71"/>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6" name="Google Shape;1216;p71"/>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7" name="Google Shape;1217;p71"/>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8" name="Google Shape;1218;p71"/>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9" name="Google Shape;1219;p71"/>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0" name="Google Shape;1220;p71"/>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1" name="Google Shape;1221;p71"/>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2" name="Google Shape;1222;p71"/>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3" name="Google Shape;1223;p71"/>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4" name="Google Shape;1224;p71"/>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5" name="Google Shape;1225;p71"/>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6" name="Google Shape;1226;p71"/>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7" name="Google Shape;1227;p71"/>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8" name="Google Shape;1228;p71"/>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9" name="Google Shape;1229;p71"/>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0" name="Google Shape;1230;p71"/>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1" name="Google Shape;1231;p71"/>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232" name="Shape 1232"/>
        <p:cNvGrpSpPr/>
        <p:nvPr/>
      </p:nvGrpSpPr>
      <p:grpSpPr>
        <a:xfrm>
          <a:off x="0" y="0"/>
          <a:ext cx="0" cy="0"/>
          <a:chOff x="0" y="0"/>
          <a:chExt cx="0" cy="0"/>
        </a:xfrm>
      </p:grpSpPr>
      <p:sp>
        <p:nvSpPr>
          <p:cNvPr id="1233" name="Google Shape;1233;p72"/>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34" name="Google Shape;1234;p72"/>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235" name="Google Shape;1235;p72"/>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6" name="Google Shape;1236;p72"/>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237" name="Shape 1237"/>
        <p:cNvGrpSpPr/>
        <p:nvPr/>
      </p:nvGrpSpPr>
      <p:grpSpPr>
        <a:xfrm>
          <a:off x="0" y="0"/>
          <a:ext cx="0" cy="0"/>
          <a:chOff x="0" y="0"/>
          <a:chExt cx="0" cy="0"/>
        </a:xfrm>
      </p:grpSpPr>
      <p:sp>
        <p:nvSpPr>
          <p:cNvPr id="1238" name="Google Shape;1238;p73"/>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9" name="Google Shape;1239;p73"/>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0" name="Google Shape;1240;p73"/>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1" name="Google Shape;1241;p73"/>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242" name="Shape 1242"/>
        <p:cNvGrpSpPr/>
        <p:nvPr/>
      </p:nvGrpSpPr>
      <p:grpSpPr>
        <a:xfrm>
          <a:off x="0" y="0"/>
          <a:ext cx="0" cy="0"/>
          <a:chOff x="0" y="0"/>
          <a:chExt cx="0" cy="0"/>
        </a:xfrm>
      </p:grpSpPr>
      <p:pic>
        <p:nvPicPr>
          <p:cNvPr id="1243" name="Google Shape;1243;p7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44" name="Google Shape;1244;p7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5" name="Google Shape;1245;p7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6" name="Google Shape;1246;p7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247" name="Shape 1247"/>
        <p:cNvGrpSpPr/>
        <p:nvPr/>
      </p:nvGrpSpPr>
      <p:grpSpPr>
        <a:xfrm>
          <a:off x="0" y="0"/>
          <a:ext cx="0" cy="0"/>
          <a:chOff x="0" y="0"/>
          <a:chExt cx="0" cy="0"/>
        </a:xfrm>
      </p:grpSpPr>
      <p:sp>
        <p:nvSpPr>
          <p:cNvPr id="1248" name="Google Shape;1248;p75"/>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9" name="Google Shape;1249;p7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0" name="Google Shape;1250;p75"/>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94" name="Shape 94"/>
        <p:cNvGrpSpPr/>
        <p:nvPr/>
      </p:nvGrpSpPr>
      <p:grpSpPr>
        <a:xfrm>
          <a:off x="0" y="0"/>
          <a:ext cx="0" cy="0"/>
          <a:chOff x="0" y="0"/>
          <a:chExt cx="0" cy="0"/>
        </a:xfrm>
      </p:grpSpPr>
      <p:pic>
        <p:nvPicPr>
          <p:cNvPr id="95" name="Google Shape;95;p11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96" name="Google Shape;96;p117"/>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1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117"/>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251" name="Shape 1251"/>
        <p:cNvGrpSpPr/>
        <p:nvPr/>
      </p:nvGrpSpPr>
      <p:grpSpPr>
        <a:xfrm>
          <a:off x="0" y="0"/>
          <a:ext cx="0" cy="0"/>
          <a:chOff x="0" y="0"/>
          <a:chExt cx="0" cy="0"/>
        </a:xfrm>
      </p:grpSpPr>
      <p:pic>
        <p:nvPicPr>
          <p:cNvPr id="1252" name="Google Shape;1252;p7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53" name="Google Shape;1253;p7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4" name="Google Shape;1254;p7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5" name="Google Shape;1255;p7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256" name="Shape 1256"/>
        <p:cNvGrpSpPr/>
        <p:nvPr/>
      </p:nvGrpSpPr>
      <p:grpSpPr>
        <a:xfrm>
          <a:off x="0" y="0"/>
          <a:ext cx="0" cy="0"/>
          <a:chOff x="0" y="0"/>
          <a:chExt cx="0" cy="0"/>
        </a:xfrm>
      </p:grpSpPr>
      <p:sp>
        <p:nvSpPr>
          <p:cNvPr id="1257" name="Google Shape;1257;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58" name="Google Shape;1258;p7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259" name="Shape 1259"/>
        <p:cNvGrpSpPr/>
        <p:nvPr/>
      </p:nvGrpSpPr>
      <p:grpSpPr>
        <a:xfrm>
          <a:off x="0" y="0"/>
          <a:ext cx="0" cy="0"/>
          <a:chOff x="0" y="0"/>
          <a:chExt cx="0" cy="0"/>
        </a:xfrm>
      </p:grpSpPr>
      <p:sp>
        <p:nvSpPr>
          <p:cNvPr id="1260" name="Google Shape;1260;p78"/>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1" name="Google Shape;1261;p78"/>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62" name="Google Shape;1262;p78"/>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63" name="Google Shape;1263;p78"/>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4" name="Google Shape;1264;p78"/>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5" name="Google Shape;1265;p78"/>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6" name="Google Shape;1266;p78"/>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7" name="Google Shape;1267;p78"/>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Content">
  <p:cSld name="1_2 Column Content">
    <p:spTree>
      <p:nvGrpSpPr>
        <p:cNvPr id="1268" name="Shape 1268"/>
        <p:cNvGrpSpPr/>
        <p:nvPr/>
      </p:nvGrpSpPr>
      <p:grpSpPr>
        <a:xfrm>
          <a:off x="0" y="0"/>
          <a:ext cx="0" cy="0"/>
          <a:chOff x="0" y="0"/>
          <a:chExt cx="0" cy="0"/>
        </a:xfrm>
      </p:grpSpPr>
      <p:sp>
        <p:nvSpPr>
          <p:cNvPr id="1269" name="Google Shape;1269;p79"/>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0" name="Google Shape;1270;p79"/>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1" name="Google Shape;1271;p79"/>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2" name="Google Shape;1272;p79"/>
          <p:cNvSpPr txBox="1"/>
          <p:nvPr>
            <p:ph idx="3" type="body"/>
          </p:nvPr>
        </p:nvSpPr>
        <p:spPr>
          <a:xfrm>
            <a:off x="393604" y="141203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3" name="Google Shape;1273;p79"/>
          <p:cNvSpPr txBox="1"/>
          <p:nvPr>
            <p:ph idx="4" type="body"/>
          </p:nvPr>
        </p:nvSpPr>
        <p:spPr>
          <a:xfrm>
            <a:off x="6489600" y="141203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274" name="Shape 1274"/>
        <p:cNvGrpSpPr/>
        <p:nvPr/>
      </p:nvGrpSpPr>
      <p:grpSpPr>
        <a:xfrm>
          <a:off x="0" y="0"/>
          <a:ext cx="0" cy="0"/>
          <a:chOff x="0" y="0"/>
          <a:chExt cx="0" cy="0"/>
        </a:xfrm>
      </p:grpSpPr>
      <p:sp>
        <p:nvSpPr>
          <p:cNvPr id="1275" name="Google Shape;1275;p80"/>
          <p:cNvSpPr/>
          <p:nvPr>
            <p:ph idx="2" type="pic"/>
          </p:nvPr>
        </p:nvSpPr>
        <p:spPr>
          <a:xfrm>
            <a:off x="0" y="-7067"/>
            <a:ext cx="12192000" cy="3743325"/>
          </a:xfrm>
          <a:prstGeom prst="rect">
            <a:avLst/>
          </a:prstGeom>
          <a:noFill/>
          <a:ln>
            <a:noFill/>
          </a:ln>
        </p:spPr>
      </p:sp>
      <p:sp>
        <p:nvSpPr>
          <p:cNvPr id="1276" name="Google Shape;1276;p8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7" name="Google Shape;1277;p80"/>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8" name="Google Shape;1278;p80"/>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9" name="Google Shape;1279;p80"/>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0" name="Google Shape;1280;p80"/>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1" name="Google Shape;1281;p80"/>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2" name="Google Shape;1282;p80"/>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3" name="Google Shape;1283;p80"/>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4" name="Google Shape;1284;p80"/>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5" name="Google Shape;1285;p80"/>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86" name="Google Shape;1286;p80"/>
          <p:cNvGraphicFramePr/>
          <p:nvPr/>
        </p:nvGraphicFramePr>
        <p:xfrm>
          <a:off x="2128110" y="2485373"/>
          <a:ext cx="2283579" cy="1522386"/>
        </p:xfrm>
        <a:graphic>
          <a:graphicData uri="http://schemas.openxmlformats.org/drawingml/2006/chart">
            <c:chart r:id="rId2"/>
          </a:graphicData>
        </a:graphic>
      </p:graphicFrame>
      <p:sp>
        <p:nvSpPr>
          <p:cNvPr id="1287" name="Google Shape;1287;p80"/>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8" name="Google Shape;1288;p80"/>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89" name="Google Shape;1289;p80"/>
          <p:cNvGraphicFramePr/>
          <p:nvPr/>
        </p:nvGraphicFramePr>
        <p:xfrm>
          <a:off x="4956596" y="2485373"/>
          <a:ext cx="2283579" cy="1522386"/>
        </p:xfrm>
        <a:graphic>
          <a:graphicData uri="http://schemas.openxmlformats.org/drawingml/2006/chart">
            <c:chart r:id="rId3"/>
          </a:graphicData>
        </a:graphic>
      </p:graphicFrame>
      <p:sp>
        <p:nvSpPr>
          <p:cNvPr id="1290" name="Google Shape;1290;p80"/>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1" name="Google Shape;1291;p80"/>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92" name="Google Shape;1292;p80"/>
          <p:cNvGraphicFramePr/>
          <p:nvPr/>
        </p:nvGraphicFramePr>
        <p:xfrm>
          <a:off x="7771209" y="2472275"/>
          <a:ext cx="2283579" cy="1522386"/>
        </p:xfrm>
        <a:graphic>
          <a:graphicData uri="http://schemas.openxmlformats.org/drawingml/2006/chart">
            <c:chart r:id="rId4"/>
          </a:graphicData>
        </a:graphic>
      </p:graphicFrame>
      <p:sp>
        <p:nvSpPr>
          <p:cNvPr id="1293" name="Google Shape;1293;p80"/>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4" name="Google Shape;1294;p80"/>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5" name="Google Shape;1295;p80"/>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6" name="Google Shape;1296;p8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7" name="Google Shape;1297;p80"/>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8" name="Google Shape;1298;p80"/>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9" name="Google Shape;1299;p80"/>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0" name="Google Shape;1300;p80"/>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1" name="Google Shape;1301;p80"/>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2" name="Google Shape;1302;p80"/>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3" name="Google Shape;1303;p80"/>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4" name="Google Shape;1304;p80"/>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5" name="Google Shape;1305;p80"/>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6" name="Google Shape;1306;p80"/>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07" name="Google Shape;1307;p80"/>
          <p:cNvGraphicFramePr/>
          <p:nvPr/>
        </p:nvGraphicFramePr>
        <p:xfrm>
          <a:off x="696554" y="3246336"/>
          <a:ext cx="2283579" cy="1522386"/>
        </p:xfrm>
        <a:graphic>
          <a:graphicData uri="http://schemas.openxmlformats.org/drawingml/2006/chart">
            <c:chart r:id="rId5"/>
          </a:graphicData>
        </a:graphic>
      </p:graphicFrame>
      <p:sp>
        <p:nvSpPr>
          <p:cNvPr id="1308" name="Google Shape;1308;p80"/>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9" name="Google Shape;1309;p80"/>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0" name="Google Shape;1310;p80"/>
          <p:cNvGraphicFramePr/>
          <p:nvPr/>
        </p:nvGraphicFramePr>
        <p:xfrm>
          <a:off x="3527104" y="3184215"/>
          <a:ext cx="2283579" cy="1522386"/>
        </p:xfrm>
        <a:graphic>
          <a:graphicData uri="http://schemas.openxmlformats.org/drawingml/2006/chart">
            <c:chart r:id="rId6"/>
          </a:graphicData>
        </a:graphic>
      </p:graphicFrame>
      <p:sp>
        <p:nvSpPr>
          <p:cNvPr id="1311" name="Google Shape;1311;p80"/>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2" name="Google Shape;1312;p80"/>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3" name="Google Shape;1313;p80"/>
          <p:cNvGraphicFramePr/>
          <p:nvPr/>
        </p:nvGraphicFramePr>
        <p:xfrm>
          <a:off x="6373338" y="3195523"/>
          <a:ext cx="2283579" cy="1522386"/>
        </p:xfrm>
        <a:graphic>
          <a:graphicData uri="http://schemas.openxmlformats.org/drawingml/2006/chart">
            <c:chart r:id="rId7"/>
          </a:graphicData>
        </a:graphic>
      </p:graphicFrame>
      <p:sp>
        <p:nvSpPr>
          <p:cNvPr id="1314" name="Google Shape;1314;p80"/>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5" name="Google Shape;1315;p80"/>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6" name="Google Shape;1316;p80"/>
          <p:cNvGraphicFramePr/>
          <p:nvPr/>
        </p:nvGraphicFramePr>
        <p:xfrm>
          <a:off x="9222809" y="3173171"/>
          <a:ext cx="2283579" cy="1522386"/>
        </p:xfrm>
        <a:graphic>
          <a:graphicData uri="http://schemas.openxmlformats.org/drawingml/2006/chart">
            <c:chart r:id="rId8"/>
          </a:graphicData>
        </a:graphic>
      </p:graphicFrame>
      <p:sp>
        <p:nvSpPr>
          <p:cNvPr id="1317" name="Google Shape;1317;p80"/>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8" name="Google Shape;1318;p80"/>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319" name="Shape 1319"/>
        <p:cNvGrpSpPr/>
        <p:nvPr/>
      </p:nvGrpSpPr>
      <p:grpSpPr>
        <a:xfrm>
          <a:off x="0" y="0"/>
          <a:ext cx="0" cy="0"/>
          <a:chOff x="0" y="0"/>
          <a:chExt cx="0" cy="0"/>
        </a:xfrm>
      </p:grpSpPr>
      <p:sp>
        <p:nvSpPr>
          <p:cNvPr id="1320" name="Google Shape;1320;p81"/>
          <p:cNvSpPr/>
          <p:nvPr>
            <p:ph idx="2" type="pic"/>
          </p:nvPr>
        </p:nvSpPr>
        <p:spPr>
          <a:xfrm>
            <a:off x="0" y="-7067"/>
            <a:ext cx="12192000" cy="3743325"/>
          </a:xfrm>
          <a:prstGeom prst="rect">
            <a:avLst/>
          </a:prstGeom>
          <a:noFill/>
          <a:ln>
            <a:noFill/>
          </a:ln>
        </p:spPr>
      </p:sp>
      <p:sp>
        <p:nvSpPr>
          <p:cNvPr id="1321" name="Google Shape;1321;p8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2" name="Google Shape;1322;p81"/>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3" name="Google Shape;1323;p81"/>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4" name="Google Shape;1324;p81"/>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5" name="Google Shape;1325;p81"/>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6" name="Google Shape;1326;p81"/>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7" name="Google Shape;1327;p81"/>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28" name="Google Shape;1328;p81"/>
          <p:cNvGraphicFramePr/>
          <p:nvPr/>
        </p:nvGraphicFramePr>
        <p:xfrm>
          <a:off x="3509441" y="2485373"/>
          <a:ext cx="2283579" cy="1522386"/>
        </p:xfrm>
        <a:graphic>
          <a:graphicData uri="http://schemas.openxmlformats.org/drawingml/2006/chart">
            <c:chart r:id="rId2"/>
          </a:graphicData>
        </a:graphic>
      </p:graphicFrame>
      <p:sp>
        <p:nvSpPr>
          <p:cNvPr id="1329" name="Google Shape;1329;p81"/>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0" name="Google Shape;1330;p81"/>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31" name="Google Shape;1331;p81"/>
          <p:cNvGraphicFramePr/>
          <p:nvPr/>
        </p:nvGraphicFramePr>
        <p:xfrm>
          <a:off x="6337927" y="2485373"/>
          <a:ext cx="2283579" cy="1522386"/>
        </p:xfrm>
        <a:graphic>
          <a:graphicData uri="http://schemas.openxmlformats.org/drawingml/2006/chart">
            <c:chart r:id="rId3"/>
          </a:graphicData>
        </a:graphic>
      </p:graphicFrame>
      <p:sp>
        <p:nvSpPr>
          <p:cNvPr id="1332" name="Google Shape;1332;p81"/>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3" name="Google Shape;1333;p81"/>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4" name="Google Shape;1334;p81"/>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5" name="Google Shape;1335;p8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6" name="Google Shape;1336;p81"/>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7" name="Google Shape;1337;p81"/>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8" name="Google Shape;1338;p81"/>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9" name="Google Shape;1339;p81"/>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0" name="Google Shape;1340;p81"/>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1" name="Google Shape;1341;p81"/>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p81"/>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43" name="Google Shape;1343;p81"/>
          <p:cNvGraphicFramePr/>
          <p:nvPr/>
        </p:nvGraphicFramePr>
        <p:xfrm>
          <a:off x="2077885" y="3246336"/>
          <a:ext cx="2283579" cy="1522386"/>
        </p:xfrm>
        <a:graphic>
          <a:graphicData uri="http://schemas.openxmlformats.org/drawingml/2006/chart">
            <c:chart r:id="rId4"/>
          </a:graphicData>
        </a:graphic>
      </p:graphicFrame>
      <p:sp>
        <p:nvSpPr>
          <p:cNvPr id="1344" name="Google Shape;1344;p81"/>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5" name="Google Shape;1345;p81"/>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46" name="Google Shape;1346;p81"/>
          <p:cNvGraphicFramePr/>
          <p:nvPr/>
        </p:nvGraphicFramePr>
        <p:xfrm>
          <a:off x="4908435" y="3184215"/>
          <a:ext cx="2283579" cy="1522386"/>
        </p:xfrm>
        <a:graphic>
          <a:graphicData uri="http://schemas.openxmlformats.org/drawingml/2006/chart">
            <c:chart r:id="rId5"/>
          </a:graphicData>
        </a:graphic>
      </p:graphicFrame>
      <p:sp>
        <p:nvSpPr>
          <p:cNvPr id="1347" name="Google Shape;1347;p81"/>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8" name="Google Shape;1348;p81"/>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49" name="Google Shape;1349;p81"/>
          <p:cNvGraphicFramePr/>
          <p:nvPr/>
        </p:nvGraphicFramePr>
        <p:xfrm>
          <a:off x="7754669" y="3195523"/>
          <a:ext cx="2283579" cy="1522386"/>
        </p:xfrm>
        <a:graphic>
          <a:graphicData uri="http://schemas.openxmlformats.org/drawingml/2006/chart">
            <c:chart r:id="rId6"/>
          </a:graphicData>
        </a:graphic>
      </p:graphicFrame>
      <p:sp>
        <p:nvSpPr>
          <p:cNvPr id="1350" name="Google Shape;1350;p81"/>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1" name="Google Shape;1351;p81"/>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352" name="Shape 1352"/>
        <p:cNvGrpSpPr/>
        <p:nvPr/>
      </p:nvGrpSpPr>
      <p:grpSpPr>
        <a:xfrm>
          <a:off x="0" y="0"/>
          <a:ext cx="0" cy="0"/>
          <a:chOff x="0" y="0"/>
          <a:chExt cx="0" cy="0"/>
        </a:xfrm>
      </p:grpSpPr>
      <p:sp>
        <p:nvSpPr>
          <p:cNvPr id="1353" name="Google Shape;1353;p82"/>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54" name="Google Shape;1354;p82"/>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355" name="Google Shape;1355;p82"/>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6" name="Google Shape;1356;p82"/>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7" name="Google Shape;1357;p82"/>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58" name="Google Shape;1358;p82"/>
          <p:cNvCxnSpPr>
            <a:endCxn id="1359"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60" name="Google Shape;1360;p82"/>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1" name="Google Shape;1361;p82"/>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2" name="Google Shape;1362;p82"/>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3" name="Google Shape;1363;p82"/>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9" name="Google Shape;1359;p82"/>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4" name="Google Shape;1364;p82"/>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5" name="Google Shape;1365;p82"/>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66" name="Google Shape;1366;p82"/>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7" name="Google Shape;1367;p82"/>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8" name="Google Shape;1368;p82"/>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9" name="Google Shape;1369;p82"/>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0" name="Google Shape;1370;p82"/>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1" name="Google Shape;1371;p82"/>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2" name="Google Shape;1372;p82"/>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3" name="Google Shape;1373;p82"/>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4" name="Google Shape;1374;p82"/>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5" name="Google Shape;1375;p82"/>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6" name="Google Shape;1376;p82"/>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7" name="Google Shape;1377;p82"/>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8" name="Google Shape;1378;p82"/>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79" name="Google Shape;1379;p82"/>
          <p:cNvCxnSpPr>
            <a:endCxn id="1380"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81" name="Google Shape;1381;p82"/>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2" name="Google Shape;1382;p82"/>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0" name="Google Shape;1380;p82"/>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3" name="Google Shape;1383;p82"/>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4" name="Google Shape;1384;p82"/>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82"/>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6" name="Google Shape;1386;p82"/>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87" name="Google Shape;1387;p82"/>
          <p:cNvCxnSpPr>
            <a:endCxn id="1388"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89" name="Google Shape;1389;p82"/>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0" name="Google Shape;1390;p82"/>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8" name="Google Shape;1388;p82"/>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1" name="Google Shape;1391;p82"/>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2" name="Google Shape;1392;p82"/>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3" name="Google Shape;1393;p82"/>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4" name="Google Shape;1394;p82"/>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95" name="Google Shape;1395;p82"/>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96" name="Google Shape;1396;p82"/>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7" name="Google Shape;1397;p82"/>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8" name="Google Shape;1398;p82"/>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9" name="Google Shape;1399;p82"/>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0" name="Google Shape;1400;p82"/>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1" name="Google Shape;1401;p82"/>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2" name="Google Shape;1402;p82"/>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403" name="Shape 1403"/>
        <p:cNvGrpSpPr/>
        <p:nvPr/>
      </p:nvGrpSpPr>
      <p:grpSpPr>
        <a:xfrm>
          <a:off x="0" y="0"/>
          <a:ext cx="0" cy="0"/>
          <a:chOff x="0" y="0"/>
          <a:chExt cx="0" cy="0"/>
        </a:xfrm>
      </p:grpSpPr>
      <p:cxnSp>
        <p:nvCxnSpPr>
          <p:cNvPr id="1404" name="Google Shape;1404;p83"/>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405" name="Google Shape;1405;p83"/>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06" name="Google Shape;1406;p83"/>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407" name="Google Shape;1407;p83"/>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08" name="Google Shape;1408;p83"/>
          <p:cNvCxnSpPr>
            <a:stCxn id="1407"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409" name="Google Shape;1409;p83"/>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0" name="Google Shape;1410;p83"/>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411" name="Google Shape;1411;p83"/>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412" name="Google Shape;1412;p83"/>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3" name="Google Shape;1413;p83"/>
          <p:cNvCxnSpPr>
            <a:endCxn id="1412"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414" name="Google Shape;1414;p83"/>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5" name="Google Shape;1415;p83"/>
          <p:cNvCxnSpPr>
            <a:stCxn id="1414"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416" name="Google Shape;1416;p83"/>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7" name="Google Shape;1417;p83"/>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418" name="Google Shape;1418;p83"/>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9" name="Google Shape;1419;p83"/>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0" name="Google Shape;1420;p83"/>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1" name="Google Shape;1421;p83"/>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2" name="Google Shape;1422;p83"/>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3" name="Google Shape;1423;p83"/>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83"/>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83"/>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6" name="Google Shape;1426;p83"/>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7" name="Google Shape;1427;p83"/>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8" name="Google Shape;1428;p83"/>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9" name="Google Shape;1429;p83"/>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0" name="Google Shape;1430;p83"/>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1" name="Google Shape;1431;p83"/>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83"/>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3" name="Google Shape;1433;p83"/>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83"/>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5" name="Google Shape;1435;p83"/>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6" name="Google Shape;1436;p83"/>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7" name="Google Shape;1437;p83"/>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8" name="Google Shape;1438;p83"/>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9" name="Google Shape;1439;p83"/>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83"/>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83"/>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83"/>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3" name="Google Shape;1443;p83"/>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4" name="Google Shape;1444;p83"/>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5" name="Google Shape;1445;p83"/>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6" name="Google Shape;1446;p83"/>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447" name="Shape 1447"/>
        <p:cNvGrpSpPr/>
        <p:nvPr/>
      </p:nvGrpSpPr>
      <p:grpSpPr>
        <a:xfrm>
          <a:off x="0" y="0"/>
          <a:ext cx="0" cy="0"/>
          <a:chOff x="0" y="0"/>
          <a:chExt cx="0" cy="0"/>
        </a:xfrm>
      </p:grpSpPr>
      <p:sp>
        <p:nvSpPr>
          <p:cNvPr id="1448" name="Google Shape;1448;p84"/>
          <p:cNvSpPr/>
          <p:nvPr>
            <p:ph idx="2" type="pic"/>
          </p:nvPr>
        </p:nvSpPr>
        <p:spPr>
          <a:xfrm>
            <a:off x="-2223246" y="-12411263"/>
            <a:ext cx="16566776" cy="14544863"/>
          </a:xfrm>
          <a:prstGeom prst="ellipse">
            <a:avLst/>
          </a:prstGeom>
          <a:noFill/>
          <a:ln>
            <a:noFill/>
          </a:ln>
        </p:spPr>
      </p:sp>
      <p:sp>
        <p:nvSpPr>
          <p:cNvPr id="1449" name="Google Shape;1449;p84"/>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84"/>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1" name="Google Shape;1451;p84"/>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452" name="Shape 1452"/>
        <p:cNvGrpSpPr/>
        <p:nvPr/>
      </p:nvGrpSpPr>
      <p:grpSpPr>
        <a:xfrm>
          <a:off x="0" y="0"/>
          <a:ext cx="0" cy="0"/>
          <a:chOff x="0" y="0"/>
          <a:chExt cx="0" cy="0"/>
        </a:xfrm>
      </p:grpSpPr>
      <p:sp>
        <p:nvSpPr>
          <p:cNvPr id="1453" name="Google Shape;1453;p85"/>
          <p:cNvSpPr/>
          <p:nvPr>
            <p:ph idx="2" type="pic"/>
          </p:nvPr>
        </p:nvSpPr>
        <p:spPr>
          <a:xfrm>
            <a:off x="4598435" y="3203575"/>
            <a:ext cx="2462213" cy="2851150"/>
          </a:xfrm>
          <a:prstGeom prst="rect">
            <a:avLst/>
          </a:prstGeom>
          <a:solidFill>
            <a:srgbClr val="F2F2F2"/>
          </a:solidFill>
          <a:ln>
            <a:noFill/>
          </a:ln>
        </p:spPr>
      </p:sp>
      <p:sp>
        <p:nvSpPr>
          <p:cNvPr id="1454" name="Google Shape;1454;p8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5" name="Google Shape;1455;p8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6" name="Google Shape;1456;p8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57" name="Google Shape;1457;p85"/>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8" name="Google Shape;1458;p85"/>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9" name="Google Shape;1459;p85"/>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0" name="Google Shape;1460;p85"/>
          <p:cNvSpPr/>
          <p:nvPr>
            <p:ph idx="6" type="pic"/>
          </p:nvPr>
        </p:nvSpPr>
        <p:spPr>
          <a:xfrm>
            <a:off x="7162373" y="3203575"/>
            <a:ext cx="2462213" cy="2851150"/>
          </a:xfrm>
          <a:prstGeom prst="rect">
            <a:avLst/>
          </a:prstGeom>
          <a:solidFill>
            <a:srgbClr val="F2F2F2"/>
          </a:solidFill>
          <a:ln>
            <a:noFill/>
          </a:ln>
        </p:spPr>
      </p:sp>
      <p:sp>
        <p:nvSpPr>
          <p:cNvPr id="1461" name="Google Shape;1461;p85"/>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2" name="Google Shape;1462;p85"/>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85"/>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4" name="Google Shape;1464;p85"/>
          <p:cNvSpPr/>
          <p:nvPr>
            <p:ph idx="13" type="pic"/>
          </p:nvPr>
        </p:nvSpPr>
        <p:spPr>
          <a:xfrm>
            <a:off x="9729787" y="3203575"/>
            <a:ext cx="2462213" cy="2851150"/>
          </a:xfrm>
          <a:prstGeom prst="rect">
            <a:avLst/>
          </a:prstGeom>
          <a:solidFill>
            <a:srgbClr val="F2F2F2"/>
          </a:solidFill>
          <a:ln>
            <a:noFill/>
          </a:ln>
        </p:spPr>
      </p:sp>
      <p:sp>
        <p:nvSpPr>
          <p:cNvPr id="1465" name="Google Shape;1465;p85"/>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6" name="Google Shape;1466;p85"/>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7" name="Google Shape;1467;p85"/>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8" name="Google Shape;1468;p85"/>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69" name="Google Shape;1469;p85"/>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470" name="Google Shape;1470;p85"/>
          <p:cNvSpPr/>
          <p:nvPr>
            <p:ph idx="17" type="pic"/>
          </p:nvPr>
        </p:nvSpPr>
        <p:spPr>
          <a:xfrm>
            <a:off x="2030510" y="2372361"/>
            <a:ext cx="2462213" cy="3682364"/>
          </a:xfrm>
          <a:prstGeom prst="rect">
            <a:avLst/>
          </a:prstGeom>
          <a:solidFill>
            <a:schemeClr val="dk2"/>
          </a:solidFill>
          <a:ln>
            <a:noFill/>
          </a:ln>
        </p:spPr>
      </p:sp>
      <p:sp>
        <p:nvSpPr>
          <p:cNvPr id="1471" name="Google Shape;1471;p85"/>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85"/>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85"/>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85"/>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99" name="Shape 99"/>
        <p:cNvGrpSpPr/>
        <p:nvPr/>
      </p:nvGrpSpPr>
      <p:grpSpPr>
        <a:xfrm>
          <a:off x="0" y="0"/>
          <a:ext cx="0" cy="0"/>
          <a:chOff x="0" y="0"/>
          <a:chExt cx="0" cy="0"/>
        </a:xfrm>
      </p:grpSpPr>
      <p:sp>
        <p:nvSpPr>
          <p:cNvPr id="100" name="Google Shape;100;p118"/>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18"/>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475" name="Shape 1475"/>
        <p:cNvGrpSpPr/>
        <p:nvPr/>
      </p:nvGrpSpPr>
      <p:grpSpPr>
        <a:xfrm>
          <a:off x="0" y="0"/>
          <a:ext cx="0" cy="0"/>
          <a:chOff x="0" y="0"/>
          <a:chExt cx="0" cy="0"/>
        </a:xfrm>
      </p:grpSpPr>
      <p:sp>
        <p:nvSpPr>
          <p:cNvPr id="1476" name="Google Shape;1476;p86"/>
          <p:cNvSpPr/>
          <p:nvPr>
            <p:ph idx="2" type="pic"/>
          </p:nvPr>
        </p:nvSpPr>
        <p:spPr>
          <a:xfrm>
            <a:off x="2028825" y="3203575"/>
            <a:ext cx="2462213" cy="2851150"/>
          </a:xfrm>
          <a:prstGeom prst="rect">
            <a:avLst/>
          </a:prstGeom>
          <a:solidFill>
            <a:srgbClr val="F2F2F2"/>
          </a:solidFill>
          <a:ln>
            <a:noFill/>
          </a:ln>
        </p:spPr>
      </p:sp>
      <p:sp>
        <p:nvSpPr>
          <p:cNvPr id="1477" name="Google Shape;1477;p86"/>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78" name="Google Shape;1478;p86"/>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479" name="Google Shape;1479;p8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0" name="Google Shape;1480;p8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1" name="Google Shape;1481;p8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82" name="Google Shape;1482;p86"/>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3" name="Google Shape;1483;p86"/>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4" name="Google Shape;1484;p86"/>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5" name="Google Shape;1485;p86"/>
          <p:cNvSpPr/>
          <p:nvPr>
            <p:ph idx="6" type="pic"/>
          </p:nvPr>
        </p:nvSpPr>
        <p:spPr>
          <a:xfrm>
            <a:off x="4595599" y="2372361"/>
            <a:ext cx="2462213" cy="3682364"/>
          </a:xfrm>
          <a:prstGeom prst="rect">
            <a:avLst/>
          </a:prstGeom>
          <a:solidFill>
            <a:schemeClr val="dk2"/>
          </a:solidFill>
          <a:ln>
            <a:noFill/>
          </a:ln>
        </p:spPr>
      </p:sp>
      <p:sp>
        <p:nvSpPr>
          <p:cNvPr id="1486" name="Google Shape;1486;p86"/>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7" name="Google Shape;1487;p86"/>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8" name="Google Shape;1488;p86"/>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9" name="Google Shape;1489;p86"/>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0" name="Google Shape;1490;p86"/>
          <p:cNvSpPr/>
          <p:nvPr>
            <p:ph idx="14" type="pic"/>
          </p:nvPr>
        </p:nvSpPr>
        <p:spPr>
          <a:xfrm>
            <a:off x="7162373" y="3203575"/>
            <a:ext cx="2462213" cy="2851150"/>
          </a:xfrm>
          <a:prstGeom prst="rect">
            <a:avLst/>
          </a:prstGeom>
          <a:solidFill>
            <a:srgbClr val="F2F2F2"/>
          </a:solidFill>
          <a:ln>
            <a:noFill/>
          </a:ln>
        </p:spPr>
      </p:sp>
      <p:sp>
        <p:nvSpPr>
          <p:cNvPr id="1491" name="Google Shape;1491;p86"/>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2" name="Google Shape;1492;p86"/>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3" name="Google Shape;1493;p86"/>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4" name="Google Shape;1494;p86"/>
          <p:cNvSpPr/>
          <p:nvPr>
            <p:ph idx="18" type="pic"/>
          </p:nvPr>
        </p:nvSpPr>
        <p:spPr>
          <a:xfrm>
            <a:off x="9729787" y="3203575"/>
            <a:ext cx="2462213" cy="2851150"/>
          </a:xfrm>
          <a:prstGeom prst="rect">
            <a:avLst/>
          </a:prstGeom>
          <a:solidFill>
            <a:srgbClr val="F2F2F2"/>
          </a:solidFill>
          <a:ln>
            <a:noFill/>
          </a:ln>
        </p:spPr>
      </p:sp>
      <p:sp>
        <p:nvSpPr>
          <p:cNvPr id="1495" name="Google Shape;1495;p86"/>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6" name="Google Shape;1496;p86"/>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7" name="Google Shape;1497;p86"/>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498" name="Shape 1498"/>
        <p:cNvGrpSpPr/>
        <p:nvPr/>
      </p:nvGrpSpPr>
      <p:grpSpPr>
        <a:xfrm>
          <a:off x="0" y="0"/>
          <a:ext cx="0" cy="0"/>
          <a:chOff x="0" y="0"/>
          <a:chExt cx="0" cy="0"/>
        </a:xfrm>
      </p:grpSpPr>
      <p:sp>
        <p:nvSpPr>
          <p:cNvPr id="1499" name="Google Shape;1499;p87"/>
          <p:cNvSpPr/>
          <p:nvPr>
            <p:ph idx="2" type="pic"/>
          </p:nvPr>
        </p:nvSpPr>
        <p:spPr>
          <a:xfrm>
            <a:off x="2028825" y="3203575"/>
            <a:ext cx="2462213" cy="2851150"/>
          </a:xfrm>
          <a:prstGeom prst="rect">
            <a:avLst/>
          </a:prstGeom>
          <a:solidFill>
            <a:srgbClr val="F2F2F2"/>
          </a:solidFill>
          <a:ln>
            <a:noFill/>
          </a:ln>
        </p:spPr>
      </p:sp>
      <p:sp>
        <p:nvSpPr>
          <p:cNvPr id="1500" name="Google Shape;1500;p87"/>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01" name="Google Shape;1501;p87"/>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502" name="Google Shape;1502;p8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3" name="Google Shape;1503;p8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4" name="Google Shape;1504;p8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05" name="Google Shape;1505;p8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6" name="Google Shape;1506;p8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7" name="Google Shape;1507;p8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8" name="Google Shape;1508;p87"/>
          <p:cNvSpPr/>
          <p:nvPr>
            <p:ph idx="6" type="pic"/>
          </p:nvPr>
        </p:nvSpPr>
        <p:spPr>
          <a:xfrm>
            <a:off x="7162373" y="2372361"/>
            <a:ext cx="2462213" cy="3682364"/>
          </a:xfrm>
          <a:prstGeom prst="rect">
            <a:avLst/>
          </a:prstGeom>
          <a:solidFill>
            <a:schemeClr val="dk2"/>
          </a:solidFill>
          <a:ln>
            <a:noFill/>
          </a:ln>
        </p:spPr>
      </p:sp>
      <p:sp>
        <p:nvSpPr>
          <p:cNvPr id="1509" name="Google Shape;1509;p87"/>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0" name="Google Shape;1510;p87"/>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1" name="Google Shape;1511;p87"/>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2" name="Google Shape;1512;p87"/>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3" name="Google Shape;1513;p87"/>
          <p:cNvSpPr/>
          <p:nvPr>
            <p:ph idx="14" type="pic"/>
          </p:nvPr>
        </p:nvSpPr>
        <p:spPr>
          <a:xfrm>
            <a:off x="4597124" y="3203575"/>
            <a:ext cx="2462213" cy="2851150"/>
          </a:xfrm>
          <a:prstGeom prst="rect">
            <a:avLst/>
          </a:prstGeom>
          <a:solidFill>
            <a:srgbClr val="F2F2F2"/>
          </a:solidFill>
          <a:ln>
            <a:noFill/>
          </a:ln>
        </p:spPr>
      </p:sp>
      <p:sp>
        <p:nvSpPr>
          <p:cNvPr id="1514" name="Google Shape;1514;p87"/>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5" name="Google Shape;1515;p87"/>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6" name="Google Shape;1516;p87"/>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7" name="Google Shape;1517;p87"/>
          <p:cNvSpPr/>
          <p:nvPr>
            <p:ph idx="18" type="pic"/>
          </p:nvPr>
        </p:nvSpPr>
        <p:spPr>
          <a:xfrm>
            <a:off x="9729787" y="3203575"/>
            <a:ext cx="2462213" cy="2851150"/>
          </a:xfrm>
          <a:prstGeom prst="rect">
            <a:avLst/>
          </a:prstGeom>
          <a:solidFill>
            <a:srgbClr val="F2F2F2"/>
          </a:solidFill>
          <a:ln>
            <a:noFill/>
          </a:ln>
        </p:spPr>
      </p:sp>
      <p:sp>
        <p:nvSpPr>
          <p:cNvPr id="1518" name="Google Shape;1518;p87"/>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87"/>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87"/>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521" name="Shape 1521"/>
        <p:cNvGrpSpPr/>
        <p:nvPr/>
      </p:nvGrpSpPr>
      <p:grpSpPr>
        <a:xfrm>
          <a:off x="0" y="0"/>
          <a:ext cx="0" cy="0"/>
          <a:chOff x="0" y="0"/>
          <a:chExt cx="0" cy="0"/>
        </a:xfrm>
      </p:grpSpPr>
      <p:sp>
        <p:nvSpPr>
          <p:cNvPr id="1522" name="Google Shape;1522;p88"/>
          <p:cNvSpPr/>
          <p:nvPr>
            <p:ph idx="2" type="pic"/>
          </p:nvPr>
        </p:nvSpPr>
        <p:spPr>
          <a:xfrm>
            <a:off x="2028825" y="3203575"/>
            <a:ext cx="2462213" cy="2851150"/>
          </a:xfrm>
          <a:prstGeom prst="rect">
            <a:avLst/>
          </a:prstGeom>
          <a:solidFill>
            <a:srgbClr val="F2F2F2"/>
          </a:solidFill>
          <a:ln>
            <a:noFill/>
          </a:ln>
        </p:spPr>
      </p:sp>
      <p:sp>
        <p:nvSpPr>
          <p:cNvPr id="1523" name="Google Shape;1523;p88"/>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24" name="Google Shape;1524;p88"/>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525" name="Google Shape;1525;p8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6" name="Google Shape;1526;p8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7" name="Google Shape;1527;p8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28" name="Google Shape;1528;p8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9" name="Google Shape;1529;p8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0" name="Google Shape;1530;p8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1" name="Google Shape;1531;p88"/>
          <p:cNvSpPr/>
          <p:nvPr>
            <p:ph idx="6" type="pic"/>
          </p:nvPr>
        </p:nvSpPr>
        <p:spPr>
          <a:xfrm>
            <a:off x="9729787" y="2372361"/>
            <a:ext cx="2462213" cy="3682364"/>
          </a:xfrm>
          <a:prstGeom prst="rect">
            <a:avLst/>
          </a:prstGeom>
          <a:solidFill>
            <a:schemeClr val="dk2"/>
          </a:solidFill>
          <a:ln>
            <a:noFill/>
          </a:ln>
        </p:spPr>
      </p:sp>
      <p:sp>
        <p:nvSpPr>
          <p:cNvPr id="1532" name="Google Shape;1532;p88"/>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88"/>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4" name="Google Shape;1534;p88"/>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5" name="Google Shape;1535;p88"/>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6" name="Google Shape;1536;p88"/>
          <p:cNvSpPr/>
          <p:nvPr>
            <p:ph idx="14" type="pic"/>
          </p:nvPr>
        </p:nvSpPr>
        <p:spPr>
          <a:xfrm>
            <a:off x="4597124" y="3203575"/>
            <a:ext cx="2462213" cy="2851150"/>
          </a:xfrm>
          <a:prstGeom prst="rect">
            <a:avLst/>
          </a:prstGeom>
          <a:solidFill>
            <a:srgbClr val="F2F2F2"/>
          </a:solidFill>
          <a:ln>
            <a:noFill/>
          </a:ln>
        </p:spPr>
      </p:sp>
      <p:sp>
        <p:nvSpPr>
          <p:cNvPr id="1537" name="Google Shape;1537;p88"/>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8" name="Google Shape;1538;p88"/>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9" name="Google Shape;1539;p88"/>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0" name="Google Shape;1540;p88"/>
          <p:cNvSpPr/>
          <p:nvPr>
            <p:ph idx="18" type="pic"/>
          </p:nvPr>
        </p:nvSpPr>
        <p:spPr>
          <a:xfrm>
            <a:off x="7164858" y="3203575"/>
            <a:ext cx="2462213" cy="2851150"/>
          </a:xfrm>
          <a:prstGeom prst="rect">
            <a:avLst/>
          </a:prstGeom>
          <a:solidFill>
            <a:srgbClr val="F2F2F2"/>
          </a:solidFill>
          <a:ln>
            <a:noFill/>
          </a:ln>
        </p:spPr>
      </p:sp>
      <p:sp>
        <p:nvSpPr>
          <p:cNvPr id="1541" name="Google Shape;1541;p88"/>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88"/>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3" name="Google Shape;1543;p88"/>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544" name="Shape 1544"/>
        <p:cNvGrpSpPr/>
        <p:nvPr/>
      </p:nvGrpSpPr>
      <p:grpSpPr>
        <a:xfrm>
          <a:off x="0" y="0"/>
          <a:ext cx="0" cy="0"/>
          <a:chOff x="0" y="0"/>
          <a:chExt cx="0" cy="0"/>
        </a:xfrm>
      </p:grpSpPr>
      <p:sp>
        <p:nvSpPr>
          <p:cNvPr id="1545" name="Google Shape;1545;p89"/>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46" name="Google Shape;1546;p89"/>
          <p:cNvSpPr/>
          <p:nvPr>
            <p:ph idx="2" type="pic"/>
          </p:nvPr>
        </p:nvSpPr>
        <p:spPr>
          <a:xfrm>
            <a:off x="4469157" y="-1"/>
            <a:ext cx="7114233" cy="6868049"/>
          </a:xfrm>
          <a:prstGeom prst="rect">
            <a:avLst/>
          </a:prstGeom>
          <a:noFill/>
          <a:ln>
            <a:noFill/>
          </a:ln>
        </p:spPr>
      </p:sp>
      <p:sp>
        <p:nvSpPr>
          <p:cNvPr id="1547" name="Google Shape;1547;p89"/>
          <p:cNvSpPr/>
          <p:nvPr>
            <p:ph idx="3" type="pic"/>
          </p:nvPr>
        </p:nvSpPr>
        <p:spPr>
          <a:xfrm>
            <a:off x="6621458" y="4188053"/>
            <a:ext cx="4032071" cy="1773425"/>
          </a:xfrm>
          <a:prstGeom prst="rect">
            <a:avLst/>
          </a:prstGeom>
          <a:solidFill>
            <a:schemeClr val="dk2"/>
          </a:solidFill>
          <a:ln>
            <a:noFill/>
          </a:ln>
        </p:spPr>
      </p:sp>
      <p:sp>
        <p:nvSpPr>
          <p:cNvPr id="1548" name="Google Shape;1548;p89"/>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9" name="Google Shape;1549;p89"/>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0" name="Google Shape;1550;p89"/>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89"/>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2" name="Google Shape;1552;p89"/>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3" name="Google Shape;1553;p89"/>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54" name="Google Shape;1554;p89"/>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555" name="Google Shape;1555;p89"/>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556" name="Google Shape;1556;p89"/>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557" name="Google Shape;1557;p89"/>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8" name="Google Shape;1558;p89"/>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89"/>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0" name="Google Shape;1560;p89"/>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89"/>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2" name="Google Shape;1562;p89"/>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89"/>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89"/>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89"/>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566" name="Shape 1566"/>
        <p:cNvGrpSpPr/>
        <p:nvPr/>
      </p:nvGrpSpPr>
      <p:grpSpPr>
        <a:xfrm>
          <a:off x="0" y="0"/>
          <a:ext cx="0" cy="0"/>
          <a:chOff x="0" y="0"/>
          <a:chExt cx="0" cy="0"/>
        </a:xfrm>
      </p:grpSpPr>
      <p:sp>
        <p:nvSpPr>
          <p:cNvPr id="1567" name="Google Shape;1567;p9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68" name="Google Shape;1568;p90"/>
          <p:cNvSpPr/>
          <p:nvPr>
            <p:ph idx="2" type="pic"/>
          </p:nvPr>
        </p:nvSpPr>
        <p:spPr>
          <a:xfrm>
            <a:off x="4469157" y="-1"/>
            <a:ext cx="7114233" cy="6868049"/>
          </a:xfrm>
          <a:prstGeom prst="rect">
            <a:avLst/>
          </a:prstGeom>
          <a:noFill/>
          <a:ln>
            <a:noFill/>
          </a:ln>
        </p:spPr>
      </p:sp>
      <p:sp>
        <p:nvSpPr>
          <p:cNvPr id="1569" name="Google Shape;1569;p90"/>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1570" name="Google Shape;1570;p90"/>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71" name="Google Shape;1571;p90"/>
          <p:cNvSpPr/>
          <p:nvPr>
            <p:ph idx="3" type="pic"/>
          </p:nvPr>
        </p:nvSpPr>
        <p:spPr>
          <a:xfrm>
            <a:off x="6621458" y="4188053"/>
            <a:ext cx="4032071" cy="1773425"/>
          </a:xfrm>
          <a:prstGeom prst="rect">
            <a:avLst/>
          </a:prstGeom>
          <a:solidFill>
            <a:schemeClr val="dk2"/>
          </a:solidFill>
          <a:ln>
            <a:noFill/>
          </a:ln>
        </p:spPr>
      </p:sp>
      <p:sp>
        <p:nvSpPr>
          <p:cNvPr id="1572" name="Google Shape;1572;p90"/>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3" name="Google Shape;1573;p9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4" name="Google Shape;1574;p90"/>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1575" name="Shape 1575"/>
        <p:cNvGrpSpPr/>
        <p:nvPr/>
      </p:nvGrpSpPr>
      <p:grpSpPr>
        <a:xfrm>
          <a:off x="0" y="0"/>
          <a:ext cx="0" cy="0"/>
          <a:chOff x="0" y="0"/>
          <a:chExt cx="0" cy="0"/>
        </a:xfrm>
      </p:grpSpPr>
      <p:sp>
        <p:nvSpPr>
          <p:cNvPr id="1576" name="Google Shape;1576;p91"/>
          <p:cNvSpPr/>
          <p:nvPr>
            <p:ph idx="2" type="pic"/>
          </p:nvPr>
        </p:nvSpPr>
        <p:spPr>
          <a:xfrm>
            <a:off x="4469157" y="-1"/>
            <a:ext cx="7114233" cy="6868049"/>
          </a:xfrm>
          <a:prstGeom prst="rect">
            <a:avLst/>
          </a:prstGeom>
          <a:solidFill>
            <a:schemeClr val="lt1">
              <a:alpha val="20000"/>
            </a:schemeClr>
          </a:solidFill>
          <a:ln>
            <a:noFill/>
          </a:ln>
        </p:spPr>
      </p:sp>
      <p:sp>
        <p:nvSpPr>
          <p:cNvPr id="1577" name="Google Shape;1577;p91"/>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8" name="Google Shape;1578;p9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579" name="Shape 1579"/>
        <p:cNvGrpSpPr/>
        <p:nvPr/>
      </p:nvGrpSpPr>
      <p:grpSpPr>
        <a:xfrm>
          <a:off x="0" y="0"/>
          <a:ext cx="0" cy="0"/>
          <a:chOff x="0" y="0"/>
          <a:chExt cx="0" cy="0"/>
        </a:xfrm>
      </p:grpSpPr>
      <p:sp>
        <p:nvSpPr>
          <p:cNvPr id="1580" name="Google Shape;1580;p92"/>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1" name="Google Shape;1581;p92"/>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82" name="Google Shape;1582;p9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583" name="Google Shape;1583;p92"/>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84" name="Google Shape;1584;p92"/>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585" name="Google Shape;1585;p9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586" name="Google Shape;1586;p92"/>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7" name="Google Shape;1587;p92"/>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8" name="Google Shape;1588;p92"/>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89" name="Google Shape;1589;p92"/>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90" name="Google Shape;1590;p92"/>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591" name="Google Shape;1591;p92"/>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92"/>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3" name="Google Shape;1593;p92"/>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94" name="Google Shape;1594;p92"/>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95" name="Google Shape;1595;p92"/>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596" name="Google Shape;1596;p92"/>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92"/>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8" name="Google Shape;1598;p92"/>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599" name="Shape 1599"/>
        <p:cNvGrpSpPr/>
        <p:nvPr/>
      </p:nvGrpSpPr>
      <p:grpSpPr>
        <a:xfrm>
          <a:off x="0" y="0"/>
          <a:ext cx="0" cy="0"/>
          <a:chOff x="0" y="0"/>
          <a:chExt cx="0" cy="0"/>
        </a:xfrm>
      </p:grpSpPr>
      <p:sp>
        <p:nvSpPr>
          <p:cNvPr id="1600" name="Google Shape;1600;p93"/>
          <p:cNvSpPr/>
          <p:nvPr>
            <p:ph idx="2" type="pic"/>
          </p:nvPr>
        </p:nvSpPr>
        <p:spPr>
          <a:xfrm>
            <a:off x="0" y="0"/>
            <a:ext cx="6295968" cy="6489229"/>
          </a:xfrm>
          <a:prstGeom prst="rect">
            <a:avLst/>
          </a:prstGeom>
          <a:noFill/>
          <a:ln>
            <a:noFill/>
          </a:ln>
        </p:spPr>
      </p:sp>
      <p:sp>
        <p:nvSpPr>
          <p:cNvPr id="1601" name="Google Shape;1601;p9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2" name="Google Shape;1602;p9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3" name="Google Shape;1603;p9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4" name="Google Shape;1604;p9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5" name="Google Shape;1605;p9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6" name="Google Shape;1606;p9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7" name="Google Shape;1607;p9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8" name="Google Shape;1608;p9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9" name="Google Shape;1609;p9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0" name="Google Shape;1610;p9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1" name="Google Shape;1611;p9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2" name="Google Shape;1612;p9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3" name="Google Shape;1613;p9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4" name="Google Shape;1614;p9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5" name="Google Shape;1615;p9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6" name="Google Shape;1616;p9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7" name="Google Shape;1617;p9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8" name="Google Shape;1618;p9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9" name="Google Shape;1619;p9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9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1" name="Google Shape;1621;p9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2" name="Google Shape;1622;p9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3" name="Google Shape;1623;p9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4" name="Google Shape;1624;p9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5" name="Google Shape;1625;p9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6" name="Google Shape;1626;p9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7" name="Google Shape;1627;p9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628" name="Shape 1628"/>
        <p:cNvGrpSpPr/>
        <p:nvPr/>
      </p:nvGrpSpPr>
      <p:grpSpPr>
        <a:xfrm>
          <a:off x="0" y="0"/>
          <a:ext cx="0" cy="0"/>
          <a:chOff x="0" y="0"/>
          <a:chExt cx="0" cy="0"/>
        </a:xfrm>
      </p:grpSpPr>
      <p:sp>
        <p:nvSpPr>
          <p:cNvPr id="1629" name="Google Shape;1629;p94"/>
          <p:cNvSpPr/>
          <p:nvPr>
            <p:ph idx="2" type="pic"/>
          </p:nvPr>
        </p:nvSpPr>
        <p:spPr>
          <a:xfrm>
            <a:off x="0" y="0"/>
            <a:ext cx="6295968" cy="6489229"/>
          </a:xfrm>
          <a:prstGeom prst="rect">
            <a:avLst/>
          </a:prstGeom>
          <a:noFill/>
          <a:ln>
            <a:noFill/>
          </a:ln>
        </p:spPr>
      </p:sp>
      <p:sp>
        <p:nvSpPr>
          <p:cNvPr id="1630" name="Google Shape;1630;p9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1" name="Google Shape;1631;p9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2" name="Google Shape;1632;p94"/>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3" name="Google Shape;1633;p94"/>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4" name="Google Shape;1634;p94"/>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5" name="Google Shape;1635;p94"/>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6" name="Google Shape;1636;p94"/>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7" name="Google Shape;1637;p94"/>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8" name="Google Shape;1638;p94"/>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9" name="Google Shape;1639;p94"/>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0" name="Google Shape;1640;p94"/>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1" name="Google Shape;1641;p94"/>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2" name="Google Shape;1642;p94"/>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3" name="Google Shape;1643;p94"/>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4" name="Google Shape;1644;p94"/>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5" name="Google Shape;1645;p94"/>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6" name="Google Shape;1646;p94"/>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7" name="Google Shape;1647;p94"/>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8" name="Google Shape;1648;p94"/>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9" name="Google Shape;1649;p94"/>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0" name="Google Shape;1650;p94"/>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1" name="Google Shape;1651;p94"/>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652" name="Shape 1652"/>
        <p:cNvGrpSpPr/>
        <p:nvPr/>
      </p:nvGrpSpPr>
      <p:grpSpPr>
        <a:xfrm>
          <a:off x="0" y="0"/>
          <a:ext cx="0" cy="0"/>
          <a:chOff x="0" y="0"/>
          <a:chExt cx="0" cy="0"/>
        </a:xfrm>
      </p:grpSpPr>
      <p:sp>
        <p:nvSpPr>
          <p:cNvPr id="1653" name="Google Shape;1653;p9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4" name="Google Shape;1654;p9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5" name="Google Shape;1655;p95"/>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6" name="Google Shape;1656;p95"/>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7" name="Google Shape;1657;p95"/>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8" name="Google Shape;1658;p95"/>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9" name="Google Shape;1659;p95"/>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0" name="Google Shape;1660;p95"/>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661" name="Google Shape;1661;p95"/>
          <p:cNvCxnSpPr>
            <a:stCxn id="1656" idx="7"/>
            <a:endCxn id="1658"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662" name="Google Shape;1662;p95"/>
          <p:cNvCxnSpPr>
            <a:stCxn id="1657" idx="6"/>
            <a:endCxn id="1659"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663" name="Google Shape;1663;p95"/>
          <p:cNvCxnSpPr>
            <a:stCxn id="1655" idx="5"/>
            <a:endCxn id="1660"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664" name="Google Shape;1664;p95"/>
          <p:cNvGrpSpPr/>
          <p:nvPr/>
        </p:nvGrpSpPr>
        <p:grpSpPr>
          <a:xfrm>
            <a:off x="5341666" y="2761885"/>
            <a:ext cx="6334396" cy="1721524"/>
            <a:chOff x="4668125" y="3006439"/>
            <a:chExt cx="7007937" cy="1721524"/>
          </a:xfrm>
        </p:grpSpPr>
        <p:cxnSp>
          <p:nvCxnSpPr>
            <p:cNvPr id="1665" name="Google Shape;1665;p95"/>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666" name="Google Shape;1666;p95"/>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667" name="Google Shape;1667;p95"/>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668" name="Google Shape;1668;p95"/>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69" name="Google Shape;1669;p95"/>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70" name="Google Shape;1670;p95"/>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1" name="Google Shape;1671;p95"/>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2" name="Google Shape;1672;p95"/>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3" name="Google Shape;1673;p95"/>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4" name="Google Shape;1674;p95"/>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5" name="Google Shape;1675;p95"/>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6" name="Google Shape;1676;p95"/>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7" name="Google Shape;1677;p95"/>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8" name="Google Shape;1678;p95"/>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9" name="Google Shape;1679;p95"/>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0" name="Google Shape;1680;p95"/>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1" name="Google Shape;1681;p95"/>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2" name="Google Shape;1682;p95"/>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58" Type="http://schemas.openxmlformats.org/officeDocument/2006/relationships/theme" Target="../theme/theme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7.xml"/><Relationship Id="rId42" Type="http://schemas.openxmlformats.org/officeDocument/2006/relationships/slideLayout" Target="../slideLayouts/slideLayout99.xml"/><Relationship Id="rId41" Type="http://schemas.openxmlformats.org/officeDocument/2006/relationships/slideLayout" Target="../slideLayouts/slideLayout98.xml"/><Relationship Id="rId44" Type="http://schemas.openxmlformats.org/officeDocument/2006/relationships/slideLayout" Target="../slideLayouts/slideLayout101.xml"/><Relationship Id="rId43" Type="http://schemas.openxmlformats.org/officeDocument/2006/relationships/slideLayout" Target="../slideLayouts/slideLayout100.xml"/><Relationship Id="rId46" Type="http://schemas.openxmlformats.org/officeDocument/2006/relationships/slideLayout" Target="../slideLayouts/slideLayout103.xml"/><Relationship Id="rId45" Type="http://schemas.openxmlformats.org/officeDocument/2006/relationships/slideLayout" Target="../slideLayouts/slideLayout102.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48" Type="http://schemas.openxmlformats.org/officeDocument/2006/relationships/slideLayout" Target="../slideLayouts/slideLayout105.xml"/><Relationship Id="rId47" Type="http://schemas.openxmlformats.org/officeDocument/2006/relationships/slideLayout" Target="../slideLayouts/slideLayout104.xml"/><Relationship Id="rId49" Type="http://schemas.openxmlformats.org/officeDocument/2006/relationships/slideLayout" Target="../slideLayouts/slideLayout10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33" Type="http://schemas.openxmlformats.org/officeDocument/2006/relationships/slideLayout" Target="../slideLayouts/slideLayout90.xml"/><Relationship Id="rId32" Type="http://schemas.openxmlformats.org/officeDocument/2006/relationships/slideLayout" Target="../slideLayouts/slideLayout89.xml"/><Relationship Id="rId35" Type="http://schemas.openxmlformats.org/officeDocument/2006/relationships/slideLayout" Target="../slideLayouts/slideLayout92.xml"/><Relationship Id="rId34" Type="http://schemas.openxmlformats.org/officeDocument/2006/relationships/slideLayout" Target="../slideLayouts/slideLayout91.xml"/><Relationship Id="rId37" Type="http://schemas.openxmlformats.org/officeDocument/2006/relationships/slideLayout" Target="../slideLayouts/slideLayout94.xml"/><Relationship Id="rId36" Type="http://schemas.openxmlformats.org/officeDocument/2006/relationships/slideLayout" Target="../slideLayouts/slideLayout93.xml"/><Relationship Id="rId39" Type="http://schemas.openxmlformats.org/officeDocument/2006/relationships/slideLayout" Target="../slideLayouts/slideLayout96.xml"/><Relationship Id="rId38" Type="http://schemas.openxmlformats.org/officeDocument/2006/relationships/slideLayout" Target="../slideLayouts/slideLayout95.xml"/><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29" Type="http://schemas.openxmlformats.org/officeDocument/2006/relationships/slideLayout" Target="../slideLayouts/slideLayout86.xml"/><Relationship Id="rId51" Type="http://schemas.openxmlformats.org/officeDocument/2006/relationships/slideLayout" Target="../slideLayouts/slideLayout108.xml"/><Relationship Id="rId50" Type="http://schemas.openxmlformats.org/officeDocument/2006/relationships/slideLayout" Target="../slideLayouts/slideLayout107.xml"/><Relationship Id="rId53" Type="http://schemas.openxmlformats.org/officeDocument/2006/relationships/slideLayout" Target="../slideLayouts/slideLayout110.xml"/><Relationship Id="rId52" Type="http://schemas.openxmlformats.org/officeDocument/2006/relationships/slideLayout" Target="../slideLayouts/slideLayout109.xml"/><Relationship Id="rId11" Type="http://schemas.openxmlformats.org/officeDocument/2006/relationships/slideLayout" Target="../slideLayouts/slideLayout68.xml"/><Relationship Id="rId55" Type="http://schemas.openxmlformats.org/officeDocument/2006/relationships/slideLayout" Target="../slideLayouts/slideLayout112.xml"/><Relationship Id="rId10" Type="http://schemas.openxmlformats.org/officeDocument/2006/relationships/slideLayout" Target="../slideLayouts/slideLayout67.xml"/><Relationship Id="rId54" Type="http://schemas.openxmlformats.org/officeDocument/2006/relationships/slideLayout" Target="../slideLayouts/slideLayout111.xml"/><Relationship Id="rId13" Type="http://schemas.openxmlformats.org/officeDocument/2006/relationships/slideLayout" Target="../slideLayouts/slideLayout70.xml"/><Relationship Id="rId57" Type="http://schemas.openxmlformats.org/officeDocument/2006/relationships/theme" Target="../theme/theme5.xml"/><Relationship Id="rId12" Type="http://schemas.openxmlformats.org/officeDocument/2006/relationships/slideLayout" Target="../slideLayouts/slideLayout69.xml"/><Relationship Id="rId56" Type="http://schemas.openxmlformats.org/officeDocument/2006/relationships/slideLayout" Target="../slideLayouts/slideLayout113.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56.xml"/><Relationship Id="rId42" Type="http://schemas.openxmlformats.org/officeDocument/2006/relationships/slideLayout" Target="../slideLayouts/slideLayout158.xml"/><Relationship Id="rId41" Type="http://schemas.openxmlformats.org/officeDocument/2006/relationships/slideLayout" Target="../slideLayouts/slideLayout157.xml"/><Relationship Id="rId44" Type="http://schemas.openxmlformats.org/officeDocument/2006/relationships/slideLayout" Target="../slideLayouts/slideLayout160.xml"/><Relationship Id="rId43" Type="http://schemas.openxmlformats.org/officeDocument/2006/relationships/slideLayout" Target="../slideLayouts/slideLayout159.xml"/><Relationship Id="rId46" Type="http://schemas.openxmlformats.org/officeDocument/2006/relationships/slideLayout" Target="../slideLayouts/slideLayout162.xml"/><Relationship Id="rId45" Type="http://schemas.openxmlformats.org/officeDocument/2006/relationships/slideLayout" Target="../slideLayouts/slideLayout161.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48" Type="http://schemas.openxmlformats.org/officeDocument/2006/relationships/slideLayout" Target="../slideLayouts/slideLayout164.xml"/><Relationship Id="rId47" Type="http://schemas.openxmlformats.org/officeDocument/2006/relationships/slideLayout" Target="../slideLayouts/slideLayout163.xml"/><Relationship Id="rId49" Type="http://schemas.openxmlformats.org/officeDocument/2006/relationships/slideLayout" Target="../slideLayouts/slideLayout165.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31" Type="http://schemas.openxmlformats.org/officeDocument/2006/relationships/slideLayout" Target="../slideLayouts/slideLayout147.xml"/><Relationship Id="rId30" Type="http://schemas.openxmlformats.org/officeDocument/2006/relationships/slideLayout" Target="../slideLayouts/slideLayout146.xml"/><Relationship Id="rId33" Type="http://schemas.openxmlformats.org/officeDocument/2006/relationships/slideLayout" Target="../slideLayouts/slideLayout149.xml"/><Relationship Id="rId32" Type="http://schemas.openxmlformats.org/officeDocument/2006/relationships/slideLayout" Target="../slideLayouts/slideLayout148.xml"/><Relationship Id="rId35" Type="http://schemas.openxmlformats.org/officeDocument/2006/relationships/slideLayout" Target="../slideLayouts/slideLayout151.xml"/><Relationship Id="rId34" Type="http://schemas.openxmlformats.org/officeDocument/2006/relationships/slideLayout" Target="../slideLayouts/slideLayout150.xml"/><Relationship Id="rId37" Type="http://schemas.openxmlformats.org/officeDocument/2006/relationships/slideLayout" Target="../slideLayouts/slideLayout153.xml"/><Relationship Id="rId36" Type="http://schemas.openxmlformats.org/officeDocument/2006/relationships/slideLayout" Target="../slideLayouts/slideLayout152.xml"/><Relationship Id="rId39" Type="http://schemas.openxmlformats.org/officeDocument/2006/relationships/slideLayout" Target="../slideLayouts/slideLayout155.xml"/><Relationship Id="rId38" Type="http://schemas.openxmlformats.org/officeDocument/2006/relationships/slideLayout" Target="../slideLayouts/slideLayout154.xml"/><Relationship Id="rId20" Type="http://schemas.openxmlformats.org/officeDocument/2006/relationships/slideLayout" Target="../slideLayouts/slideLayout136.xml"/><Relationship Id="rId22" Type="http://schemas.openxmlformats.org/officeDocument/2006/relationships/slideLayout" Target="../slideLayouts/slideLayout138.xml"/><Relationship Id="rId21" Type="http://schemas.openxmlformats.org/officeDocument/2006/relationships/slideLayout" Target="../slideLayouts/slideLayout137.xml"/><Relationship Id="rId24" Type="http://schemas.openxmlformats.org/officeDocument/2006/relationships/slideLayout" Target="../slideLayouts/slideLayout140.xml"/><Relationship Id="rId23" Type="http://schemas.openxmlformats.org/officeDocument/2006/relationships/slideLayout" Target="../slideLayouts/slideLayout139.xml"/><Relationship Id="rId26" Type="http://schemas.openxmlformats.org/officeDocument/2006/relationships/slideLayout" Target="../slideLayouts/slideLayout142.xml"/><Relationship Id="rId25" Type="http://schemas.openxmlformats.org/officeDocument/2006/relationships/slideLayout" Target="../slideLayouts/slideLayout141.xml"/><Relationship Id="rId28" Type="http://schemas.openxmlformats.org/officeDocument/2006/relationships/slideLayout" Target="../slideLayouts/slideLayout144.xml"/><Relationship Id="rId27" Type="http://schemas.openxmlformats.org/officeDocument/2006/relationships/slideLayout" Target="../slideLayouts/slideLayout143.xml"/><Relationship Id="rId29" Type="http://schemas.openxmlformats.org/officeDocument/2006/relationships/slideLayout" Target="../slideLayouts/slideLayout145.xml"/><Relationship Id="rId51" Type="http://schemas.openxmlformats.org/officeDocument/2006/relationships/slideLayout" Target="../slideLayouts/slideLayout167.xml"/><Relationship Id="rId50" Type="http://schemas.openxmlformats.org/officeDocument/2006/relationships/slideLayout" Target="../slideLayouts/slideLayout166.xml"/><Relationship Id="rId53" Type="http://schemas.openxmlformats.org/officeDocument/2006/relationships/slideLayout" Target="../slideLayouts/slideLayout169.xml"/><Relationship Id="rId52" Type="http://schemas.openxmlformats.org/officeDocument/2006/relationships/slideLayout" Target="../slideLayouts/slideLayout168.xml"/><Relationship Id="rId11" Type="http://schemas.openxmlformats.org/officeDocument/2006/relationships/slideLayout" Target="../slideLayouts/slideLayout127.xml"/><Relationship Id="rId55" Type="http://schemas.openxmlformats.org/officeDocument/2006/relationships/theme" Target="../theme/theme3.xml"/><Relationship Id="rId10" Type="http://schemas.openxmlformats.org/officeDocument/2006/relationships/slideLayout" Target="../slideLayouts/slideLayout126.xml"/><Relationship Id="rId54" Type="http://schemas.openxmlformats.org/officeDocument/2006/relationships/slideLayout" Target="../slideLayouts/slideLayout170.xml"/><Relationship Id="rId13" Type="http://schemas.openxmlformats.org/officeDocument/2006/relationships/slideLayout" Target="../slideLayouts/slideLayout129.xml"/><Relationship Id="rId12" Type="http://schemas.openxmlformats.org/officeDocument/2006/relationships/slideLayout" Target="../slideLayouts/slideLayout128.xml"/><Relationship Id="rId15" Type="http://schemas.openxmlformats.org/officeDocument/2006/relationships/slideLayout" Target="../slideLayouts/slideLayout131.xml"/><Relationship Id="rId14" Type="http://schemas.openxmlformats.org/officeDocument/2006/relationships/slideLayout" Target="../slideLayouts/slideLayout130.xml"/><Relationship Id="rId17" Type="http://schemas.openxmlformats.org/officeDocument/2006/relationships/slideLayout" Target="../slideLayouts/slideLayout133.xml"/><Relationship Id="rId16" Type="http://schemas.openxmlformats.org/officeDocument/2006/relationships/slideLayout" Target="../slideLayouts/slideLayout132.xml"/><Relationship Id="rId19" Type="http://schemas.openxmlformats.org/officeDocument/2006/relationships/slideLayout" Target="../slideLayouts/slideLayout135.xml"/><Relationship Id="rId18"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8" name="Shape 1018"/>
        <p:cNvGrpSpPr/>
        <p:nvPr/>
      </p:nvGrpSpPr>
      <p:grpSpPr>
        <a:xfrm>
          <a:off x="0" y="0"/>
          <a:ext cx="0" cy="0"/>
          <a:chOff x="0" y="0"/>
          <a:chExt cx="0" cy="0"/>
        </a:xfrm>
      </p:grpSpPr>
      <p:sp>
        <p:nvSpPr>
          <p:cNvPr id="1019" name="Google Shape;1019;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0" name="Google Shape;1020;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1" name="Shape 2031"/>
        <p:cNvGrpSpPr/>
        <p:nvPr/>
      </p:nvGrpSpPr>
      <p:grpSpPr>
        <a:xfrm>
          <a:off x="0" y="0"/>
          <a:ext cx="0" cy="0"/>
          <a:chOff x="0" y="0"/>
          <a:chExt cx="0" cy="0"/>
        </a:xfrm>
      </p:grpSpPr>
      <p:sp>
        <p:nvSpPr>
          <p:cNvPr id="2032" name="Google Shape;2032;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33" name="Google Shape;2033;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4" name="Google Shape;2034;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35" name="Google Shape;2035;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36" name="Google Shape;2036;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4" r:id="rId1"/>
    <p:sldLayoutId id="2147483765" r:id="rId2"/>
    <p:sldLayoutId id="2147483766"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3" name="Shape 2053"/>
        <p:cNvGrpSpPr/>
        <p:nvPr/>
      </p:nvGrpSpPr>
      <p:grpSpPr>
        <a:xfrm>
          <a:off x="0" y="0"/>
          <a:ext cx="0" cy="0"/>
          <a:chOff x="0" y="0"/>
          <a:chExt cx="0" cy="0"/>
        </a:xfrm>
      </p:grpSpPr>
      <p:sp>
        <p:nvSpPr>
          <p:cNvPr id="2054" name="Google Shape;2054;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55" name="Google Shape;2055;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54.png"/><Relationship Id="rId6" Type="http://schemas.openxmlformats.org/officeDocument/2006/relationships/image" Target="../media/image49.png"/><Relationship Id="rId7" Type="http://schemas.openxmlformats.org/officeDocument/2006/relationships/hyperlink" Target="https://acc-15624.ispring.com/app/preview/42032db6-3812-11ef-a255-b65231f045a2" TargetMode="External"/><Relationship Id="rId8" Type="http://schemas.openxmlformats.org/officeDocument/2006/relationships/hyperlink" Target="https://acc-15624.ispring.com/app/preview/e63bb2be-be35-11ef-95af-b60b11e0188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14.xml"/><Relationship Id="rId3" Type="http://schemas.openxmlformats.org/officeDocument/2006/relationships/image" Target="../media/image7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15.xml"/><Relationship Id="rId3" Type="http://schemas.openxmlformats.org/officeDocument/2006/relationships/image" Target="../media/image7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hyperlink" Target="https://view.genial.ly/65eff41ad9ce5a0013706cb2" TargetMode="External"/><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hyperlink" Target="https://www.youtube.com/watch?v=HBdCyjopZTc" TargetMode="External"/><Relationship Id="rId5"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hyperlink" Target="https://view.genial.ly/65eff41ad9ce5a0013706cb2" TargetMode="External"/><Relationship Id="rId9"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hyperlink" Target="https://www.facebook.com/wadhwanifoundation" TargetMode="External"/><Relationship Id="rId7" Type="http://schemas.openxmlformats.org/officeDocument/2006/relationships/image" Target="../media/image8.png"/><Relationship Id="rId8" Type="http://schemas.openxmlformats.org/officeDocument/2006/relationships/hyperlink" Target="https://www.youtube.com/user/wadhwanif" TargetMode="External"/><Relationship Id="rId11" Type="http://schemas.openxmlformats.org/officeDocument/2006/relationships/image" Target="../media/image9.png"/><Relationship Id="rId10" Type="http://schemas.openxmlformats.org/officeDocument/2006/relationships/hyperlink" Target="https://www.instagram.com/wadhwanifoundation/" TargetMode="External"/><Relationship Id="rId13" Type="http://schemas.openxmlformats.org/officeDocument/2006/relationships/image" Target="../media/image7.png"/><Relationship Id="rId12" Type="http://schemas.openxmlformats.org/officeDocument/2006/relationships/hyperlink" Target="https://www.linkedin.com/company/wadhwanifoundation/" TargetMode="External"/><Relationship Id="rId15" Type="http://schemas.openxmlformats.org/officeDocument/2006/relationships/image" Target="../media/image11.png"/><Relationship Id="rId14" Type="http://schemas.openxmlformats.org/officeDocument/2006/relationships/hyperlink" Target="https://twitter.com/WadhwaniF" TargetMode="External"/><Relationship Id="rId17" Type="http://schemas.openxmlformats.org/officeDocument/2006/relationships/image" Target="../media/image12.png"/><Relationship Id="rId16" Type="http://schemas.openxmlformats.org/officeDocument/2006/relationships/hyperlink" Target="http://wadhwanifoundation.org/" TargetMode="External"/><Relationship Id="rId19" Type="http://schemas.openxmlformats.org/officeDocument/2006/relationships/image" Target="../media/image39.png"/><Relationship Id="rId18"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hyperlink" Target="https://view.genial.ly/65eff41ad9ce5a0013706cb2" TargetMode="External"/><Relationship Id="rId9"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hyperlink" Target="https://www.facebook.com/wadhwanifoundation" TargetMode="External"/><Relationship Id="rId7" Type="http://schemas.openxmlformats.org/officeDocument/2006/relationships/image" Target="../media/image8.png"/><Relationship Id="rId8" Type="http://schemas.openxmlformats.org/officeDocument/2006/relationships/hyperlink" Target="https://www.youtube.com/user/wadhwanif" TargetMode="External"/><Relationship Id="rId11" Type="http://schemas.openxmlformats.org/officeDocument/2006/relationships/image" Target="../media/image9.png"/><Relationship Id="rId10" Type="http://schemas.openxmlformats.org/officeDocument/2006/relationships/hyperlink" Target="https://www.instagram.com/wadhwanifoundation/" TargetMode="External"/><Relationship Id="rId13" Type="http://schemas.openxmlformats.org/officeDocument/2006/relationships/image" Target="../media/image7.png"/><Relationship Id="rId12" Type="http://schemas.openxmlformats.org/officeDocument/2006/relationships/hyperlink" Target="https://www.linkedin.com/company/wadhwanifoundation/" TargetMode="External"/><Relationship Id="rId15" Type="http://schemas.openxmlformats.org/officeDocument/2006/relationships/image" Target="../media/image11.png"/><Relationship Id="rId14" Type="http://schemas.openxmlformats.org/officeDocument/2006/relationships/hyperlink" Target="https://twitter.com/WadhwaniF" TargetMode="External"/><Relationship Id="rId17" Type="http://schemas.openxmlformats.org/officeDocument/2006/relationships/image" Target="../media/image12.png"/><Relationship Id="rId16" Type="http://schemas.openxmlformats.org/officeDocument/2006/relationships/hyperlink" Target="http://wadhwanifoundation.org/" TargetMode="External"/><Relationship Id="rId19" Type="http://schemas.openxmlformats.org/officeDocument/2006/relationships/image" Target="../media/image39.png"/><Relationship Id="rId18"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hyperlink" Target="https://view.genial.ly/65eff41ad9ce5a0013706cb2" TargetMode="External"/><Relationship Id="rId9"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hyperlink" Target="https://www.facebook.com/wadhwanifoundation" TargetMode="External"/><Relationship Id="rId7" Type="http://schemas.openxmlformats.org/officeDocument/2006/relationships/image" Target="../media/image8.png"/><Relationship Id="rId8" Type="http://schemas.openxmlformats.org/officeDocument/2006/relationships/hyperlink" Target="https://www.youtube.com/user/wadhwanif" TargetMode="External"/><Relationship Id="rId11" Type="http://schemas.openxmlformats.org/officeDocument/2006/relationships/image" Target="../media/image9.png"/><Relationship Id="rId10" Type="http://schemas.openxmlformats.org/officeDocument/2006/relationships/hyperlink" Target="https://www.instagram.com/wadhwanifoundation/" TargetMode="External"/><Relationship Id="rId13" Type="http://schemas.openxmlformats.org/officeDocument/2006/relationships/image" Target="../media/image7.png"/><Relationship Id="rId12" Type="http://schemas.openxmlformats.org/officeDocument/2006/relationships/hyperlink" Target="https://www.linkedin.com/company/wadhwanifoundation/" TargetMode="External"/><Relationship Id="rId15" Type="http://schemas.openxmlformats.org/officeDocument/2006/relationships/image" Target="../media/image11.png"/><Relationship Id="rId14" Type="http://schemas.openxmlformats.org/officeDocument/2006/relationships/hyperlink" Target="https://twitter.com/WadhwaniF" TargetMode="External"/><Relationship Id="rId17" Type="http://schemas.openxmlformats.org/officeDocument/2006/relationships/image" Target="../media/image12.png"/><Relationship Id="rId16" Type="http://schemas.openxmlformats.org/officeDocument/2006/relationships/hyperlink" Target="http://wadhwanifoundation.org/" TargetMode="External"/><Relationship Id="rId19" Type="http://schemas.openxmlformats.org/officeDocument/2006/relationships/image" Target="../media/image39.png"/><Relationship Id="rId18"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7.xml"/><Relationship Id="rId3" Type="http://schemas.openxmlformats.org/officeDocument/2006/relationships/image" Target="../media/image51.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1.xml"/><Relationship Id="rId3" Type="http://schemas.openxmlformats.org/officeDocument/2006/relationships/image" Target="../media/image71.jpg"/><Relationship Id="rId4" Type="http://schemas.openxmlformats.org/officeDocument/2006/relationships/image" Target="../media/image65.png"/><Relationship Id="rId5"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8.png"/><Relationship Id="rId5" Type="http://schemas.openxmlformats.org/officeDocument/2006/relationships/image" Target="../media/image62.png"/><Relationship Id="rId6" Type="http://schemas.openxmlformats.org/officeDocument/2006/relationships/image" Target="../media/image53.png"/><Relationship Id="rId7" Type="http://schemas.openxmlformats.org/officeDocument/2006/relationships/image" Target="../media/image56.png"/><Relationship Id="rId8" Type="http://schemas.openxmlformats.org/officeDocument/2006/relationships/image" Target="../media/image57.png"/><Relationship Id="rId10"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4.xml"/><Relationship Id="rId3" Type="http://schemas.openxmlformats.org/officeDocument/2006/relationships/image" Target="../media/image7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5.xml"/><Relationship Id="rId3"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6.xml"/><Relationship Id="rId3" Type="http://schemas.openxmlformats.org/officeDocument/2006/relationships/image" Target="../media/image7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9.xml"/><Relationship Id="rId3" Type="http://schemas.openxmlformats.org/officeDocument/2006/relationships/image" Target="../media/image7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0.xml"/><Relationship Id="rId3" Type="http://schemas.openxmlformats.org/officeDocument/2006/relationships/image" Target="../media/image7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1.xml"/><Relationship Id="rId3" Type="http://schemas.openxmlformats.org/officeDocument/2006/relationships/hyperlink" Target="https://www.facebook.com/wadhwanifoundation" TargetMode="External"/><Relationship Id="rId4" Type="http://schemas.openxmlformats.org/officeDocument/2006/relationships/image" Target="../media/image8.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10.png"/><Relationship Id="rId7" Type="http://schemas.openxmlformats.org/officeDocument/2006/relationships/hyperlink" Target="https://www.instagram.com/wadhwanifoundation/" TargetMode="External"/><Relationship Id="rId8" Type="http://schemas.openxmlformats.org/officeDocument/2006/relationships/image" Target="../media/image9.png"/><Relationship Id="rId11" Type="http://schemas.openxmlformats.org/officeDocument/2006/relationships/hyperlink" Target="https://twitter.com/WadhwaniF" TargetMode="External"/><Relationship Id="rId10" Type="http://schemas.openxmlformats.org/officeDocument/2006/relationships/image" Target="../media/image7.png"/><Relationship Id="rId13" Type="http://schemas.openxmlformats.org/officeDocument/2006/relationships/hyperlink" Target="http://wadhwanifoundation.org/" TargetMode="External"/><Relationship Id="rId12" Type="http://schemas.openxmlformats.org/officeDocument/2006/relationships/image" Target="../media/image11.png"/><Relationship Id="rId15" Type="http://schemas.openxmlformats.org/officeDocument/2006/relationships/image" Target="../media/image37.png"/><Relationship Id="rId14" Type="http://schemas.openxmlformats.org/officeDocument/2006/relationships/image" Target="../media/image12.png"/><Relationship Id="rId17" Type="http://schemas.openxmlformats.org/officeDocument/2006/relationships/image" Target="../media/image69.png"/><Relationship Id="rId16"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2.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3.xml"/><Relationship Id="rId3" Type="http://schemas.openxmlformats.org/officeDocument/2006/relationships/image" Target="../media/image74.jp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4.xml"/><Relationship Id="rId3" Type="http://schemas.openxmlformats.org/officeDocument/2006/relationships/image" Target="../media/image66.jpg"/><Relationship Id="rId4" Type="http://schemas.openxmlformats.org/officeDocument/2006/relationships/hyperlink" Target="https://www.facebook.com/wadhwanifoundation" TargetMode="External"/><Relationship Id="rId9"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hyperlink" Target="https://www.youtube.com/user/wadhwanif" TargetMode="External"/><Relationship Id="rId7" Type="http://schemas.openxmlformats.org/officeDocument/2006/relationships/image" Target="../media/image10.png"/><Relationship Id="rId8" Type="http://schemas.openxmlformats.org/officeDocument/2006/relationships/hyperlink" Target="https://www.instagram.com/wadhwanifoundation/" TargetMode="External"/><Relationship Id="rId11" Type="http://schemas.openxmlformats.org/officeDocument/2006/relationships/image" Target="../media/image7.png"/><Relationship Id="rId10" Type="http://schemas.openxmlformats.org/officeDocument/2006/relationships/hyperlink" Target="https://www.linkedin.com/company/wadhwanifoundation/" TargetMode="External"/><Relationship Id="rId13" Type="http://schemas.openxmlformats.org/officeDocument/2006/relationships/image" Target="../media/image11.png"/><Relationship Id="rId12" Type="http://schemas.openxmlformats.org/officeDocument/2006/relationships/hyperlink" Target="https://twitter.com/WadhwaniF" TargetMode="External"/><Relationship Id="rId15" Type="http://schemas.openxmlformats.org/officeDocument/2006/relationships/image" Target="../media/image12.png"/><Relationship Id="rId14" Type="http://schemas.openxmlformats.org/officeDocument/2006/relationships/hyperlink" Target="http://wadhwanifoundation.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5.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7" name="Shape 3047"/>
        <p:cNvGrpSpPr/>
        <p:nvPr/>
      </p:nvGrpSpPr>
      <p:grpSpPr>
        <a:xfrm>
          <a:off x="0" y="0"/>
          <a:ext cx="0" cy="0"/>
          <a:chOff x="0" y="0"/>
          <a:chExt cx="0" cy="0"/>
        </a:xfrm>
      </p:grpSpPr>
      <p:sp>
        <p:nvSpPr>
          <p:cNvPr id="3048" name="Google Shape;3048;p1"/>
          <p:cNvSpPr txBox="1"/>
          <p:nvPr>
            <p:ph idx="4294967295" type="body"/>
          </p:nvPr>
        </p:nvSpPr>
        <p:spPr>
          <a:xfrm>
            <a:off x="321563" y="5641467"/>
            <a:ext cx="5542881" cy="1310321"/>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FFFFFF"/>
              </a:buClr>
              <a:buSzPts val="1600"/>
              <a:buNone/>
            </a:pPr>
            <a:r>
              <a:rPr b="0" i="0" lang="en-US" sz="1600" u="none" cap="none" strike="noStrike">
                <a:solidFill>
                  <a:srgbClr val="FFFFFF"/>
                </a:solidFill>
                <a:latin typeface="Barlow Medium"/>
                <a:ea typeface="Barlow Medium"/>
                <a:cs typeface="Barlow Medium"/>
                <a:sym typeface="Barlow Medium"/>
              </a:rPr>
              <a:t>Modul 7: Pemodelan Bisnis</a:t>
            </a:r>
            <a:endParaRPr b="0" sz="1600">
              <a:solidFill>
                <a:schemeClr val="lt1"/>
              </a:solidFill>
              <a:latin typeface="Open Sans"/>
              <a:ea typeface="Open Sans"/>
              <a:cs typeface="Open Sans"/>
              <a:sym typeface="Open Sans"/>
            </a:endParaRPr>
          </a:p>
        </p:txBody>
      </p:sp>
      <p:sp>
        <p:nvSpPr>
          <p:cNvPr id="3049" name="Google Shape;3049;p1"/>
          <p:cNvSpPr txBox="1"/>
          <p:nvPr>
            <p:ph idx="4294967295" type="body"/>
          </p:nvPr>
        </p:nvSpPr>
        <p:spPr>
          <a:xfrm>
            <a:off x="321563" y="5251669"/>
            <a:ext cx="6380177" cy="389798"/>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FFFFFF"/>
              </a:buClr>
              <a:buSzPct val="100000"/>
              <a:buFont typeface="Arial"/>
              <a:buNone/>
            </a:pPr>
            <a:r>
              <a:rPr b="1" i="0" lang="en-US" sz="2400" u="none" cap="none" strike="noStrike">
                <a:solidFill>
                  <a:srgbClr val="FFFFFF"/>
                </a:solidFill>
                <a:latin typeface="Arial"/>
                <a:ea typeface="Arial"/>
                <a:cs typeface="Arial"/>
                <a:sym typeface="Arial"/>
              </a:rPr>
              <a:t>Pelajaran 7.1: Periksa Model Pendapatan</a:t>
            </a:r>
            <a:endParaRPr b="1" i="0" sz="2400" u="none" cap="none" strike="noStrike">
              <a:solidFill>
                <a:srgbClr val="FFFFFF"/>
              </a:solidFill>
              <a:latin typeface="Arial"/>
              <a:ea typeface="Arial"/>
              <a:cs typeface="Arial"/>
              <a:sym typeface="Arial"/>
            </a:endParaRPr>
          </a:p>
        </p:txBody>
      </p:sp>
      <p:grpSp>
        <p:nvGrpSpPr>
          <p:cNvPr id="3050" name="Google Shape;3050;p1"/>
          <p:cNvGrpSpPr/>
          <p:nvPr/>
        </p:nvGrpSpPr>
        <p:grpSpPr>
          <a:xfrm>
            <a:off x="3920514" y="0"/>
            <a:ext cx="10056447" cy="6858000"/>
            <a:chOff x="2264218" y="0"/>
            <a:chExt cx="10056447" cy="6858000"/>
          </a:xfrm>
        </p:grpSpPr>
        <p:pic>
          <p:nvPicPr>
            <p:cNvPr descr="A group of people in a meeting&#10;&#10;Description automatically generated" id="3051" name="Google Shape;3051;p1"/>
            <p:cNvPicPr preferRelativeResize="0"/>
            <p:nvPr/>
          </p:nvPicPr>
          <p:blipFill rotWithShape="1">
            <a:blip r:embed="rId3">
              <a:alphaModFix/>
            </a:blip>
            <a:srcRect b="0" l="0" r="0" t="0"/>
            <a:stretch/>
          </p:blipFill>
          <p:spPr>
            <a:xfrm>
              <a:off x="2264218" y="0"/>
              <a:ext cx="10056447" cy="6858000"/>
            </a:xfrm>
            <a:custGeom>
              <a:rect b="b" l="l" r="r" t="t"/>
              <a:pathLst>
                <a:path extrusionOk="0" h="6858000" w="10056447">
                  <a:moveTo>
                    <a:pt x="0" y="0"/>
                  </a:moveTo>
                  <a:lnTo>
                    <a:pt x="5599249" y="0"/>
                  </a:lnTo>
                  <a:lnTo>
                    <a:pt x="6983587" y="5606465"/>
                  </a:lnTo>
                  <a:lnTo>
                    <a:pt x="9839715" y="0"/>
                  </a:lnTo>
                  <a:lnTo>
                    <a:pt x="10015542" y="0"/>
                  </a:lnTo>
                  <a:lnTo>
                    <a:pt x="10056447" y="80616"/>
                  </a:lnTo>
                  <a:lnTo>
                    <a:pt x="10056447" y="6858000"/>
                  </a:lnTo>
                  <a:lnTo>
                    <a:pt x="4384226" y="6858000"/>
                  </a:lnTo>
                  <a:close/>
                </a:path>
              </a:pathLst>
            </a:custGeom>
            <a:noFill/>
            <a:ln>
              <a:noFill/>
            </a:ln>
          </p:spPr>
        </p:pic>
        <p:pic>
          <p:nvPicPr>
            <p:cNvPr descr="A group of people sitting in chairs&#10;&#10;Description automatically generated" id="3052" name="Google Shape;3052;p1"/>
            <p:cNvPicPr preferRelativeResize="0"/>
            <p:nvPr/>
          </p:nvPicPr>
          <p:blipFill rotWithShape="1">
            <a:blip r:embed="rId4">
              <a:alphaModFix/>
            </a:blip>
            <a:srcRect b="0" l="0" r="0" t="0"/>
            <a:stretch/>
          </p:blipFill>
          <p:spPr>
            <a:xfrm>
              <a:off x="6946900" y="0"/>
              <a:ext cx="5373764" cy="6858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3" name="Shape 3433"/>
        <p:cNvGrpSpPr/>
        <p:nvPr/>
      </p:nvGrpSpPr>
      <p:grpSpPr>
        <a:xfrm>
          <a:off x="0" y="0"/>
          <a:ext cx="0" cy="0"/>
          <a:chOff x="0" y="0"/>
          <a:chExt cx="0" cy="0"/>
        </a:xfrm>
      </p:grpSpPr>
      <p:grpSp>
        <p:nvGrpSpPr>
          <p:cNvPr id="3434" name="Google Shape;3434;p10"/>
          <p:cNvGrpSpPr/>
          <p:nvPr/>
        </p:nvGrpSpPr>
        <p:grpSpPr>
          <a:xfrm>
            <a:off x="6615605" y="283449"/>
            <a:ext cx="3220753" cy="3220753"/>
            <a:chOff x="6615605" y="283449"/>
            <a:chExt cx="3220753" cy="3220753"/>
          </a:xfrm>
        </p:grpSpPr>
        <p:grpSp>
          <p:nvGrpSpPr>
            <p:cNvPr id="3435" name="Google Shape;3435;p10"/>
            <p:cNvGrpSpPr/>
            <p:nvPr/>
          </p:nvGrpSpPr>
          <p:grpSpPr>
            <a:xfrm>
              <a:off x="6615605" y="283449"/>
              <a:ext cx="3220753" cy="3220753"/>
              <a:chOff x="4751220" y="-1407341"/>
              <a:chExt cx="5536427" cy="5536427"/>
            </a:xfrm>
          </p:grpSpPr>
          <p:sp>
            <p:nvSpPr>
              <p:cNvPr id="3436" name="Google Shape;3436;p10"/>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37" name="Google Shape;3437;p10"/>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38" name="Google Shape;3438;p10"/>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39" name="Google Shape;3439;p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3440" name="Google Shape;3440;p10"/>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3441" name="Google Shape;3441;p10"/>
          <p:cNvGrpSpPr/>
          <p:nvPr/>
        </p:nvGrpSpPr>
        <p:grpSpPr>
          <a:xfrm>
            <a:off x="1572541" y="1671635"/>
            <a:ext cx="4878076" cy="4878073"/>
            <a:chOff x="1572541" y="1671635"/>
            <a:chExt cx="4878076" cy="4878073"/>
          </a:xfrm>
        </p:grpSpPr>
        <p:grpSp>
          <p:nvGrpSpPr>
            <p:cNvPr id="3442" name="Google Shape;3442;p10"/>
            <p:cNvGrpSpPr/>
            <p:nvPr/>
          </p:nvGrpSpPr>
          <p:grpSpPr>
            <a:xfrm>
              <a:off x="1572541" y="1671635"/>
              <a:ext cx="4878076" cy="4878073"/>
              <a:chOff x="2558536" y="1849120"/>
              <a:chExt cx="4510410" cy="4510408"/>
            </a:xfrm>
          </p:grpSpPr>
          <p:sp>
            <p:nvSpPr>
              <p:cNvPr id="3443" name="Google Shape;3443;p10"/>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44" name="Google Shape;3444;p10"/>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45" name="Google Shape;3445;p10"/>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46" name="Google Shape;3446;p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3447" name="Google Shape;3447;p10"/>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3448" name="Google Shape;3448;p10"/>
          <p:cNvGrpSpPr/>
          <p:nvPr/>
        </p:nvGrpSpPr>
        <p:grpSpPr>
          <a:xfrm>
            <a:off x="5087547" y="2750190"/>
            <a:ext cx="3871013" cy="3871011"/>
            <a:chOff x="5087547" y="2750190"/>
            <a:chExt cx="3871013" cy="3871011"/>
          </a:xfrm>
        </p:grpSpPr>
        <p:grpSp>
          <p:nvGrpSpPr>
            <p:cNvPr id="3449" name="Google Shape;3449;p10"/>
            <p:cNvGrpSpPr/>
            <p:nvPr/>
          </p:nvGrpSpPr>
          <p:grpSpPr>
            <a:xfrm>
              <a:off x="5087547" y="2750190"/>
              <a:ext cx="3871013" cy="3871011"/>
              <a:chOff x="6995829" y="1763061"/>
              <a:chExt cx="6939934" cy="6939932"/>
            </a:xfrm>
          </p:grpSpPr>
          <p:sp>
            <p:nvSpPr>
              <p:cNvPr id="3450" name="Google Shape;3450;p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1" name="Google Shape;3451;p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2" name="Google Shape;3452;p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3" name="Google Shape;3453;p10"/>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3454" name="Google Shape;3454;p10"/>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3455" name="Google Shape;3455;p10"/>
          <p:cNvSpPr txBox="1"/>
          <p:nvPr/>
        </p:nvSpPr>
        <p:spPr>
          <a:xfrm>
            <a:off x="330883" y="3611077"/>
            <a:ext cx="27168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MODEL PENDAPATAN</a:t>
            </a:r>
            <a:endParaRPr b="1" sz="1800">
              <a:solidFill>
                <a:schemeClr val="dk1"/>
              </a:solidFill>
              <a:latin typeface="Barlow SemiBold"/>
              <a:ea typeface="Barlow SemiBold"/>
              <a:cs typeface="Barlow SemiBold"/>
              <a:sym typeface="Barlow SemiBold"/>
            </a:endParaRPr>
          </a:p>
        </p:txBody>
      </p:sp>
      <p:sp>
        <p:nvSpPr>
          <p:cNvPr id="3456" name="Google Shape;3456;p10"/>
          <p:cNvSpPr txBox="1"/>
          <p:nvPr/>
        </p:nvSpPr>
        <p:spPr>
          <a:xfrm>
            <a:off x="441770" y="4264665"/>
            <a:ext cx="2179530"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Ini merinci bagaimana bisnis memperoleh pendapatan melalui strategi penetapan harga, segmen pelanggan, dan saluran penjualan seperti penjualan langsung, langganan, iklan, atau lisensi.</a:t>
            </a:r>
            <a:endParaRPr sz="1400">
              <a:solidFill>
                <a:schemeClr val="dk1"/>
              </a:solidFill>
              <a:latin typeface="Open Sans"/>
              <a:ea typeface="Open Sans"/>
              <a:cs typeface="Open Sans"/>
              <a:sym typeface="Open Sans"/>
            </a:endParaRPr>
          </a:p>
        </p:txBody>
      </p:sp>
      <p:sp>
        <p:nvSpPr>
          <p:cNvPr id="3457" name="Google Shape;3457;p10"/>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Konsep Inti dalam Pelajaran ini</a:t>
            </a:r>
            <a:endParaRPr b="1" sz="3200">
              <a:solidFill>
                <a:schemeClr val="dk2"/>
              </a:solidFill>
              <a:latin typeface="Barlow"/>
              <a:ea typeface="Barlow"/>
              <a:cs typeface="Barlow"/>
              <a:sym typeface="Barlow"/>
            </a:endParaRPr>
          </a:p>
        </p:txBody>
      </p:sp>
      <p:grpSp>
        <p:nvGrpSpPr>
          <p:cNvPr id="3458" name="Google Shape;3458;p10"/>
          <p:cNvGrpSpPr/>
          <p:nvPr/>
        </p:nvGrpSpPr>
        <p:grpSpPr>
          <a:xfrm>
            <a:off x="487397" y="4066315"/>
            <a:ext cx="2657449" cy="0"/>
            <a:chOff x="487397" y="4066315"/>
            <a:chExt cx="2657449" cy="0"/>
          </a:xfrm>
        </p:grpSpPr>
        <p:cxnSp>
          <p:nvCxnSpPr>
            <p:cNvPr id="3459" name="Google Shape;3459;p10"/>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460" name="Google Shape;3460;p10"/>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3461" name="Google Shape;3461;p10"/>
          <p:cNvSpPr txBox="1"/>
          <p:nvPr/>
        </p:nvSpPr>
        <p:spPr>
          <a:xfrm>
            <a:off x="8890504" y="5323234"/>
            <a:ext cx="2189620" cy="181588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Bagaimana bisnis beroperasi, – bagaimana bisnis akan menghasilkan, mendistribusikan, dan menangkap nilai bagi pelanggan.</a:t>
            </a:r>
            <a:endParaRPr/>
          </a:p>
          <a:p>
            <a:pPr indent="0" lvl="0" marL="0" marR="0" rtl="0" algn="r">
              <a:spcBef>
                <a:spcPts val="0"/>
              </a:spcBef>
              <a:spcAft>
                <a:spcPts val="0"/>
              </a:spcAft>
              <a:buNone/>
            </a:pPr>
            <a:r>
              <a:rPr lang="en-US" sz="1400">
                <a:solidFill>
                  <a:schemeClr val="dk1"/>
                </a:solidFill>
                <a:latin typeface="Open Sans"/>
                <a:ea typeface="Open Sans"/>
                <a:cs typeface="Open Sans"/>
                <a:sym typeface="Open Sans"/>
              </a:rPr>
              <a:t>.</a:t>
            </a:r>
            <a:endParaRPr b="0" sz="1100" cap="none">
              <a:solidFill>
                <a:schemeClr val="dk1"/>
              </a:solidFill>
              <a:latin typeface="Open Sans"/>
              <a:ea typeface="Open Sans"/>
              <a:cs typeface="Open Sans"/>
              <a:sym typeface="Open Sans"/>
            </a:endParaRPr>
          </a:p>
        </p:txBody>
      </p:sp>
      <p:grpSp>
        <p:nvGrpSpPr>
          <p:cNvPr id="3462" name="Google Shape;3462;p10"/>
          <p:cNvGrpSpPr/>
          <p:nvPr/>
        </p:nvGrpSpPr>
        <p:grpSpPr>
          <a:xfrm>
            <a:off x="7304855" y="4614968"/>
            <a:ext cx="3782000" cy="499301"/>
            <a:chOff x="7304855" y="4614968"/>
            <a:chExt cx="3782000" cy="499301"/>
          </a:xfrm>
        </p:grpSpPr>
        <p:sp>
          <p:nvSpPr>
            <p:cNvPr id="3463" name="Google Shape;3463;p10"/>
            <p:cNvSpPr txBox="1"/>
            <p:nvPr/>
          </p:nvSpPr>
          <p:spPr>
            <a:xfrm>
              <a:off x="8737828" y="4614968"/>
              <a:ext cx="234902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MODEL BISNIS</a:t>
              </a:r>
              <a:endParaRPr b="1" sz="1800">
                <a:solidFill>
                  <a:schemeClr val="dk1"/>
                </a:solidFill>
                <a:latin typeface="Barlow SemiBold"/>
                <a:ea typeface="Barlow SemiBold"/>
                <a:cs typeface="Barlow SemiBold"/>
                <a:sym typeface="Barlow SemiBold"/>
              </a:endParaRPr>
            </a:p>
          </p:txBody>
        </p:sp>
        <p:grpSp>
          <p:nvGrpSpPr>
            <p:cNvPr id="3464" name="Google Shape;3464;p10"/>
            <p:cNvGrpSpPr/>
            <p:nvPr/>
          </p:nvGrpSpPr>
          <p:grpSpPr>
            <a:xfrm>
              <a:off x="7304855" y="5114269"/>
              <a:ext cx="3667860" cy="0"/>
              <a:chOff x="7304855" y="5114269"/>
              <a:chExt cx="3667860" cy="0"/>
            </a:xfrm>
          </p:grpSpPr>
          <p:cxnSp>
            <p:nvCxnSpPr>
              <p:cNvPr id="3465" name="Google Shape;3465;p10"/>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466" name="Google Shape;3466;p10"/>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3467" name="Google Shape;3467;p10"/>
          <p:cNvSpPr txBox="1"/>
          <p:nvPr/>
        </p:nvSpPr>
        <p:spPr>
          <a:xfrm>
            <a:off x="9525780" y="2483168"/>
            <a:ext cx="2301145" cy="181588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Ini adalah strategi yang digunakan bisnis untuk menetapkan harga produk atau layanan mereka berdasarkan faktor-faktor seperti biaya, persaingan, dan nilai yang dirasakan.</a:t>
            </a:r>
            <a:endParaRPr b="0" sz="1000" cap="none">
              <a:solidFill>
                <a:schemeClr val="dk1"/>
              </a:solidFill>
              <a:latin typeface="Open Sans"/>
              <a:ea typeface="Open Sans"/>
              <a:cs typeface="Open Sans"/>
              <a:sym typeface="Open Sans"/>
            </a:endParaRPr>
          </a:p>
        </p:txBody>
      </p:sp>
      <p:grpSp>
        <p:nvGrpSpPr>
          <p:cNvPr id="3468" name="Google Shape;3468;p10"/>
          <p:cNvGrpSpPr/>
          <p:nvPr/>
        </p:nvGrpSpPr>
        <p:grpSpPr>
          <a:xfrm>
            <a:off x="8501591" y="1833852"/>
            <a:ext cx="3217925" cy="440351"/>
            <a:chOff x="8501591" y="1833852"/>
            <a:chExt cx="3217925" cy="440351"/>
          </a:xfrm>
        </p:grpSpPr>
        <p:sp>
          <p:nvSpPr>
            <p:cNvPr id="3469" name="Google Shape;3469;p10"/>
            <p:cNvSpPr txBox="1"/>
            <p:nvPr/>
          </p:nvSpPr>
          <p:spPr>
            <a:xfrm>
              <a:off x="9364974" y="1833852"/>
              <a:ext cx="234902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MODEL HARGA</a:t>
              </a:r>
              <a:endParaRPr b="1" sz="1800">
                <a:solidFill>
                  <a:schemeClr val="dk1"/>
                </a:solidFill>
                <a:latin typeface="Barlow SemiBold"/>
                <a:ea typeface="Barlow SemiBold"/>
                <a:cs typeface="Barlow SemiBold"/>
                <a:sym typeface="Barlow SemiBold"/>
              </a:endParaRPr>
            </a:p>
          </p:txBody>
        </p:sp>
        <p:grpSp>
          <p:nvGrpSpPr>
            <p:cNvPr id="3470" name="Google Shape;3470;p10"/>
            <p:cNvGrpSpPr/>
            <p:nvPr/>
          </p:nvGrpSpPr>
          <p:grpSpPr>
            <a:xfrm>
              <a:off x="8501591" y="2274203"/>
              <a:ext cx="3217925" cy="0"/>
              <a:chOff x="8501591" y="2274203"/>
              <a:chExt cx="3217925" cy="0"/>
            </a:xfrm>
          </p:grpSpPr>
          <p:cxnSp>
            <p:nvCxnSpPr>
              <p:cNvPr id="3471" name="Google Shape;3471;p10"/>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472" name="Google Shape;3472;p10"/>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41"/>
                                        </p:tgtEl>
                                        <p:attrNameLst>
                                          <p:attrName>style.visibility</p:attrName>
                                        </p:attrNameLst>
                                      </p:cBhvr>
                                      <p:to>
                                        <p:strVal val="visible"/>
                                      </p:to>
                                    </p:set>
                                    <p:anim calcmode="lin" valueType="num">
                                      <p:cBhvr additive="base">
                                        <p:cTn dur="500"/>
                                        <p:tgtEl>
                                          <p:spTgt spid="3441"/>
                                        </p:tgtEl>
                                        <p:attrNameLst>
                                          <p:attrName>ppt_w</p:attrName>
                                        </p:attrNameLst>
                                      </p:cBhvr>
                                      <p:tavLst>
                                        <p:tav fmla="" tm="0">
                                          <p:val>
                                            <p:strVal val="0"/>
                                          </p:val>
                                        </p:tav>
                                        <p:tav fmla="" tm="100000">
                                          <p:val>
                                            <p:strVal val="#ppt_w"/>
                                          </p:val>
                                        </p:tav>
                                      </p:tavLst>
                                    </p:anim>
                                    <p:anim calcmode="lin" valueType="num">
                                      <p:cBhvr additive="base">
                                        <p:cTn dur="500"/>
                                        <p:tgtEl>
                                          <p:spTgt spid="344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48"/>
                                        </p:tgtEl>
                                        <p:attrNameLst>
                                          <p:attrName>style.visibility</p:attrName>
                                        </p:attrNameLst>
                                      </p:cBhvr>
                                      <p:to>
                                        <p:strVal val="visible"/>
                                      </p:to>
                                    </p:set>
                                    <p:anim calcmode="lin" valueType="num">
                                      <p:cBhvr additive="base">
                                        <p:cTn dur="500"/>
                                        <p:tgtEl>
                                          <p:spTgt spid="3448"/>
                                        </p:tgtEl>
                                        <p:attrNameLst>
                                          <p:attrName>ppt_w</p:attrName>
                                        </p:attrNameLst>
                                      </p:cBhvr>
                                      <p:tavLst>
                                        <p:tav fmla="" tm="0">
                                          <p:val>
                                            <p:strVal val="0"/>
                                          </p:val>
                                        </p:tav>
                                        <p:tav fmla="" tm="100000">
                                          <p:val>
                                            <p:strVal val="#ppt_w"/>
                                          </p:val>
                                        </p:tav>
                                      </p:tavLst>
                                    </p:anim>
                                    <p:anim calcmode="lin" valueType="num">
                                      <p:cBhvr additive="base">
                                        <p:cTn dur="500"/>
                                        <p:tgtEl>
                                          <p:spTgt spid="344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34"/>
                                        </p:tgtEl>
                                        <p:attrNameLst>
                                          <p:attrName>style.visibility</p:attrName>
                                        </p:attrNameLst>
                                      </p:cBhvr>
                                      <p:to>
                                        <p:strVal val="visible"/>
                                      </p:to>
                                    </p:set>
                                    <p:anim calcmode="lin" valueType="num">
                                      <p:cBhvr additive="base">
                                        <p:cTn dur="500"/>
                                        <p:tgtEl>
                                          <p:spTgt spid="3434"/>
                                        </p:tgtEl>
                                        <p:attrNameLst>
                                          <p:attrName>ppt_w</p:attrName>
                                        </p:attrNameLst>
                                      </p:cBhvr>
                                      <p:tavLst>
                                        <p:tav fmla="" tm="0">
                                          <p:val>
                                            <p:strVal val="0"/>
                                          </p:val>
                                        </p:tav>
                                        <p:tav fmla="" tm="100000">
                                          <p:val>
                                            <p:strVal val="#ppt_w"/>
                                          </p:val>
                                        </p:tav>
                                      </p:tavLst>
                                    </p:anim>
                                    <p:anim calcmode="lin" valueType="num">
                                      <p:cBhvr additive="base">
                                        <p:cTn dur="500"/>
                                        <p:tgtEl>
                                          <p:spTgt spid="343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6" name="Shape 3476"/>
        <p:cNvGrpSpPr/>
        <p:nvPr/>
      </p:nvGrpSpPr>
      <p:grpSpPr>
        <a:xfrm>
          <a:off x="0" y="0"/>
          <a:ext cx="0" cy="0"/>
          <a:chOff x="0" y="0"/>
          <a:chExt cx="0" cy="0"/>
        </a:xfrm>
      </p:grpSpPr>
      <p:sp>
        <p:nvSpPr>
          <p:cNvPr id="3477" name="Google Shape;3477;p11"/>
          <p:cNvSpPr txBox="1"/>
          <p:nvPr/>
        </p:nvSpPr>
        <p:spPr>
          <a:xfrm>
            <a:off x="512400" y="490847"/>
            <a:ext cx="11484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t>
            </a:r>
            <a:endParaRPr/>
          </a:p>
        </p:txBody>
      </p:sp>
      <p:sp>
        <p:nvSpPr>
          <p:cNvPr id="3478" name="Google Shape;3478;p11"/>
          <p:cNvSpPr/>
          <p:nvPr/>
        </p:nvSpPr>
        <p:spPr>
          <a:xfrm>
            <a:off x="437535" y="925797"/>
            <a:ext cx="11558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Revenue Model</a:t>
            </a:r>
            <a:endParaRPr b="1" sz="2400">
              <a:solidFill>
                <a:schemeClr val="accent1"/>
              </a:solidFill>
              <a:latin typeface="Barlow Medium"/>
              <a:ea typeface="Barlow Medium"/>
              <a:cs typeface="Barlow Medium"/>
              <a:sym typeface="Barlow Medium"/>
            </a:endParaRPr>
          </a:p>
        </p:txBody>
      </p:sp>
      <p:sp>
        <p:nvSpPr>
          <p:cNvPr id="3479" name="Google Shape;3479;p11"/>
          <p:cNvSpPr txBox="1"/>
          <p:nvPr/>
        </p:nvSpPr>
        <p:spPr>
          <a:xfrm>
            <a:off x="290369" y="6092937"/>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https://acc-15624.ispring.com/app/preview/e63bb2be-be35-11ef-95af-b60b11e0188d</a:t>
            </a:r>
            <a:endParaRPr sz="1200">
              <a:solidFill>
                <a:schemeClr val="dk1"/>
              </a:solidFill>
            </a:endParaRPr>
          </a:p>
        </p:txBody>
      </p:sp>
      <p:sp>
        <p:nvSpPr>
          <p:cNvPr id="3480" name="Google Shape;3480;p11"/>
          <p:cNvSpPr txBox="1"/>
          <p:nvPr/>
        </p:nvSpPr>
        <p:spPr>
          <a:xfrm>
            <a:off x="8598194" y="5954715"/>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grpSp>
        <p:nvGrpSpPr>
          <p:cNvPr id="3481" name="Google Shape;3481;p11"/>
          <p:cNvGrpSpPr/>
          <p:nvPr/>
        </p:nvGrpSpPr>
        <p:grpSpPr>
          <a:xfrm>
            <a:off x="8598194" y="2091921"/>
            <a:ext cx="3499024" cy="3862794"/>
            <a:chOff x="8598194" y="2091921"/>
            <a:chExt cx="3499024" cy="3862794"/>
          </a:xfrm>
        </p:grpSpPr>
        <p:pic>
          <p:nvPicPr>
            <p:cNvPr descr="A qr code on a black background&#10;&#10;Description automatically generated" id="3482" name="Google Shape;3482;p11"/>
            <p:cNvPicPr preferRelativeResize="0"/>
            <p:nvPr/>
          </p:nvPicPr>
          <p:blipFill rotWithShape="1">
            <a:blip r:embed="rId3">
              <a:alphaModFix/>
            </a:blip>
            <a:srcRect b="0" l="0" r="0" t="0"/>
            <a:stretch/>
          </p:blipFill>
          <p:spPr>
            <a:xfrm>
              <a:off x="8598194" y="2091921"/>
              <a:ext cx="3499024" cy="3862794"/>
            </a:xfrm>
            <a:prstGeom prst="rect">
              <a:avLst/>
            </a:prstGeom>
            <a:noFill/>
            <a:ln>
              <a:noFill/>
            </a:ln>
          </p:spPr>
        </p:pic>
        <p:pic>
          <p:nvPicPr>
            <p:cNvPr descr="A qr code on a white background&#10;&#10;Description automatically generated" id="3483" name="Google Shape;3483;p11"/>
            <p:cNvPicPr preferRelativeResize="0"/>
            <p:nvPr/>
          </p:nvPicPr>
          <p:blipFill rotWithShape="1">
            <a:blip r:embed="rId4">
              <a:alphaModFix/>
            </a:blip>
            <a:srcRect b="0" l="0" r="0" t="0"/>
            <a:stretch/>
          </p:blipFill>
          <p:spPr>
            <a:xfrm>
              <a:off x="9012572" y="2226669"/>
              <a:ext cx="2701319" cy="2701319"/>
            </a:xfrm>
            <a:prstGeom prst="rect">
              <a:avLst/>
            </a:prstGeom>
            <a:noFill/>
            <a:ln>
              <a:noFill/>
            </a:ln>
          </p:spPr>
        </p:pic>
      </p:grpSp>
      <p:pic>
        <p:nvPicPr>
          <p:cNvPr id="3484" name="Google Shape;3484;p11"/>
          <p:cNvPicPr preferRelativeResize="0"/>
          <p:nvPr/>
        </p:nvPicPr>
        <p:blipFill>
          <a:blip r:embed="rId5">
            <a:alphaModFix/>
          </a:blip>
          <a:stretch>
            <a:fillRect/>
          </a:stretch>
        </p:blipFill>
        <p:spPr>
          <a:xfrm>
            <a:off x="8909888" y="2233263"/>
            <a:ext cx="2875649" cy="2875649"/>
          </a:xfrm>
          <a:prstGeom prst="rect">
            <a:avLst/>
          </a:prstGeom>
          <a:noFill/>
          <a:ln>
            <a:noFill/>
          </a:ln>
        </p:spPr>
      </p:pic>
      <p:pic>
        <p:nvPicPr>
          <p:cNvPr id="3485" name="Google Shape;3485;p11"/>
          <p:cNvPicPr preferRelativeResize="0"/>
          <p:nvPr/>
        </p:nvPicPr>
        <p:blipFill>
          <a:blip r:embed="rId6">
            <a:alphaModFix/>
          </a:blip>
          <a:stretch>
            <a:fillRect/>
          </a:stretch>
        </p:blipFill>
        <p:spPr>
          <a:xfrm>
            <a:off x="437517" y="1811338"/>
            <a:ext cx="7424928" cy="4143375"/>
          </a:xfrm>
          <a:prstGeom prst="rect">
            <a:avLst/>
          </a:prstGeom>
          <a:noFill/>
          <a:ln>
            <a:noFill/>
          </a:ln>
        </p:spPr>
      </p:pic>
      <p:sp>
        <p:nvSpPr>
          <p:cNvPr id="3486" name="Google Shape;3486;p11">
            <a:hlinkClick r:id="rId7"/>
          </p:cNvPr>
          <p:cNvSpPr/>
          <p:nvPr/>
        </p:nvSpPr>
        <p:spPr>
          <a:xfrm>
            <a:off x="3408643" y="3506725"/>
            <a:ext cx="1105200" cy="10332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7" name="Google Shape;3487;p11">
            <a:hlinkClick r:id="rId8"/>
          </p:cNvPr>
          <p:cNvSpPr/>
          <p:nvPr/>
        </p:nvSpPr>
        <p:spPr>
          <a:xfrm rot="-8100000">
            <a:off x="3630237" y="3774495"/>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1" name="Shape 3491"/>
        <p:cNvGrpSpPr/>
        <p:nvPr/>
      </p:nvGrpSpPr>
      <p:grpSpPr>
        <a:xfrm>
          <a:off x="0" y="0"/>
          <a:ext cx="0" cy="0"/>
          <a:chOff x="0" y="0"/>
          <a:chExt cx="0" cy="0"/>
        </a:xfrm>
      </p:grpSpPr>
      <p:pic>
        <p:nvPicPr>
          <p:cNvPr descr="A person holding a credit card and a credit card&#10;&#10;Description automatically generated" id="3492" name="Google Shape;3492;p12"/>
          <p:cNvPicPr preferRelativeResize="0"/>
          <p:nvPr/>
        </p:nvPicPr>
        <p:blipFill rotWithShape="1">
          <a:blip r:embed="rId3">
            <a:alphaModFix/>
          </a:blip>
          <a:srcRect b="0" l="0" r="0" t="0"/>
          <a:stretch/>
        </p:blipFill>
        <p:spPr>
          <a:xfrm>
            <a:off x="6396942" y="470182"/>
            <a:ext cx="5619493" cy="5619493"/>
          </a:xfrm>
          <a:prstGeom prst="rect">
            <a:avLst/>
          </a:prstGeom>
          <a:noFill/>
          <a:ln>
            <a:noFill/>
          </a:ln>
        </p:spPr>
      </p:pic>
      <p:sp>
        <p:nvSpPr>
          <p:cNvPr id="3493" name="Google Shape;3493;p12"/>
          <p:cNvSpPr txBox="1"/>
          <p:nvPr/>
        </p:nvSpPr>
        <p:spPr>
          <a:xfrm>
            <a:off x="618384" y="298377"/>
            <a:ext cx="6210433" cy="54784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C00000"/>
                </a:solidFill>
                <a:latin typeface="Barlow"/>
                <a:ea typeface="Barlow"/>
                <a:cs typeface="Barlow"/>
                <a:sym typeface="Barlow"/>
              </a:rPr>
              <a:t>Model Pendapatan Membantu Menjawab</a:t>
            </a:r>
            <a:endParaRPr b="1" sz="3200">
              <a:solidFill>
                <a:srgbClr val="C00000"/>
              </a:solidFill>
              <a:latin typeface="Barlow"/>
              <a:ea typeface="Barlow"/>
              <a:cs typeface="Barlow"/>
              <a:sym typeface="Barlow"/>
            </a:endParaRPr>
          </a:p>
          <a:p>
            <a:pPr indent="0" lvl="0" marL="0" marR="0" rtl="0" algn="l">
              <a:spcBef>
                <a:spcPts val="600"/>
              </a:spcBef>
              <a:spcAft>
                <a:spcPts val="0"/>
              </a:spcAft>
              <a:buNone/>
            </a:pPr>
            <a:r>
              <a:rPr b="1" lang="en-US" sz="2000">
                <a:solidFill>
                  <a:srgbClr val="1F1F1F"/>
                </a:solidFill>
                <a:latin typeface="Barlow"/>
                <a:ea typeface="Barlow"/>
                <a:cs typeface="Barlow"/>
                <a:sym typeface="Barlow"/>
              </a:rPr>
              <a:t>BAGAIMANA BISNIS AKAN MENGHASILKAN UANG?</a:t>
            </a:r>
            <a:endParaRPr/>
          </a:p>
          <a:p>
            <a:pPr indent="0" lvl="0" marL="0" marR="0" rtl="0" algn="l">
              <a:spcBef>
                <a:spcPts val="600"/>
              </a:spcBef>
              <a:spcAft>
                <a:spcPts val="0"/>
              </a:spcAft>
              <a:buNone/>
            </a:pPr>
            <a:r>
              <a:rPr lang="en-US" sz="1600">
                <a:solidFill>
                  <a:srgbClr val="1F1F1F"/>
                </a:solidFill>
                <a:latin typeface="Barlow"/>
                <a:ea typeface="Barlow"/>
                <a:cs typeface="Barlow"/>
                <a:sym typeface="Barlow"/>
              </a:rPr>
              <a:t>Ini menguraikan cara-cara spesifik di mana bisnis bermaksud untuk menghasilkan pendapatan. Baik melalui penjualan produk, biaya layanan, iklan, langganan, atau cara lain, model pendapatan memberikan penjelasan yang jelas tentang aliran pendapatan yang akan menopang bisnis.</a:t>
            </a:r>
            <a:endParaRPr b="1" i="0" sz="2000">
              <a:solidFill>
                <a:srgbClr val="1F1F1F"/>
              </a:solidFill>
              <a:latin typeface="Barlow"/>
              <a:ea typeface="Barlow"/>
              <a:cs typeface="Barlow"/>
              <a:sym typeface="Barlow"/>
            </a:endParaRPr>
          </a:p>
          <a:p>
            <a:pPr indent="0" lvl="0" marL="0" marR="0" rtl="0" algn="l">
              <a:spcBef>
                <a:spcPts val="600"/>
              </a:spcBef>
              <a:spcAft>
                <a:spcPts val="0"/>
              </a:spcAft>
              <a:buNone/>
            </a:pPr>
            <a:r>
              <a:rPr b="1" lang="en-US" sz="2000">
                <a:solidFill>
                  <a:srgbClr val="1F1F1F"/>
                </a:solidFill>
                <a:latin typeface="Barlow"/>
                <a:ea typeface="Barlow"/>
                <a:cs typeface="Barlow"/>
                <a:sym typeface="Barlow"/>
              </a:rPr>
              <a:t>SIAPA YANG AKAN MEMBAYAR PRODUK ATAU LAYANAN?</a:t>
            </a:r>
            <a:endParaRPr/>
          </a:p>
          <a:p>
            <a:pPr indent="0" lvl="0" marL="0" marR="0" rtl="0" algn="l">
              <a:spcBef>
                <a:spcPts val="600"/>
              </a:spcBef>
              <a:spcAft>
                <a:spcPts val="0"/>
              </a:spcAft>
              <a:buNone/>
            </a:pPr>
            <a:r>
              <a:rPr lang="en-US" sz="1600">
                <a:solidFill>
                  <a:srgbClr val="1F1F1F"/>
                </a:solidFill>
                <a:latin typeface="Barlow"/>
                <a:ea typeface="Barlow"/>
                <a:cs typeface="Barlow"/>
                <a:sym typeface="Barlow"/>
              </a:rPr>
              <a:t>Model pendapatan mengklarifikasi segmen pelanggan yang akan membayar untuk penawaran. Ini menjawab pertanyaan yang terkait dengan demografi, preferensi, dan perilaku pembelian pelanggan.</a:t>
            </a:r>
            <a:endParaRPr/>
          </a:p>
          <a:p>
            <a:pPr indent="0" lvl="0" marL="0" marR="0" rtl="0" algn="l">
              <a:spcBef>
                <a:spcPts val="600"/>
              </a:spcBef>
              <a:spcAft>
                <a:spcPts val="0"/>
              </a:spcAft>
              <a:buNone/>
            </a:pPr>
            <a:r>
              <a:rPr b="1" lang="en-US" sz="2000">
                <a:solidFill>
                  <a:srgbClr val="1F1F1F"/>
                </a:solidFill>
                <a:latin typeface="Barlow"/>
                <a:ea typeface="Barlow"/>
                <a:cs typeface="Barlow"/>
                <a:sym typeface="Barlow"/>
              </a:rPr>
              <a:t>APA STRATEGI PENETAPAN HARGANYA?</a:t>
            </a:r>
            <a:endParaRPr/>
          </a:p>
          <a:p>
            <a:pPr indent="0" lvl="0" marL="0" marR="0" rtl="0" algn="l">
              <a:spcBef>
                <a:spcPts val="600"/>
              </a:spcBef>
              <a:spcAft>
                <a:spcPts val="0"/>
              </a:spcAft>
              <a:buNone/>
            </a:pPr>
            <a:r>
              <a:rPr lang="en-US" sz="1600">
                <a:solidFill>
                  <a:srgbClr val="1F1F1F"/>
                </a:solidFill>
                <a:latin typeface="Barlow"/>
                <a:ea typeface="Barlow"/>
                <a:cs typeface="Barlow"/>
                <a:sym typeface="Barlow"/>
              </a:rPr>
              <a:t>Strategi penetapan harga merupakan bagian integral untuk menyeimbangkan keterjangkauan pelanggan dan profitabilitas bisnis</a:t>
            </a:r>
            <a:r>
              <a:rPr b="0" i="0" lang="en-US" sz="1600">
                <a:solidFill>
                  <a:srgbClr val="1F1F1F"/>
                </a:solidFill>
                <a:latin typeface="Barlow"/>
                <a:ea typeface="Barlow"/>
                <a:cs typeface="Barlow"/>
                <a:sym typeface="Barlow"/>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97" name="Shape 3497"/>
        <p:cNvGrpSpPr/>
        <p:nvPr/>
      </p:nvGrpSpPr>
      <p:grpSpPr>
        <a:xfrm>
          <a:off x="0" y="0"/>
          <a:ext cx="0" cy="0"/>
          <a:chOff x="0" y="0"/>
          <a:chExt cx="0" cy="0"/>
        </a:xfrm>
      </p:grpSpPr>
      <p:sp>
        <p:nvSpPr>
          <p:cNvPr id="3498" name="Google Shape;3498;p13"/>
          <p:cNvSpPr txBox="1"/>
          <p:nvPr>
            <p:ph type="ctrTitle"/>
          </p:nvPr>
        </p:nvSpPr>
        <p:spPr>
          <a:xfrm>
            <a:off x="1524000" y="1411790"/>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Model Pendapatan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02" name="Shape 3502"/>
        <p:cNvGrpSpPr/>
        <p:nvPr/>
      </p:nvGrpSpPr>
      <p:grpSpPr>
        <a:xfrm>
          <a:off x="0" y="0"/>
          <a:ext cx="0" cy="0"/>
          <a:chOff x="0" y="0"/>
          <a:chExt cx="0" cy="0"/>
        </a:xfrm>
      </p:grpSpPr>
      <p:pic>
        <p:nvPicPr>
          <p:cNvPr descr="A person holding a sign in her hand&#10;&#10;Description automatically generated" id="3503" name="Google Shape;3503;p14"/>
          <p:cNvPicPr preferRelativeResize="0"/>
          <p:nvPr/>
        </p:nvPicPr>
        <p:blipFill rotWithShape="1">
          <a:blip r:embed="rId3">
            <a:alphaModFix/>
          </a:blip>
          <a:srcRect b="0" l="0" r="0" t="0"/>
          <a:stretch/>
        </p:blipFill>
        <p:spPr>
          <a:xfrm>
            <a:off x="0" y="0"/>
            <a:ext cx="10287000" cy="6858000"/>
          </a:xfrm>
          <a:prstGeom prst="rect">
            <a:avLst/>
          </a:prstGeom>
          <a:noFill/>
          <a:ln>
            <a:noFill/>
          </a:ln>
        </p:spPr>
      </p:pic>
      <p:sp>
        <p:nvSpPr>
          <p:cNvPr id="3504" name="Google Shape;3504;p14"/>
          <p:cNvSpPr/>
          <p:nvPr/>
        </p:nvSpPr>
        <p:spPr>
          <a:xfrm>
            <a:off x="6683828" y="4332513"/>
            <a:ext cx="4942114" cy="1774371"/>
          </a:xfrm>
          <a:prstGeom prst="rect">
            <a:avLst/>
          </a:prstGeom>
          <a:solidFill>
            <a:srgbClr val="D8D8D8"/>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5" name="Google Shape;3505;p14"/>
          <p:cNvSpPr txBox="1"/>
          <p:nvPr/>
        </p:nvSpPr>
        <p:spPr>
          <a:xfrm>
            <a:off x="6966857" y="4557980"/>
            <a:ext cx="4376057" cy="1323439"/>
          </a:xfrm>
          <a:prstGeom prst="rect">
            <a:avLst/>
          </a:prstGeom>
          <a:noFill/>
          <a:ln cap="flat" cmpd="sng" w="9525">
            <a:solidFill>
              <a:srgbClr val="BF202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374151"/>
                </a:solidFill>
                <a:latin typeface="Barlow"/>
                <a:ea typeface="Barlow"/>
                <a:cs typeface="Barlow"/>
                <a:sym typeface="Barlow"/>
              </a:rPr>
              <a:t>Model Pendapatan adalah cetak biru yang menguraikan bagaimana startup bermaksud menghasilkan </a:t>
            </a:r>
            <a:r>
              <a:rPr b="1" lang="en-US" sz="2000">
                <a:solidFill>
                  <a:srgbClr val="374151"/>
                </a:solidFill>
                <a:latin typeface="Barlow"/>
                <a:ea typeface="Barlow"/>
                <a:cs typeface="Barlow"/>
                <a:sym typeface="Barlow"/>
              </a:rPr>
              <a:t>penjualan </a:t>
            </a:r>
            <a:r>
              <a:rPr lang="en-US" sz="2000">
                <a:solidFill>
                  <a:srgbClr val="374151"/>
                </a:solidFill>
                <a:latin typeface="Barlow"/>
                <a:ea typeface="Barlow"/>
                <a:cs typeface="Barlow"/>
                <a:sym typeface="Barlow"/>
              </a:rPr>
              <a:t>dari produk atau layanannya.</a:t>
            </a:r>
            <a:endParaRPr i="0" sz="2000">
              <a:solidFill>
                <a:srgbClr val="374151"/>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9" name="Shape 3509"/>
        <p:cNvGrpSpPr/>
        <p:nvPr/>
      </p:nvGrpSpPr>
      <p:grpSpPr>
        <a:xfrm>
          <a:off x="0" y="0"/>
          <a:ext cx="0" cy="0"/>
          <a:chOff x="0" y="0"/>
          <a:chExt cx="0" cy="0"/>
        </a:xfrm>
      </p:grpSpPr>
      <p:pic>
        <p:nvPicPr>
          <p:cNvPr descr="Lean Canvas - Business Model Toolbox" id="3510" name="Google Shape;3510;p15"/>
          <p:cNvPicPr preferRelativeResize="0"/>
          <p:nvPr/>
        </p:nvPicPr>
        <p:blipFill rotWithShape="1">
          <a:blip r:embed="rId3">
            <a:alphaModFix/>
          </a:blip>
          <a:srcRect b="11110" l="0" r="0" t="0"/>
          <a:stretch/>
        </p:blipFill>
        <p:spPr>
          <a:xfrm>
            <a:off x="1105786" y="515660"/>
            <a:ext cx="9321118" cy="5523625"/>
          </a:xfrm>
          <a:prstGeom prst="rect">
            <a:avLst/>
          </a:prstGeom>
          <a:noFill/>
          <a:ln>
            <a:noFill/>
          </a:ln>
        </p:spPr>
      </p:pic>
      <p:sp>
        <p:nvSpPr>
          <p:cNvPr id="3511" name="Google Shape;3511;p15"/>
          <p:cNvSpPr/>
          <p:nvPr/>
        </p:nvSpPr>
        <p:spPr>
          <a:xfrm>
            <a:off x="1410585" y="3429000"/>
            <a:ext cx="1082243" cy="5156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2" name="Google Shape;3512;p15"/>
          <p:cNvSpPr/>
          <p:nvPr/>
        </p:nvSpPr>
        <p:spPr>
          <a:xfrm>
            <a:off x="3374065" y="3429000"/>
            <a:ext cx="914400" cy="5156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3" name="Google Shape;3513;p15"/>
          <p:cNvSpPr/>
          <p:nvPr/>
        </p:nvSpPr>
        <p:spPr>
          <a:xfrm>
            <a:off x="8422571" y="3582530"/>
            <a:ext cx="1082242" cy="5156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4" name="Google Shape;3514;p15"/>
          <p:cNvSpPr/>
          <p:nvPr/>
        </p:nvSpPr>
        <p:spPr>
          <a:xfrm>
            <a:off x="4914473" y="3582531"/>
            <a:ext cx="1082243" cy="5156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5" name="Google Shape;3515;p15"/>
          <p:cNvSpPr txBox="1"/>
          <p:nvPr/>
        </p:nvSpPr>
        <p:spPr>
          <a:xfrm>
            <a:off x="2240389" y="2715998"/>
            <a:ext cx="267560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FFFF"/>
                </a:solidFill>
                <a:latin typeface="Calibri"/>
                <a:ea typeface="Calibri"/>
                <a:cs typeface="Calibri"/>
                <a:sym typeface="Calibri"/>
              </a:rPr>
              <a:t>Alignment with the the Lean CanvasC</a:t>
            </a:r>
            <a:endParaRPr/>
          </a:p>
        </p:txBody>
      </p:sp>
      <p:cxnSp>
        <p:nvCxnSpPr>
          <p:cNvPr id="3516" name="Google Shape;3516;p15"/>
          <p:cNvCxnSpPr/>
          <p:nvPr/>
        </p:nvCxnSpPr>
        <p:spPr>
          <a:xfrm>
            <a:off x="5241875" y="3611212"/>
            <a:ext cx="692250" cy="1438639"/>
          </a:xfrm>
          <a:prstGeom prst="straightConnector1">
            <a:avLst/>
          </a:prstGeom>
          <a:noFill/>
          <a:ln cap="flat" cmpd="sng" w="9525">
            <a:solidFill>
              <a:schemeClr val="accent1"/>
            </a:solidFill>
            <a:prstDash val="solid"/>
            <a:miter lim="800000"/>
            <a:headEnd len="sm" w="sm" type="none"/>
            <a:tailEnd len="med" w="med" type="triangle"/>
          </a:ln>
        </p:spPr>
      </p:cxnSp>
      <p:sp>
        <p:nvSpPr>
          <p:cNvPr id="3517" name="Google Shape;3517;p15"/>
          <p:cNvSpPr/>
          <p:nvPr/>
        </p:nvSpPr>
        <p:spPr>
          <a:xfrm>
            <a:off x="1807410" y="2271463"/>
            <a:ext cx="4037864" cy="1608774"/>
          </a:xfrm>
          <a:prstGeom prst="ellipse">
            <a:avLst/>
          </a:prstGeom>
          <a:solidFill>
            <a:srgbClr val="F2672A"/>
          </a:solidFill>
          <a:ln cap="flat" cmpd="sng" w="38100">
            <a:solidFill>
              <a:srgbClr val="BF20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Penyelarasan dengan Lean Canvas</a:t>
            </a: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1" name="Shape 3521"/>
        <p:cNvGrpSpPr/>
        <p:nvPr/>
      </p:nvGrpSpPr>
      <p:grpSpPr>
        <a:xfrm>
          <a:off x="0" y="0"/>
          <a:ext cx="0" cy="0"/>
          <a:chOff x="0" y="0"/>
          <a:chExt cx="0" cy="0"/>
        </a:xfrm>
      </p:grpSpPr>
      <p:sp>
        <p:nvSpPr>
          <p:cNvPr id="3522" name="Google Shape;3522;p16"/>
          <p:cNvSpPr/>
          <p:nvPr/>
        </p:nvSpPr>
        <p:spPr>
          <a:xfrm>
            <a:off x="4627900" y="343932"/>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Barlow"/>
              <a:ea typeface="Barlow"/>
              <a:cs typeface="Barlow"/>
              <a:sym typeface="Barlow"/>
            </a:endParaRPr>
          </a:p>
        </p:txBody>
      </p:sp>
      <p:sp>
        <p:nvSpPr>
          <p:cNvPr id="3523" name="Google Shape;3523;p16"/>
          <p:cNvSpPr/>
          <p:nvPr/>
        </p:nvSpPr>
        <p:spPr>
          <a:xfrm>
            <a:off x="6104314" y="3624977"/>
            <a:ext cx="2674090" cy="2393856"/>
          </a:xfrm>
          <a:prstGeom prst="rect">
            <a:avLst/>
          </a:prstGeom>
          <a:solidFill>
            <a:schemeClr val="lt1"/>
          </a:solid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MARKETPLACE MODEL</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Memperoleh penghasilan dengan memfasilitasi transaksi antara pembeli dan penjual, seringkali melalui komisi, biaya daftar, atau biaya berlangganan.</a:t>
            </a:r>
            <a:endParaRPr/>
          </a:p>
          <a:p>
            <a:pPr indent="0" lvl="0" marL="0" marR="0" rtl="0" algn="l">
              <a:spcBef>
                <a:spcPts val="0"/>
              </a:spcBef>
              <a:spcAft>
                <a:spcPts val="0"/>
              </a:spcAft>
              <a:buNone/>
            </a:pPr>
            <a:r>
              <a:rPr b="1" lang="en-US" sz="1200">
                <a:solidFill>
                  <a:schemeClr val="accent2"/>
                </a:solidFill>
                <a:latin typeface="Barlow"/>
                <a:ea typeface="Barlow"/>
                <a:cs typeface="Barlow"/>
                <a:sym typeface="Barlow"/>
              </a:rPr>
              <a:t>Eg. Meesho</a:t>
            </a:r>
            <a:endParaRPr b="1" sz="1200">
              <a:solidFill>
                <a:schemeClr val="accent2"/>
              </a:solidFill>
              <a:latin typeface="Barlow"/>
              <a:ea typeface="Barlow"/>
              <a:cs typeface="Barlow"/>
              <a:sym typeface="Barlow"/>
            </a:endParaRPr>
          </a:p>
        </p:txBody>
      </p:sp>
      <p:sp>
        <p:nvSpPr>
          <p:cNvPr id="3524" name="Google Shape;3524;p16"/>
          <p:cNvSpPr/>
          <p:nvPr/>
        </p:nvSpPr>
        <p:spPr>
          <a:xfrm>
            <a:off x="3401511" y="3624976"/>
            <a:ext cx="2658620" cy="2393857"/>
          </a:xfrm>
          <a:prstGeom prst="rect">
            <a:avLst/>
          </a:prstGeom>
          <a:solidFill>
            <a:schemeClr val="lt1"/>
          </a:solid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MODEL PERIKLANAN</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Menghasilkan pendapatan dengan menampilkan iklan kepada pengguna, seringkali memanfaatkan data pengguna untuk menayangkan iklan yang ditargetkan.</a:t>
            </a:r>
            <a:endParaRPr/>
          </a:p>
          <a:p>
            <a:pPr indent="0" lvl="0" marL="0" marR="0" rtl="0" algn="l">
              <a:spcBef>
                <a:spcPts val="600"/>
              </a:spcBef>
              <a:spcAft>
                <a:spcPts val="0"/>
              </a:spcAft>
              <a:buNone/>
            </a:pPr>
            <a:r>
              <a:rPr b="1" lang="en-US" sz="1200">
                <a:solidFill>
                  <a:schemeClr val="accent2"/>
                </a:solidFill>
                <a:latin typeface="Barlow"/>
                <a:ea typeface="Barlow"/>
                <a:cs typeface="Barlow"/>
                <a:sym typeface="Barlow"/>
              </a:rPr>
              <a:t>Eg. Google </a:t>
            </a:r>
            <a:endParaRPr/>
          </a:p>
          <a:p>
            <a:pPr indent="0" lvl="0" marL="0" marR="0" rtl="0" algn="l">
              <a:spcBef>
                <a:spcPts val="600"/>
              </a:spcBef>
              <a:spcAft>
                <a:spcPts val="0"/>
              </a:spcAft>
              <a:buNone/>
            </a:pPr>
            <a:r>
              <a:t/>
            </a:r>
            <a:endParaRPr sz="1400">
              <a:solidFill>
                <a:srgbClr val="000000"/>
              </a:solidFill>
              <a:latin typeface="Barlow"/>
              <a:ea typeface="Barlow"/>
              <a:cs typeface="Barlow"/>
              <a:sym typeface="Barlow"/>
            </a:endParaRPr>
          </a:p>
        </p:txBody>
      </p:sp>
      <p:sp>
        <p:nvSpPr>
          <p:cNvPr id="3525" name="Google Shape;3525;p16"/>
          <p:cNvSpPr/>
          <p:nvPr/>
        </p:nvSpPr>
        <p:spPr>
          <a:xfrm>
            <a:off x="695323" y="1458409"/>
            <a:ext cx="2674091" cy="2685574"/>
          </a:xfrm>
          <a:prstGeom prst="rect">
            <a:avLst/>
          </a:prstGeom>
          <a:solidFill>
            <a:schemeClr val="lt1"/>
          </a:solid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BAYAR PER PENGGUNAAN</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Menagih pelanggan berdasarkan penggunaan produk atau layanan yang sebenarnya, bukan biaya tetap atau langganan.</a:t>
            </a:r>
            <a:endParaRPr/>
          </a:p>
          <a:p>
            <a:pPr indent="0" lvl="0" marL="0" marR="0" rtl="0" algn="l">
              <a:spcBef>
                <a:spcPts val="600"/>
              </a:spcBef>
              <a:spcAft>
                <a:spcPts val="0"/>
              </a:spcAft>
              <a:buNone/>
            </a:pPr>
            <a:r>
              <a:rPr b="1" i="0" lang="en-US" sz="1200" u="none" cap="none" strike="noStrike">
                <a:solidFill>
                  <a:schemeClr val="accent2"/>
                </a:solidFill>
                <a:latin typeface="Barlow"/>
                <a:ea typeface="Barlow"/>
                <a:cs typeface="Barlow"/>
                <a:sym typeface="Barlow"/>
              </a:rPr>
              <a:t>E</a:t>
            </a:r>
            <a:r>
              <a:rPr b="1" lang="en-US" sz="1200">
                <a:solidFill>
                  <a:schemeClr val="accent2"/>
                </a:solidFill>
                <a:latin typeface="Barlow"/>
                <a:ea typeface="Barlow"/>
                <a:cs typeface="Barlow"/>
                <a:sym typeface="Barlow"/>
              </a:rPr>
              <a:t>g. Cloud storage service like Amazon S3</a:t>
            </a:r>
            <a:endParaRPr b="1" i="0" sz="1200" u="none" cap="none" strike="noStrike">
              <a:solidFill>
                <a:schemeClr val="accent2"/>
              </a:solidFill>
              <a:latin typeface="Barlow"/>
              <a:ea typeface="Barlow"/>
              <a:cs typeface="Barlow"/>
              <a:sym typeface="Barlow"/>
            </a:endParaRPr>
          </a:p>
        </p:txBody>
      </p:sp>
      <p:sp>
        <p:nvSpPr>
          <p:cNvPr id="3526" name="Google Shape;3526;p16"/>
          <p:cNvSpPr/>
          <p:nvPr/>
        </p:nvSpPr>
        <p:spPr>
          <a:xfrm>
            <a:off x="3401510" y="1454164"/>
            <a:ext cx="2709257" cy="2143048"/>
          </a:xfrm>
          <a:prstGeom prst="rect">
            <a:avLst/>
          </a:prstGeom>
          <a:solidFill>
            <a:schemeClr val="lt1"/>
          </a:solid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BERBASIS BERLANGGANAN</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Membebankan biaya berulang kepada pelanggan, biasanya bulanan atau tahunan, untuk mengakses produk atau layanan.</a:t>
            </a:r>
            <a:r>
              <a:rPr b="1" lang="en-US" sz="1200">
                <a:solidFill>
                  <a:schemeClr val="accent2"/>
                </a:solidFill>
                <a:latin typeface="Barlow"/>
                <a:ea typeface="Barlow"/>
                <a:cs typeface="Barlow"/>
                <a:sym typeface="Barlow"/>
              </a:rPr>
              <a:t>Eg. Netflix </a:t>
            </a:r>
            <a:endParaRPr/>
          </a:p>
        </p:txBody>
      </p:sp>
      <p:sp>
        <p:nvSpPr>
          <p:cNvPr id="3527" name="Google Shape;3527;p16"/>
          <p:cNvSpPr/>
          <p:nvPr/>
        </p:nvSpPr>
        <p:spPr>
          <a:xfrm>
            <a:off x="695324" y="3624977"/>
            <a:ext cx="2662004" cy="2393858"/>
          </a:xfrm>
          <a:prstGeom prst="rect">
            <a:avLst/>
          </a:prstGeom>
          <a:no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FREEMIUM + MODEL IKLAN</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Bisnis dapat menghasilkan pendapatan dari iklan yang ditampilkan kepada pengguna gratis dan langganan dari pengguna premium.</a:t>
            </a:r>
            <a:endParaRPr/>
          </a:p>
          <a:p>
            <a:pPr indent="0" lvl="0" marL="0" marR="0" rtl="0" algn="l">
              <a:spcBef>
                <a:spcPts val="600"/>
              </a:spcBef>
              <a:spcAft>
                <a:spcPts val="0"/>
              </a:spcAft>
              <a:buNone/>
            </a:pPr>
            <a:r>
              <a:rPr b="1" lang="en-US" sz="1200">
                <a:solidFill>
                  <a:schemeClr val="accent2"/>
                </a:solidFill>
                <a:latin typeface="Barlow"/>
                <a:ea typeface="Barlow"/>
                <a:cs typeface="Barlow"/>
                <a:sym typeface="Barlow"/>
              </a:rPr>
              <a:t>Eg. Spotify </a:t>
            </a:r>
            <a:endParaRPr/>
          </a:p>
          <a:p>
            <a:pPr indent="0" lvl="0" marL="0" marR="0" rtl="0" algn="l">
              <a:spcBef>
                <a:spcPts val="600"/>
              </a:spcBef>
              <a:spcAft>
                <a:spcPts val="0"/>
              </a:spcAft>
              <a:buNone/>
            </a:pPr>
            <a:r>
              <a:t/>
            </a:r>
            <a:endParaRPr sz="1400">
              <a:solidFill>
                <a:srgbClr val="000000"/>
              </a:solidFill>
              <a:latin typeface="Barlow"/>
              <a:ea typeface="Barlow"/>
              <a:cs typeface="Barlow"/>
              <a:sym typeface="Barlow"/>
            </a:endParaRPr>
          </a:p>
        </p:txBody>
      </p:sp>
      <p:sp>
        <p:nvSpPr>
          <p:cNvPr id="3528" name="Google Shape;3528;p16"/>
          <p:cNvSpPr/>
          <p:nvPr/>
        </p:nvSpPr>
        <p:spPr>
          <a:xfrm>
            <a:off x="8822587" y="3624976"/>
            <a:ext cx="2709256" cy="2393855"/>
          </a:xfrm>
          <a:prstGeom prst="rect">
            <a:avLst/>
          </a:prstGeom>
          <a:solidFill>
            <a:schemeClr val="lt1"/>
          </a:solid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MODEL KEANGGOTAAN</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Menghasilkan pendapatan dengan membebankan biaya berulang kepada pengguna untuk akses ke konten, layanan, atau manfaat eksklusif.</a:t>
            </a:r>
            <a:endParaRPr/>
          </a:p>
          <a:p>
            <a:pPr indent="0" lvl="0" marL="0" marR="0" rtl="0" algn="l">
              <a:spcBef>
                <a:spcPts val="600"/>
              </a:spcBef>
              <a:spcAft>
                <a:spcPts val="0"/>
              </a:spcAft>
              <a:buNone/>
            </a:pPr>
            <a:r>
              <a:rPr b="1" lang="en-US" sz="1200">
                <a:solidFill>
                  <a:schemeClr val="accent2"/>
                </a:solidFill>
                <a:latin typeface="Barlow"/>
                <a:ea typeface="Barlow"/>
                <a:cs typeface="Barlow"/>
                <a:sym typeface="Barlow"/>
              </a:rPr>
              <a:t>Eg. Amazon Prime </a:t>
            </a:r>
            <a:endParaRPr/>
          </a:p>
        </p:txBody>
      </p:sp>
      <p:sp>
        <p:nvSpPr>
          <p:cNvPr id="3529" name="Google Shape;3529;p16"/>
          <p:cNvSpPr/>
          <p:nvPr/>
        </p:nvSpPr>
        <p:spPr>
          <a:xfrm>
            <a:off x="6126694" y="1454164"/>
            <a:ext cx="2651710" cy="2143048"/>
          </a:xfrm>
          <a:prstGeom prst="rect">
            <a:avLst/>
          </a:prstGeom>
          <a:solidFill>
            <a:schemeClr val="lt1"/>
          </a:solid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BERBASIS TRANSAKSI</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Menghasilkan pendapatan dengan membebankan biaya atau komisi pada setiap transaksi atau penjualan yang difasilitasi melalui platform.</a:t>
            </a:r>
            <a:r>
              <a:rPr b="1" lang="en-US" sz="1200">
                <a:solidFill>
                  <a:schemeClr val="accent2"/>
                </a:solidFill>
                <a:latin typeface="Barlow"/>
                <a:ea typeface="Barlow"/>
                <a:cs typeface="Barlow"/>
                <a:sym typeface="Barlow"/>
              </a:rPr>
              <a:t>Eg. ebay</a:t>
            </a:r>
            <a:endParaRPr b="1" sz="1200">
              <a:solidFill>
                <a:schemeClr val="accent2"/>
              </a:solidFill>
              <a:latin typeface="Barlow"/>
              <a:ea typeface="Barlow"/>
              <a:cs typeface="Barlow"/>
              <a:sym typeface="Barlow"/>
            </a:endParaRPr>
          </a:p>
        </p:txBody>
      </p:sp>
      <p:sp>
        <p:nvSpPr>
          <p:cNvPr id="3530" name="Google Shape;3530;p16"/>
          <p:cNvSpPr/>
          <p:nvPr/>
        </p:nvSpPr>
        <p:spPr>
          <a:xfrm>
            <a:off x="8822586" y="1454164"/>
            <a:ext cx="2709257" cy="2147294"/>
          </a:xfrm>
          <a:prstGeom prst="rect">
            <a:avLst/>
          </a:prstGeom>
          <a:solidFill>
            <a:schemeClr val="lt1"/>
          </a:solidFill>
          <a:ln>
            <a:noFill/>
          </a:ln>
        </p:spPr>
        <p:txBody>
          <a:bodyPr anchorCtr="0" anchor="t" bIns="45700" lIns="182875" spcFirstLastPara="1" rIns="182875" wrap="square" tIns="360000">
            <a:noAutofit/>
          </a:bodyPr>
          <a:lstStyle/>
          <a:p>
            <a:pPr indent="0" lvl="0" marL="0" marR="0" rtl="0" algn="l">
              <a:spcBef>
                <a:spcPts val="0"/>
              </a:spcBef>
              <a:spcAft>
                <a:spcPts val="0"/>
              </a:spcAft>
              <a:buNone/>
            </a:pPr>
            <a:r>
              <a:rPr b="1" lang="en-US" sz="1600">
                <a:solidFill>
                  <a:srgbClr val="000000"/>
                </a:solidFill>
                <a:latin typeface="Barlow ExtraBold"/>
                <a:ea typeface="Barlow ExtraBold"/>
                <a:cs typeface="Barlow ExtraBold"/>
                <a:sym typeface="Barlow ExtraBold"/>
              </a:rPr>
              <a:t>FREEMIUM MODEL</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Menawarkan produk atau layanan dasar secara gratis sambil mengenakan biaya untuk fitur premium, fungsionalitas lanjutan.</a:t>
            </a:r>
            <a:r>
              <a:rPr b="1" lang="en-US" sz="1200">
                <a:solidFill>
                  <a:schemeClr val="accent2"/>
                </a:solidFill>
                <a:latin typeface="Barlow"/>
                <a:ea typeface="Barlow"/>
                <a:cs typeface="Barlow"/>
                <a:sym typeface="Barlow"/>
              </a:rPr>
              <a:t>Eg. Spotify </a:t>
            </a:r>
            <a:endParaRPr/>
          </a:p>
        </p:txBody>
      </p:sp>
      <p:sp>
        <p:nvSpPr>
          <p:cNvPr id="3531" name="Google Shape;3531;p16"/>
          <p:cNvSpPr txBox="1"/>
          <p:nvPr/>
        </p:nvSpPr>
        <p:spPr>
          <a:xfrm>
            <a:off x="10151390" y="742368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532" name="Google Shape;3532;p16"/>
          <p:cNvSpPr txBox="1"/>
          <p:nvPr/>
        </p:nvSpPr>
        <p:spPr>
          <a:xfrm>
            <a:off x="715599" y="592447"/>
            <a:ext cx="10781075"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2"/>
              </a:buClr>
              <a:buSzPts val="3200"/>
              <a:buFont typeface="Barlow"/>
              <a:buNone/>
            </a:pPr>
            <a:r>
              <a:rPr b="1" lang="en-US" sz="3200">
                <a:solidFill>
                  <a:schemeClr val="accent2"/>
                </a:solidFill>
                <a:latin typeface="Barlow"/>
                <a:ea typeface="Barlow"/>
                <a:cs typeface="Barlow"/>
                <a:sym typeface="Barlow"/>
              </a:rPr>
              <a:t>Model Pendapatan Utama</a:t>
            </a:r>
            <a:endParaRPr/>
          </a:p>
        </p:txBody>
      </p:sp>
    </p:spTree>
  </p:cSld>
  <p:clrMapOvr>
    <a:masterClrMapping/>
  </p:clrMapOvr>
  <mc:AlternateContent>
    <mc:Choice Requires="p14">
      <p:transition advClick="0" spd="slow" p14:dur="3400">
        <p14:reveal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6" name="Shape 3536"/>
        <p:cNvGrpSpPr/>
        <p:nvPr/>
      </p:nvGrpSpPr>
      <p:grpSpPr>
        <a:xfrm>
          <a:off x="0" y="0"/>
          <a:ext cx="0" cy="0"/>
          <a:chOff x="0" y="0"/>
          <a:chExt cx="0" cy="0"/>
        </a:xfrm>
      </p:grpSpPr>
      <p:sp>
        <p:nvSpPr>
          <p:cNvPr id="3537" name="Google Shape;3537;p17"/>
          <p:cNvSpPr txBox="1"/>
          <p:nvPr>
            <p:ph type="ctrTitle"/>
          </p:nvPr>
        </p:nvSpPr>
        <p:spPr>
          <a:xfrm>
            <a:off x="1755493" y="1578401"/>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Diskusi Kasus</a:t>
            </a:r>
            <a:br>
              <a:rPr lang="en-US"/>
            </a:br>
            <a:endParaRPr/>
          </a:p>
        </p:txBody>
      </p:sp>
      <p:sp>
        <p:nvSpPr>
          <p:cNvPr id="3538" name="Google Shape;3538;p17"/>
          <p:cNvSpPr txBox="1"/>
          <p:nvPr/>
        </p:nvSpPr>
        <p:spPr>
          <a:xfrm>
            <a:off x="2235200" y="3365837"/>
            <a:ext cx="77216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lt1"/>
                </a:solidFill>
                <a:latin typeface="Barlow"/>
                <a:ea typeface="Barlow"/>
                <a:cs typeface="Barlow"/>
                <a:sym typeface="Barlow"/>
              </a:rPr>
              <a:t>Studi Kasus: </a:t>
            </a:r>
            <a:r>
              <a:rPr b="1" lang="en-US" sz="2800">
                <a:solidFill>
                  <a:schemeClr val="lt1"/>
                </a:solidFill>
                <a:latin typeface="Barlow"/>
                <a:ea typeface="Barlow"/>
                <a:cs typeface="Barlow"/>
                <a:sym typeface="Barlow"/>
              </a:rPr>
              <a:t>SecurelyShare</a:t>
            </a:r>
            <a:endParaRPr b="1" sz="2800">
              <a:solidFill>
                <a:schemeClr val="lt1"/>
              </a:solidFill>
              <a:latin typeface="Barlow"/>
              <a:ea typeface="Barlow"/>
              <a:cs typeface="Barlow"/>
              <a:sym typeface="Barlow"/>
            </a:endParaRPr>
          </a:p>
          <a:p>
            <a:pPr indent="0" lvl="0" marL="0" marR="0" rtl="0" algn="ctr">
              <a:spcBef>
                <a:spcPts val="0"/>
              </a:spcBef>
              <a:spcAft>
                <a:spcPts val="0"/>
              </a:spcAft>
              <a:buNone/>
            </a:pPr>
            <a:r>
              <a:rPr lang="en-US" sz="2000">
                <a:solidFill>
                  <a:schemeClr val="lt1"/>
                </a:solidFill>
                <a:latin typeface="Barlow"/>
                <a:ea typeface="Barlow"/>
                <a:cs typeface="Barlow"/>
                <a:sym typeface="Barlow"/>
              </a:rPr>
              <a:t>Usaha Keamanan Siber yang didirikan oleh Prakash Bhaskaran, seorang Pengusaha Serial dan Teknolog</a:t>
            </a:r>
            <a:endParaRPr b="0" sz="2000">
              <a:solidFill>
                <a:schemeClr val="lt1"/>
              </a:solidFill>
              <a:latin typeface="Barlow"/>
              <a:ea typeface="Barlow"/>
              <a:cs typeface="Barlow"/>
              <a:sym typeface="Barlow"/>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3" name="Shape 3543"/>
        <p:cNvGrpSpPr/>
        <p:nvPr/>
      </p:nvGrpSpPr>
      <p:grpSpPr>
        <a:xfrm>
          <a:off x="0" y="0"/>
          <a:ext cx="0" cy="0"/>
          <a:chOff x="0" y="0"/>
          <a:chExt cx="0" cy="0"/>
        </a:xfrm>
      </p:grpSpPr>
      <p:sp>
        <p:nvSpPr>
          <p:cNvPr id="3544" name="Google Shape;3544;p18"/>
          <p:cNvSpPr/>
          <p:nvPr/>
        </p:nvSpPr>
        <p:spPr>
          <a:xfrm>
            <a:off x="17489264"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545" name="Google Shape;3545;p18"/>
          <p:cNvPicPr preferRelativeResize="0"/>
          <p:nvPr/>
        </p:nvPicPr>
        <p:blipFill rotWithShape="1">
          <a:blip r:embed="rId3">
            <a:alphaModFix/>
          </a:blip>
          <a:srcRect b="0" l="0" r="0" t="0"/>
          <a:stretch/>
        </p:blipFill>
        <p:spPr>
          <a:xfrm>
            <a:off x="16170909" y="1003301"/>
            <a:ext cx="8499352" cy="4851400"/>
          </a:xfrm>
          <a:prstGeom prst="rect">
            <a:avLst/>
          </a:prstGeom>
          <a:noFill/>
          <a:ln>
            <a:noFill/>
          </a:ln>
        </p:spPr>
      </p:pic>
      <p:pic>
        <p:nvPicPr>
          <p:cNvPr id="3546" name="Google Shape;3546;p18">
            <a:hlinkClick r:id="rId4"/>
          </p:cNvPr>
          <p:cNvPicPr preferRelativeResize="0"/>
          <p:nvPr/>
        </p:nvPicPr>
        <p:blipFill rotWithShape="1">
          <a:blip r:embed="rId5">
            <a:alphaModFix/>
          </a:blip>
          <a:srcRect b="0" l="0" r="0" t="0"/>
          <a:stretch/>
        </p:blipFill>
        <p:spPr>
          <a:xfrm>
            <a:off x="17370370" y="1321974"/>
            <a:ext cx="6104538" cy="3878675"/>
          </a:xfrm>
          <a:prstGeom prst="rect">
            <a:avLst/>
          </a:prstGeom>
          <a:noFill/>
          <a:ln>
            <a:noFill/>
          </a:ln>
        </p:spPr>
      </p:pic>
      <p:grpSp>
        <p:nvGrpSpPr>
          <p:cNvPr id="3547" name="Google Shape;3547;p18"/>
          <p:cNvGrpSpPr/>
          <p:nvPr/>
        </p:nvGrpSpPr>
        <p:grpSpPr>
          <a:xfrm>
            <a:off x="1805015" y="706762"/>
            <a:ext cx="11477555" cy="5796000"/>
            <a:chOff x="1796261" y="706762"/>
            <a:chExt cx="11477555" cy="5796000"/>
          </a:xfrm>
        </p:grpSpPr>
        <p:sp>
          <p:nvSpPr>
            <p:cNvPr id="3548" name="Google Shape;3548;p18"/>
            <p:cNvSpPr/>
            <p:nvPr/>
          </p:nvSpPr>
          <p:spPr>
            <a:xfrm>
              <a:off x="3829813" y="919842"/>
              <a:ext cx="7410450" cy="474472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A white computer with a black screen&#10;&#10;Description automatically generated" id="3549" name="Google Shape;3549;p18"/>
            <p:cNvPicPr preferRelativeResize="0"/>
            <p:nvPr/>
          </p:nvPicPr>
          <p:blipFill rotWithShape="1">
            <a:blip r:embed="rId6">
              <a:alphaModFix/>
            </a:blip>
            <a:srcRect b="0" l="0" r="0" t="0"/>
            <a:stretch/>
          </p:blipFill>
          <p:spPr>
            <a:xfrm>
              <a:off x="1796261" y="706762"/>
              <a:ext cx="11477555" cy="5796000"/>
            </a:xfrm>
            <a:prstGeom prst="rect">
              <a:avLst/>
            </a:prstGeom>
            <a:noFill/>
            <a:ln>
              <a:noFill/>
            </a:ln>
          </p:spPr>
        </p:pic>
      </p:grpSp>
      <p:sp>
        <p:nvSpPr>
          <p:cNvPr id="3550" name="Google Shape;3550;p18"/>
          <p:cNvSpPr txBox="1"/>
          <p:nvPr/>
        </p:nvSpPr>
        <p:spPr>
          <a:xfrm>
            <a:off x="276837" y="2494835"/>
            <a:ext cx="2914496" cy="68326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2400">
                <a:solidFill>
                  <a:srgbClr val="F2672A"/>
                </a:solidFill>
                <a:latin typeface="Barlow Medium"/>
                <a:ea typeface="Barlow Medium"/>
                <a:cs typeface="Barlow Medium"/>
                <a:sym typeface="Barlow Medium"/>
              </a:rPr>
              <a:t>Pendiri Prakash Bhaskaran</a:t>
            </a:r>
            <a:endParaRPr b="0" i="0" sz="2800" u="none" cap="none" strike="noStrike">
              <a:solidFill>
                <a:srgbClr val="FFFFFF"/>
              </a:solidFill>
              <a:latin typeface="Barlow"/>
              <a:ea typeface="Barlow"/>
              <a:cs typeface="Barlow"/>
              <a:sym typeface="Barlow"/>
            </a:endParaRPr>
          </a:p>
        </p:txBody>
      </p:sp>
      <p:sp>
        <p:nvSpPr>
          <p:cNvPr id="3551" name="Google Shape;3551;p18"/>
          <p:cNvSpPr txBox="1"/>
          <p:nvPr/>
        </p:nvSpPr>
        <p:spPr>
          <a:xfrm>
            <a:off x="4019301" y="1356520"/>
            <a:ext cx="7048982" cy="34778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lt2"/>
                </a:solidFill>
                <a:latin typeface="Barlow"/>
                <a:ea typeface="Barlow"/>
                <a:cs typeface="Barlow"/>
                <a:sym typeface="Barlow"/>
              </a:rPr>
              <a:t>Prakash Bhaskaran adalah seorang pengusaha dari Tamil Nadu, India, yang menyelesaikan gelar MBA di Southern Methodist University di Dallas. </a:t>
            </a:r>
            <a:br>
              <a:rPr lang="en-US" sz="2000">
                <a:solidFill>
                  <a:schemeClr val="lt2"/>
                </a:solidFill>
                <a:latin typeface="Barlow"/>
                <a:ea typeface="Barlow"/>
                <a:cs typeface="Barlow"/>
                <a:sym typeface="Barlow"/>
              </a:rPr>
            </a:br>
            <a:r>
              <a:rPr lang="en-US" sz="2000">
                <a:solidFill>
                  <a:schemeClr val="lt2"/>
                </a:solidFill>
                <a:latin typeface="Barlow"/>
                <a:ea typeface="Barlow"/>
                <a:cs typeface="Barlow"/>
                <a:sym typeface="Barlow"/>
              </a:rPr>
              <a:t>Perjalanan kewirausahaannya mencakup berbagai bidang, termasuk teknologi perawatan kesehatan dan keamanan data. </a:t>
            </a:r>
            <a:br>
              <a:rPr lang="en-US" sz="2000">
                <a:solidFill>
                  <a:schemeClr val="lt2"/>
                </a:solidFill>
                <a:latin typeface="Barlow"/>
                <a:ea typeface="Barlow"/>
                <a:cs typeface="Barlow"/>
                <a:sym typeface="Barlow"/>
              </a:rPr>
            </a:br>
            <a:r>
              <a:rPr lang="en-US" sz="2000">
                <a:solidFill>
                  <a:schemeClr val="lt2"/>
                </a:solidFill>
                <a:latin typeface="Barlow"/>
                <a:ea typeface="Barlow"/>
                <a:cs typeface="Barlow"/>
                <a:sym typeface="Barlow"/>
              </a:rPr>
              <a:t>Prakash mendirikan Safely Share, sebuah startup yang berfokus pada pencegahan kebocoran data dan menyediakan solusi keamanan yang ramah pengguna untuk perusahaan. Pendekatan inovatif dan adaptasi strategisnya telah memberikan dampak yang signifikan dalam industri keamanan siber.</a:t>
            </a:r>
            <a:endParaRPr b="0" i="0" sz="2000" u="none" cap="none" strike="noStrike">
              <a:solidFill>
                <a:schemeClr val="lt2"/>
              </a:solidFill>
              <a:latin typeface="Open Sans"/>
              <a:ea typeface="Open Sans"/>
              <a:cs typeface="Open Sans"/>
              <a:sym typeface="Open Sans"/>
            </a:endParaRPr>
          </a:p>
        </p:txBody>
      </p:sp>
      <p:pic>
        <p:nvPicPr>
          <p:cNvPr descr="A black and grey text&#10;&#10;Description automatically generated" id="3552" name="Google Shape;3552;p18"/>
          <p:cNvPicPr preferRelativeResize="0"/>
          <p:nvPr/>
        </p:nvPicPr>
        <p:blipFill rotWithShape="1">
          <a:blip r:embed="rId7">
            <a:alphaModFix/>
          </a:blip>
          <a:srcRect b="0" l="0" r="0" t="0"/>
          <a:stretch/>
        </p:blipFill>
        <p:spPr>
          <a:xfrm>
            <a:off x="424044" y="1716977"/>
            <a:ext cx="2619613" cy="51421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F2026"/>
            </a:gs>
            <a:gs pos="100000">
              <a:srgbClr val="F2672A"/>
            </a:gs>
          </a:gsLst>
          <a:lin ang="16200000" scaled="0"/>
        </a:gradFill>
      </p:bgPr>
    </p:bg>
    <p:spTree>
      <p:nvGrpSpPr>
        <p:cNvPr id="3556" name="Shape 3556"/>
        <p:cNvGrpSpPr/>
        <p:nvPr/>
      </p:nvGrpSpPr>
      <p:grpSpPr>
        <a:xfrm>
          <a:off x="0" y="0"/>
          <a:ext cx="0" cy="0"/>
          <a:chOff x="0" y="0"/>
          <a:chExt cx="0" cy="0"/>
        </a:xfrm>
      </p:grpSpPr>
      <p:sp>
        <p:nvSpPr>
          <p:cNvPr id="3557" name="Google Shape;3557;p1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Barlow"/>
              <a:ea typeface="Barlow"/>
              <a:cs typeface="Barlow"/>
              <a:sym typeface="Barlow"/>
            </a:endParaRPr>
          </a:p>
        </p:txBody>
      </p:sp>
      <p:sp>
        <p:nvSpPr>
          <p:cNvPr id="3558" name="Google Shape;3558;p19"/>
          <p:cNvSpPr txBox="1"/>
          <p:nvPr/>
        </p:nvSpPr>
        <p:spPr>
          <a:xfrm>
            <a:off x="658813" y="488581"/>
            <a:ext cx="108378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0" i="0" lang="en-US" sz="3600" u="none" cap="none" strike="noStrike">
                <a:solidFill>
                  <a:srgbClr val="FFFFFF"/>
                </a:solidFill>
                <a:latin typeface="Barlow"/>
                <a:ea typeface="Barlow"/>
                <a:cs typeface="Barlow"/>
                <a:sym typeface="Barlow"/>
              </a:rPr>
              <a:t>SECURELYSHARE – </a:t>
            </a:r>
            <a:r>
              <a:rPr lang="en-US" sz="3600">
                <a:solidFill>
                  <a:srgbClr val="FFFFFF"/>
                </a:solidFill>
                <a:latin typeface="Barlow"/>
                <a:ea typeface="Barlow"/>
                <a:cs typeface="Barlow"/>
                <a:sym typeface="Barlow"/>
              </a:rPr>
              <a:t>IKHTISAR</a:t>
            </a:r>
            <a:endParaRPr b="0" i="0" sz="3600" u="none" cap="none" strike="noStrike">
              <a:solidFill>
                <a:srgbClr val="FFFFFF"/>
              </a:solidFill>
              <a:latin typeface="Barlow"/>
              <a:ea typeface="Barlow"/>
              <a:cs typeface="Barlow"/>
              <a:sym typeface="Barlow"/>
            </a:endParaRPr>
          </a:p>
        </p:txBody>
      </p:sp>
      <p:sp>
        <p:nvSpPr>
          <p:cNvPr id="3559" name="Google Shape;3559;p19"/>
          <p:cNvSpPr txBox="1"/>
          <p:nvPr/>
        </p:nvSpPr>
        <p:spPr>
          <a:xfrm>
            <a:off x="10151390" y="742368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560" name="Google Shape;3560;p19"/>
          <p:cNvSpPr/>
          <p:nvPr/>
        </p:nvSpPr>
        <p:spPr>
          <a:xfrm>
            <a:off x="926118" y="1253090"/>
            <a:ext cx="2658964" cy="259284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APA ITU KEAMANAN SIBER?</a:t>
            </a:r>
            <a:endParaRPr/>
          </a:p>
          <a:p>
            <a:pPr indent="0" lvl="0" marL="0" marR="0" rtl="0" algn="l">
              <a:spcBef>
                <a:spcPts val="0"/>
              </a:spcBef>
              <a:spcAft>
                <a:spcPts val="0"/>
              </a:spcAft>
              <a:buNone/>
            </a:pPr>
            <a:r>
              <a:rPr lang="en-US" sz="1400">
                <a:solidFill>
                  <a:srgbClr val="000000"/>
                </a:solidFill>
                <a:latin typeface="Barlow"/>
                <a:ea typeface="Barlow"/>
                <a:cs typeface="Barlow"/>
                <a:sym typeface="Barlow"/>
              </a:rPr>
              <a:t>Keamanan Cyber adalah tentang mengamankan sistem komputer dan data elektronik.</a:t>
            </a:r>
            <a:br>
              <a:rPr lang="en-US" sz="1400">
                <a:solidFill>
                  <a:srgbClr val="000000"/>
                </a:solidFill>
                <a:latin typeface="Barlow"/>
                <a:ea typeface="Barlow"/>
                <a:cs typeface="Barlow"/>
                <a:sym typeface="Barlow"/>
              </a:rPr>
            </a:br>
            <a:r>
              <a:rPr lang="en-US" sz="1400">
                <a:solidFill>
                  <a:srgbClr val="000000"/>
                </a:solidFill>
                <a:latin typeface="Barlow"/>
                <a:ea typeface="Barlow"/>
                <a:cs typeface="Barlow"/>
                <a:sym typeface="Barlow"/>
              </a:rPr>
              <a:t>Sangat penting untuk mencegah kejahatan dunia maya dan untuk melindungi orang, organisasi dan data mereka.</a:t>
            </a:r>
            <a:endParaRPr b="0" i="0" sz="1400" u="none" cap="none" strike="noStrike">
              <a:solidFill>
                <a:srgbClr val="000000"/>
              </a:solidFill>
              <a:latin typeface="Barlow"/>
              <a:ea typeface="Barlow"/>
              <a:cs typeface="Barlow"/>
              <a:sym typeface="Barlow"/>
            </a:endParaRPr>
          </a:p>
        </p:txBody>
      </p:sp>
      <p:sp>
        <p:nvSpPr>
          <p:cNvPr id="3561" name="Google Shape;3561;p19"/>
          <p:cNvSpPr/>
          <p:nvPr/>
        </p:nvSpPr>
        <p:spPr>
          <a:xfrm>
            <a:off x="3632305" y="1253090"/>
            <a:ext cx="2671528" cy="259284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TREN PERTUMBUHAN SAAT INI</a:t>
            </a:r>
            <a:endParaRPr/>
          </a:p>
          <a:p>
            <a:pPr indent="0" lvl="0" marL="0" marR="0" rtl="0" algn="l">
              <a:spcBef>
                <a:spcPts val="600"/>
              </a:spcBef>
              <a:spcAft>
                <a:spcPts val="0"/>
              </a:spcAft>
              <a:buNone/>
            </a:pPr>
            <a:r>
              <a:rPr lang="en-US" sz="1200">
                <a:solidFill>
                  <a:srgbClr val="000000"/>
                </a:solidFill>
                <a:latin typeface="Barlow"/>
                <a:ea typeface="Barlow"/>
                <a:cs typeface="Barlow"/>
                <a:sym typeface="Barlow"/>
              </a:rPr>
              <a:t>Tingkatkan skor NIRF dan kedudukan institusional Anda.</a:t>
            </a:r>
            <a:endParaRPr b="0" i="0" sz="1200" u="none" cap="none" strike="noStrike">
              <a:solidFill>
                <a:srgbClr val="000000"/>
              </a:solidFill>
              <a:latin typeface="Barlow"/>
              <a:ea typeface="Barlow"/>
              <a:cs typeface="Barlow"/>
              <a:sym typeface="Barlow"/>
            </a:endParaRPr>
          </a:p>
        </p:txBody>
      </p:sp>
      <p:sp>
        <p:nvSpPr>
          <p:cNvPr id="3562" name="Google Shape;3562;p19"/>
          <p:cNvSpPr/>
          <p:nvPr/>
        </p:nvSpPr>
        <p:spPr>
          <a:xfrm>
            <a:off x="6341562" y="1253091"/>
            <a:ext cx="2671528" cy="259284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JUMLAH STARTUP KEAMANAN CYCBER DI INDIA</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225 Perusahaan di India</a:t>
            </a:r>
            <a:endParaRPr/>
          </a:p>
          <a:p>
            <a:pPr indent="0" lvl="0" marL="0" marR="0" rtl="0" algn="l">
              <a:spcBef>
                <a:spcPts val="600"/>
              </a:spcBef>
              <a:spcAft>
                <a:spcPts val="0"/>
              </a:spcAft>
              <a:buNone/>
            </a:pPr>
            <a:r>
              <a:rPr b="0" i="0" lang="en-US" sz="1200" u="none" cap="none" strike="noStrike">
                <a:solidFill>
                  <a:schemeClr val="accent2"/>
                </a:solidFill>
                <a:latin typeface="Barlow"/>
                <a:ea typeface="Barlow"/>
                <a:cs typeface="Barlow"/>
                <a:sym typeface="Barlow"/>
              </a:rPr>
              <a:t>Source: F6s.com</a:t>
            </a:r>
            <a:endParaRPr/>
          </a:p>
        </p:txBody>
      </p:sp>
      <p:sp>
        <p:nvSpPr>
          <p:cNvPr id="3563" name="Google Shape;3563;p19"/>
          <p:cNvSpPr/>
          <p:nvPr/>
        </p:nvSpPr>
        <p:spPr>
          <a:xfrm>
            <a:off x="9072837" y="1253090"/>
            <a:ext cx="2711818" cy="259284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KEAMANAN SIBER TEKNOLOGI BARU</a:t>
            </a:r>
            <a:endParaRPr/>
          </a:p>
          <a:p>
            <a:pPr indent="0" lvl="0" marL="0" marR="0" rtl="0" algn="l">
              <a:spcBef>
                <a:spcPts val="600"/>
              </a:spcBef>
              <a:spcAft>
                <a:spcPts val="0"/>
              </a:spcAft>
              <a:buNone/>
            </a:pPr>
            <a:r>
              <a:rPr lang="en-US" sz="1300">
                <a:solidFill>
                  <a:srgbClr val="000000"/>
                </a:solidFill>
                <a:latin typeface="Barlow"/>
                <a:ea typeface="Barlow"/>
                <a:cs typeface="Barlow"/>
                <a:sym typeface="Barlow"/>
              </a:rPr>
              <a:t>Analisis Perilaku; Blockchain;  Enkripsi Cloud; Keamanan Sadar Konteks; AI Pertahanan; Deteksi &amp; Respons yang Diperluas (XDR); Deskriptor Penggunaan Produsen; Zero Trust</a:t>
            </a:r>
            <a:endParaRPr b="0" i="0" sz="1300" u="none" cap="none" strike="noStrike">
              <a:solidFill>
                <a:srgbClr val="000000"/>
              </a:solidFill>
              <a:latin typeface="Barlow"/>
              <a:ea typeface="Barlow"/>
              <a:cs typeface="Barlow"/>
              <a:sym typeface="Barlow"/>
            </a:endParaRPr>
          </a:p>
        </p:txBody>
      </p:sp>
      <p:sp>
        <p:nvSpPr>
          <p:cNvPr id="3564" name="Google Shape;3564;p19"/>
          <p:cNvSpPr txBox="1"/>
          <p:nvPr/>
        </p:nvSpPr>
        <p:spPr>
          <a:xfrm rot="-5400000">
            <a:off x="-601059" y="2318679"/>
            <a:ext cx="2592844" cy="461665"/>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INDUSTRY RELATED</a:t>
            </a:r>
            <a:endParaRPr/>
          </a:p>
        </p:txBody>
      </p:sp>
      <p:sp>
        <p:nvSpPr>
          <p:cNvPr id="3565" name="Google Shape;3565;p19"/>
          <p:cNvSpPr txBox="1"/>
          <p:nvPr/>
        </p:nvSpPr>
        <p:spPr>
          <a:xfrm rot="-5400000">
            <a:off x="-419500" y="4787781"/>
            <a:ext cx="2229725" cy="461665"/>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VENTURE RELATED</a:t>
            </a:r>
            <a:endParaRPr/>
          </a:p>
        </p:txBody>
      </p:sp>
      <p:sp>
        <p:nvSpPr>
          <p:cNvPr id="3566" name="Google Shape;3566;p19"/>
          <p:cNvSpPr/>
          <p:nvPr/>
        </p:nvSpPr>
        <p:spPr>
          <a:xfrm>
            <a:off x="17213801"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Barlow"/>
              <a:ea typeface="Barlow"/>
              <a:cs typeface="Barlow"/>
              <a:sym typeface="Barlow"/>
            </a:endParaRPr>
          </a:p>
        </p:txBody>
      </p:sp>
      <p:grpSp>
        <p:nvGrpSpPr>
          <p:cNvPr id="3567" name="Google Shape;3567;p19"/>
          <p:cNvGrpSpPr/>
          <p:nvPr/>
        </p:nvGrpSpPr>
        <p:grpSpPr>
          <a:xfrm>
            <a:off x="15895446" y="1003301"/>
            <a:ext cx="8499352" cy="4851400"/>
            <a:chOff x="3621767" y="1632606"/>
            <a:chExt cx="7874907" cy="4494969"/>
          </a:xfrm>
        </p:grpSpPr>
        <p:pic>
          <p:nvPicPr>
            <p:cNvPr id="3568" name="Google Shape;3568;p19"/>
            <p:cNvPicPr preferRelativeResize="0"/>
            <p:nvPr/>
          </p:nvPicPr>
          <p:blipFill rotWithShape="1">
            <a:blip r:embed="rId3">
              <a:alphaModFix/>
            </a:blip>
            <a:srcRect b="0" l="0" r="0" t="0"/>
            <a:stretch/>
          </p:blipFill>
          <p:spPr>
            <a:xfrm>
              <a:off x="3621767" y="1632606"/>
              <a:ext cx="7874907" cy="4494969"/>
            </a:xfrm>
            <a:prstGeom prst="rect">
              <a:avLst/>
            </a:prstGeom>
            <a:noFill/>
            <a:ln>
              <a:noFill/>
            </a:ln>
          </p:spPr>
        </p:pic>
        <p:pic>
          <p:nvPicPr>
            <p:cNvPr id="3569" name="Google Shape;3569;p19">
              <a:hlinkClick r:id="rId4"/>
            </p:cNvPr>
            <p:cNvPicPr preferRelativeResize="0"/>
            <p:nvPr/>
          </p:nvPicPr>
          <p:blipFill rotWithShape="1">
            <a:blip r:embed="rId5">
              <a:alphaModFix/>
            </a:blip>
            <a:srcRect b="0" l="0" r="0" t="0"/>
            <a:stretch/>
          </p:blipFill>
          <p:spPr>
            <a:xfrm>
              <a:off x="4627899" y="1864043"/>
              <a:ext cx="5895531" cy="3698558"/>
            </a:xfrm>
            <a:prstGeom prst="rect">
              <a:avLst/>
            </a:prstGeom>
            <a:noFill/>
            <a:ln>
              <a:noFill/>
            </a:ln>
          </p:spPr>
        </p:pic>
      </p:grpSp>
      <p:sp>
        <p:nvSpPr>
          <p:cNvPr id="3570" name="Google Shape;3570;p19"/>
          <p:cNvSpPr/>
          <p:nvPr/>
        </p:nvSpPr>
        <p:spPr>
          <a:xfrm>
            <a:off x="926117" y="3903750"/>
            <a:ext cx="2674090" cy="222972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BAGIKAN DENGAN AMAN</a:t>
            </a:r>
            <a:endParaRPr/>
          </a:p>
          <a:p>
            <a:pPr indent="0" lvl="0" marL="0" marR="0" rtl="0" algn="l">
              <a:spcBef>
                <a:spcPts val="0"/>
              </a:spcBef>
              <a:spcAft>
                <a:spcPts val="0"/>
              </a:spcAft>
              <a:buNone/>
            </a:pPr>
            <a:r>
              <a:rPr lang="en-US" sz="1400">
                <a:solidFill>
                  <a:srgbClr val="000000"/>
                </a:solidFill>
                <a:latin typeface="Barlow"/>
                <a:ea typeface="Barlow"/>
                <a:cs typeface="Barlow"/>
                <a:sym typeface="Barlow"/>
              </a:rPr>
              <a:t>Ini adalah startup keamanan siber yang didirikan oleh Prakash Bhaskaran yang berfokus pada solusi keamanan data untuk mencegah kebocoran data selama penyimpanan dan transfer.</a:t>
            </a:r>
            <a:endParaRPr b="0" i="0" sz="1400" u="none" cap="none" strike="noStrike">
              <a:solidFill>
                <a:srgbClr val="000000"/>
              </a:solidFill>
              <a:latin typeface="Barlow"/>
              <a:ea typeface="Barlow"/>
              <a:cs typeface="Barlow"/>
              <a:sym typeface="Barlow"/>
            </a:endParaRPr>
          </a:p>
        </p:txBody>
      </p:sp>
      <p:sp>
        <p:nvSpPr>
          <p:cNvPr id="3571" name="Google Shape;3571;p19"/>
          <p:cNvSpPr/>
          <p:nvPr/>
        </p:nvSpPr>
        <p:spPr>
          <a:xfrm>
            <a:off x="3667471" y="3903750"/>
            <a:ext cx="2636361" cy="222972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MODEL BISNIS</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Model bisnis hibrida berfokus pada penyediaan solusi keamanan data yang komprehensif melalui kombinasi harga berbasis langganan dan berbasis penggunaan.</a:t>
            </a:r>
            <a:endParaRPr b="0" i="0" sz="1400" u="none" cap="none" strike="noStrike">
              <a:solidFill>
                <a:srgbClr val="000000"/>
              </a:solidFill>
              <a:latin typeface="Barlow"/>
              <a:ea typeface="Barlow"/>
              <a:cs typeface="Barlow"/>
              <a:sym typeface="Barlow"/>
            </a:endParaRPr>
          </a:p>
        </p:txBody>
      </p:sp>
      <p:sp>
        <p:nvSpPr>
          <p:cNvPr id="3572" name="Google Shape;3572;p19"/>
          <p:cNvSpPr/>
          <p:nvPr/>
        </p:nvSpPr>
        <p:spPr>
          <a:xfrm>
            <a:off x="6341561" y="3903750"/>
            <a:ext cx="2674090" cy="222972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PENDANAAN AWAL</a:t>
            </a:r>
            <a:endParaRPr/>
          </a:p>
          <a:p>
            <a:pPr indent="0" lvl="0" marL="0" marR="0" rtl="0" algn="l">
              <a:spcBef>
                <a:spcPts val="600"/>
              </a:spcBef>
              <a:spcAft>
                <a:spcPts val="0"/>
              </a:spcAft>
              <a:buNone/>
            </a:pPr>
            <a:r>
              <a:rPr lang="en-US" sz="1400">
                <a:solidFill>
                  <a:srgbClr val="000000"/>
                </a:solidFill>
                <a:latin typeface="Barlow"/>
                <a:ea typeface="Barlow"/>
                <a:cs typeface="Barlow"/>
                <a:sym typeface="Barlow"/>
              </a:rPr>
              <a:t>Awalnya menerima $1 juta dalam pendanaan awal dari sekelompok investor malaikat dan perusahaan modal ventura tahap awal, yang membantu memulai pengembangan dan operasi awalnya.</a:t>
            </a:r>
            <a:endParaRPr b="0" i="0" sz="1400" u="none" cap="none" strike="noStrike">
              <a:solidFill>
                <a:srgbClr val="000000"/>
              </a:solidFill>
              <a:latin typeface="Barlow"/>
              <a:ea typeface="Barlow"/>
              <a:cs typeface="Barlow"/>
              <a:sym typeface="Barlow"/>
            </a:endParaRPr>
          </a:p>
        </p:txBody>
      </p:sp>
      <p:sp>
        <p:nvSpPr>
          <p:cNvPr id="3573" name="Google Shape;3573;p19"/>
          <p:cNvSpPr/>
          <p:nvPr/>
        </p:nvSpPr>
        <p:spPr>
          <a:xfrm>
            <a:off x="9074019" y="3906709"/>
            <a:ext cx="2749548" cy="2229724"/>
          </a:xfrm>
          <a:prstGeom prst="rect">
            <a:avLst/>
          </a:prstGeom>
          <a:solidFill>
            <a:schemeClr val="lt1"/>
          </a:solidFill>
          <a:ln>
            <a:noFill/>
          </a:ln>
        </p:spPr>
        <p:txBody>
          <a:bodyPr anchorCtr="0" anchor="t" bIns="45700" lIns="182875" spcFirstLastPara="1" rIns="182875" wrap="square" tIns="2160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KELUARNYA PENGUSAHA</a:t>
            </a:r>
            <a:endParaRPr/>
          </a:p>
          <a:p>
            <a:pPr indent="0" lvl="0" marL="0" marR="0" rtl="0" algn="l">
              <a:spcBef>
                <a:spcPts val="600"/>
              </a:spcBef>
              <a:spcAft>
                <a:spcPts val="0"/>
              </a:spcAft>
              <a:buNone/>
            </a:pPr>
            <a:r>
              <a:rPr lang="en-US" sz="1300">
                <a:solidFill>
                  <a:srgbClr val="000000"/>
                </a:solidFill>
                <a:latin typeface="Barlow"/>
                <a:ea typeface="Barlow"/>
                <a:cs typeface="Barlow"/>
                <a:sym typeface="Barlow"/>
              </a:rPr>
              <a:t>Prakash Bhaskaran keluar dari Secured Share pada tahun 2021 setelah diakuisisi oleh perusahaan Fortune 50. Akuisisi ini didorong oleh nilai strategis dari teknologi yang dipatenkan Safely Share dan solusi inovatif dalam keamanan data.</a:t>
            </a:r>
            <a:endParaRPr b="0" i="0" sz="1300" u="none" cap="none" strike="noStrike">
              <a:solidFill>
                <a:srgbClr val="000000"/>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56" name="Shape 3056"/>
        <p:cNvGrpSpPr/>
        <p:nvPr/>
      </p:nvGrpSpPr>
      <p:grpSpPr>
        <a:xfrm>
          <a:off x="0" y="0"/>
          <a:ext cx="0" cy="0"/>
          <a:chOff x="0" y="0"/>
          <a:chExt cx="0" cy="0"/>
        </a:xfrm>
      </p:grpSpPr>
      <p:sp>
        <p:nvSpPr>
          <p:cNvPr id="3057" name="Google Shape;3057;p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058" name="Google Shape;3058;p2"/>
          <p:cNvSpPr txBox="1"/>
          <p:nvPr/>
        </p:nvSpPr>
        <p:spPr>
          <a:xfrm>
            <a:off x="695325" y="2061002"/>
            <a:ext cx="10801350" cy="830997"/>
          </a:xfrm>
          <a:prstGeom prst="rect">
            <a:avLst/>
          </a:prstGeom>
          <a:noFill/>
          <a:ln>
            <a:noFill/>
          </a:ln>
        </p:spPr>
        <p:txBody>
          <a:bodyPr anchorCtr="0" anchor="ctr" bIns="0" lIns="0" spcFirstLastPara="1" rIns="0" wrap="square" tIns="0">
            <a:spAutoFit/>
          </a:bodyPr>
          <a:lstStyle/>
          <a:p>
            <a:pPr indent="0" lvl="0" marL="0" marR="0" rtl="0" algn="ctr">
              <a:lnSpc>
                <a:spcPct val="90000"/>
              </a:lnSpc>
              <a:spcBef>
                <a:spcPts val="0"/>
              </a:spcBef>
              <a:spcAft>
                <a:spcPts val="0"/>
              </a:spcAft>
              <a:buClr>
                <a:schemeClr val="lt1"/>
              </a:buClr>
              <a:buSzPts val="6000"/>
              <a:buFont typeface="Barlow"/>
              <a:buNone/>
            </a:pPr>
            <a:r>
              <a:rPr b="1" lang="en-US" sz="6000">
                <a:solidFill>
                  <a:schemeClr val="lt1"/>
                </a:solidFill>
                <a:latin typeface="Barlow"/>
                <a:ea typeface="Barlow"/>
                <a:cs typeface="Barlow"/>
                <a:sym typeface="Barlow"/>
              </a:rPr>
              <a:t>Sesi Studi Kasus Startup</a:t>
            </a:r>
            <a:endParaRPr b="1" sz="4400">
              <a:solidFill>
                <a:schemeClr val="lt1"/>
              </a:solidFill>
              <a:latin typeface="Barlow"/>
              <a:ea typeface="Barlow"/>
              <a:cs typeface="Barlow"/>
              <a:sym typeface="Barlow"/>
            </a:endParaRPr>
          </a:p>
        </p:txBody>
      </p:sp>
      <p:sp>
        <p:nvSpPr>
          <p:cNvPr id="3059" name="Google Shape;3059;p2"/>
          <p:cNvSpPr txBox="1"/>
          <p:nvPr/>
        </p:nvSpPr>
        <p:spPr>
          <a:xfrm>
            <a:off x="2235200" y="3365837"/>
            <a:ext cx="77216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lt1"/>
                </a:solidFill>
                <a:latin typeface="Barlow"/>
                <a:ea typeface="Barlow"/>
                <a:cs typeface="Barlow"/>
                <a:sym typeface="Barlow"/>
              </a:rPr>
              <a:t>Studi Kasus: </a:t>
            </a:r>
            <a:r>
              <a:rPr b="1" lang="en-US" sz="2800">
                <a:solidFill>
                  <a:schemeClr val="lt1"/>
                </a:solidFill>
                <a:latin typeface="Barlow"/>
                <a:ea typeface="Barlow"/>
                <a:cs typeface="Barlow"/>
                <a:sym typeface="Barlow"/>
              </a:rPr>
              <a:t>SecurelyShare</a:t>
            </a:r>
            <a:endParaRPr b="1" sz="2800">
              <a:solidFill>
                <a:schemeClr val="lt1"/>
              </a:solidFill>
              <a:latin typeface="Barlow"/>
              <a:ea typeface="Barlow"/>
              <a:cs typeface="Barlow"/>
              <a:sym typeface="Barlow"/>
            </a:endParaRPr>
          </a:p>
          <a:p>
            <a:pPr indent="0" lvl="0" marL="0" marR="0" rtl="0" algn="ctr">
              <a:spcBef>
                <a:spcPts val="0"/>
              </a:spcBef>
              <a:spcAft>
                <a:spcPts val="0"/>
              </a:spcAft>
              <a:buNone/>
            </a:pPr>
            <a:r>
              <a:rPr lang="en-US" sz="2000">
                <a:solidFill>
                  <a:schemeClr val="lt1"/>
                </a:solidFill>
                <a:latin typeface="Barlow"/>
                <a:ea typeface="Barlow"/>
                <a:cs typeface="Barlow"/>
                <a:sym typeface="Barlow"/>
              </a:rPr>
              <a:t>Usaha Keamanan Siber yang didirikan oleh Prakash Bhaskaran, seorang Pengusaha Serial dan Teknolog</a:t>
            </a:r>
            <a:endParaRPr b="0" sz="2000">
              <a:solidFill>
                <a:schemeClr val="lt1"/>
              </a:solidFill>
              <a:latin typeface="Barlow"/>
              <a:ea typeface="Barlow"/>
              <a:cs typeface="Barlow"/>
              <a:sym typeface="Barlow"/>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577" name="Shape 3577"/>
        <p:cNvGrpSpPr/>
        <p:nvPr/>
      </p:nvGrpSpPr>
      <p:grpSpPr>
        <a:xfrm>
          <a:off x="0" y="0"/>
          <a:ext cx="0" cy="0"/>
          <a:chOff x="0" y="0"/>
          <a:chExt cx="0" cy="0"/>
        </a:xfrm>
      </p:grpSpPr>
      <p:sp>
        <p:nvSpPr>
          <p:cNvPr id="3578" name="Google Shape;3578;p20"/>
          <p:cNvSpPr/>
          <p:nvPr/>
        </p:nvSpPr>
        <p:spPr>
          <a:xfrm>
            <a:off x="6096001" y="0"/>
            <a:ext cx="3051800" cy="2281276"/>
          </a:xfrm>
          <a:prstGeom prst="rect">
            <a:avLst/>
          </a:prstGeom>
          <a:solidFill>
            <a:srgbClr val="BF2026"/>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lang="en-US" sz="1800">
                <a:solidFill>
                  <a:srgbClr val="FFFFFF"/>
                </a:solidFill>
                <a:latin typeface="Open Sans"/>
                <a:ea typeface="Open Sans"/>
                <a:cs typeface="Open Sans"/>
                <a:sym typeface="Open Sans"/>
              </a:rPr>
              <a:t>MODEL PENDAPATAN UTAMA?</a:t>
            </a:r>
            <a:endParaRPr b="0" i="0" sz="1800" u="none" cap="none" strike="noStrike">
              <a:solidFill>
                <a:srgbClr val="FFFFFF"/>
              </a:solidFill>
              <a:latin typeface="Open Sans"/>
              <a:ea typeface="Open Sans"/>
              <a:cs typeface="Open Sans"/>
              <a:sym typeface="Open Sans"/>
            </a:endParaRPr>
          </a:p>
        </p:txBody>
      </p:sp>
      <p:sp>
        <p:nvSpPr>
          <p:cNvPr id="3579" name="Google Shape;3579;p20"/>
          <p:cNvSpPr/>
          <p:nvPr/>
        </p:nvSpPr>
        <p:spPr>
          <a:xfrm>
            <a:off x="6106152" y="2275662"/>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414042"/>
              </a:solidFill>
              <a:latin typeface="Open Sans"/>
              <a:ea typeface="Open Sans"/>
              <a:cs typeface="Open Sans"/>
              <a:sym typeface="Open Sans"/>
            </a:endParaRPr>
          </a:p>
        </p:txBody>
      </p:sp>
      <p:sp>
        <p:nvSpPr>
          <p:cNvPr id="3580" name="Google Shape;3580;p20"/>
          <p:cNvSpPr/>
          <p:nvPr/>
        </p:nvSpPr>
        <p:spPr>
          <a:xfrm>
            <a:off x="6096001" y="4562552"/>
            <a:ext cx="3051800" cy="2281276"/>
          </a:xfrm>
          <a:prstGeom prst="rect">
            <a:avLst/>
          </a:prstGeom>
          <a:solidFill>
            <a:schemeClr val="accent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lang="en-US" sz="1800">
                <a:solidFill>
                  <a:srgbClr val="FFFFFF"/>
                </a:solidFill>
                <a:latin typeface="Open Sans"/>
                <a:ea typeface="Open Sans"/>
                <a:cs typeface="Open Sans"/>
                <a:sym typeface="Open Sans"/>
              </a:rPr>
              <a:t>PRO &amp; KONTRA DARI MODEL PENDAPATAN INI</a:t>
            </a:r>
            <a:endParaRPr b="0" i="0" sz="1800" u="none" cap="none" strike="noStrike">
              <a:solidFill>
                <a:srgbClr val="FFFFFF"/>
              </a:solidFill>
              <a:latin typeface="Open Sans"/>
              <a:ea typeface="Open Sans"/>
              <a:cs typeface="Open Sans"/>
              <a:sym typeface="Open Sans"/>
            </a:endParaRPr>
          </a:p>
        </p:txBody>
      </p:sp>
      <p:sp>
        <p:nvSpPr>
          <p:cNvPr id="3581" name="Google Shape;3581;p20"/>
          <p:cNvSpPr/>
          <p:nvPr/>
        </p:nvSpPr>
        <p:spPr>
          <a:xfrm>
            <a:off x="9147801" y="0"/>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Open Sans"/>
              <a:ea typeface="Open Sans"/>
              <a:cs typeface="Open Sans"/>
              <a:sym typeface="Open Sans"/>
            </a:endParaRPr>
          </a:p>
        </p:txBody>
      </p:sp>
      <p:sp>
        <p:nvSpPr>
          <p:cNvPr id="3582" name="Google Shape;3582;p20"/>
          <p:cNvSpPr/>
          <p:nvPr/>
        </p:nvSpPr>
        <p:spPr>
          <a:xfrm>
            <a:off x="9147801" y="2281276"/>
            <a:ext cx="3051800" cy="2281276"/>
          </a:xfrm>
          <a:prstGeom prst="rect">
            <a:avLst/>
          </a:prstGeom>
          <a:solidFill>
            <a:schemeClr val="accent1"/>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lang="en-US" sz="1800">
                <a:solidFill>
                  <a:schemeClr val="lt2"/>
                </a:solidFill>
                <a:latin typeface="Open Sans"/>
                <a:ea typeface="Open Sans"/>
                <a:cs typeface="Open Sans"/>
                <a:sym typeface="Open Sans"/>
              </a:rPr>
              <a:t>MODEL PENDAPATAN POTENSIAL</a:t>
            </a:r>
            <a:r>
              <a:rPr b="0" i="0" lang="en-US" sz="1800" u="none" cap="none" strike="noStrike">
                <a:solidFill>
                  <a:schemeClr val="lt2"/>
                </a:solidFill>
                <a:latin typeface="Open Sans"/>
                <a:ea typeface="Open Sans"/>
                <a:cs typeface="Open Sans"/>
                <a:sym typeface="Open Sans"/>
              </a:rPr>
              <a:t>?</a:t>
            </a:r>
            <a:endParaRPr/>
          </a:p>
        </p:txBody>
      </p:sp>
      <p:sp>
        <p:nvSpPr>
          <p:cNvPr id="3583" name="Google Shape;3583;p20"/>
          <p:cNvSpPr/>
          <p:nvPr/>
        </p:nvSpPr>
        <p:spPr>
          <a:xfrm>
            <a:off x="9147801" y="4562552"/>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414042"/>
              </a:solidFill>
              <a:latin typeface="Open Sans"/>
              <a:ea typeface="Open Sans"/>
              <a:cs typeface="Open Sans"/>
              <a:sym typeface="Open Sans"/>
            </a:endParaRPr>
          </a:p>
        </p:txBody>
      </p:sp>
      <p:sp>
        <p:nvSpPr>
          <p:cNvPr id="3584" name="Google Shape;3584;p20"/>
          <p:cNvSpPr/>
          <p:nvPr/>
        </p:nvSpPr>
        <p:spPr>
          <a:xfrm>
            <a:off x="17489264"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585" name="Google Shape;3585;p20"/>
          <p:cNvSpPr txBox="1"/>
          <p:nvPr/>
        </p:nvSpPr>
        <p:spPr>
          <a:xfrm>
            <a:off x="-6542619" y="2850380"/>
            <a:ext cx="4554900" cy="11572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STUDENT EXPERIENCE</a:t>
            </a:r>
            <a:endParaRPr/>
          </a:p>
          <a:p>
            <a:pPr indent="0" lvl="0" marL="0" marR="0" rtl="0" algn="l">
              <a:lnSpc>
                <a:spcPct val="80000"/>
              </a:lnSpc>
              <a:spcBef>
                <a:spcPts val="0"/>
              </a:spcBef>
              <a:spcAft>
                <a:spcPts val="0"/>
              </a:spcAft>
              <a:buClr>
                <a:srgbClr val="FFFFFF"/>
              </a:buClr>
              <a:buSzPts val="1400"/>
              <a:buFont typeface="Barlow"/>
              <a:buNone/>
            </a:pPr>
            <a:r>
              <a:rPr b="0" i="0" lang="en-US" sz="1400" u="none" cap="none" strike="noStrike">
                <a:solidFill>
                  <a:srgbClr val="FFFFFF"/>
                </a:solidFill>
                <a:latin typeface="Barlow"/>
                <a:ea typeface="Barlow"/>
                <a:cs typeface="Barlow"/>
                <a:sym typeface="Barlow"/>
              </a:rPr>
              <a:t>(Click to play)</a:t>
            </a:r>
            <a:endParaRPr/>
          </a:p>
        </p:txBody>
      </p:sp>
      <p:pic>
        <p:nvPicPr>
          <p:cNvPr id="3586" name="Google Shape;3586;p20"/>
          <p:cNvPicPr preferRelativeResize="0"/>
          <p:nvPr/>
        </p:nvPicPr>
        <p:blipFill rotWithShape="1">
          <a:blip r:embed="rId3">
            <a:alphaModFix/>
          </a:blip>
          <a:srcRect b="0" l="0" r="0" t="0"/>
          <a:stretch/>
        </p:blipFill>
        <p:spPr>
          <a:xfrm>
            <a:off x="16170909" y="1003301"/>
            <a:ext cx="8499352" cy="4851400"/>
          </a:xfrm>
          <a:prstGeom prst="rect">
            <a:avLst/>
          </a:prstGeom>
          <a:noFill/>
          <a:ln>
            <a:noFill/>
          </a:ln>
        </p:spPr>
      </p:pic>
      <p:pic>
        <p:nvPicPr>
          <p:cNvPr id="3587" name="Google Shape;3587;p20">
            <a:hlinkClick r:id="rId4"/>
          </p:cNvPr>
          <p:cNvPicPr preferRelativeResize="0"/>
          <p:nvPr/>
        </p:nvPicPr>
        <p:blipFill rotWithShape="1">
          <a:blip r:embed="rId5">
            <a:alphaModFix/>
          </a:blip>
          <a:srcRect b="0" l="0" r="0" t="0"/>
          <a:stretch/>
        </p:blipFill>
        <p:spPr>
          <a:xfrm>
            <a:off x="17370370" y="1321974"/>
            <a:ext cx="6104538" cy="3878675"/>
          </a:xfrm>
          <a:prstGeom prst="rect">
            <a:avLst/>
          </a:prstGeom>
          <a:noFill/>
          <a:ln>
            <a:noFill/>
          </a:ln>
        </p:spPr>
      </p:pic>
      <p:sp>
        <p:nvSpPr>
          <p:cNvPr id="3588" name="Google Shape;3588;p20"/>
          <p:cNvSpPr/>
          <p:nvPr/>
        </p:nvSpPr>
        <p:spPr>
          <a:xfrm rot="10800000">
            <a:off x="14912660"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589" name="Google Shape;3589;p20"/>
          <p:cNvGrpSpPr/>
          <p:nvPr/>
        </p:nvGrpSpPr>
        <p:grpSpPr>
          <a:xfrm>
            <a:off x="-13659436" y="2098526"/>
            <a:ext cx="6096000" cy="1723549"/>
            <a:chOff x="715600" y="2205347"/>
            <a:chExt cx="6096000" cy="1723549"/>
          </a:xfrm>
        </p:grpSpPr>
        <p:sp>
          <p:nvSpPr>
            <p:cNvPr id="3590" name="Google Shape;3590;p20"/>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591" name="Google Shape;3591;p20"/>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592" name="Google Shape;3592;p20"/>
          <p:cNvGrpSpPr/>
          <p:nvPr/>
        </p:nvGrpSpPr>
        <p:grpSpPr>
          <a:xfrm>
            <a:off x="-13727336" y="5924400"/>
            <a:ext cx="1951864" cy="324000"/>
            <a:chOff x="3753875" y="6160946"/>
            <a:chExt cx="1951864" cy="324000"/>
          </a:xfrm>
        </p:grpSpPr>
        <p:pic>
          <p:nvPicPr>
            <p:cNvPr id="3593" name="Google Shape;3593;p20">
              <a:hlinkClick r:id="rId6"/>
            </p:cNvPr>
            <p:cNvPicPr preferRelativeResize="0"/>
            <p:nvPr/>
          </p:nvPicPr>
          <p:blipFill rotWithShape="1">
            <a:blip r:embed="rId7">
              <a:alphaModFix/>
            </a:blip>
            <a:srcRect b="0" l="0" r="0" t="0"/>
            <a:stretch/>
          </p:blipFill>
          <p:spPr>
            <a:xfrm>
              <a:off x="4092408" y="6176371"/>
              <a:ext cx="270000" cy="270000"/>
            </a:xfrm>
            <a:prstGeom prst="rect">
              <a:avLst/>
            </a:prstGeom>
            <a:noFill/>
            <a:ln>
              <a:noFill/>
            </a:ln>
          </p:spPr>
        </p:pic>
        <p:pic>
          <p:nvPicPr>
            <p:cNvPr id="3594" name="Google Shape;3594;p20">
              <a:hlinkClick r:id="rId8"/>
            </p:cNvPr>
            <p:cNvPicPr preferRelativeResize="0"/>
            <p:nvPr/>
          </p:nvPicPr>
          <p:blipFill rotWithShape="1">
            <a:blip r:embed="rId9">
              <a:alphaModFix/>
            </a:blip>
            <a:srcRect b="0" l="0" r="0" t="0"/>
            <a:stretch/>
          </p:blipFill>
          <p:spPr>
            <a:xfrm>
              <a:off x="4769474" y="6160946"/>
              <a:ext cx="259200" cy="324000"/>
            </a:xfrm>
            <a:prstGeom prst="rect">
              <a:avLst/>
            </a:prstGeom>
            <a:noFill/>
            <a:ln>
              <a:noFill/>
            </a:ln>
          </p:spPr>
        </p:pic>
        <p:pic>
          <p:nvPicPr>
            <p:cNvPr id="3595" name="Google Shape;3595;p20">
              <a:hlinkClick r:id="rId10"/>
            </p:cNvPr>
            <p:cNvPicPr preferRelativeResize="0"/>
            <p:nvPr/>
          </p:nvPicPr>
          <p:blipFill rotWithShape="1">
            <a:blip r:embed="rId11">
              <a:alphaModFix/>
            </a:blip>
            <a:srcRect b="0" l="0" r="0" t="0"/>
            <a:stretch/>
          </p:blipFill>
          <p:spPr>
            <a:xfrm>
              <a:off x="5097207" y="6176371"/>
              <a:ext cx="270000" cy="270000"/>
            </a:xfrm>
            <a:prstGeom prst="rect">
              <a:avLst/>
            </a:prstGeom>
            <a:noFill/>
            <a:ln>
              <a:noFill/>
            </a:ln>
          </p:spPr>
        </p:pic>
        <p:pic>
          <p:nvPicPr>
            <p:cNvPr id="3596" name="Google Shape;3596;p20">
              <a:hlinkClick r:id="rId12"/>
            </p:cNvPr>
            <p:cNvPicPr preferRelativeResize="0"/>
            <p:nvPr/>
          </p:nvPicPr>
          <p:blipFill rotWithShape="1">
            <a:blip r:embed="rId13">
              <a:alphaModFix/>
            </a:blip>
            <a:srcRect b="0" l="0" r="0" t="0"/>
            <a:stretch/>
          </p:blipFill>
          <p:spPr>
            <a:xfrm>
              <a:off x="4430941" y="6176371"/>
              <a:ext cx="270000" cy="270000"/>
            </a:xfrm>
            <a:prstGeom prst="rect">
              <a:avLst/>
            </a:prstGeom>
            <a:noFill/>
            <a:ln>
              <a:noFill/>
            </a:ln>
          </p:spPr>
        </p:pic>
        <p:pic>
          <p:nvPicPr>
            <p:cNvPr id="3597" name="Google Shape;3597;p20">
              <a:hlinkClick r:id="rId14"/>
            </p:cNvPr>
            <p:cNvPicPr preferRelativeResize="0"/>
            <p:nvPr/>
          </p:nvPicPr>
          <p:blipFill rotWithShape="1">
            <a:blip r:embed="rId15">
              <a:alphaModFix/>
            </a:blip>
            <a:srcRect b="0" l="0" r="0" t="0"/>
            <a:stretch/>
          </p:blipFill>
          <p:spPr>
            <a:xfrm>
              <a:off x="3753875" y="6187946"/>
              <a:ext cx="270000" cy="270000"/>
            </a:xfrm>
            <a:prstGeom prst="rect">
              <a:avLst/>
            </a:prstGeom>
            <a:noFill/>
            <a:ln>
              <a:noFill/>
            </a:ln>
          </p:spPr>
        </p:pic>
        <p:pic>
          <p:nvPicPr>
            <p:cNvPr descr="World" id="3598" name="Google Shape;3598;p20">
              <a:hlinkClick r:id="rId16"/>
            </p:cNvPr>
            <p:cNvPicPr preferRelativeResize="0"/>
            <p:nvPr/>
          </p:nvPicPr>
          <p:blipFill rotWithShape="1">
            <a:blip r:embed="rId17">
              <a:alphaModFix/>
            </a:blip>
            <a:srcRect b="0" l="0" r="0" t="0"/>
            <a:stretch/>
          </p:blipFill>
          <p:spPr>
            <a:xfrm>
              <a:off x="5435739" y="6176371"/>
              <a:ext cx="270000" cy="270000"/>
            </a:xfrm>
            <a:prstGeom prst="rect">
              <a:avLst/>
            </a:prstGeom>
            <a:noFill/>
            <a:ln>
              <a:noFill/>
            </a:ln>
          </p:spPr>
        </p:pic>
      </p:grpSp>
      <p:pic>
        <p:nvPicPr>
          <p:cNvPr id="3599" name="Google Shape;3599;p20"/>
          <p:cNvPicPr preferRelativeResize="0"/>
          <p:nvPr/>
        </p:nvPicPr>
        <p:blipFill rotWithShape="1">
          <a:blip r:embed="rId18">
            <a:alphaModFix/>
          </a:blip>
          <a:srcRect b="0" l="0" r="0" t="0"/>
          <a:stretch/>
        </p:blipFill>
        <p:spPr>
          <a:xfrm>
            <a:off x="14767697" y="358111"/>
            <a:ext cx="4638394" cy="6608746"/>
          </a:xfrm>
          <a:prstGeom prst="rect">
            <a:avLst/>
          </a:prstGeom>
          <a:noFill/>
          <a:ln>
            <a:noFill/>
          </a:ln>
        </p:spPr>
      </p:pic>
      <p:grpSp>
        <p:nvGrpSpPr>
          <p:cNvPr id="3600" name="Google Shape;3600;p20"/>
          <p:cNvGrpSpPr/>
          <p:nvPr/>
        </p:nvGrpSpPr>
        <p:grpSpPr>
          <a:xfrm>
            <a:off x="711605" y="2448294"/>
            <a:ext cx="466922" cy="466922"/>
            <a:chOff x="679592" y="2346316"/>
            <a:chExt cx="466922" cy="466922"/>
          </a:xfrm>
        </p:grpSpPr>
        <p:sp>
          <p:nvSpPr>
            <p:cNvPr id="3601" name="Google Shape;3601;p20"/>
            <p:cNvSpPr/>
            <p:nvPr/>
          </p:nvSpPr>
          <p:spPr>
            <a:xfrm>
              <a:off x="679592" y="2346316"/>
              <a:ext cx="466922" cy="46692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602" name="Google Shape;3602;p20"/>
            <p:cNvPicPr preferRelativeResize="0"/>
            <p:nvPr/>
          </p:nvPicPr>
          <p:blipFill rotWithShape="1">
            <a:blip r:embed="rId19">
              <a:alphaModFix/>
            </a:blip>
            <a:srcRect b="0" l="0" r="0" t="0"/>
            <a:stretch/>
          </p:blipFill>
          <p:spPr>
            <a:xfrm flipH="1">
              <a:off x="765931" y="2471548"/>
              <a:ext cx="294244" cy="205818"/>
            </a:xfrm>
            <a:prstGeom prst="rect">
              <a:avLst/>
            </a:prstGeom>
            <a:noFill/>
            <a:ln>
              <a:noFill/>
            </a:ln>
          </p:spPr>
        </p:pic>
      </p:grpSp>
      <p:sp>
        <p:nvSpPr>
          <p:cNvPr id="3603" name="Google Shape;3603;p20"/>
          <p:cNvSpPr/>
          <p:nvPr/>
        </p:nvSpPr>
        <p:spPr>
          <a:xfrm>
            <a:off x="1328577" y="2177526"/>
            <a:ext cx="3051800" cy="100845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3000">
                <a:solidFill>
                  <a:srgbClr val="BF2026"/>
                </a:solidFill>
                <a:latin typeface="Barlow"/>
                <a:ea typeface="Barlow"/>
                <a:cs typeface="Barlow"/>
                <a:sym typeface="Barlow"/>
              </a:rPr>
              <a:t>MODEL PENDAPATAN</a:t>
            </a:r>
            <a:endParaRPr b="1" i="0" sz="3000" u="none" cap="none" strike="noStrike">
              <a:solidFill>
                <a:srgbClr val="BF2026"/>
              </a:solidFill>
              <a:latin typeface="Barlow"/>
              <a:ea typeface="Barlow"/>
              <a:cs typeface="Barlow"/>
              <a:sym typeface="Barlow"/>
            </a:endParaRPr>
          </a:p>
        </p:txBody>
      </p:sp>
      <p:sp>
        <p:nvSpPr>
          <p:cNvPr id="3604" name="Google Shape;3604;p20"/>
          <p:cNvSpPr/>
          <p:nvPr/>
        </p:nvSpPr>
        <p:spPr>
          <a:xfrm>
            <a:off x="1328576" y="3581455"/>
            <a:ext cx="4000403" cy="64161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2000">
                <a:solidFill>
                  <a:srgbClr val="BF2026"/>
                </a:solidFill>
                <a:latin typeface="Barlow"/>
                <a:ea typeface="Barlow"/>
                <a:cs typeface="Barlow"/>
                <a:sym typeface="Barlow"/>
              </a:rPr>
              <a:t>STRATEGI PENETAPAN HARGA</a:t>
            </a:r>
            <a:endParaRPr b="0" i="0" sz="2000" u="none" cap="none" strike="noStrike">
              <a:solidFill>
                <a:srgbClr val="BF2026"/>
              </a:solidFill>
              <a:latin typeface="Barlow"/>
              <a:ea typeface="Barlow"/>
              <a:cs typeface="Barlow"/>
              <a:sym typeface="Barlow"/>
            </a:endParaRPr>
          </a:p>
        </p:txBody>
      </p:sp>
      <p:sp>
        <p:nvSpPr>
          <p:cNvPr id="3605" name="Google Shape;3605;p20"/>
          <p:cNvSpPr/>
          <p:nvPr/>
        </p:nvSpPr>
        <p:spPr>
          <a:xfrm>
            <a:off x="1328576" y="4846057"/>
            <a:ext cx="4000403" cy="64161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2000">
                <a:solidFill>
                  <a:srgbClr val="BF2026"/>
                </a:solidFill>
                <a:latin typeface="Barlow"/>
                <a:ea typeface="Barlow"/>
                <a:cs typeface="Barlow"/>
                <a:sym typeface="Barlow"/>
              </a:rPr>
              <a:t>MODEL BISNIS</a:t>
            </a:r>
            <a:endParaRPr b="0" i="0" sz="2000" u="none" cap="none" strike="noStrike">
              <a:solidFill>
                <a:srgbClr val="BF2026"/>
              </a:solidFill>
              <a:latin typeface="Barlow"/>
              <a:ea typeface="Barlow"/>
              <a:cs typeface="Barlow"/>
              <a:sym typeface="Barlow"/>
            </a:endParaRPr>
          </a:p>
        </p:txBody>
      </p:sp>
      <p:sp>
        <p:nvSpPr>
          <p:cNvPr id="3606" name="Google Shape;3606;p2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SecurelyShare</a:t>
            </a:r>
            <a:endParaRPr/>
          </a:p>
        </p:txBody>
      </p:sp>
      <p:sp>
        <p:nvSpPr>
          <p:cNvPr id="3607" name="Google Shape;3607;p20"/>
          <p:cNvSpPr txBox="1"/>
          <p:nvPr>
            <p:ph idx="1" type="subTitle"/>
          </p:nvPr>
        </p:nvSpPr>
        <p:spPr>
          <a:xfrm>
            <a:off x="285135" y="854284"/>
            <a:ext cx="5427763" cy="461665"/>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accent1"/>
              </a:buClr>
              <a:buSzPts val="2400"/>
              <a:buNone/>
            </a:pPr>
            <a:r>
              <a:rPr lang="en-US"/>
              <a:t>Pertanyaan Diskusi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1" name="Shape 3611"/>
        <p:cNvGrpSpPr/>
        <p:nvPr/>
      </p:nvGrpSpPr>
      <p:grpSpPr>
        <a:xfrm>
          <a:off x="0" y="0"/>
          <a:ext cx="0" cy="0"/>
          <a:chOff x="0" y="0"/>
          <a:chExt cx="0" cy="0"/>
        </a:xfrm>
      </p:grpSpPr>
      <p:sp>
        <p:nvSpPr>
          <p:cNvPr id="3612" name="Google Shape;3612;p21"/>
          <p:cNvSpPr/>
          <p:nvPr/>
        </p:nvSpPr>
        <p:spPr>
          <a:xfrm>
            <a:off x="6096001" y="0"/>
            <a:ext cx="3051800" cy="2281276"/>
          </a:xfrm>
          <a:prstGeom prst="rect">
            <a:avLst/>
          </a:prstGeom>
          <a:solidFill>
            <a:srgbClr val="BF2026"/>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1600">
                <a:solidFill>
                  <a:schemeClr val="lt1"/>
                </a:solidFill>
                <a:latin typeface="Barlow"/>
                <a:ea typeface="Barlow"/>
                <a:cs typeface="Barlow"/>
                <a:sym typeface="Barlow"/>
              </a:rPr>
              <a:t>Model Langganan Awal: </a:t>
            </a:r>
            <a:r>
              <a:rPr lang="en-US" sz="1600">
                <a:solidFill>
                  <a:schemeClr val="lt1"/>
                </a:solidFill>
                <a:latin typeface="Barlow"/>
                <a:ea typeface="Barlow"/>
                <a:cs typeface="Barlow"/>
                <a:sym typeface="Barlow"/>
              </a:rPr>
              <a:t>Berbagi dengan aman dimulai dengan model langganan bulanan tetap, menawarkan semua layanan dengan satu biaya.</a:t>
            </a:r>
            <a:endParaRPr i="0" sz="1600" u="none" cap="none" strike="noStrike">
              <a:solidFill>
                <a:schemeClr val="lt1"/>
              </a:solidFill>
              <a:latin typeface="Barlow"/>
              <a:ea typeface="Barlow"/>
              <a:cs typeface="Barlow"/>
              <a:sym typeface="Barlow"/>
            </a:endParaRPr>
          </a:p>
        </p:txBody>
      </p:sp>
      <p:sp>
        <p:nvSpPr>
          <p:cNvPr id="3613" name="Google Shape;3613;p21"/>
          <p:cNvSpPr/>
          <p:nvPr/>
        </p:nvSpPr>
        <p:spPr>
          <a:xfrm>
            <a:off x="6096001" y="2281276"/>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Beralih ke Pay-As-You-Go: </a:t>
            </a:r>
            <a:r>
              <a:rPr lang="en-US" sz="1600">
                <a:solidFill>
                  <a:srgbClr val="000000"/>
                </a:solidFill>
                <a:latin typeface="Barlow"/>
                <a:ea typeface="Barlow"/>
                <a:cs typeface="Barlow"/>
                <a:sym typeface="Barlow"/>
              </a:rPr>
              <a:t>Dialihkan ke strategi penetapan harga berbasis penggunaan, memungkinkan biaya untuk disesuaikan dengan penggunaan aktual klien.</a:t>
            </a:r>
            <a:endParaRPr i="0" sz="1600" u="none" cap="none" strike="noStrike">
              <a:solidFill>
                <a:srgbClr val="000000"/>
              </a:solidFill>
              <a:latin typeface="Barlow"/>
              <a:ea typeface="Barlow"/>
              <a:cs typeface="Barlow"/>
              <a:sym typeface="Barlow"/>
            </a:endParaRPr>
          </a:p>
        </p:txBody>
      </p:sp>
      <p:sp>
        <p:nvSpPr>
          <p:cNvPr id="3614" name="Google Shape;3614;p21"/>
          <p:cNvSpPr/>
          <p:nvPr/>
        </p:nvSpPr>
        <p:spPr>
          <a:xfrm>
            <a:off x="6096001" y="4562552"/>
            <a:ext cx="3051800" cy="2281276"/>
          </a:xfrm>
          <a:prstGeom prst="rect">
            <a:avLst/>
          </a:prstGeom>
          <a:solidFill>
            <a:schemeClr val="accent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Harga yang Disesuaikan untuk Perusahaan: </a:t>
            </a:r>
            <a:r>
              <a:rPr lang="en-US" sz="1600">
                <a:solidFill>
                  <a:srgbClr val="000000"/>
                </a:solidFill>
                <a:latin typeface="Barlow"/>
                <a:ea typeface="Barlow"/>
                <a:cs typeface="Barlow"/>
                <a:sym typeface="Barlow"/>
              </a:rPr>
              <a:t>Menerapkan tingkat harga berjenjang dan model pengiriman yang fleksibel agar sesuai dengan preferensi pelanggan yang berbeda.</a:t>
            </a:r>
            <a:endParaRPr i="0" sz="2000" u="none" cap="none" strike="noStrike">
              <a:solidFill>
                <a:srgbClr val="000000"/>
              </a:solidFill>
              <a:latin typeface="Barlow"/>
              <a:ea typeface="Barlow"/>
              <a:cs typeface="Barlow"/>
              <a:sym typeface="Barlow"/>
            </a:endParaRPr>
          </a:p>
        </p:txBody>
      </p:sp>
      <p:sp>
        <p:nvSpPr>
          <p:cNvPr id="3615" name="Google Shape;3615;p21"/>
          <p:cNvSpPr/>
          <p:nvPr/>
        </p:nvSpPr>
        <p:spPr>
          <a:xfrm>
            <a:off x="9147801" y="0"/>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Tantangan dengan Model Berlangganan: </a:t>
            </a:r>
            <a:r>
              <a:rPr lang="en-US" sz="1600">
                <a:solidFill>
                  <a:srgbClr val="000000"/>
                </a:solidFill>
                <a:latin typeface="Barlow"/>
                <a:ea typeface="Barlow"/>
                <a:cs typeface="Barlow"/>
                <a:sym typeface="Barlow"/>
              </a:rPr>
              <a:t>Pendekatan satu ukuran untuk semua membatasi untuk perusahaan yang lebih besar dan dianggap terlalu mahal oleh startup yang lebih kecil.</a:t>
            </a:r>
            <a:endParaRPr i="0" sz="1600" u="none" cap="none" strike="noStrike">
              <a:solidFill>
                <a:srgbClr val="000000"/>
              </a:solidFill>
              <a:latin typeface="Barlow"/>
              <a:ea typeface="Barlow"/>
              <a:cs typeface="Barlow"/>
              <a:sym typeface="Barlow"/>
            </a:endParaRPr>
          </a:p>
        </p:txBody>
      </p:sp>
      <p:sp>
        <p:nvSpPr>
          <p:cNvPr id="3616" name="Google Shape;3616;p21"/>
          <p:cNvSpPr/>
          <p:nvPr/>
        </p:nvSpPr>
        <p:spPr>
          <a:xfrm>
            <a:off x="9147801" y="2281276"/>
            <a:ext cx="3051800" cy="2281276"/>
          </a:xfrm>
          <a:prstGeom prst="rect">
            <a:avLst/>
          </a:prstGeom>
          <a:solidFill>
            <a:schemeClr val="accent1"/>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Pengenalan Model Hibrida: </a:t>
            </a:r>
            <a:r>
              <a:rPr lang="en-US" sz="1600">
                <a:solidFill>
                  <a:srgbClr val="000000"/>
                </a:solidFill>
                <a:latin typeface="Barlow"/>
                <a:ea typeface="Barlow"/>
                <a:cs typeface="Barlow"/>
                <a:sym typeface="Barlow"/>
              </a:rPr>
              <a:t>Berlangganan gabungan untuk layanan dasar dengan bayar sesuai pemakaian untuk fitur permintaan tinggi dan layanan yang disesuaikan.</a:t>
            </a:r>
            <a:endParaRPr i="0" sz="1600" u="none" cap="none" strike="noStrike">
              <a:solidFill>
                <a:srgbClr val="000000"/>
              </a:solidFill>
              <a:latin typeface="Barlow"/>
              <a:ea typeface="Barlow"/>
              <a:cs typeface="Barlow"/>
              <a:sym typeface="Barlow"/>
            </a:endParaRPr>
          </a:p>
        </p:txBody>
      </p:sp>
      <p:sp>
        <p:nvSpPr>
          <p:cNvPr id="3617" name="Google Shape;3617;p21"/>
          <p:cNvSpPr/>
          <p:nvPr/>
        </p:nvSpPr>
        <p:spPr>
          <a:xfrm>
            <a:off x="9147801" y="4562552"/>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lnSpc>
                <a:spcPct val="100000"/>
              </a:lnSpc>
              <a:spcBef>
                <a:spcPts val="0"/>
              </a:spcBef>
              <a:spcAft>
                <a:spcPts val="0"/>
              </a:spcAft>
              <a:buClr>
                <a:schemeClr val="lt1"/>
              </a:buClr>
              <a:buSzPts val="1600"/>
              <a:buFont typeface="Arial"/>
              <a:buNone/>
            </a:pPr>
            <a:r>
              <a:t/>
            </a:r>
            <a:endParaRPr b="1" i="0" sz="1600" u="none" cap="none" strike="noStrike">
              <a:solidFill>
                <a:srgbClr val="000000"/>
              </a:solidFill>
              <a:latin typeface="Barlow"/>
              <a:ea typeface="Barlow"/>
              <a:cs typeface="Barlow"/>
              <a:sym typeface="Barlow"/>
            </a:endParaRPr>
          </a:p>
          <a:p>
            <a:pPr indent="0" lvl="0" marL="0" marR="0" rtl="0" algn="l">
              <a:spcBef>
                <a:spcPts val="0"/>
              </a:spcBef>
              <a:spcAft>
                <a:spcPts val="0"/>
              </a:spcAft>
              <a:buNone/>
            </a:pPr>
            <a:r>
              <a:rPr b="1" lang="en-US" sz="1600">
                <a:solidFill>
                  <a:srgbClr val="000000"/>
                </a:solidFill>
                <a:latin typeface="Barlow"/>
                <a:ea typeface="Barlow"/>
                <a:cs typeface="Barlow"/>
                <a:sym typeface="Barlow"/>
              </a:rPr>
              <a:t>Biaya Transaksi: </a:t>
            </a:r>
            <a:r>
              <a:rPr lang="en-US" sz="1600">
                <a:solidFill>
                  <a:srgbClr val="000000"/>
                </a:solidFill>
                <a:latin typeface="Barlow"/>
                <a:ea typeface="Barlow"/>
                <a:cs typeface="Barlow"/>
                <a:sym typeface="Barlow"/>
              </a:rPr>
              <a:t>Potensi untuk menerapkan biaya transaksi untuk pengguna volume tinggi yang melebihi batas paket mereka.</a:t>
            </a:r>
            <a:endParaRPr i="0" sz="2000" u="none" cap="none" strike="noStrike">
              <a:solidFill>
                <a:srgbClr val="414042"/>
              </a:solidFill>
              <a:latin typeface="Open Sans"/>
              <a:ea typeface="Open Sans"/>
              <a:cs typeface="Open Sans"/>
              <a:sym typeface="Open Sans"/>
            </a:endParaRPr>
          </a:p>
        </p:txBody>
      </p:sp>
      <p:sp>
        <p:nvSpPr>
          <p:cNvPr id="3618" name="Google Shape;3618;p21"/>
          <p:cNvSpPr/>
          <p:nvPr/>
        </p:nvSpPr>
        <p:spPr>
          <a:xfrm>
            <a:off x="17489264"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619" name="Google Shape;3619;p21"/>
          <p:cNvSpPr txBox="1"/>
          <p:nvPr/>
        </p:nvSpPr>
        <p:spPr>
          <a:xfrm>
            <a:off x="-6542619" y="2850380"/>
            <a:ext cx="4554900" cy="11572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STUDENT EXPERIENCE</a:t>
            </a:r>
            <a:endParaRPr/>
          </a:p>
          <a:p>
            <a:pPr indent="0" lvl="0" marL="0" marR="0" rtl="0" algn="l">
              <a:lnSpc>
                <a:spcPct val="80000"/>
              </a:lnSpc>
              <a:spcBef>
                <a:spcPts val="0"/>
              </a:spcBef>
              <a:spcAft>
                <a:spcPts val="0"/>
              </a:spcAft>
              <a:buClr>
                <a:srgbClr val="FFFFFF"/>
              </a:buClr>
              <a:buSzPts val="1400"/>
              <a:buFont typeface="Barlow"/>
              <a:buNone/>
            </a:pPr>
            <a:r>
              <a:rPr b="0" i="0" lang="en-US" sz="1400" u="none" cap="none" strike="noStrike">
                <a:solidFill>
                  <a:srgbClr val="FFFFFF"/>
                </a:solidFill>
                <a:latin typeface="Barlow"/>
                <a:ea typeface="Barlow"/>
                <a:cs typeface="Barlow"/>
                <a:sym typeface="Barlow"/>
              </a:rPr>
              <a:t>(Click to play)</a:t>
            </a:r>
            <a:endParaRPr/>
          </a:p>
        </p:txBody>
      </p:sp>
      <p:pic>
        <p:nvPicPr>
          <p:cNvPr id="3620" name="Google Shape;3620;p21"/>
          <p:cNvPicPr preferRelativeResize="0"/>
          <p:nvPr/>
        </p:nvPicPr>
        <p:blipFill rotWithShape="1">
          <a:blip r:embed="rId3">
            <a:alphaModFix/>
          </a:blip>
          <a:srcRect b="0" l="0" r="0" t="0"/>
          <a:stretch/>
        </p:blipFill>
        <p:spPr>
          <a:xfrm>
            <a:off x="16170909" y="1003301"/>
            <a:ext cx="8499352" cy="4851400"/>
          </a:xfrm>
          <a:prstGeom prst="rect">
            <a:avLst/>
          </a:prstGeom>
          <a:noFill/>
          <a:ln>
            <a:noFill/>
          </a:ln>
        </p:spPr>
      </p:pic>
      <p:pic>
        <p:nvPicPr>
          <p:cNvPr id="3621" name="Google Shape;3621;p21">
            <a:hlinkClick r:id="rId4"/>
          </p:cNvPr>
          <p:cNvPicPr preferRelativeResize="0"/>
          <p:nvPr/>
        </p:nvPicPr>
        <p:blipFill rotWithShape="1">
          <a:blip r:embed="rId5">
            <a:alphaModFix/>
          </a:blip>
          <a:srcRect b="0" l="0" r="0" t="0"/>
          <a:stretch/>
        </p:blipFill>
        <p:spPr>
          <a:xfrm>
            <a:off x="17370370" y="1321974"/>
            <a:ext cx="6104538" cy="3878675"/>
          </a:xfrm>
          <a:prstGeom prst="rect">
            <a:avLst/>
          </a:prstGeom>
          <a:noFill/>
          <a:ln>
            <a:noFill/>
          </a:ln>
        </p:spPr>
      </p:pic>
      <p:sp>
        <p:nvSpPr>
          <p:cNvPr id="3622" name="Google Shape;3622;p21"/>
          <p:cNvSpPr/>
          <p:nvPr/>
        </p:nvSpPr>
        <p:spPr>
          <a:xfrm rot="10800000">
            <a:off x="14912660"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623" name="Google Shape;3623;p21"/>
          <p:cNvGrpSpPr/>
          <p:nvPr/>
        </p:nvGrpSpPr>
        <p:grpSpPr>
          <a:xfrm>
            <a:off x="-13659436" y="2098526"/>
            <a:ext cx="6096000" cy="1723549"/>
            <a:chOff x="715600" y="2205347"/>
            <a:chExt cx="6096000" cy="1723549"/>
          </a:xfrm>
        </p:grpSpPr>
        <p:sp>
          <p:nvSpPr>
            <p:cNvPr id="3624" name="Google Shape;3624;p2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625" name="Google Shape;3625;p2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626" name="Google Shape;3626;p21"/>
          <p:cNvGrpSpPr/>
          <p:nvPr/>
        </p:nvGrpSpPr>
        <p:grpSpPr>
          <a:xfrm>
            <a:off x="-13727336" y="5924400"/>
            <a:ext cx="1951864" cy="324000"/>
            <a:chOff x="3753875" y="6160946"/>
            <a:chExt cx="1951864" cy="324000"/>
          </a:xfrm>
        </p:grpSpPr>
        <p:pic>
          <p:nvPicPr>
            <p:cNvPr id="3627" name="Google Shape;3627;p21">
              <a:hlinkClick r:id="rId6"/>
            </p:cNvPr>
            <p:cNvPicPr preferRelativeResize="0"/>
            <p:nvPr/>
          </p:nvPicPr>
          <p:blipFill rotWithShape="1">
            <a:blip r:embed="rId7">
              <a:alphaModFix/>
            </a:blip>
            <a:srcRect b="0" l="0" r="0" t="0"/>
            <a:stretch/>
          </p:blipFill>
          <p:spPr>
            <a:xfrm>
              <a:off x="4092408" y="6176371"/>
              <a:ext cx="270000" cy="270000"/>
            </a:xfrm>
            <a:prstGeom prst="rect">
              <a:avLst/>
            </a:prstGeom>
            <a:noFill/>
            <a:ln>
              <a:noFill/>
            </a:ln>
          </p:spPr>
        </p:pic>
        <p:pic>
          <p:nvPicPr>
            <p:cNvPr id="3628" name="Google Shape;3628;p21">
              <a:hlinkClick r:id="rId8"/>
            </p:cNvPr>
            <p:cNvPicPr preferRelativeResize="0"/>
            <p:nvPr/>
          </p:nvPicPr>
          <p:blipFill rotWithShape="1">
            <a:blip r:embed="rId9">
              <a:alphaModFix/>
            </a:blip>
            <a:srcRect b="0" l="0" r="0" t="0"/>
            <a:stretch/>
          </p:blipFill>
          <p:spPr>
            <a:xfrm>
              <a:off x="4769474" y="6160946"/>
              <a:ext cx="259200" cy="324000"/>
            </a:xfrm>
            <a:prstGeom prst="rect">
              <a:avLst/>
            </a:prstGeom>
            <a:noFill/>
            <a:ln>
              <a:noFill/>
            </a:ln>
          </p:spPr>
        </p:pic>
        <p:pic>
          <p:nvPicPr>
            <p:cNvPr id="3629" name="Google Shape;3629;p21">
              <a:hlinkClick r:id="rId10"/>
            </p:cNvPr>
            <p:cNvPicPr preferRelativeResize="0"/>
            <p:nvPr/>
          </p:nvPicPr>
          <p:blipFill rotWithShape="1">
            <a:blip r:embed="rId11">
              <a:alphaModFix/>
            </a:blip>
            <a:srcRect b="0" l="0" r="0" t="0"/>
            <a:stretch/>
          </p:blipFill>
          <p:spPr>
            <a:xfrm>
              <a:off x="5097207" y="6176371"/>
              <a:ext cx="270000" cy="270000"/>
            </a:xfrm>
            <a:prstGeom prst="rect">
              <a:avLst/>
            </a:prstGeom>
            <a:noFill/>
            <a:ln>
              <a:noFill/>
            </a:ln>
          </p:spPr>
        </p:pic>
        <p:pic>
          <p:nvPicPr>
            <p:cNvPr id="3630" name="Google Shape;3630;p21">
              <a:hlinkClick r:id="rId12"/>
            </p:cNvPr>
            <p:cNvPicPr preferRelativeResize="0"/>
            <p:nvPr/>
          </p:nvPicPr>
          <p:blipFill rotWithShape="1">
            <a:blip r:embed="rId13">
              <a:alphaModFix/>
            </a:blip>
            <a:srcRect b="0" l="0" r="0" t="0"/>
            <a:stretch/>
          </p:blipFill>
          <p:spPr>
            <a:xfrm>
              <a:off x="4430941" y="6176371"/>
              <a:ext cx="270000" cy="270000"/>
            </a:xfrm>
            <a:prstGeom prst="rect">
              <a:avLst/>
            </a:prstGeom>
            <a:noFill/>
            <a:ln>
              <a:noFill/>
            </a:ln>
          </p:spPr>
        </p:pic>
        <p:pic>
          <p:nvPicPr>
            <p:cNvPr id="3631" name="Google Shape;3631;p21">
              <a:hlinkClick r:id="rId14"/>
            </p:cNvPr>
            <p:cNvPicPr preferRelativeResize="0"/>
            <p:nvPr/>
          </p:nvPicPr>
          <p:blipFill rotWithShape="1">
            <a:blip r:embed="rId15">
              <a:alphaModFix/>
            </a:blip>
            <a:srcRect b="0" l="0" r="0" t="0"/>
            <a:stretch/>
          </p:blipFill>
          <p:spPr>
            <a:xfrm>
              <a:off x="3753875" y="6187946"/>
              <a:ext cx="270000" cy="270000"/>
            </a:xfrm>
            <a:prstGeom prst="rect">
              <a:avLst/>
            </a:prstGeom>
            <a:noFill/>
            <a:ln>
              <a:noFill/>
            </a:ln>
          </p:spPr>
        </p:pic>
        <p:pic>
          <p:nvPicPr>
            <p:cNvPr descr="World" id="3632" name="Google Shape;3632;p21">
              <a:hlinkClick r:id="rId16"/>
            </p:cNvPr>
            <p:cNvPicPr preferRelativeResize="0"/>
            <p:nvPr/>
          </p:nvPicPr>
          <p:blipFill rotWithShape="1">
            <a:blip r:embed="rId17">
              <a:alphaModFix/>
            </a:blip>
            <a:srcRect b="0" l="0" r="0" t="0"/>
            <a:stretch/>
          </p:blipFill>
          <p:spPr>
            <a:xfrm>
              <a:off x="5435739" y="6176371"/>
              <a:ext cx="270000" cy="270000"/>
            </a:xfrm>
            <a:prstGeom prst="rect">
              <a:avLst/>
            </a:prstGeom>
            <a:noFill/>
            <a:ln>
              <a:noFill/>
            </a:ln>
          </p:spPr>
        </p:pic>
      </p:grpSp>
      <p:pic>
        <p:nvPicPr>
          <p:cNvPr id="3633" name="Google Shape;3633;p21"/>
          <p:cNvPicPr preferRelativeResize="0"/>
          <p:nvPr/>
        </p:nvPicPr>
        <p:blipFill rotWithShape="1">
          <a:blip r:embed="rId18">
            <a:alphaModFix/>
          </a:blip>
          <a:srcRect b="0" l="0" r="0" t="0"/>
          <a:stretch/>
        </p:blipFill>
        <p:spPr>
          <a:xfrm>
            <a:off x="14767697" y="358111"/>
            <a:ext cx="4638394" cy="6608746"/>
          </a:xfrm>
          <a:prstGeom prst="rect">
            <a:avLst/>
          </a:prstGeom>
          <a:noFill/>
          <a:ln>
            <a:noFill/>
          </a:ln>
        </p:spPr>
      </p:pic>
      <p:grpSp>
        <p:nvGrpSpPr>
          <p:cNvPr id="3634" name="Google Shape;3634;p21"/>
          <p:cNvGrpSpPr/>
          <p:nvPr/>
        </p:nvGrpSpPr>
        <p:grpSpPr>
          <a:xfrm>
            <a:off x="711605" y="2448294"/>
            <a:ext cx="466922" cy="466922"/>
            <a:chOff x="679592" y="2346316"/>
            <a:chExt cx="466922" cy="466922"/>
          </a:xfrm>
        </p:grpSpPr>
        <p:sp>
          <p:nvSpPr>
            <p:cNvPr id="3635" name="Google Shape;3635;p21"/>
            <p:cNvSpPr/>
            <p:nvPr/>
          </p:nvSpPr>
          <p:spPr>
            <a:xfrm>
              <a:off x="679592" y="2346316"/>
              <a:ext cx="466922" cy="46692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636" name="Google Shape;3636;p21"/>
            <p:cNvPicPr preferRelativeResize="0"/>
            <p:nvPr/>
          </p:nvPicPr>
          <p:blipFill rotWithShape="1">
            <a:blip r:embed="rId19">
              <a:alphaModFix/>
            </a:blip>
            <a:srcRect b="0" l="0" r="0" t="0"/>
            <a:stretch/>
          </p:blipFill>
          <p:spPr>
            <a:xfrm flipH="1">
              <a:off x="765931" y="2471548"/>
              <a:ext cx="294244" cy="205818"/>
            </a:xfrm>
            <a:prstGeom prst="rect">
              <a:avLst/>
            </a:prstGeom>
            <a:noFill/>
            <a:ln>
              <a:noFill/>
            </a:ln>
          </p:spPr>
        </p:pic>
      </p:grpSp>
      <p:sp>
        <p:nvSpPr>
          <p:cNvPr id="3637" name="Google Shape;3637;p21"/>
          <p:cNvSpPr/>
          <p:nvPr/>
        </p:nvSpPr>
        <p:spPr>
          <a:xfrm>
            <a:off x="1328577" y="2177526"/>
            <a:ext cx="3051800" cy="100845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BF2026"/>
              </a:buClr>
              <a:buSzPts val="3000"/>
              <a:buFont typeface="Barlow"/>
              <a:buNone/>
            </a:pPr>
            <a:r>
              <a:rPr b="1" i="0" lang="en-US" sz="3000" u="none" cap="none" strike="noStrike">
                <a:solidFill>
                  <a:srgbClr val="BF2026"/>
                </a:solidFill>
                <a:latin typeface="Barlow"/>
                <a:ea typeface="Barlow"/>
                <a:cs typeface="Barlow"/>
                <a:sym typeface="Barlow"/>
              </a:rPr>
              <a:t>REVENUE MODEL</a:t>
            </a:r>
            <a:endParaRPr/>
          </a:p>
        </p:txBody>
      </p:sp>
      <p:sp>
        <p:nvSpPr>
          <p:cNvPr id="3638" name="Google Shape;3638;p21"/>
          <p:cNvSpPr/>
          <p:nvPr/>
        </p:nvSpPr>
        <p:spPr>
          <a:xfrm>
            <a:off x="1328576" y="3581455"/>
            <a:ext cx="4000403" cy="64161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BF2026"/>
              </a:buClr>
              <a:buSzPts val="2000"/>
              <a:buFont typeface="Barlow"/>
              <a:buNone/>
            </a:pPr>
            <a:r>
              <a:rPr b="0" i="0" lang="en-US" sz="2000" u="none" cap="none" strike="noStrike">
                <a:solidFill>
                  <a:srgbClr val="BF2026"/>
                </a:solidFill>
                <a:latin typeface="Barlow"/>
                <a:ea typeface="Barlow"/>
                <a:cs typeface="Barlow"/>
                <a:sym typeface="Barlow"/>
              </a:rPr>
              <a:t>PRICING STRATEGY</a:t>
            </a:r>
            <a:endParaRPr/>
          </a:p>
        </p:txBody>
      </p:sp>
      <p:sp>
        <p:nvSpPr>
          <p:cNvPr id="3639" name="Google Shape;3639;p21"/>
          <p:cNvSpPr/>
          <p:nvPr/>
        </p:nvSpPr>
        <p:spPr>
          <a:xfrm>
            <a:off x="1328576" y="4846057"/>
            <a:ext cx="4000403" cy="64161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BF2026"/>
              </a:buClr>
              <a:buSzPts val="2000"/>
              <a:buFont typeface="Barlow"/>
              <a:buNone/>
            </a:pPr>
            <a:r>
              <a:rPr b="0" i="0" lang="en-US" sz="2000" u="none" cap="none" strike="noStrike">
                <a:solidFill>
                  <a:srgbClr val="BF2026"/>
                </a:solidFill>
                <a:latin typeface="Barlow"/>
                <a:ea typeface="Barlow"/>
                <a:cs typeface="Barlow"/>
                <a:sym typeface="Barlow"/>
              </a:rPr>
              <a:t>BUSINESS MODEL</a:t>
            </a:r>
            <a:endParaRPr/>
          </a:p>
        </p:txBody>
      </p:sp>
      <p:sp>
        <p:nvSpPr>
          <p:cNvPr id="3640" name="Google Shape;3640;p2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SecurelyShare</a:t>
            </a:r>
            <a:endParaRPr/>
          </a:p>
        </p:txBody>
      </p:sp>
      <p:sp>
        <p:nvSpPr>
          <p:cNvPr id="3641" name="Google Shape;3641;p21"/>
          <p:cNvSpPr txBox="1"/>
          <p:nvPr>
            <p:ph idx="1" type="subTitle"/>
          </p:nvPr>
        </p:nvSpPr>
        <p:spPr>
          <a:xfrm>
            <a:off x="285135" y="854284"/>
            <a:ext cx="5427763" cy="461665"/>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accent1"/>
              </a:buClr>
              <a:buSzPts val="2400"/>
              <a:buNone/>
            </a:pPr>
            <a:r>
              <a:rPr lang="en-US"/>
              <a:t>Pembekalan - Poin-poin Penting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6" name="Shape 3646"/>
        <p:cNvGrpSpPr/>
        <p:nvPr/>
      </p:nvGrpSpPr>
      <p:grpSpPr>
        <a:xfrm>
          <a:off x="0" y="0"/>
          <a:ext cx="0" cy="0"/>
          <a:chOff x="0" y="0"/>
          <a:chExt cx="0" cy="0"/>
        </a:xfrm>
      </p:grpSpPr>
      <p:sp>
        <p:nvSpPr>
          <p:cNvPr id="3647" name="Google Shape;3647;p22"/>
          <p:cNvSpPr/>
          <p:nvPr/>
        </p:nvSpPr>
        <p:spPr>
          <a:xfrm>
            <a:off x="17489264"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648" name="Google Shape;3648;p22"/>
          <p:cNvSpPr txBox="1"/>
          <p:nvPr/>
        </p:nvSpPr>
        <p:spPr>
          <a:xfrm>
            <a:off x="-6542619" y="2850380"/>
            <a:ext cx="4554900" cy="11572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STUDENT EXPERIENCE</a:t>
            </a:r>
            <a:endParaRPr/>
          </a:p>
          <a:p>
            <a:pPr indent="0" lvl="0" marL="0" marR="0" rtl="0" algn="l">
              <a:lnSpc>
                <a:spcPct val="80000"/>
              </a:lnSpc>
              <a:spcBef>
                <a:spcPts val="0"/>
              </a:spcBef>
              <a:spcAft>
                <a:spcPts val="0"/>
              </a:spcAft>
              <a:buClr>
                <a:srgbClr val="FFFFFF"/>
              </a:buClr>
              <a:buSzPts val="1400"/>
              <a:buFont typeface="Barlow"/>
              <a:buNone/>
            </a:pPr>
            <a:r>
              <a:rPr b="0" i="0" lang="en-US" sz="1400" u="none" cap="none" strike="noStrike">
                <a:solidFill>
                  <a:srgbClr val="FFFFFF"/>
                </a:solidFill>
                <a:latin typeface="Barlow"/>
                <a:ea typeface="Barlow"/>
                <a:cs typeface="Barlow"/>
                <a:sym typeface="Barlow"/>
              </a:rPr>
              <a:t>(Click to play)</a:t>
            </a:r>
            <a:endParaRPr/>
          </a:p>
        </p:txBody>
      </p:sp>
      <p:pic>
        <p:nvPicPr>
          <p:cNvPr id="3649" name="Google Shape;3649;p22"/>
          <p:cNvPicPr preferRelativeResize="0"/>
          <p:nvPr/>
        </p:nvPicPr>
        <p:blipFill rotWithShape="1">
          <a:blip r:embed="rId3">
            <a:alphaModFix/>
          </a:blip>
          <a:srcRect b="0" l="0" r="0" t="0"/>
          <a:stretch/>
        </p:blipFill>
        <p:spPr>
          <a:xfrm>
            <a:off x="16170909" y="1003301"/>
            <a:ext cx="8499352" cy="4851400"/>
          </a:xfrm>
          <a:prstGeom prst="rect">
            <a:avLst/>
          </a:prstGeom>
          <a:noFill/>
          <a:ln>
            <a:noFill/>
          </a:ln>
        </p:spPr>
      </p:pic>
      <p:pic>
        <p:nvPicPr>
          <p:cNvPr id="3650" name="Google Shape;3650;p22">
            <a:hlinkClick r:id="rId4"/>
          </p:cNvPr>
          <p:cNvPicPr preferRelativeResize="0"/>
          <p:nvPr/>
        </p:nvPicPr>
        <p:blipFill rotWithShape="1">
          <a:blip r:embed="rId5">
            <a:alphaModFix/>
          </a:blip>
          <a:srcRect b="0" l="0" r="0" t="0"/>
          <a:stretch/>
        </p:blipFill>
        <p:spPr>
          <a:xfrm>
            <a:off x="17370370" y="1321974"/>
            <a:ext cx="6104538" cy="3878675"/>
          </a:xfrm>
          <a:prstGeom prst="rect">
            <a:avLst/>
          </a:prstGeom>
          <a:noFill/>
          <a:ln>
            <a:noFill/>
          </a:ln>
        </p:spPr>
      </p:pic>
      <p:sp>
        <p:nvSpPr>
          <p:cNvPr id="3651" name="Google Shape;3651;p22"/>
          <p:cNvSpPr/>
          <p:nvPr/>
        </p:nvSpPr>
        <p:spPr>
          <a:xfrm rot="10800000">
            <a:off x="14912660"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652" name="Google Shape;3652;p22"/>
          <p:cNvGrpSpPr/>
          <p:nvPr/>
        </p:nvGrpSpPr>
        <p:grpSpPr>
          <a:xfrm>
            <a:off x="-13659436" y="2098526"/>
            <a:ext cx="6096000" cy="1723549"/>
            <a:chOff x="715600" y="2205347"/>
            <a:chExt cx="6096000" cy="1723549"/>
          </a:xfrm>
        </p:grpSpPr>
        <p:sp>
          <p:nvSpPr>
            <p:cNvPr id="3653" name="Google Shape;3653;p2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654" name="Google Shape;3654;p2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655" name="Google Shape;3655;p22"/>
          <p:cNvGrpSpPr/>
          <p:nvPr/>
        </p:nvGrpSpPr>
        <p:grpSpPr>
          <a:xfrm>
            <a:off x="-13727336" y="5924400"/>
            <a:ext cx="1951864" cy="324000"/>
            <a:chOff x="3753875" y="6160946"/>
            <a:chExt cx="1951864" cy="324000"/>
          </a:xfrm>
        </p:grpSpPr>
        <p:pic>
          <p:nvPicPr>
            <p:cNvPr id="3656" name="Google Shape;3656;p22">
              <a:hlinkClick r:id="rId6"/>
            </p:cNvPr>
            <p:cNvPicPr preferRelativeResize="0"/>
            <p:nvPr/>
          </p:nvPicPr>
          <p:blipFill rotWithShape="1">
            <a:blip r:embed="rId7">
              <a:alphaModFix/>
            </a:blip>
            <a:srcRect b="0" l="0" r="0" t="0"/>
            <a:stretch/>
          </p:blipFill>
          <p:spPr>
            <a:xfrm>
              <a:off x="4092408" y="6176371"/>
              <a:ext cx="270000" cy="270000"/>
            </a:xfrm>
            <a:prstGeom prst="rect">
              <a:avLst/>
            </a:prstGeom>
            <a:noFill/>
            <a:ln>
              <a:noFill/>
            </a:ln>
          </p:spPr>
        </p:pic>
        <p:pic>
          <p:nvPicPr>
            <p:cNvPr id="3657" name="Google Shape;3657;p22">
              <a:hlinkClick r:id="rId8"/>
            </p:cNvPr>
            <p:cNvPicPr preferRelativeResize="0"/>
            <p:nvPr/>
          </p:nvPicPr>
          <p:blipFill rotWithShape="1">
            <a:blip r:embed="rId9">
              <a:alphaModFix/>
            </a:blip>
            <a:srcRect b="0" l="0" r="0" t="0"/>
            <a:stretch/>
          </p:blipFill>
          <p:spPr>
            <a:xfrm>
              <a:off x="4769474" y="6160946"/>
              <a:ext cx="259200" cy="324000"/>
            </a:xfrm>
            <a:prstGeom prst="rect">
              <a:avLst/>
            </a:prstGeom>
            <a:noFill/>
            <a:ln>
              <a:noFill/>
            </a:ln>
          </p:spPr>
        </p:pic>
        <p:pic>
          <p:nvPicPr>
            <p:cNvPr id="3658" name="Google Shape;3658;p22">
              <a:hlinkClick r:id="rId10"/>
            </p:cNvPr>
            <p:cNvPicPr preferRelativeResize="0"/>
            <p:nvPr/>
          </p:nvPicPr>
          <p:blipFill rotWithShape="1">
            <a:blip r:embed="rId11">
              <a:alphaModFix/>
            </a:blip>
            <a:srcRect b="0" l="0" r="0" t="0"/>
            <a:stretch/>
          </p:blipFill>
          <p:spPr>
            <a:xfrm>
              <a:off x="5097207" y="6176371"/>
              <a:ext cx="270000" cy="270000"/>
            </a:xfrm>
            <a:prstGeom prst="rect">
              <a:avLst/>
            </a:prstGeom>
            <a:noFill/>
            <a:ln>
              <a:noFill/>
            </a:ln>
          </p:spPr>
        </p:pic>
        <p:pic>
          <p:nvPicPr>
            <p:cNvPr id="3659" name="Google Shape;3659;p22">
              <a:hlinkClick r:id="rId12"/>
            </p:cNvPr>
            <p:cNvPicPr preferRelativeResize="0"/>
            <p:nvPr/>
          </p:nvPicPr>
          <p:blipFill rotWithShape="1">
            <a:blip r:embed="rId13">
              <a:alphaModFix/>
            </a:blip>
            <a:srcRect b="0" l="0" r="0" t="0"/>
            <a:stretch/>
          </p:blipFill>
          <p:spPr>
            <a:xfrm>
              <a:off x="4430941" y="6176371"/>
              <a:ext cx="270000" cy="270000"/>
            </a:xfrm>
            <a:prstGeom prst="rect">
              <a:avLst/>
            </a:prstGeom>
            <a:noFill/>
            <a:ln>
              <a:noFill/>
            </a:ln>
          </p:spPr>
        </p:pic>
        <p:pic>
          <p:nvPicPr>
            <p:cNvPr id="3660" name="Google Shape;3660;p22">
              <a:hlinkClick r:id="rId14"/>
            </p:cNvPr>
            <p:cNvPicPr preferRelativeResize="0"/>
            <p:nvPr/>
          </p:nvPicPr>
          <p:blipFill rotWithShape="1">
            <a:blip r:embed="rId15">
              <a:alphaModFix/>
            </a:blip>
            <a:srcRect b="0" l="0" r="0" t="0"/>
            <a:stretch/>
          </p:blipFill>
          <p:spPr>
            <a:xfrm>
              <a:off x="3753875" y="6187946"/>
              <a:ext cx="270000" cy="270000"/>
            </a:xfrm>
            <a:prstGeom prst="rect">
              <a:avLst/>
            </a:prstGeom>
            <a:noFill/>
            <a:ln>
              <a:noFill/>
            </a:ln>
          </p:spPr>
        </p:pic>
        <p:pic>
          <p:nvPicPr>
            <p:cNvPr descr="World" id="3661" name="Google Shape;3661;p22">
              <a:hlinkClick r:id="rId16"/>
            </p:cNvPr>
            <p:cNvPicPr preferRelativeResize="0"/>
            <p:nvPr/>
          </p:nvPicPr>
          <p:blipFill rotWithShape="1">
            <a:blip r:embed="rId17">
              <a:alphaModFix/>
            </a:blip>
            <a:srcRect b="0" l="0" r="0" t="0"/>
            <a:stretch/>
          </p:blipFill>
          <p:spPr>
            <a:xfrm>
              <a:off x="5435739" y="6176371"/>
              <a:ext cx="270000" cy="270000"/>
            </a:xfrm>
            <a:prstGeom prst="rect">
              <a:avLst/>
            </a:prstGeom>
            <a:noFill/>
            <a:ln>
              <a:noFill/>
            </a:ln>
          </p:spPr>
        </p:pic>
      </p:grpSp>
      <p:pic>
        <p:nvPicPr>
          <p:cNvPr id="3662" name="Google Shape;3662;p22"/>
          <p:cNvPicPr preferRelativeResize="0"/>
          <p:nvPr/>
        </p:nvPicPr>
        <p:blipFill rotWithShape="1">
          <a:blip r:embed="rId18">
            <a:alphaModFix/>
          </a:blip>
          <a:srcRect b="0" l="0" r="0" t="0"/>
          <a:stretch/>
        </p:blipFill>
        <p:spPr>
          <a:xfrm>
            <a:off x="14767697" y="358111"/>
            <a:ext cx="4638394" cy="6608746"/>
          </a:xfrm>
          <a:prstGeom prst="rect">
            <a:avLst/>
          </a:prstGeom>
          <a:noFill/>
          <a:ln>
            <a:noFill/>
          </a:ln>
        </p:spPr>
      </p:pic>
      <p:grpSp>
        <p:nvGrpSpPr>
          <p:cNvPr id="3663" name="Google Shape;3663;p22"/>
          <p:cNvGrpSpPr/>
          <p:nvPr/>
        </p:nvGrpSpPr>
        <p:grpSpPr>
          <a:xfrm>
            <a:off x="695322" y="3657538"/>
            <a:ext cx="466922" cy="466922"/>
            <a:chOff x="679592" y="2346316"/>
            <a:chExt cx="466922" cy="466922"/>
          </a:xfrm>
        </p:grpSpPr>
        <p:sp>
          <p:nvSpPr>
            <p:cNvPr id="3664" name="Google Shape;3664;p22"/>
            <p:cNvSpPr/>
            <p:nvPr/>
          </p:nvSpPr>
          <p:spPr>
            <a:xfrm>
              <a:off x="679592" y="2346316"/>
              <a:ext cx="466922" cy="466922"/>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arlow"/>
                <a:ea typeface="Barlow"/>
                <a:cs typeface="Barlow"/>
                <a:sym typeface="Barlow"/>
              </a:endParaRPr>
            </a:p>
          </p:txBody>
        </p:sp>
        <p:pic>
          <p:nvPicPr>
            <p:cNvPr id="3665" name="Google Shape;3665;p22"/>
            <p:cNvPicPr preferRelativeResize="0"/>
            <p:nvPr/>
          </p:nvPicPr>
          <p:blipFill rotWithShape="1">
            <a:blip r:embed="rId19">
              <a:alphaModFix/>
            </a:blip>
            <a:srcRect b="0" l="0" r="0" t="0"/>
            <a:stretch/>
          </p:blipFill>
          <p:spPr>
            <a:xfrm flipH="1">
              <a:off x="765931" y="2471548"/>
              <a:ext cx="294244" cy="205818"/>
            </a:xfrm>
            <a:prstGeom prst="rect">
              <a:avLst/>
            </a:prstGeom>
            <a:noFill/>
            <a:ln>
              <a:noFill/>
            </a:ln>
          </p:spPr>
        </p:pic>
      </p:grpSp>
      <p:sp>
        <p:nvSpPr>
          <p:cNvPr id="3666" name="Google Shape;3666;p22"/>
          <p:cNvSpPr/>
          <p:nvPr/>
        </p:nvSpPr>
        <p:spPr>
          <a:xfrm>
            <a:off x="1328577" y="2177526"/>
            <a:ext cx="2689241" cy="100845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2000">
                <a:solidFill>
                  <a:schemeClr val="dk2"/>
                </a:solidFill>
                <a:latin typeface="Barlow"/>
                <a:ea typeface="Barlow"/>
                <a:cs typeface="Barlow"/>
                <a:sym typeface="Barlow"/>
              </a:rPr>
              <a:t>REVENUE MODEL</a:t>
            </a:r>
            <a:endParaRPr/>
          </a:p>
        </p:txBody>
      </p:sp>
      <p:sp>
        <p:nvSpPr>
          <p:cNvPr id="3667" name="Google Shape;3667;p22"/>
          <p:cNvSpPr/>
          <p:nvPr/>
        </p:nvSpPr>
        <p:spPr>
          <a:xfrm>
            <a:off x="1328576" y="3581455"/>
            <a:ext cx="4000403" cy="64161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3000">
                <a:solidFill>
                  <a:schemeClr val="dk2"/>
                </a:solidFill>
                <a:latin typeface="Barlow"/>
                <a:ea typeface="Barlow"/>
                <a:cs typeface="Barlow"/>
                <a:sym typeface="Barlow"/>
              </a:rPr>
              <a:t>STRATEGI PENETAPAN HARGA</a:t>
            </a:r>
            <a:endParaRPr/>
          </a:p>
        </p:txBody>
      </p:sp>
      <p:sp>
        <p:nvSpPr>
          <p:cNvPr id="3668" name="Google Shape;3668;p22"/>
          <p:cNvSpPr/>
          <p:nvPr/>
        </p:nvSpPr>
        <p:spPr>
          <a:xfrm>
            <a:off x="1328576" y="4846057"/>
            <a:ext cx="4000403" cy="64161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2000">
                <a:solidFill>
                  <a:schemeClr val="dk2"/>
                </a:solidFill>
                <a:latin typeface="Barlow"/>
                <a:ea typeface="Barlow"/>
                <a:cs typeface="Barlow"/>
                <a:sym typeface="Barlow"/>
              </a:rPr>
              <a:t>BUSINESS MODEL</a:t>
            </a:r>
            <a:endParaRPr/>
          </a:p>
        </p:txBody>
      </p:sp>
      <p:sp>
        <p:nvSpPr>
          <p:cNvPr id="3669" name="Google Shape;3669;p22"/>
          <p:cNvSpPr/>
          <p:nvPr/>
        </p:nvSpPr>
        <p:spPr>
          <a:xfrm>
            <a:off x="6096001" y="0"/>
            <a:ext cx="3051800" cy="2281276"/>
          </a:xfrm>
          <a:prstGeom prst="rect">
            <a:avLst/>
          </a:prstGeom>
          <a:solidFill>
            <a:srgbClr val="BF2026"/>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lang="en-US" sz="2000">
                <a:solidFill>
                  <a:schemeClr val="lt1"/>
                </a:solidFill>
                <a:latin typeface="Open Sans"/>
                <a:ea typeface="Open Sans"/>
                <a:cs typeface="Open Sans"/>
                <a:sym typeface="Open Sans"/>
              </a:rPr>
              <a:t>Mengapa menggunakan Pendekatan Freemium?</a:t>
            </a:r>
            <a:endParaRPr/>
          </a:p>
        </p:txBody>
      </p:sp>
      <p:sp>
        <p:nvSpPr>
          <p:cNvPr id="3670" name="Google Shape;3670;p22"/>
          <p:cNvSpPr/>
          <p:nvPr/>
        </p:nvSpPr>
        <p:spPr>
          <a:xfrm>
            <a:off x="6096001" y="2281276"/>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3671" name="Google Shape;3671;p22"/>
          <p:cNvSpPr/>
          <p:nvPr/>
        </p:nvSpPr>
        <p:spPr>
          <a:xfrm>
            <a:off x="6096001" y="4562552"/>
            <a:ext cx="3051800" cy="2281276"/>
          </a:xfrm>
          <a:prstGeom prst="rect">
            <a:avLst/>
          </a:prstGeom>
          <a:solidFill>
            <a:schemeClr val="accent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lang="en-US" sz="2000">
                <a:solidFill>
                  <a:schemeClr val="lt1"/>
                </a:solidFill>
                <a:latin typeface="Open Sans"/>
                <a:ea typeface="Open Sans"/>
                <a:cs typeface="Open Sans"/>
                <a:sym typeface="Open Sans"/>
              </a:rPr>
              <a:t>Analisis penyelarasan harga mereka dengan pesaing atau layanan serupa dalam keamanan data</a:t>
            </a:r>
            <a:endParaRPr/>
          </a:p>
        </p:txBody>
      </p:sp>
      <p:sp>
        <p:nvSpPr>
          <p:cNvPr id="3672" name="Google Shape;3672;p22"/>
          <p:cNvSpPr/>
          <p:nvPr/>
        </p:nvSpPr>
        <p:spPr>
          <a:xfrm>
            <a:off x="9120424" y="0"/>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3673" name="Google Shape;3673;p22"/>
          <p:cNvSpPr/>
          <p:nvPr/>
        </p:nvSpPr>
        <p:spPr>
          <a:xfrm>
            <a:off x="9147801" y="2281276"/>
            <a:ext cx="3051800" cy="2281276"/>
          </a:xfrm>
          <a:prstGeom prst="rect">
            <a:avLst/>
          </a:prstGeom>
          <a:solidFill>
            <a:schemeClr val="accent1"/>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lang="en-US" sz="2000">
                <a:solidFill>
                  <a:schemeClr val="lt1"/>
                </a:solidFill>
                <a:latin typeface="Open Sans"/>
                <a:ea typeface="Open Sans"/>
                <a:cs typeface="Open Sans"/>
                <a:sym typeface="Open Sans"/>
              </a:rPr>
              <a:t>Bagaimana struktur harga berjenjang memengaruhi pengambilan keputusan pelanggan?</a:t>
            </a:r>
            <a:endParaRPr/>
          </a:p>
        </p:txBody>
      </p:sp>
      <p:sp>
        <p:nvSpPr>
          <p:cNvPr id="3674" name="Google Shape;3674;p22"/>
          <p:cNvSpPr/>
          <p:nvPr/>
        </p:nvSpPr>
        <p:spPr>
          <a:xfrm>
            <a:off x="9147801" y="4562552"/>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3675" name="Google Shape;3675;p22"/>
          <p:cNvSpPr txBox="1"/>
          <p:nvPr>
            <p:ph type="ctrTitle"/>
          </p:nvPr>
        </p:nvSpPr>
        <p:spPr>
          <a:xfrm>
            <a:off x="360000" y="338447"/>
            <a:ext cx="5344114"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SecurelyShare</a:t>
            </a:r>
            <a:endParaRPr/>
          </a:p>
        </p:txBody>
      </p:sp>
      <p:sp>
        <p:nvSpPr>
          <p:cNvPr id="3676" name="Google Shape;3676;p2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accent1"/>
              </a:buClr>
              <a:buSzPts val="2400"/>
              <a:buNone/>
            </a:pPr>
            <a:r>
              <a:rPr lang="en-US"/>
              <a:t>Discussion Questions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0" name="Shape 3680"/>
        <p:cNvGrpSpPr/>
        <p:nvPr/>
      </p:nvGrpSpPr>
      <p:grpSpPr>
        <a:xfrm>
          <a:off x="0" y="0"/>
          <a:ext cx="0" cy="0"/>
          <a:chOff x="0" y="0"/>
          <a:chExt cx="0" cy="0"/>
        </a:xfrm>
      </p:grpSpPr>
      <p:sp>
        <p:nvSpPr>
          <p:cNvPr id="3681" name="Google Shape;3681;p23"/>
          <p:cNvSpPr txBox="1"/>
          <p:nvPr>
            <p:ph type="ctrTitle"/>
          </p:nvPr>
        </p:nvSpPr>
        <p:spPr>
          <a:xfrm>
            <a:off x="360000" y="317746"/>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Pembekalan – Wawasan Utama</a:t>
            </a:r>
            <a:endParaRPr/>
          </a:p>
        </p:txBody>
      </p:sp>
      <p:sp>
        <p:nvSpPr>
          <p:cNvPr id="3682" name="Google Shape;3682;p23"/>
          <p:cNvSpPr/>
          <p:nvPr>
            <p:ph idx="1" type="body"/>
          </p:nvPr>
        </p:nvSpPr>
        <p:spPr>
          <a:xfrm>
            <a:off x="1172779" y="3314259"/>
            <a:ext cx="1940809" cy="805073"/>
          </a:xfrm>
          <a:prstGeom prst="ellipse">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600"/>
              <a:buNone/>
            </a:pPr>
            <a:r>
              <a:rPr b="1" lang="en-US" sz="1600"/>
              <a:t>Strategi Harga Takeaways</a:t>
            </a:r>
            <a:endParaRPr/>
          </a:p>
        </p:txBody>
      </p:sp>
      <p:pic>
        <p:nvPicPr>
          <p:cNvPr descr="Playing card with solid fill" id="3683" name="Google Shape;3683;p23"/>
          <p:cNvPicPr preferRelativeResize="0"/>
          <p:nvPr>
            <p:ph idx="2" type="body"/>
          </p:nvPr>
        </p:nvPicPr>
        <p:blipFill rotWithShape="1">
          <a:blip r:embed="rId3">
            <a:alphaModFix/>
          </a:blip>
          <a:srcRect b="0" l="0" r="0" t="0"/>
          <a:stretch/>
        </p:blipFill>
        <p:spPr>
          <a:xfrm>
            <a:off x="3591617" y="1628048"/>
            <a:ext cx="646119" cy="646119"/>
          </a:xfrm>
          <a:prstGeom prst="ellipse">
            <a:avLst/>
          </a:prstGeom>
          <a:noFill/>
          <a:ln>
            <a:noFill/>
          </a:ln>
        </p:spPr>
      </p:pic>
      <p:pic>
        <p:nvPicPr>
          <p:cNvPr descr="Diamond with solid fill" id="3684" name="Google Shape;3684;p23"/>
          <p:cNvPicPr preferRelativeResize="0"/>
          <p:nvPr>
            <p:ph idx="3" type="body"/>
          </p:nvPr>
        </p:nvPicPr>
        <p:blipFill rotWithShape="1">
          <a:blip r:embed="rId4">
            <a:alphaModFix/>
          </a:blip>
          <a:srcRect b="0" l="0" r="0" t="0"/>
          <a:stretch/>
        </p:blipFill>
        <p:spPr>
          <a:xfrm>
            <a:off x="3561091" y="5307242"/>
            <a:ext cx="646119" cy="646119"/>
          </a:xfrm>
          <a:prstGeom prst="ellipse">
            <a:avLst/>
          </a:prstGeom>
          <a:noFill/>
          <a:ln>
            <a:noFill/>
          </a:ln>
        </p:spPr>
      </p:pic>
      <p:pic>
        <p:nvPicPr>
          <p:cNvPr descr="Stacked Rocks with solid fill" id="3685" name="Google Shape;3685;p23"/>
          <p:cNvPicPr preferRelativeResize="0"/>
          <p:nvPr>
            <p:ph idx="4" type="body"/>
          </p:nvPr>
        </p:nvPicPr>
        <p:blipFill rotWithShape="1">
          <a:blip r:embed="rId5">
            <a:alphaModFix/>
          </a:blip>
          <a:srcRect b="0" l="0" r="0" t="0"/>
          <a:stretch/>
        </p:blipFill>
        <p:spPr>
          <a:xfrm>
            <a:off x="4274460" y="3392358"/>
            <a:ext cx="646119" cy="646119"/>
          </a:xfrm>
          <a:prstGeom prst="ellipse">
            <a:avLst/>
          </a:prstGeom>
          <a:noFill/>
          <a:ln>
            <a:noFill/>
          </a:ln>
        </p:spPr>
      </p:pic>
      <p:sp>
        <p:nvSpPr>
          <p:cNvPr id="3686" name="Google Shape;3686;p23"/>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US"/>
              <a:t>Unsur Freemium</a:t>
            </a:r>
            <a:endParaRPr/>
          </a:p>
        </p:txBody>
      </p:sp>
      <p:sp>
        <p:nvSpPr>
          <p:cNvPr id="3687" name="Google Shape;3687;p23"/>
          <p:cNvSpPr txBox="1"/>
          <p:nvPr>
            <p:ph idx="6"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US"/>
              <a:t>Harga Berbasis Nilai</a:t>
            </a:r>
            <a:endParaRPr/>
          </a:p>
        </p:txBody>
      </p:sp>
      <p:sp>
        <p:nvSpPr>
          <p:cNvPr id="3688" name="Google Shape;3688;p23"/>
          <p:cNvSpPr txBox="1"/>
          <p:nvPr>
            <p:ph idx="7" type="body"/>
          </p:nvPr>
        </p:nvSpPr>
        <p:spPr>
          <a:xfrm>
            <a:off x="5554800" y="3528847"/>
            <a:ext cx="2321778" cy="3731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US"/>
              <a:t>Harga Berjenjang</a:t>
            </a:r>
            <a:endParaRPr/>
          </a:p>
        </p:txBody>
      </p:sp>
      <p:sp>
        <p:nvSpPr>
          <p:cNvPr id="3689" name="Google Shape;3689;p23"/>
          <p:cNvSpPr txBox="1"/>
          <p:nvPr>
            <p:ph idx="8" type="body"/>
          </p:nvPr>
        </p:nvSpPr>
        <p:spPr>
          <a:xfrm>
            <a:off x="8195944" y="1468679"/>
            <a:ext cx="3648056" cy="1091015"/>
          </a:xfrm>
          <a:prstGeom prst="rect">
            <a:avLst/>
          </a:prstGeom>
          <a:noFill/>
          <a:ln>
            <a:noFill/>
          </a:ln>
        </p:spPr>
        <p:txBody>
          <a:bodyPr anchorCtr="0" anchor="t" bIns="45700" lIns="91425" spcFirstLastPara="1" rIns="91425" wrap="square" tIns="45700">
            <a:normAutofit fontScale="92500"/>
          </a:bodyPr>
          <a:lstStyle/>
          <a:p>
            <a:pPr indent="0" lvl="0" marL="0" rtl="0" algn="just">
              <a:lnSpc>
                <a:spcPct val="90000"/>
              </a:lnSpc>
              <a:spcBef>
                <a:spcPts val="0"/>
              </a:spcBef>
              <a:spcAft>
                <a:spcPts val="0"/>
              </a:spcAft>
              <a:buClr>
                <a:schemeClr val="dk1"/>
              </a:buClr>
              <a:buSzPct val="100000"/>
              <a:buNone/>
            </a:pPr>
            <a:r>
              <a:rPr lang="en-US">
                <a:latin typeface="Open Sans"/>
                <a:ea typeface="Open Sans"/>
                <a:cs typeface="Open Sans"/>
                <a:sym typeface="Open Sans"/>
              </a:rPr>
              <a:t>Mereka memiliki versi gratis dengan fitur terbatas, kemungkinan berfokus pada perolehan prospek dan memungkinkan pelanggan untuk "menguji coba" platform sebelum berkomitmen untuk berlangganan.</a:t>
            </a:r>
            <a:endParaRPr/>
          </a:p>
        </p:txBody>
      </p:sp>
      <p:sp>
        <p:nvSpPr>
          <p:cNvPr id="3690" name="Google Shape;3690;p23"/>
          <p:cNvSpPr txBox="1"/>
          <p:nvPr>
            <p:ph idx="9" type="body"/>
          </p:nvPr>
        </p:nvSpPr>
        <p:spPr>
          <a:xfrm>
            <a:off x="8195944" y="3222624"/>
            <a:ext cx="3648056" cy="924748"/>
          </a:xfrm>
          <a:prstGeom prst="rect">
            <a:avLst/>
          </a:prstGeom>
          <a:noFill/>
          <a:ln>
            <a:noFill/>
          </a:ln>
        </p:spPr>
        <p:txBody>
          <a:bodyPr anchorCtr="0" anchor="t" bIns="45700" lIns="91425" spcFirstLastPara="1" rIns="91425" wrap="square" tIns="45700">
            <a:normAutofit fontScale="92500"/>
          </a:bodyPr>
          <a:lstStyle/>
          <a:p>
            <a:pPr indent="0" lvl="0" marL="0" rtl="0" algn="just">
              <a:lnSpc>
                <a:spcPct val="90000"/>
              </a:lnSpc>
              <a:spcBef>
                <a:spcPts val="0"/>
              </a:spcBef>
              <a:spcAft>
                <a:spcPts val="0"/>
              </a:spcAft>
              <a:buClr>
                <a:schemeClr val="dk1"/>
              </a:buClr>
              <a:buSzPct val="100000"/>
              <a:buNone/>
            </a:pPr>
            <a:r>
              <a:rPr lang="en-US"/>
              <a:t>Tingkat langganan yang terdefinisi dengan baik memudahkan untuk membandingkan paket dan melayani pelanggan dengan berbagai kebutuhan dan anggaran.</a:t>
            </a:r>
            <a:endParaRPr/>
          </a:p>
        </p:txBody>
      </p:sp>
      <p:sp>
        <p:nvSpPr>
          <p:cNvPr id="3691" name="Google Shape;3691;p23"/>
          <p:cNvSpPr txBox="1"/>
          <p:nvPr>
            <p:ph idx="13" type="body"/>
          </p:nvPr>
        </p:nvSpPr>
        <p:spPr>
          <a:xfrm>
            <a:off x="8195944" y="5077916"/>
            <a:ext cx="3741722" cy="92474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a:latin typeface="Open Sans"/>
                <a:ea typeface="Open Sans"/>
                <a:cs typeface="Open Sans"/>
                <a:sym typeface="Open Sans"/>
              </a:rPr>
              <a:t>Ini disusun di sekitar fitur yang diperlukan untuk berbagai ukuran bisnis dan persyaratan keamanan tertentu. Nilai melindungi data sensitif</a:t>
            </a:r>
            <a:endParaRPr/>
          </a:p>
        </p:txBody>
      </p:sp>
      <p:sp>
        <p:nvSpPr>
          <p:cNvPr id="3692" name="Google Shape;3692;p23"/>
          <p:cNvSpPr txBox="1"/>
          <p:nvPr/>
        </p:nvSpPr>
        <p:spPr>
          <a:xfrm>
            <a:off x="5940185" y="791953"/>
            <a:ext cx="11558865" cy="4616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i="1" lang="en-US" sz="1800">
                <a:solidFill>
                  <a:schemeClr val="dk1"/>
                </a:solidFill>
                <a:latin typeface="Arial"/>
                <a:ea typeface="Arial"/>
                <a:cs typeface="Arial"/>
                <a:sym typeface="Arial"/>
              </a:rPr>
              <a:t>Belajar dari SecurelyShare Strategi Harga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96" name="Shape 3696"/>
        <p:cNvGrpSpPr/>
        <p:nvPr/>
      </p:nvGrpSpPr>
      <p:grpSpPr>
        <a:xfrm>
          <a:off x="0" y="0"/>
          <a:ext cx="0" cy="0"/>
          <a:chOff x="0" y="0"/>
          <a:chExt cx="0" cy="0"/>
        </a:xfrm>
      </p:grpSpPr>
      <p:sp>
        <p:nvSpPr>
          <p:cNvPr id="3697" name="Google Shape;3697;p24"/>
          <p:cNvSpPr txBox="1"/>
          <p:nvPr/>
        </p:nvSpPr>
        <p:spPr>
          <a:xfrm>
            <a:off x="2615878" y="2283814"/>
            <a:ext cx="6704314" cy="2475037"/>
          </a:xfrm>
          <a:prstGeom prst="rect">
            <a:avLst/>
          </a:prstGeom>
          <a:noFill/>
          <a:ln>
            <a:noFill/>
          </a:ln>
        </p:spPr>
        <p:txBody>
          <a:bodyPr anchorCtr="0" anchor="t" bIns="0" lIns="0" spcFirstLastPara="1" rIns="0" wrap="square" tIns="0">
            <a:spAutoFit/>
          </a:bodyPr>
          <a:lstStyle/>
          <a:p>
            <a:pPr indent="0" lvl="0" marL="0" marR="0" rtl="0" algn="ctr">
              <a:lnSpc>
                <a:spcPct val="91537"/>
              </a:lnSpc>
              <a:spcBef>
                <a:spcPts val="0"/>
              </a:spcBef>
              <a:spcAft>
                <a:spcPts val="0"/>
              </a:spcAft>
              <a:buNone/>
            </a:pPr>
            <a:r>
              <a:rPr lang="en-US" sz="5400">
                <a:solidFill>
                  <a:schemeClr val="lt1"/>
                </a:solidFill>
                <a:latin typeface="Arial"/>
                <a:ea typeface="Arial"/>
                <a:cs typeface="Arial"/>
                <a:sym typeface="Arial"/>
              </a:rPr>
              <a:t>Kuis</a:t>
            </a:r>
            <a:endParaRPr b="1" sz="2800">
              <a:solidFill>
                <a:schemeClr val="lt1"/>
              </a:solidFill>
              <a:latin typeface="Montserrat"/>
              <a:ea typeface="Montserrat"/>
              <a:cs typeface="Montserrat"/>
              <a:sym typeface="Montserrat"/>
            </a:endParaRPr>
          </a:p>
          <a:p>
            <a:pPr indent="0" lvl="0" marL="0" marR="0" rtl="0" algn="ctr">
              <a:spcBef>
                <a:spcPts val="0"/>
              </a:spcBef>
              <a:spcAft>
                <a:spcPts val="0"/>
              </a:spcAft>
              <a:buNone/>
            </a:pPr>
            <a:r>
              <a:rPr lang="en-US" sz="4000">
                <a:solidFill>
                  <a:schemeClr val="lt1"/>
                </a:solidFill>
                <a:latin typeface="Arial"/>
                <a:ea typeface="Arial"/>
                <a:cs typeface="Arial"/>
                <a:sym typeface="Arial"/>
              </a:rPr>
              <a:t>Startup mana yang menggunakan model pendapatan ini?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01" name="Shape 3701"/>
        <p:cNvGrpSpPr/>
        <p:nvPr/>
      </p:nvGrpSpPr>
      <p:grpSpPr>
        <a:xfrm>
          <a:off x="0" y="0"/>
          <a:ext cx="0" cy="0"/>
          <a:chOff x="0" y="0"/>
          <a:chExt cx="0" cy="0"/>
        </a:xfrm>
      </p:grpSpPr>
      <p:sp>
        <p:nvSpPr>
          <p:cNvPr id="3702" name="Google Shape;3702;p25"/>
          <p:cNvSpPr/>
          <p:nvPr/>
        </p:nvSpPr>
        <p:spPr>
          <a:xfrm rot="-5400000">
            <a:off x="11109764" y="4493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03" name="Google Shape;3703;p25"/>
          <p:cNvSpPr/>
          <p:nvPr/>
        </p:nvSpPr>
        <p:spPr>
          <a:xfrm>
            <a:off x="1814825" y="2614917"/>
            <a:ext cx="2053725" cy="2053725"/>
          </a:xfrm>
          <a:prstGeom prst="ellipse">
            <a:avLst/>
          </a:prstGeom>
          <a:gradFill>
            <a:gsLst>
              <a:gs pos="0">
                <a:srgbClr val="B33E0A"/>
              </a:gs>
              <a:gs pos="48000">
                <a:srgbClr val="F16B2F"/>
              </a:gs>
              <a:gs pos="100000">
                <a:srgbClr val="F7A27D"/>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6600"/>
              <a:buFont typeface="Arial"/>
              <a:buNone/>
            </a:pPr>
            <a:r>
              <a:rPr b="0" i="0" lang="en-US" sz="6600" u="none" cap="none" strike="noStrike">
                <a:solidFill>
                  <a:srgbClr val="FFFFFF"/>
                </a:solidFill>
                <a:latin typeface="Arial"/>
                <a:ea typeface="Arial"/>
                <a:cs typeface="Arial"/>
                <a:sym typeface="Arial"/>
              </a:rPr>
              <a:t>1.</a:t>
            </a:r>
            <a:endParaRPr/>
          </a:p>
        </p:txBody>
      </p:sp>
      <p:sp>
        <p:nvSpPr>
          <p:cNvPr id="3704" name="Google Shape;3704;p25"/>
          <p:cNvSpPr txBox="1"/>
          <p:nvPr/>
        </p:nvSpPr>
        <p:spPr>
          <a:xfrm>
            <a:off x="5702460" y="5543986"/>
            <a:ext cx="4709944" cy="461665"/>
          </a:xfrm>
          <a:prstGeom prst="rect">
            <a:avLst/>
          </a:prstGeom>
          <a:noFill/>
          <a:ln cap="flat" cmpd="sng" w="9525">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Montserrat"/>
              <a:buNone/>
            </a:pPr>
            <a:r>
              <a:rPr b="1" i="0" lang="en-US" sz="2400" u="none" cap="none" strike="noStrike">
                <a:solidFill>
                  <a:srgbClr val="000000"/>
                </a:solidFill>
                <a:latin typeface="Montserrat"/>
                <a:ea typeface="Montserrat"/>
                <a:cs typeface="Montserrat"/>
                <a:sym typeface="Montserrat"/>
              </a:rPr>
              <a:t>NETFLIX </a:t>
            </a:r>
            <a:r>
              <a:rPr b="1" i="0" lang="en-US" sz="2400" u="none" cap="none" strike="noStrike">
                <a:solidFill>
                  <a:srgbClr val="FF9900"/>
                </a:solidFill>
                <a:latin typeface="Montserrat"/>
                <a:ea typeface="Montserrat"/>
                <a:cs typeface="Montserrat"/>
                <a:sym typeface="Montserrat"/>
              </a:rPr>
              <a:t>|</a:t>
            </a:r>
            <a:r>
              <a:rPr b="1" i="0" lang="en-US" sz="2400" u="none" cap="none" strike="noStrike">
                <a:solidFill>
                  <a:srgbClr val="000000"/>
                </a:solidFill>
                <a:latin typeface="Montserrat"/>
                <a:ea typeface="Montserrat"/>
                <a:cs typeface="Montserrat"/>
                <a:sym typeface="Montserrat"/>
              </a:rPr>
              <a:t> SPOTIFY </a:t>
            </a:r>
            <a:r>
              <a:rPr b="1" i="0" lang="en-US" sz="2400" u="none" cap="none" strike="noStrike">
                <a:solidFill>
                  <a:srgbClr val="FF9900"/>
                </a:solidFill>
                <a:latin typeface="Montserrat"/>
                <a:ea typeface="Montserrat"/>
                <a:cs typeface="Montserrat"/>
                <a:sym typeface="Montserrat"/>
              </a:rPr>
              <a:t>| </a:t>
            </a:r>
            <a:r>
              <a:rPr b="1" i="0" lang="en-US" sz="2400" u="none" cap="none" strike="noStrike">
                <a:solidFill>
                  <a:srgbClr val="000000"/>
                </a:solidFill>
                <a:latin typeface="Montserrat"/>
                <a:ea typeface="Montserrat"/>
                <a:cs typeface="Montserrat"/>
                <a:sym typeface="Montserrat"/>
              </a:rPr>
              <a:t>CANVA </a:t>
            </a:r>
            <a:endParaRPr/>
          </a:p>
        </p:txBody>
      </p:sp>
      <p:sp>
        <p:nvSpPr>
          <p:cNvPr id="3705" name="Google Shape;3705;p25"/>
          <p:cNvSpPr/>
          <p:nvPr/>
        </p:nvSpPr>
        <p:spPr>
          <a:xfrm>
            <a:off x="4805334" y="1989073"/>
            <a:ext cx="6308375" cy="3159902"/>
          </a:xfrm>
          <a:custGeom>
            <a:rect b="b" l="l" r="r" t="t"/>
            <a:pathLst>
              <a:path extrusionOk="0" h="6202255" w="12508750">
                <a:moveTo>
                  <a:pt x="0" y="0"/>
                </a:moveTo>
                <a:lnTo>
                  <a:pt x="12508750" y="0"/>
                </a:lnTo>
                <a:lnTo>
                  <a:pt x="12508750" y="6202256"/>
                </a:lnTo>
                <a:lnTo>
                  <a:pt x="0" y="6202256"/>
                </a:lnTo>
                <a:lnTo>
                  <a:pt x="0" y="0"/>
                </a:lnTo>
                <a:close/>
              </a:path>
            </a:pathLst>
          </a:custGeom>
          <a:blipFill rotWithShape="1">
            <a:blip r:embed="rId4">
              <a:alphaModFix/>
            </a:blip>
            <a:stretch>
              <a:fillRect b="0" l="0"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06" name="Google Shape;3706;p25"/>
          <p:cNvSpPr txBox="1"/>
          <p:nvPr/>
        </p:nvSpPr>
        <p:spPr>
          <a:xfrm>
            <a:off x="5812436" y="2596877"/>
            <a:ext cx="4085825"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374151"/>
              </a:solidFill>
              <a:latin typeface="Montserrat"/>
              <a:ea typeface="Montserrat"/>
              <a:cs typeface="Montserrat"/>
              <a:sym typeface="Montserrat"/>
            </a:endParaRPr>
          </a:p>
          <a:p>
            <a:pPr indent="0" lvl="0" marL="0" marR="0" rtl="0" algn="just">
              <a:spcBef>
                <a:spcPts val="0"/>
              </a:spcBef>
              <a:spcAft>
                <a:spcPts val="0"/>
              </a:spcAft>
              <a:buNone/>
            </a:pPr>
            <a:r>
              <a:rPr lang="en-US" sz="1600">
                <a:solidFill>
                  <a:srgbClr val="374151"/>
                </a:solidFill>
                <a:latin typeface="Arial"/>
                <a:ea typeface="Arial"/>
                <a:cs typeface="Arial"/>
                <a:sym typeface="Arial"/>
              </a:rPr>
              <a:t>Dalam model ini, pelanggan membayar biaya berlangganan reguler untuk akses ke produk atau layanan. Ini memberikan aliran pendapatan yang dapat diprediksi dan berulang, mendorong loyalitas pelanggan melalui penyampaian nilai yang berkelanjutan.</a:t>
            </a:r>
            <a:endParaRPr b="0" i="0" sz="1600" u="none" cap="none" strike="noStrike">
              <a:solidFill>
                <a:srgbClr val="374151"/>
              </a:solidFill>
              <a:latin typeface="Arial"/>
              <a:ea typeface="Arial"/>
              <a:cs typeface="Arial"/>
              <a:sym typeface="Arial"/>
            </a:endParaRPr>
          </a:p>
        </p:txBody>
      </p:sp>
      <p:sp>
        <p:nvSpPr>
          <p:cNvPr id="3707" name="Google Shape;3707;p25"/>
          <p:cNvSpPr txBox="1"/>
          <p:nvPr/>
        </p:nvSpPr>
        <p:spPr>
          <a:xfrm>
            <a:off x="248856" y="840010"/>
            <a:ext cx="60998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2"/>
                </a:solidFill>
                <a:latin typeface="Arial"/>
                <a:ea typeface="Arial"/>
                <a:cs typeface="Arial"/>
                <a:sym typeface="Arial"/>
              </a:rPr>
              <a:t>Model Berbasis Langganan</a:t>
            </a:r>
            <a:endParaRPr b="1" i="0" sz="3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11" name="Shape 3711"/>
        <p:cNvGrpSpPr/>
        <p:nvPr/>
      </p:nvGrpSpPr>
      <p:grpSpPr>
        <a:xfrm>
          <a:off x="0" y="0"/>
          <a:ext cx="0" cy="0"/>
          <a:chOff x="0" y="0"/>
          <a:chExt cx="0" cy="0"/>
        </a:xfrm>
      </p:grpSpPr>
      <p:sp>
        <p:nvSpPr>
          <p:cNvPr id="3712" name="Google Shape;3712;p26"/>
          <p:cNvSpPr/>
          <p:nvPr/>
        </p:nvSpPr>
        <p:spPr>
          <a:xfrm rot="-5400000">
            <a:off x="11109764" y="4493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13" name="Google Shape;3713;p26"/>
          <p:cNvSpPr/>
          <p:nvPr/>
        </p:nvSpPr>
        <p:spPr>
          <a:xfrm>
            <a:off x="1814825" y="2614917"/>
            <a:ext cx="2053725" cy="2053725"/>
          </a:xfrm>
          <a:prstGeom prst="ellipse">
            <a:avLst/>
          </a:prstGeom>
          <a:gradFill>
            <a:gsLst>
              <a:gs pos="0">
                <a:srgbClr val="B33E0A"/>
              </a:gs>
              <a:gs pos="48000">
                <a:srgbClr val="F16B2F"/>
              </a:gs>
              <a:gs pos="100000">
                <a:srgbClr val="F7A27D"/>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6600"/>
              <a:buFont typeface="Arial"/>
              <a:buNone/>
            </a:pPr>
            <a:r>
              <a:rPr b="0" i="0" lang="en-US" sz="6600" u="none" cap="none" strike="noStrike">
                <a:solidFill>
                  <a:srgbClr val="FFFFFF"/>
                </a:solidFill>
                <a:latin typeface="Arial"/>
                <a:ea typeface="Arial"/>
                <a:cs typeface="Arial"/>
                <a:sym typeface="Arial"/>
              </a:rPr>
              <a:t>2.</a:t>
            </a:r>
            <a:endParaRPr/>
          </a:p>
        </p:txBody>
      </p:sp>
      <p:sp>
        <p:nvSpPr>
          <p:cNvPr id="3714" name="Google Shape;3714;p26"/>
          <p:cNvSpPr/>
          <p:nvPr/>
        </p:nvSpPr>
        <p:spPr>
          <a:xfrm>
            <a:off x="4805334" y="1989073"/>
            <a:ext cx="6308375" cy="3159902"/>
          </a:xfrm>
          <a:custGeom>
            <a:rect b="b" l="l" r="r" t="t"/>
            <a:pathLst>
              <a:path extrusionOk="0" h="6202255" w="12508750">
                <a:moveTo>
                  <a:pt x="0" y="0"/>
                </a:moveTo>
                <a:lnTo>
                  <a:pt x="12508750" y="0"/>
                </a:lnTo>
                <a:lnTo>
                  <a:pt x="12508750" y="6202256"/>
                </a:lnTo>
                <a:lnTo>
                  <a:pt x="0" y="6202256"/>
                </a:lnTo>
                <a:lnTo>
                  <a:pt x="0" y="0"/>
                </a:lnTo>
                <a:close/>
              </a:path>
            </a:pathLst>
          </a:custGeom>
          <a:blipFill rotWithShape="1">
            <a:blip r:embed="rId4">
              <a:alphaModFix/>
            </a:blip>
            <a:stretch>
              <a:fillRect b="0" l="0"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15" name="Google Shape;3715;p26"/>
          <p:cNvSpPr txBox="1"/>
          <p:nvPr/>
        </p:nvSpPr>
        <p:spPr>
          <a:xfrm>
            <a:off x="5789287" y="2397948"/>
            <a:ext cx="4085825" cy="20621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600"/>
              <a:buFont typeface="Arial"/>
              <a:buNone/>
            </a:pPr>
            <a:r>
              <a:t/>
            </a:r>
            <a:endParaRPr b="0" i="0" sz="1600" u="none" cap="none" strike="noStrike">
              <a:solidFill>
                <a:srgbClr val="374151"/>
              </a:solidFill>
              <a:latin typeface="Arial"/>
              <a:ea typeface="Arial"/>
              <a:cs typeface="Arial"/>
              <a:sym typeface="Arial"/>
            </a:endParaRPr>
          </a:p>
          <a:p>
            <a:pPr indent="0" lvl="0" marL="0" marR="0" rtl="0" algn="just">
              <a:spcBef>
                <a:spcPts val="0"/>
              </a:spcBef>
              <a:spcAft>
                <a:spcPts val="0"/>
              </a:spcAft>
              <a:buNone/>
            </a:pPr>
            <a:r>
              <a:rPr lang="en-US" sz="1600">
                <a:solidFill>
                  <a:srgbClr val="374151"/>
                </a:solidFill>
                <a:latin typeface="Arial"/>
                <a:ea typeface="Arial"/>
                <a:cs typeface="Arial"/>
                <a:sym typeface="Arial"/>
              </a:rPr>
              <a:t>Freemium menggabungkan layanan gratis dan premium. Fitur dasar ditawarkan secara gratis untuk menarik basis pengguna yang luas, sedangkan fitur lanjutan tersedia dengan harga premium. Model ini mendorong akuisisi pengguna dan memonetisasi melalui peningkatan.</a:t>
            </a:r>
            <a:endParaRPr b="0" i="0" sz="1600" u="none" cap="none" strike="noStrike">
              <a:solidFill>
                <a:srgbClr val="374151"/>
              </a:solidFill>
              <a:latin typeface="Arial"/>
              <a:ea typeface="Arial"/>
              <a:cs typeface="Arial"/>
              <a:sym typeface="Arial"/>
            </a:endParaRPr>
          </a:p>
        </p:txBody>
      </p:sp>
      <p:sp>
        <p:nvSpPr>
          <p:cNvPr id="3716" name="Google Shape;3716;p26"/>
          <p:cNvSpPr txBox="1"/>
          <p:nvPr/>
        </p:nvSpPr>
        <p:spPr>
          <a:xfrm>
            <a:off x="248856" y="840010"/>
            <a:ext cx="60998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2"/>
                </a:solidFill>
                <a:latin typeface="Arial"/>
                <a:ea typeface="Arial"/>
                <a:cs typeface="Arial"/>
                <a:sym typeface="Arial"/>
              </a:rPr>
              <a:t>Freemium Model</a:t>
            </a:r>
            <a:endParaRPr b="1" i="0" sz="3200" u="none" cap="none" strike="noStrike">
              <a:solidFill>
                <a:schemeClr val="dk2"/>
              </a:solidFill>
              <a:latin typeface="Arial"/>
              <a:ea typeface="Arial"/>
              <a:cs typeface="Arial"/>
              <a:sym typeface="Arial"/>
            </a:endParaRPr>
          </a:p>
        </p:txBody>
      </p:sp>
      <p:sp>
        <p:nvSpPr>
          <p:cNvPr id="3717" name="Google Shape;3717;p26"/>
          <p:cNvSpPr txBox="1"/>
          <p:nvPr/>
        </p:nvSpPr>
        <p:spPr>
          <a:xfrm>
            <a:off x="5335244" y="5385715"/>
            <a:ext cx="5248553" cy="461665"/>
          </a:xfrm>
          <a:prstGeom prst="rect">
            <a:avLst/>
          </a:prstGeom>
          <a:noFill/>
          <a:ln cap="flat" cmpd="sng" w="9525">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Montserrat"/>
              <a:buNone/>
            </a:pPr>
            <a:r>
              <a:rPr b="1" i="0" lang="en-US" sz="2400" u="none" cap="none" strike="noStrike">
                <a:solidFill>
                  <a:srgbClr val="000000"/>
                </a:solidFill>
                <a:latin typeface="Montserrat"/>
                <a:ea typeface="Montserrat"/>
                <a:cs typeface="Montserrat"/>
                <a:sym typeface="Montserrat"/>
              </a:rPr>
              <a:t>DROPBOX </a:t>
            </a:r>
            <a:r>
              <a:rPr b="1" i="0" lang="en-US" sz="2400" u="none" cap="none" strike="noStrike">
                <a:solidFill>
                  <a:srgbClr val="FF9900"/>
                </a:solidFill>
                <a:latin typeface="Montserrat"/>
                <a:ea typeface="Montserrat"/>
                <a:cs typeface="Montserrat"/>
                <a:sym typeface="Montserrat"/>
              </a:rPr>
              <a:t>|</a:t>
            </a:r>
            <a:r>
              <a:rPr b="1" i="0" lang="en-US" sz="2400" u="none" cap="none" strike="noStrike">
                <a:solidFill>
                  <a:srgbClr val="000000"/>
                </a:solidFill>
                <a:latin typeface="Montserrat"/>
                <a:ea typeface="Montserrat"/>
                <a:cs typeface="Montserrat"/>
                <a:sym typeface="Montserrat"/>
              </a:rPr>
              <a:t> YOUTUBE </a:t>
            </a:r>
            <a:r>
              <a:rPr b="1" i="0" lang="en-US" sz="2400" u="none" cap="none" strike="noStrike">
                <a:solidFill>
                  <a:srgbClr val="FF9900"/>
                </a:solidFill>
                <a:latin typeface="Montserrat"/>
                <a:ea typeface="Montserrat"/>
                <a:cs typeface="Montserrat"/>
                <a:sym typeface="Montserrat"/>
              </a:rPr>
              <a:t>| </a:t>
            </a:r>
            <a:r>
              <a:rPr b="1" i="0" lang="en-US" sz="2400" u="none" cap="none" strike="noStrike">
                <a:solidFill>
                  <a:srgbClr val="000000"/>
                </a:solidFill>
                <a:latin typeface="Montserrat"/>
                <a:ea typeface="Montserrat"/>
                <a:cs typeface="Montserrat"/>
                <a:sym typeface="Montserrat"/>
              </a:rPr>
              <a:t>CANVA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21" name="Shape 3721"/>
        <p:cNvGrpSpPr/>
        <p:nvPr/>
      </p:nvGrpSpPr>
      <p:grpSpPr>
        <a:xfrm>
          <a:off x="0" y="0"/>
          <a:ext cx="0" cy="0"/>
          <a:chOff x="0" y="0"/>
          <a:chExt cx="0" cy="0"/>
        </a:xfrm>
      </p:grpSpPr>
      <p:sp>
        <p:nvSpPr>
          <p:cNvPr id="3722" name="Google Shape;3722;p27"/>
          <p:cNvSpPr/>
          <p:nvPr/>
        </p:nvSpPr>
        <p:spPr>
          <a:xfrm rot="-5400000">
            <a:off x="11109764" y="4493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23" name="Google Shape;3723;p27"/>
          <p:cNvSpPr/>
          <p:nvPr/>
        </p:nvSpPr>
        <p:spPr>
          <a:xfrm>
            <a:off x="1814825" y="2614917"/>
            <a:ext cx="2053725" cy="2053725"/>
          </a:xfrm>
          <a:prstGeom prst="ellipse">
            <a:avLst/>
          </a:prstGeom>
          <a:gradFill>
            <a:gsLst>
              <a:gs pos="0">
                <a:srgbClr val="B33E0A"/>
              </a:gs>
              <a:gs pos="48000">
                <a:srgbClr val="F16B2F"/>
              </a:gs>
              <a:gs pos="100000">
                <a:srgbClr val="F7A27D"/>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6600"/>
              <a:buFont typeface="Arial"/>
              <a:buNone/>
            </a:pPr>
            <a:r>
              <a:rPr b="0" i="0" lang="en-US" sz="6600" u="none" cap="none" strike="noStrike">
                <a:solidFill>
                  <a:srgbClr val="FFFFFF"/>
                </a:solidFill>
                <a:latin typeface="Arial"/>
                <a:ea typeface="Arial"/>
                <a:cs typeface="Arial"/>
                <a:sym typeface="Arial"/>
              </a:rPr>
              <a:t>3.</a:t>
            </a:r>
            <a:endParaRPr/>
          </a:p>
        </p:txBody>
      </p:sp>
      <p:sp>
        <p:nvSpPr>
          <p:cNvPr id="3724" name="Google Shape;3724;p27"/>
          <p:cNvSpPr/>
          <p:nvPr/>
        </p:nvSpPr>
        <p:spPr>
          <a:xfrm>
            <a:off x="4805334" y="1989073"/>
            <a:ext cx="6308375" cy="3159902"/>
          </a:xfrm>
          <a:custGeom>
            <a:rect b="b" l="l" r="r" t="t"/>
            <a:pathLst>
              <a:path extrusionOk="0" h="6202255" w="12508750">
                <a:moveTo>
                  <a:pt x="0" y="0"/>
                </a:moveTo>
                <a:lnTo>
                  <a:pt x="12508750" y="0"/>
                </a:lnTo>
                <a:lnTo>
                  <a:pt x="12508750" y="6202256"/>
                </a:lnTo>
                <a:lnTo>
                  <a:pt x="0" y="6202256"/>
                </a:lnTo>
                <a:lnTo>
                  <a:pt x="0" y="0"/>
                </a:lnTo>
                <a:close/>
              </a:path>
            </a:pathLst>
          </a:custGeom>
          <a:blipFill rotWithShape="1">
            <a:blip r:embed="rId4">
              <a:alphaModFix/>
            </a:blip>
            <a:stretch>
              <a:fillRect b="0" l="0"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25" name="Google Shape;3725;p27"/>
          <p:cNvSpPr txBox="1"/>
          <p:nvPr/>
        </p:nvSpPr>
        <p:spPr>
          <a:xfrm>
            <a:off x="5812436" y="2596877"/>
            <a:ext cx="4085825"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374151"/>
              </a:solidFill>
              <a:latin typeface="Arial"/>
              <a:ea typeface="Arial"/>
              <a:cs typeface="Arial"/>
              <a:sym typeface="Arial"/>
            </a:endParaRPr>
          </a:p>
          <a:p>
            <a:pPr indent="0" lvl="0" marL="0" marR="0" rtl="0" algn="just">
              <a:spcBef>
                <a:spcPts val="0"/>
              </a:spcBef>
              <a:spcAft>
                <a:spcPts val="0"/>
              </a:spcAft>
              <a:buNone/>
            </a:pPr>
            <a:r>
              <a:rPr lang="en-US" sz="1600">
                <a:solidFill>
                  <a:srgbClr val="374151"/>
                </a:solidFill>
                <a:latin typeface="Arial"/>
                <a:ea typeface="Arial"/>
                <a:cs typeface="Arial"/>
                <a:sym typeface="Arial"/>
              </a:rPr>
              <a:t>Marketplace menghubungkan pembeli dan penjual, membebankan biaya atau komisi atas transaksi yang terjadi di platform. Nilainya terletak pada memfasilitasi transaksi, dan pendapatan dihasilkan dari pertukaran barang atau jasa.</a:t>
            </a:r>
            <a:r>
              <a:rPr b="0" i="0" lang="en-US" sz="1600" u="none" cap="none" strike="noStrike">
                <a:solidFill>
                  <a:srgbClr val="374151"/>
                </a:solidFill>
                <a:latin typeface="Arial"/>
                <a:ea typeface="Arial"/>
                <a:cs typeface="Arial"/>
                <a:sym typeface="Arial"/>
              </a:rPr>
              <a:t>.</a:t>
            </a:r>
            <a:endParaRPr/>
          </a:p>
        </p:txBody>
      </p:sp>
      <p:sp>
        <p:nvSpPr>
          <p:cNvPr id="3726" name="Google Shape;3726;p27"/>
          <p:cNvSpPr txBox="1"/>
          <p:nvPr/>
        </p:nvSpPr>
        <p:spPr>
          <a:xfrm>
            <a:off x="248856" y="840010"/>
            <a:ext cx="60998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2"/>
                </a:solidFill>
                <a:latin typeface="Arial"/>
                <a:ea typeface="Arial"/>
                <a:cs typeface="Arial"/>
                <a:sym typeface="Arial"/>
              </a:rPr>
              <a:t>Model Pasar</a:t>
            </a:r>
            <a:endParaRPr b="1" i="0" sz="3200" u="none" cap="none" strike="noStrike">
              <a:solidFill>
                <a:schemeClr val="dk2"/>
              </a:solidFill>
              <a:latin typeface="Arial"/>
              <a:ea typeface="Arial"/>
              <a:cs typeface="Arial"/>
              <a:sym typeface="Arial"/>
            </a:endParaRPr>
          </a:p>
        </p:txBody>
      </p:sp>
      <p:sp>
        <p:nvSpPr>
          <p:cNvPr id="3727" name="Google Shape;3727;p27"/>
          <p:cNvSpPr txBox="1"/>
          <p:nvPr/>
        </p:nvSpPr>
        <p:spPr>
          <a:xfrm>
            <a:off x="5538826" y="5394069"/>
            <a:ext cx="4841390" cy="461665"/>
          </a:xfrm>
          <a:prstGeom prst="rect">
            <a:avLst/>
          </a:prstGeom>
          <a:noFill/>
          <a:ln cap="flat" cmpd="sng" w="9525">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Montserrat"/>
              <a:buNone/>
            </a:pPr>
            <a:r>
              <a:rPr b="1" i="0" lang="en-US" sz="2400" u="none" cap="none" strike="noStrike">
                <a:solidFill>
                  <a:srgbClr val="000000"/>
                </a:solidFill>
                <a:latin typeface="Montserrat"/>
                <a:ea typeface="Montserrat"/>
                <a:cs typeface="Montserrat"/>
                <a:sym typeface="Montserrat"/>
              </a:rPr>
              <a:t>AMAZON </a:t>
            </a:r>
            <a:r>
              <a:rPr b="1" i="0" lang="en-US" sz="2400" u="none" cap="none" strike="noStrike">
                <a:solidFill>
                  <a:srgbClr val="FF9900"/>
                </a:solidFill>
                <a:latin typeface="Montserrat"/>
                <a:ea typeface="Montserrat"/>
                <a:cs typeface="Montserrat"/>
                <a:sym typeface="Montserrat"/>
              </a:rPr>
              <a:t>|</a:t>
            </a:r>
            <a:r>
              <a:rPr b="1" i="0" lang="en-US" sz="2400" u="none" cap="none" strike="noStrike">
                <a:solidFill>
                  <a:srgbClr val="000000"/>
                </a:solidFill>
                <a:latin typeface="Montserrat"/>
                <a:ea typeface="Montserrat"/>
                <a:cs typeface="Montserrat"/>
                <a:sym typeface="Montserrat"/>
              </a:rPr>
              <a:t> FIVERR </a:t>
            </a:r>
            <a:r>
              <a:rPr b="1" i="0" lang="en-US" sz="2400" u="none" cap="none" strike="noStrike">
                <a:solidFill>
                  <a:srgbClr val="FF9900"/>
                </a:solidFill>
                <a:latin typeface="Montserrat"/>
                <a:ea typeface="Montserrat"/>
                <a:cs typeface="Montserrat"/>
                <a:sym typeface="Montserrat"/>
              </a:rPr>
              <a:t>| </a:t>
            </a:r>
            <a:r>
              <a:rPr b="1" i="0" lang="en-US" sz="2400" u="none" cap="none" strike="noStrike">
                <a:solidFill>
                  <a:srgbClr val="000000"/>
                </a:solidFill>
                <a:latin typeface="Montserrat"/>
                <a:ea typeface="Montserrat"/>
                <a:cs typeface="Montserrat"/>
                <a:sym typeface="Montserrat"/>
              </a:rPr>
              <a:t>AIRBNB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31" name="Shape 3731"/>
        <p:cNvGrpSpPr/>
        <p:nvPr/>
      </p:nvGrpSpPr>
      <p:grpSpPr>
        <a:xfrm>
          <a:off x="0" y="0"/>
          <a:ext cx="0" cy="0"/>
          <a:chOff x="0" y="0"/>
          <a:chExt cx="0" cy="0"/>
        </a:xfrm>
      </p:grpSpPr>
      <p:sp>
        <p:nvSpPr>
          <p:cNvPr id="3732" name="Google Shape;3732;p28"/>
          <p:cNvSpPr/>
          <p:nvPr/>
        </p:nvSpPr>
        <p:spPr>
          <a:xfrm rot="-5400000">
            <a:off x="11109764" y="4493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33" name="Google Shape;3733;p28"/>
          <p:cNvSpPr/>
          <p:nvPr/>
        </p:nvSpPr>
        <p:spPr>
          <a:xfrm>
            <a:off x="1814825" y="2614917"/>
            <a:ext cx="2053725" cy="2053725"/>
          </a:xfrm>
          <a:prstGeom prst="ellipse">
            <a:avLst/>
          </a:prstGeom>
          <a:gradFill>
            <a:gsLst>
              <a:gs pos="0">
                <a:srgbClr val="B33E0A"/>
              </a:gs>
              <a:gs pos="48000">
                <a:srgbClr val="F16B2F"/>
              </a:gs>
              <a:gs pos="100000">
                <a:srgbClr val="F7A27D"/>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6600"/>
              <a:buFont typeface="Arial"/>
              <a:buNone/>
            </a:pPr>
            <a:r>
              <a:rPr b="0" i="0" lang="en-US" sz="6600" u="none" cap="none" strike="noStrike">
                <a:solidFill>
                  <a:srgbClr val="FFFFFF"/>
                </a:solidFill>
                <a:latin typeface="Arial"/>
                <a:ea typeface="Arial"/>
                <a:cs typeface="Arial"/>
                <a:sym typeface="Arial"/>
              </a:rPr>
              <a:t>4.</a:t>
            </a:r>
            <a:endParaRPr/>
          </a:p>
        </p:txBody>
      </p:sp>
      <p:sp>
        <p:nvSpPr>
          <p:cNvPr id="3734" name="Google Shape;3734;p28"/>
          <p:cNvSpPr/>
          <p:nvPr/>
        </p:nvSpPr>
        <p:spPr>
          <a:xfrm>
            <a:off x="4805334" y="1989073"/>
            <a:ext cx="6308375" cy="3159902"/>
          </a:xfrm>
          <a:custGeom>
            <a:rect b="b" l="l" r="r" t="t"/>
            <a:pathLst>
              <a:path extrusionOk="0" h="6202255" w="12508750">
                <a:moveTo>
                  <a:pt x="0" y="0"/>
                </a:moveTo>
                <a:lnTo>
                  <a:pt x="12508750" y="0"/>
                </a:lnTo>
                <a:lnTo>
                  <a:pt x="12508750" y="6202256"/>
                </a:lnTo>
                <a:lnTo>
                  <a:pt x="0" y="6202256"/>
                </a:lnTo>
                <a:lnTo>
                  <a:pt x="0" y="0"/>
                </a:lnTo>
                <a:close/>
              </a:path>
            </a:pathLst>
          </a:custGeom>
          <a:blipFill rotWithShape="1">
            <a:blip r:embed="rId4">
              <a:alphaModFix/>
            </a:blip>
            <a:stretch>
              <a:fillRect b="0" l="0"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35" name="Google Shape;3735;p28"/>
          <p:cNvSpPr txBox="1"/>
          <p:nvPr/>
        </p:nvSpPr>
        <p:spPr>
          <a:xfrm>
            <a:off x="5916608" y="2274838"/>
            <a:ext cx="4085825"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600"/>
              <a:buFont typeface="Arial"/>
              <a:buNone/>
            </a:pPr>
            <a:r>
              <a:t/>
            </a:r>
            <a:endParaRPr b="0" i="0" sz="1600" u="none" cap="none" strike="noStrike">
              <a:solidFill>
                <a:srgbClr val="37415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600"/>
              <a:buFont typeface="Arial"/>
              <a:buNone/>
            </a:pPr>
            <a:r>
              <a:t/>
            </a:r>
            <a:endParaRPr b="0" i="0" sz="1600" u="none" cap="none" strike="noStrike">
              <a:solidFill>
                <a:srgbClr val="374151"/>
              </a:solidFill>
              <a:latin typeface="Arial"/>
              <a:ea typeface="Arial"/>
              <a:cs typeface="Arial"/>
              <a:sym typeface="Arial"/>
            </a:endParaRPr>
          </a:p>
          <a:p>
            <a:pPr indent="0" lvl="0" marL="0" marR="0" rtl="0" algn="just">
              <a:spcBef>
                <a:spcPts val="0"/>
              </a:spcBef>
              <a:spcAft>
                <a:spcPts val="0"/>
              </a:spcAft>
              <a:buNone/>
            </a:pPr>
            <a:r>
              <a:rPr lang="en-US" sz="1600">
                <a:solidFill>
                  <a:srgbClr val="374151"/>
                </a:solidFill>
                <a:latin typeface="Arial"/>
                <a:ea typeface="Arial"/>
                <a:cs typeface="Arial"/>
                <a:sym typeface="Arial"/>
              </a:rPr>
              <a:t>Pendapatan dihasilkan dengan menjual ruang iklan. Startup dengan basis pengguna atau platform yang besar dapat memonetisasi dengan menampilkan iklan yang ditargetkan kepada audiens mereka. Pengiklan membayar berdasarkan klik, tayangan, atau metrik keterlibatan lainnya</a:t>
            </a:r>
            <a:r>
              <a:rPr b="0" i="0" lang="en-US" sz="1600" u="none" cap="none" strike="noStrike">
                <a:solidFill>
                  <a:srgbClr val="374151"/>
                </a:solidFill>
                <a:latin typeface="Arial"/>
                <a:ea typeface="Arial"/>
                <a:cs typeface="Arial"/>
                <a:sym typeface="Arial"/>
              </a:rPr>
              <a:t>.</a:t>
            </a:r>
            <a:endParaRPr/>
          </a:p>
        </p:txBody>
      </p:sp>
      <p:sp>
        <p:nvSpPr>
          <p:cNvPr id="3736" name="Google Shape;3736;p28"/>
          <p:cNvSpPr txBox="1"/>
          <p:nvPr/>
        </p:nvSpPr>
        <p:spPr>
          <a:xfrm>
            <a:off x="248856" y="840010"/>
            <a:ext cx="60998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2"/>
                </a:solidFill>
                <a:latin typeface="Arial"/>
                <a:ea typeface="Arial"/>
                <a:cs typeface="Arial"/>
                <a:sym typeface="Arial"/>
              </a:rPr>
              <a:t>Model Berbasis Iklan</a:t>
            </a:r>
            <a:endParaRPr b="1" i="0" sz="3200" u="none" cap="none" strike="noStrike">
              <a:solidFill>
                <a:schemeClr val="dk2"/>
              </a:solidFill>
              <a:latin typeface="Arial"/>
              <a:ea typeface="Arial"/>
              <a:cs typeface="Arial"/>
              <a:sym typeface="Arial"/>
            </a:endParaRPr>
          </a:p>
        </p:txBody>
      </p:sp>
      <p:sp>
        <p:nvSpPr>
          <p:cNvPr id="3737" name="Google Shape;3737;p28"/>
          <p:cNvSpPr txBox="1"/>
          <p:nvPr/>
        </p:nvSpPr>
        <p:spPr>
          <a:xfrm>
            <a:off x="5517266" y="5434740"/>
            <a:ext cx="5205271" cy="461665"/>
          </a:xfrm>
          <a:prstGeom prst="rect">
            <a:avLst/>
          </a:prstGeom>
          <a:noFill/>
          <a:ln cap="flat" cmpd="sng" w="9525">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Montserrat"/>
              <a:buNone/>
            </a:pPr>
            <a:r>
              <a:rPr b="1" i="0" lang="en-US" sz="2400" u="none" cap="none" strike="noStrike">
                <a:solidFill>
                  <a:srgbClr val="000000"/>
                </a:solidFill>
                <a:latin typeface="Montserrat"/>
                <a:ea typeface="Montserrat"/>
                <a:cs typeface="Montserrat"/>
                <a:sym typeface="Montserrat"/>
              </a:rPr>
              <a:t>GOOGLE </a:t>
            </a:r>
            <a:r>
              <a:rPr b="1" i="0" lang="en-US" sz="2400" u="none" cap="none" strike="noStrike">
                <a:solidFill>
                  <a:srgbClr val="FF9900"/>
                </a:solidFill>
                <a:latin typeface="Montserrat"/>
                <a:ea typeface="Montserrat"/>
                <a:cs typeface="Montserrat"/>
                <a:sym typeface="Montserrat"/>
              </a:rPr>
              <a:t>|</a:t>
            </a:r>
            <a:r>
              <a:rPr b="1" i="0" lang="en-US" sz="2400" u="none" cap="none" strike="noStrike">
                <a:solidFill>
                  <a:srgbClr val="000000"/>
                </a:solidFill>
                <a:latin typeface="Montserrat"/>
                <a:ea typeface="Montserrat"/>
                <a:cs typeface="Montserrat"/>
                <a:sym typeface="Montserrat"/>
              </a:rPr>
              <a:t> FACEBOOK </a:t>
            </a:r>
            <a:r>
              <a:rPr b="1" i="0" lang="en-US" sz="2400" u="none" cap="none" strike="noStrike">
                <a:solidFill>
                  <a:srgbClr val="FF9900"/>
                </a:solidFill>
                <a:latin typeface="Montserrat"/>
                <a:ea typeface="Montserrat"/>
                <a:cs typeface="Montserrat"/>
                <a:sym typeface="Montserrat"/>
              </a:rPr>
              <a:t>| </a:t>
            </a:r>
            <a:r>
              <a:rPr b="1" i="0" lang="en-US" sz="2400" u="none" cap="none" strike="noStrike">
                <a:solidFill>
                  <a:srgbClr val="000000"/>
                </a:solidFill>
                <a:latin typeface="Montserrat"/>
                <a:ea typeface="Montserrat"/>
                <a:cs typeface="Montserrat"/>
                <a:sym typeface="Montserrat"/>
              </a:rPr>
              <a:t>RADIO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41" name="Shape 3741"/>
        <p:cNvGrpSpPr/>
        <p:nvPr/>
      </p:nvGrpSpPr>
      <p:grpSpPr>
        <a:xfrm>
          <a:off x="0" y="0"/>
          <a:ext cx="0" cy="0"/>
          <a:chOff x="0" y="0"/>
          <a:chExt cx="0" cy="0"/>
        </a:xfrm>
      </p:grpSpPr>
      <p:sp>
        <p:nvSpPr>
          <p:cNvPr id="3742" name="Google Shape;3742;p29"/>
          <p:cNvSpPr/>
          <p:nvPr/>
        </p:nvSpPr>
        <p:spPr>
          <a:xfrm rot="-5400000">
            <a:off x="11109764" y="4493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43" name="Google Shape;3743;p29"/>
          <p:cNvSpPr/>
          <p:nvPr/>
        </p:nvSpPr>
        <p:spPr>
          <a:xfrm>
            <a:off x="1814825" y="2614917"/>
            <a:ext cx="2053725" cy="2053725"/>
          </a:xfrm>
          <a:prstGeom prst="ellipse">
            <a:avLst/>
          </a:prstGeom>
          <a:gradFill>
            <a:gsLst>
              <a:gs pos="0">
                <a:srgbClr val="B33E0A"/>
              </a:gs>
              <a:gs pos="48000">
                <a:srgbClr val="F16B2F"/>
              </a:gs>
              <a:gs pos="100000">
                <a:srgbClr val="F7A27D"/>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6600"/>
              <a:buFont typeface="Arial"/>
              <a:buNone/>
            </a:pPr>
            <a:r>
              <a:rPr b="0" i="0" lang="en-US" sz="6600" u="none" cap="none" strike="noStrike">
                <a:solidFill>
                  <a:srgbClr val="FFFFFF"/>
                </a:solidFill>
                <a:latin typeface="Arial"/>
                <a:ea typeface="Arial"/>
                <a:cs typeface="Arial"/>
                <a:sym typeface="Arial"/>
              </a:rPr>
              <a:t>5.</a:t>
            </a:r>
            <a:endParaRPr/>
          </a:p>
        </p:txBody>
      </p:sp>
      <p:sp>
        <p:nvSpPr>
          <p:cNvPr id="3744" name="Google Shape;3744;p29"/>
          <p:cNvSpPr/>
          <p:nvPr/>
        </p:nvSpPr>
        <p:spPr>
          <a:xfrm>
            <a:off x="4701160" y="2061828"/>
            <a:ext cx="6308375" cy="3159902"/>
          </a:xfrm>
          <a:custGeom>
            <a:rect b="b" l="l" r="r" t="t"/>
            <a:pathLst>
              <a:path extrusionOk="0" h="6202255" w="12508750">
                <a:moveTo>
                  <a:pt x="0" y="0"/>
                </a:moveTo>
                <a:lnTo>
                  <a:pt x="12508750" y="0"/>
                </a:lnTo>
                <a:lnTo>
                  <a:pt x="12508750" y="6202256"/>
                </a:lnTo>
                <a:lnTo>
                  <a:pt x="0" y="6202256"/>
                </a:lnTo>
                <a:lnTo>
                  <a:pt x="0" y="0"/>
                </a:lnTo>
                <a:close/>
              </a:path>
            </a:pathLst>
          </a:custGeom>
          <a:blipFill rotWithShape="1">
            <a:blip r:embed="rId4">
              <a:alphaModFix/>
            </a:blip>
            <a:stretch>
              <a:fillRect b="0" l="0"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45" name="Google Shape;3745;p29"/>
          <p:cNvSpPr txBox="1"/>
          <p:nvPr/>
        </p:nvSpPr>
        <p:spPr>
          <a:xfrm>
            <a:off x="5812436" y="2596877"/>
            <a:ext cx="4085825"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374151"/>
              </a:solidFill>
              <a:latin typeface="Arial"/>
              <a:ea typeface="Arial"/>
              <a:cs typeface="Arial"/>
              <a:sym typeface="Arial"/>
            </a:endParaRPr>
          </a:p>
          <a:p>
            <a:pPr indent="0" lvl="0" marL="0" marR="0" rtl="0" algn="just">
              <a:spcBef>
                <a:spcPts val="0"/>
              </a:spcBef>
              <a:spcAft>
                <a:spcPts val="0"/>
              </a:spcAft>
              <a:buNone/>
            </a:pPr>
            <a:r>
              <a:rPr lang="en-US" sz="1600">
                <a:solidFill>
                  <a:srgbClr val="374151"/>
                </a:solidFill>
                <a:latin typeface="Arial"/>
                <a:ea typeface="Arial"/>
                <a:cs typeface="Arial"/>
                <a:sym typeface="Arial"/>
              </a:rPr>
              <a:t>Model ini melibatkan membebankan biaya/komisi kepada pelanggan untuk setiap transaksi. Baik menjual produk, menyediakan layanan, atau memfasilitasi transaksi, pendapatan terkait langsung dengan volume atau nilai transaksi individu.</a:t>
            </a:r>
            <a:endParaRPr b="0" i="0" sz="1600" u="none" cap="none" strike="noStrike">
              <a:solidFill>
                <a:srgbClr val="374151"/>
              </a:solidFill>
              <a:latin typeface="Arial"/>
              <a:ea typeface="Arial"/>
              <a:cs typeface="Arial"/>
              <a:sym typeface="Arial"/>
            </a:endParaRPr>
          </a:p>
        </p:txBody>
      </p:sp>
      <p:sp>
        <p:nvSpPr>
          <p:cNvPr id="3746" name="Google Shape;3746;p29"/>
          <p:cNvSpPr txBox="1"/>
          <p:nvPr/>
        </p:nvSpPr>
        <p:spPr>
          <a:xfrm>
            <a:off x="248856" y="840010"/>
            <a:ext cx="60998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2"/>
                </a:solidFill>
                <a:latin typeface="Arial"/>
                <a:ea typeface="Arial"/>
                <a:cs typeface="Arial"/>
                <a:sym typeface="Arial"/>
              </a:rPr>
              <a:t>Model Transaksi</a:t>
            </a:r>
            <a:endParaRPr b="1" i="0" sz="3200" u="none" cap="none" strike="noStrike">
              <a:solidFill>
                <a:schemeClr val="dk2"/>
              </a:solidFill>
              <a:latin typeface="Arial"/>
              <a:ea typeface="Arial"/>
              <a:cs typeface="Arial"/>
              <a:sym typeface="Arial"/>
            </a:endParaRPr>
          </a:p>
        </p:txBody>
      </p:sp>
      <p:sp>
        <p:nvSpPr>
          <p:cNvPr id="3747" name="Google Shape;3747;p29"/>
          <p:cNvSpPr txBox="1"/>
          <p:nvPr/>
        </p:nvSpPr>
        <p:spPr>
          <a:xfrm>
            <a:off x="4985638" y="5627940"/>
            <a:ext cx="5884944" cy="461665"/>
          </a:xfrm>
          <a:prstGeom prst="rect">
            <a:avLst/>
          </a:prstGeom>
          <a:noFill/>
          <a:ln cap="flat" cmpd="sng" w="9525">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Montserrat"/>
              <a:buNone/>
            </a:pPr>
            <a:r>
              <a:rPr b="1" i="0" lang="en-US" sz="2400" u="none" cap="none" strike="noStrike">
                <a:solidFill>
                  <a:srgbClr val="000000"/>
                </a:solidFill>
                <a:latin typeface="Montserrat"/>
                <a:ea typeface="Montserrat"/>
                <a:cs typeface="Montserrat"/>
                <a:sym typeface="Montserrat"/>
              </a:rPr>
              <a:t>AMAZON.COM </a:t>
            </a:r>
            <a:r>
              <a:rPr b="1" i="0" lang="en-US" sz="2400" u="none" cap="none" strike="noStrike">
                <a:solidFill>
                  <a:srgbClr val="FF9900"/>
                </a:solidFill>
                <a:latin typeface="Montserrat"/>
                <a:ea typeface="Montserrat"/>
                <a:cs typeface="Montserrat"/>
                <a:sym typeface="Montserrat"/>
              </a:rPr>
              <a:t>|</a:t>
            </a:r>
            <a:r>
              <a:rPr b="1" i="0" lang="en-US" sz="2400" u="none" cap="none" strike="noStrike">
                <a:solidFill>
                  <a:srgbClr val="000000"/>
                </a:solidFill>
                <a:latin typeface="Montserrat"/>
                <a:ea typeface="Montserrat"/>
                <a:cs typeface="Montserrat"/>
                <a:sym typeface="Montserrat"/>
              </a:rPr>
              <a:t> RAZORPAY </a:t>
            </a:r>
            <a:r>
              <a:rPr b="1" i="0" lang="en-US" sz="2400" u="none" cap="none" strike="noStrike">
                <a:solidFill>
                  <a:srgbClr val="FF9900"/>
                </a:solidFill>
                <a:latin typeface="Montserrat"/>
                <a:ea typeface="Montserrat"/>
                <a:cs typeface="Montserrat"/>
                <a:sym typeface="Montserrat"/>
              </a:rPr>
              <a:t>| </a:t>
            </a:r>
            <a:r>
              <a:rPr b="1" i="0" lang="en-US" sz="2400" u="none" cap="none" strike="noStrike">
                <a:solidFill>
                  <a:srgbClr val="000000"/>
                </a:solidFill>
                <a:latin typeface="Montserrat"/>
                <a:ea typeface="Montserrat"/>
                <a:cs typeface="Montserrat"/>
                <a:sym typeface="Montserrat"/>
              </a:rPr>
              <a:t>EBAY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64" name="Shape 3064"/>
        <p:cNvGrpSpPr/>
        <p:nvPr/>
      </p:nvGrpSpPr>
      <p:grpSpPr>
        <a:xfrm>
          <a:off x="0" y="0"/>
          <a:ext cx="0" cy="0"/>
          <a:chOff x="0" y="0"/>
          <a:chExt cx="0" cy="0"/>
        </a:xfrm>
      </p:grpSpPr>
      <p:sp>
        <p:nvSpPr>
          <p:cNvPr id="3065" name="Google Shape;3065;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66" name="Google Shape;3066;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67" name="Google Shape;3067;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68" name="Google Shape;3068;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69" name="Google Shape;3069;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070" name="Google Shape;3070;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071" name="Google Shape;3071;p3"/>
          <p:cNvGraphicFramePr/>
          <p:nvPr/>
        </p:nvGraphicFramePr>
        <p:xfrm>
          <a:off x="1129260" y="3942810"/>
          <a:ext cx="3000000" cy="3000000"/>
        </p:xfrm>
        <a:graphic>
          <a:graphicData uri="http://schemas.openxmlformats.org/drawingml/2006/table">
            <a:tbl>
              <a:tblPr>
                <a:noFill/>
                <a:tableStyleId>{F84F52AF-D6BB-4738-BFC5-9EC195EE63DB}</a:tableStyleId>
              </a:tblPr>
              <a:tblGrid>
                <a:gridCol w="1770600"/>
              </a:tblGrid>
              <a:tr h="68025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Menurunkan harga untuk melemahkan persaingan.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72" name="Google Shape;3072;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73" name="Google Shape;3073;p3"/>
          <p:cNvGraphicFramePr/>
          <p:nvPr/>
        </p:nvGraphicFramePr>
        <p:xfrm>
          <a:off x="3700933" y="3948135"/>
          <a:ext cx="3000000" cy="3000000"/>
        </p:xfrm>
        <a:graphic>
          <a:graphicData uri="http://schemas.openxmlformats.org/drawingml/2006/table">
            <a:tbl>
              <a:tblPr>
                <a:noFill/>
                <a:tableStyleId>{F84F52AF-D6BB-4738-BFC5-9EC195EE63DB}</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Mengabaikan umpan balik pelanggan untuk fokus pada visi produk.</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74" name="Google Shape;3074;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75" name="Google Shape;3075;p3"/>
          <p:cNvGraphicFramePr/>
          <p:nvPr/>
        </p:nvGraphicFramePr>
        <p:xfrm>
          <a:off x="9193472" y="3556312"/>
          <a:ext cx="3000000" cy="3000000"/>
        </p:xfrm>
        <a:graphic>
          <a:graphicData uri="http://schemas.openxmlformats.org/drawingml/2006/table">
            <a:tbl>
              <a:tblPr>
                <a:noFill/>
                <a:tableStyleId>{F84F52AF-D6BB-4738-BFC5-9EC195EE63DB}</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Menyalin fitur dari pesaing terkemuka.</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76" name="Google Shape;3076;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7" name="Google Shape;3077;p3"/>
          <p:cNvSpPr txBox="1"/>
          <p:nvPr/>
        </p:nvSpPr>
        <p:spPr>
          <a:xfrm>
            <a:off x="6453715" y="3942810"/>
            <a:ext cx="2025358"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Menawarkan proposisi nilai unik yang memenuhi kebutuhan pelanggan dengan lebih baik.</a:t>
            </a:r>
            <a:endParaRPr sz="1800">
              <a:solidFill>
                <a:schemeClr val="dk1"/>
              </a:solidFill>
              <a:latin typeface="Barlow"/>
              <a:ea typeface="Barlow"/>
              <a:cs typeface="Barlow"/>
              <a:sym typeface="Barlow"/>
            </a:endParaRPr>
          </a:p>
        </p:txBody>
      </p:sp>
      <p:sp>
        <p:nvSpPr>
          <p:cNvPr id="3078" name="Google Shape;3078;p3"/>
          <p:cNvSpPr txBox="1"/>
          <p:nvPr>
            <p:ph idx="1" type="subTitle"/>
          </p:nvPr>
        </p:nvSpPr>
        <p:spPr>
          <a:xfrm>
            <a:off x="285214" y="847777"/>
            <a:ext cx="11621572" cy="707886"/>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t>Q.1. Apa Salah Satu Strategi Utama yang Dapat Digunakan Startup untuk Membedakan Dirinya Dari Pesaing?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51" name="Shape 3751"/>
        <p:cNvGrpSpPr/>
        <p:nvPr/>
      </p:nvGrpSpPr>
      <p:grpSpPr>
        <a:xfrm>
          <a:off x="0" y="0"/>
          <a:ext cx="0" cy="0"/>
          <a:chOff x="0" y="0"/>
          <a:chExt cx="0" cy="0"/>
        </a:xfrm>
      </p:grpSpPr>
      <p:sp>
        <p:nvSpPr>
          <p:cNvPr id="3752" name="Google Shape;3752;p30"/>
          <p:cNvSpPr/>
          <p:nvPr/>
        </p:nvSpPr>
        <p:spPr>
          <a:xfrm rot="-5400000">
            <a:off x="11109764" y="4493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53" name="Google Shape;3753;p30"/>
          <p:cNvSpPr/>
          <p:nvPr/>
        </p:nvSpPr>
        <p:spPr>
          <a:xfrm>
            <a:off x="1814825" y="2614917"/>
            <a:ext cx="2053725" cy="2053725"/>
          </a:xfrm>
          <a:prstGeom prst="ellipse">
            <a:avLst/>
          </a:prstGeom>
          <a:gradFill>
            <a:gsLst>
              <a:gs pos="0">
                <a:srgbClr val="B33E0A"/>
              </a:gs>
              <a:gs pos="48000">
                <a:srgbClr val="F16B2F"/>
              </a:gs>
              <a:gs pos="100000">
                <a:srgbClr val="F7A27D"/>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6600"/>
              <a:buFont typeface="Arial"/>
              <a:buNone/>
            </a:pPr>
            <a:r>
              <a:rPr b="0" i="0" lang="en-US" sz="6600" u="none" cap="none" strike="noStrike">
                <a:solidFill>
                  <a:srgbClr val="FFFFFF"/>
                </a:solidFill>
                <a:latin typeface="Arial"/>
                <a:ea typeface="Arial"/>
                <a:cs typeface="Arial"/>
                <a:sym typeface="Arial"/>
              </a:rPr>
              <a:t>6.</a:t>
            </a:r>
            <a:endParaRPr/>
          </a:p>
        </p:txBody>
      </p:sp>
      <p:sp>
        <p:nvSpPr>
          <p:cNvPr id="3754" name="Google Shape;3754;p30"/>
          <p:cNvSpPr/>
          <p:nvPr/>
        </p:nvSpPr>
        <p:spPr>
          <a:xfrm>
            <a:off x="4805334" y="1989073"/>
            <a:ext cx="6308375" cy="3159902"/>
          </a:xfrm>
          <a:custGeom>
            <a:rect b="b" l="l" r="r" t="t"/>
            <a:pathLst>
              <a:path extrusionOk="0" h="6202255" w="12508750">
                <a:moveTo>
                  <a:pt x="0" y="0"/>
                </a:moveTo>
                <a:lnTo>
                  <a:pt x="12508750" y="0"/>
                </a:lnTo>
                <a:lnTo>
                  <a:pt x="12508750" y="6202256"/>
                </a:lnTo>
                <a:lnTo>
                  <a:pt x="0" y="6202256"/>
                </a:lnTo>
                <a:lnTo>
                  <a:pt x="0" y="0"/>
                </a:lnTo>
                <a:close/>
              </a:path>
            </a:pathLst>
          </a:custGeom>
          <a:blipFill rotWithShape="1">
            <a:blip r:embed="rId4">
              <a:alphaModFix/>
            </a:blip>
            <a:stretch>
              <a:fillRect b="0" l="0"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55" name="Google Shape;3755;p30"/>
          <p:cNvSpPr txBox="1"/>
          <p:nvPr/>
        </p:nvSpPr>
        <p:spPr>
          <a:xfrm>
            <a:off x="5702460" y="2890391"/>
            <a:ext cx="408582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374151"/>
              </a:solidFill>
              <a:latin typeface="Arial"/>
              <a:ea typeface="Arial"/>
              <a:cs typeface="Arial"/>
              <a:sym typeface="Arial"/>
            </a:endParaRPr>
          </a:p>
          <a:p>
            <a:pPr indent="0" lvl="0" marL="0" marR="0" rtl="0" algn="l">
              <a:spcBef>
                <a:spcPts val="0"/>
              </a:spcBef>
              <a:spcAft>
                <a:spcPts val="0"/>
              </a:spcAft>
              <a:buNone/>
            </a:pPr>
            <a:r>
              <a:rPr lang="en-US" sz="1600">
                <a:solidFill>
                  <a:srgbClr val="374151"/>
                </a:solidFill>
                <a:latin typeface="Arial"/>
                <a:ea typeface="Arial"/>
                <a:cs typeface="Arial"/>
                <a:sym typeface="Arial"/>
              </a:rPr>
              <a:t>Model ini membebankan biaya kepada pelanggan berdasarkan penggunaan produk atau layanan mereka yang sebenarnya, bukan biaya tetap.</a:t>
            </a:r>
            <a:endParaRPr b="0" i="0" sz="1600" u="none" cap="none" strike="noStrike">
              <a:solidFill>
                <a:srgbClr val="374151"/>
              </a:solidFill>
              <a:latin typeface="Arial"/>
              <a:ea typeface="Arial"/>
              <a:cs typeface="Arial"/>
              <a:sym typeface="Arial"/>
            </a:endParaRPr>
          </a:p>
        </p:txBody>
      </p:sp>
      <p:sp>
        <p:nvSpPr>
          <p:cNvPr id="3756" name="Google Shape;3756;p30"/>
          <p:cNvSpPr txBox="1"/>
          <p:nvPr/>
        </p:nvSpPr>
        <p:spPr>
          <a:xfrm>
            <a:off x="248856" y="840010"/>
            <a:ext cx="609985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2"/>
                </a:solidFill>
                <a:latin typeface="Arial"/>
                <a:ea typeface="Arial"/>
                <a:cs typeface="Arial"/>
                <a:sym typeface="Arial"/>
              </a:rPr>
              <a:t>Model Bayar - Per Penggunaan</a:t>
            </a:r>
            <a:endParaRPr b="1" i="0" sz="3200" u="none" cap="none" strike="noStrike">
              <a:solidFill>
                <a:schemeClr val="dk2"/>
              </a:solidFill>
              <a:latin typeface="Arial"/>
              <a:ea typeface="Arial"/>
              <a:cs typeface="Arial"/>
              <a:sym typeface="Arial"/>
            </a:endParaRPr>
          </a:p>
        </p:txBody>
      </p:sp>
      <p:sp>
        <p:nvSpPr>
          <p:cNvPr id="3757" name="Google Shape;3757;p30"/>
          <p:cNvSpPr txBox="1"/>
          <p:nvPr/>
        </p:nvSpPr>
        <p:spPr>
          <a:xfrm>
            <a:off x="4694043" y="5482430"/>
            <a:ext cx="6530955" cy="461665"/>
          </a:xfrm>
          <a:prstGeom prst="rect">
            <a:avLst/>
          </a:prstGeom>
          <a:noFill/>
          <a:ln cap="flat" cmpd="sng" w="9525">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Montserrat"/>
              <a:buNone/>
            </a:pPr>
            <a:r>
              <a:rPr b="1" i="0" lang="en-US" sz="2400" u="none" cap="none" strike="noStrike">
                <a:solidFill>
                  <a:srgbClr val="000000"/>
                </a:solidFill>
                <a:latin typeface="Montserrat"/>
                <a:ea typeface="Montserrat"/>
                <a:cs typeface="Montserrat"/>
                <a:sym typeface="Montserrat"/>
              </a:rPr>
              <a:t>AMAZON AWS </a:t>
            </a:r>
            <a:r>
              <a:rPr b="1" i="0" lang="en-US" sz="2400" u="none" cap="none" strike="noStrike">
                <a:solidFill>
                  <a:srgbClr val="FF9900"/>
                </a:solidFill>
                <a:latin typeface="Montserrat"/>
                <a:ea typeface="Montserrat"/>
                <a:cs typeface="Montserrat"/>
                <a:sym typeface="Montserrat"/>
              </a:rPr>
              <a:t>|</a:t>
            </a:r>
            <a:r>
              <a:rPr b="1" i="0" lang="en-US" sz="2400" u="none" cap="none" strike="noStrike">
                <a:solidFill>
                  <a:srgbClr val="000000"/>
                </a:solidFill>
                <a:latin typeface="Montserrat"/>
                <a:ea typeface="Montserrat"/>
                <a:cs typeface="Montserrat"/>
                <a:sym typeface="Montserrat"/>
              </a:rPr>
              <a:t> SENDGRID  </a:t>
            </a:r>
            <a:r>
              <a:rPr b="1" i="0" lang="en-US" sz="2400" u="none" cap="none" strike="noStrike">
                <a:solidFill>
                  <a:srgbClr val="FF9900"/>
                </a:solidFill>
                <a:latin typeface="Montserrat"/>
                <a:ea typeface="Montserrat"/>
                <a:cs typeface="Montserrat"/>
                <a:sym typeface="Montserrat"/>
              </a:rPr>
              <a:t>| </a:t>
            </a:r>
            <a:r>
              <a:rPr b="1" i="0" lang="en-US" sz="2400" u="none" cap="none" strike="noStrike">
                <a:solidFill>
                  <a:srgbClr val="000000"/>
                </a:solidFill>
                <a:latin typeface="Montserrat"/>
                <a:ea typeface="Montserrat"/>
                <a:cs typeface="Montserrat"/>
                <a:sym typeface="Montserrat"/>
              </a:rPr>
              <a:t>KALYERA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61" name="Shape 3761"/>
        <p:cNvGrpSpPr/>
        <p:nvPr/>
      </p:nvGrpSpPr>
      <p:grpSpPr>
        <a:xfrm>
          <a:off x="0" y="0"/>
          <a:ext cx="0" cy="0"/>
          <a:chOff x="0" y="0"/>
          <a:chExt cx="0" cy="0"/>
        </a:xfrm>
      </p:grpSpPr>
      <p:grpSp>
        <p:nvGrpSpPr>
          <p:cNvPr id="3762" name="Google Shape;3762;p31"/>
          <p:cNvGrpSpPr/>
          <p:nvPr/>
        </p:nvGrpSpPr>
        <p:grpSpPr>
          <a:xfrm>
            <a:off x="0" y="1490203"/>
            <a:ext cx="12192000" cy="3781154"/>
            <a:chOff x="0" y="-38100"/>
            <a:chExt cx="4816593" cy="1493789"/>
          </a:xfrm>
        </p:grpSpPr>
        <p:sp>
          <p:nvSpPr>
            <p:cNvPr id="3763" name="Google Shape;3763;p31"/>
            <p:cNvSpPr/>
            <p:nvPr/>
          </p:nvSpPr>
          <p:spPr>
            <a:xfrm>
              <a:off x="0" y="0"/>
              <a:ext cx="4816592" cy="1455689"/>
            </a:xfrm>
            <a:custGeom>
              <a:rect b="b" l="l" r="r" t="t"/>
              <a:pathLst>
                <a:path extrusionOk="0" h="1455689" w="4816592">
                  <a:moveTo>
                    <a:pt x="0" y="0"/>
                  </a:moveTo>
                  <a:lnTo>
                    <a:pt x="4816592" y="0"/>
                  </a:lnTo>
                  <a:lnTo>
                    <a:pt x="4816592" y="1455689"/>
                  </a:lnTo>
                  <a:lnTo>
                    <a:pt x="0" y="1455689"/>
                  </a:lnTo>
                  <a:close/>
                </a:path>
              </a:pathLst>
            </a:custGeom>
            <a:solidFill>
              <a:srgbClr val="F2672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Barlow"/>
                <a:ea typeface="Barlow"/>
                <a:cs typeface="Barlow"/>
                <a:sym typeface="Barlow"/>
              </a:endParaRPr>
            </a:p>
          </p:txBody>
        </p:sp>
        <p:sp>
          <p:nvSpPr>
            <p:cNvPr id="3764" name="Google Shape;3764;p31"/>
            <p:cNvSpPr txBox="1"/>
            <p:nvPr/>
          </p:nvSpPr>
          <p:spPr>
            <a:xfrm>
              <a:off x="0" y="-38100"/>
              <a:ext cx="4816593" cy="1493789"/>
            </a:xfrm>
            <a:prstGeom prst="rect">
              <a:avLst/>
            </a:prstGeom>
            <a:solidFill>
              <a:srgbClr val="F2672A"/>
            </a:solid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rgbClr val="000000"/>
                </a:solidFill>
                <a:latin typeface="Barlow"/>
                <a:ea typeface="Barlow"/>
                <a:cs typeface="Barlow"/>
                <a:sym typeface="Barlow"/>
              </a:endParaRPr>
            </a:p>
          </p:txBody>
        </p:sp>
      </p:grpSp>
      <p:pic>
        <p:nvPicPr>
          <p:cNvPr id="3765" name="Google Shape;3765;p31"/>
          <p:cNvPicPr preferRelativeResize="0"/>
          <p:nvPr/>
        </p:nvPicPr>
        <p:blipFill rotWithShape="1">
          <a:blip r:embed="rId3">
            <a:alphaModFix/>
          </a:blip>
          <a:srcRect b="0" l="40984" r="27916" t="0"/>
          <a:stretch/>
        </p:blipFill>
        <p:spPr>
          <a:xfrm>
            <a:off x="4496463" y="0"/>
            <a:ext cx="3199074" cy="6858000"/>
          </a:xfrm>
          <a:prstGeom prst="rect">
            <a:avLst/>
          </a:prstGeom>
          <a:noFill/>
          <a:ln>
            <a:noFill/>
          </a:ln>
        </p:spPr>
      </p:pic>
      <p:grpSp>
        <p:nvGrpSpPr>
          <p:cNvPr id="3766" name="Google Shape;3766;p31"/>
          <p:cNvGrpSpPr/>
          <p:nvPr/>
        </p:nvGrpSpPr>
        <p:grpSpPr>
          <a:xfrm>
            <a:off x="7134092" y="2009669"/>
            <a:ext cx="1122891" cy="1122891"/>
            <a:chOff x="0" y="0"/>
            <a:chExt cx="812800" cy="812800"/>
          </a:xfrm>
        </p:grpSpPr>
        <p:sp>
          <p:nvSpPr>
            <p:cNvPr id="3767" name="Google Shape;376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34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Barlow"/>
                <a:ea typeface="Barlow"/>
                <a:cs typeface="Barlow"/>
                <a:sym typeface="Barlow"/>
              </a:endParaRPr>
            </a:p>
          </p:txBody>
        </p:sp>
        <p:sp>
          <p:nvSpPr>
            <p:cNvPr id="3768" name="Google Shape;3768;p31"/>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rgbClr val="000000"/>
                </a:solidFill>
                <a:latin typeface="Barlow"/>
                <a:ea typeface="Barlow"/>
                <a:cs typeface="Barlow"/>
                <a:sym typeface="Barlow"/>
              </a:endParaRPr>
            </a:p>
          </p:txBody>
        </p:sp>
      </p:grpSp>
      <p:grpSp>
        <p:nvGrpSpPr>
          <p:cNvPr id="3769" name="Google Shape;3769;p31"/>
          <p:cNvGrpSpPr/>
          <p:nvPr/>
        </p:nvGrpSpPr>
        <p:grpSpPr>
          <a:xfrm>
            <a:off x="7262331" y="2137908"/>
            <a:ext cx="866413" cy="866413"/>
            <a:chOff x="0" y="0"/>
            <a:chExt cx="812800" cy="812800"/>
          </a:xfrm>
        </p:grpSpPr>
        <p:sp>
          <p:nvSpPr>
            <p:cNvPr id="3770" name="Google Shape;377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Barlow"/>
                <a:ea typeface="Barlow"/>
                <a:cs typeface="Barlow"/>
                <a:sym typeface="Barlow"/>
              </a:endParaRPr>
            </a:p>
          </p:txBody>
        </p:sp>
        <p:sp>
          <p:nvSpPr>
            <p:cNvPr id="3771" name="Google Shape;3771;p31"/>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rgbClr val="000000"/>
                </a:solidFill>
                <a:latin typeface="Barlow"/>
                <a:ea typeface="Barlow"/>
                <a:cs typeface="Barlow"/>
                <a:sym typeface="Barlow"/>
              </a:endParaRPr>
            </a:p>
          </p:txBody>
        </p:sp>
      </p:grpSp>
      <p:grpSp>
        <p:nvGrpSpPr>
          <p:cNvPr id="3772" name="Google Shape;3772;p31"/>
          <p:cNvGrpSpPr/>
          <p:nvPr/>
        </p:nvGrpSpPr>
        <p:grpSpPr>
          <a:xfrm>
            <a:off x="7134092" y="3629699"/>
            <a:ext cx="1122891" cy="1122891"/>
            <a:chOff x="0" y="0"/>
            <a:chExt cx="812800" cy="812800"/>
          </a:xfrm>
        </p:grpSpPr>
        <p:sp>
          <p:nvSpPr>
            <p:cNvPr id="3773" name="Google Shape;377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34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Barlow"/>
                <a:ea typeface="Barlow"/>
                <a:cs typeface="Barlow"/>
                <a:sym typeface="Barlow"/>
              </a:endParaRPr>
            </a:p>
          </p:txBody>
        </p:sp>
        <p:sp>
          <p:nvSpPr>
            <p:cNvPr id="3774" name="Google Shape;3774;p31"/>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rgbClr val="000000"/>
                </a:solidFill>
                <a:latin typeface="Barlow"/>
                <a:ea typeface="Barlow"/>
                <a:cs typeface="Barlow"/>
                <a:sym typeface="Barlow"/>
              </a:endParaRPr>
            </a:p>
          </p:txBody>
        </p:sp>
      </p:grpSp>
      <p:grpSp>
        <p:nvGrpSpPr>
          <p:cNvPr id="3775" name="Google Shape;3775;p31"/>
          <p:cNvGrpSpPr/>
          <p:nvPr/>
        </p:nvGrpSpPr>
        <p:grpSpPr>
          <a:xfrm>
            <a:off x="7262331" y="3757938"/>
            <a:ext cx="866413" cy="866413"/>
            <a:chOff x="0" y="0"/>
            <a:chExt cx="812800" cy="812800"/>
          </a:xfrm>
        </p:grpSpPr>
        <p:sp>
          <p:nvSpPr>
            <p:cNvPr id="3776" name="Google Shape;377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Barlow"/>
                <a:ea typeface="Barlow"/>
                <a:cs typeface="Barlow"/>
                <a:sym typeface="Barlow"/>
              </a:endParaRPr>
            </a:p>
          </p:txBody>
        </p:sp>
        <p:sp>
          <p:nvSpPr>
            <p:cNvPr id="3777" name="Google Shape;3777;p31"/>
            <p:cNvSpPr txBox="1"/>
            <p:nvPr/>
          </p:nvSpPr>
          <p:spPr>
            <a:xfrm>
              <a:off x="76200" y="38100"/>
              <a:ext cx="660400" cy="6985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rgbClr val="000000"/>
                </a:solidFill>
                <a:latin typeface="Barlow"/>
                <a:ea typeface="Barlow"/>
                <a:cs typeface="Barlow"/>
                <a:sym typeface="Barlow"/>
              </a:endParaRPr>
            </a:p>
          </p:txBody>
        </p:sp>
      </p:grpSp>
      <p:sp>
        <p:nvSpPr>
          <p:cNvPr id="3778" name="Google Shape;3778;p31"/>
          <p:cNvSpPr/>
          <p:nvPr/>
        </p:nvSpPr>
        <p:spPr>
          <a:xfrm>
            <a:off x="7536648" y="2358177"/>
            <a:ext cx="317779" cy="425875"/>
          </a:xfrm>
          <a:custGeom>
            <a:rect b="b" l="l" r="r" t="t"/>
            <a:pathLst>
              <a:path extrusionOk="0" h="638813" w="476668">
                <a:moveTo>
                  <a:pt x="0" y="0"/>
                </a:moveTo>
                <a:lnTo>
                  <a:pt x="476667" y="0"/>
                </a:lnTo>
                <a:lnTo>
                  <a:pt x="476667" y="638813"/>
                </a:lnTo>
                <a:lnTo>
                  <a:pt x="0" y="6388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Barlow"/>
              <a:ea typeface="Barlow"/>
              <a:cs typeface="Barlow"/>
              <a:sym typeface="Barlow"/>
            </a:endParaRPr>
          </a:p>
        </p:txBody>
      </p:sp>
      <p:sp>
        <p:nvSpPr>
          <p:cNvPr id="3779" name="Google Shape;3779;p31"/>
          <p:cNvSpPr/>
          <p:nvPr/>
        </p:nvSpPr>
        <p:spPr>
          <a:xfrm>
            <a:off x="7446651" y="4021449"/>
            <a:ext cx="497772" cy="339390"/>
          </a:xfrm>
          <a:custGeom>
            <a:rect b="b" l="l" r="r" t="t"/>
            <a:pathLst>
              <a:path extrusionOk="0" h="509085" w="746658">
                <a:moveTo>
                  <a:pt x="0" y="0"/>
                </a:moveTo>
                <a:lnTo>
                  <a:pt x="746657" y="0"/>
                </a:lnTo>
                <a:lnTo>
                  <a:pt x="746657" y="509085"/>
                </a:lnTo>
                <a:lnTo>
                  <a:pt x="0" y="50908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Barlow"/>
              <a:ea typeface="Barlow"/>
              <a:cs typeface="Barlow"/>
              <a:sym typeface="Barlow"/>
            </a:endParaRPr>
          </a:p>
        </p:txBody>
      </p:sp>
      <p:sp>
        <p:nvSpPr>
          <p:cNvPr id="3780" name="Google Shape;3780;p31"/>
          <p:cNvSpPr txBox="1"/>
          <p:nvPr/>
        </p:nvSpPr>
        <p:spPr>
          <a:xfrm>
            <a:off x="831962" y="1999468"/>
            <a:ext cx="3266927" cy="2994409"/>
          </a:xfrm>
          <a:prstGeom prst="rect">
            <a:avLst/>
          </a:prstGeom>
          <a:noFill/>
          <a:ln>
            <a:noFill/>
          </a:ln>
        </p:spPr>
        <p:txBody>
          <a:bodyPr anchorCtr="0" anchor="t" bIns="0" lIns="0" spcFirstLastPara="1" rIns="0" wrap="square" tIns="0">
            <a:spAutoFit/>
          </a:bodyPr>
          <a:lstStyle/>
          <a:p>
            <a:pPr indent="0" lvl="0" marL="0" marR="0" rtl="0" algn="l">
              <a:lnSpc>
                <a:spcPct val="141500"/>
              </a:lnSpc>
              <a:spcBef>
                <a:spcPts val="0"/>
              </a:spcBef>
              <a:spcAft>
                <a:spcPts val="0"/>
              </a:spcAft>
              <a:buNone/>
            </a:pPr>
            <a:r>
              <a:rPr lang="en-US" sz="2400">
                <a:solidFill>
                  <a:schemeClr val="lt1"/>
                </a:solidFill>
                <a:latin typeface="Barlow"/>
                <a:ea typeface="Barlow"/>
                <a:cs typeface="Barlow"/>
                <a:sym typeface="Barlow"/>
              </a:rPr>
              <a:t>Bereksperimen dengan berbagai Model Pendapatan. </a:t>
            </a:r>
            <a:endParaRPr/>
          </a:p>
          <a:p>
            <a:pPr indent="0" lvl="0" marL="0" marR="0" rtl="0" algn="l">
              <a:lnSpc>
                <a:spcPct val="141500"/>
              </a:lnSpc>
              <a:spcBef>
                <a:spcPts val="0"/>
              </a:spcBef>
              <a:spcAft>
                <a:spcPts val="0"/>
              </a:spcAft>
              <a:buNone/>
            </a:pPr>
            <a:r>
              <a:t/>
            </a:r>
            <a:endParaRPr sz="2400">
              <a:solidFill>
                <a:srgbClr val="FFFFFF"/>
              </a:solidFill>
              <a:latin typeface="Barlow"/>
              <a:ea typeface="Barlow"/>
              <a:cs typeface="Barlow"/>
              <a:sym typeface="Barlow"/>
            </a:endParaRPr>
          </a:p>
          <a:p>
            <a:pPr indent="0" lvl="0" marL="0" marR="0" rtl="0" algn="l">
              <a:lnSpc>
                <a:spcPct val="169799"/>
              </a:lnSpc>
              <a:spcBef>
                <a:spcPts val="0"/>
              </a:spcBef>
              <a:spcAft>
                <a:spcPts val="0"/>
              </a:spcAft>
              <a:buNone/>
            </a:pPr>
            <a:r>
              <a:rPr lang="en-US" sz="2000">
                <a:solidFill>
                  <a:srgbClr val="FFFFFF"/>
                </a:solidFill>
                <a:latin typeface="Barlow"/>
                <a:ea typeface="Barlow"/>
                <a:cs typeface="Barlow"/>
                <a:sym typeface="Barlow"/>
              </a:rPr>
              <a:t>Anda pada akhirnya akan puas dengan beberapa yang cocok untuk Anda.</a:t>
            </a:r>
            <a:endParaRPr/>
          </a:p>
        </p:txBody>
      </p:sp>
      <p:sp>
        <p:nvSpPr>
          <p:cNvPr id="3781" name="Google Shape;3781;p31"/>
          <p:cNvSpPr txBox="1"/>
          <p:nvPr/>
        </p:nvSpPr>
        <p:spPr>
          <a:xfrm>
            <a:off x="8360077" y="2024797"/>
            <a:ext cx="3485082" cy="2650726"/>
          </a:xfrm>
          <a:prstGeom prst="rect">
            <a:avLst/>
          </a:prstGeom>
          <a:noFill/>
          <a:ln>
            <a:noFill/>
          </a:ln>
        </p:spPr>
        <p:txBody>
          <a:bodyPr anchorCtr="0" anchor="t" bIns="45700" lIns="91425" spcFirstLastPara="1" rIns="91425" wrap="square" tIns="45700">
            <a:spAutoFit/>
          </a:bodyPr>
          <a:lstStyle/>
          <a:p>
            <a:pPr indent="0" lvl="0" marL="0" marR="0" rtl="0" algn="l">
              <a:lnSpc>
                <a:spcPct val="121285"/>
              </a:lnSpc>
              <a:spcBef>
                <a:spcPts val="0"/>
              </a:spcBef>
              <a:spcAft>
                <a:spcPts val="0"/>
              </a:spcAft>
              <a:buClr>
                <a:schemeClr val="dk1"/>
              </a:buClr>
              <a:buSzPts val="2800"/>
              <a:buFont typeface="Barlow"/>
              <a:buNone/>
            </a:pPr>
            <a:r>
              <a:rPr lang="en-US" sz="2800">
                <a:solidFill>
                  <a:schemeClr val="dk1"/>
                </a:solidFill>
                <a:latin typeface="Barlow"/>
                <a:ea typeface="Barlow"/>
                <a:cs typeface="Barlow"/>
                <a:sym typeface="Barlow"/>
              </a:rPr>
              <a:t>Amazon.com memiliki beberapa model pendapatan.</a:t>
            </a:r>
            <a:endParaRPr sz="2400">
              <a:solidFill>
                <a:srgbClr val="FF9900"/>
              </a:solidFill>
              <a:latin typeface="Barlow"/>
              <a:ea typeface="Barlow"/>
              <a:cs typeface="Barlow"/>
              <a:sym typeface="Barlow"/>
            </a:endParaRPr>
          </a:p>
          <a:p>
            <a:pPr indent="0" lvl="0" marL="0" marR="0" rtl="0" algn="l">
              <a:lnSpc>
                <a:spcPct val="169799"/>
              </a:lnSpc>
              <a:spcBef>
                <a:spcPts val="0"/>
              </a:spcBef>
              <a:spcAft>
                <a:spcPts val="0"/>
              </a:spcAft>
              <a:buClr>
                <a:srgbClr val="FFFFFF"/>
              </a:buClr>
              <a:buSzPts val="2000"/>
              <a:buFont typeface="Barlow"/>
              <a:buNone/>
            </a:pPr>
            <a:r>
              <a:rPr lang="en-US" sz="2000">
                <a:solidFill>
                  <a:srgbClr val="FFFFFF"/>
                </a:solidFill>
                <a:latin typeface="Barlow"/>
                <a:ea typeface="Barlow"/>
                <a:cs typeface="Barlow"/>
                <a:sym typeface="Barlow"/>
              </a:rPr>
              <a:t>Transaksional</a:t>
            </a:r>
            <a:br>
              <a:rPr lang="en-US" sz="2000">
                <a:solidFill>
                  <a:srgbClr val="FFFFFF"/>
                </a:solidFill>
                <a:latin typeface="Barlow"/>
                <a:ea typeface="Barlow"/>
                <a:cs typeface="Barlow"/>
                <a:sym typeface="Barlow"/>
              </a:rPr>
            </a:br>
            <a:r>
              <a:rPr lang="en-US" sz="2000">
                <a:solidFill>
                  <a:srgbClr val="FFFFFF"/>
                </a:solidFill>
                <a:latin typeface="Barlow"/>
                <a:ea typeface="Barlow"/>
                <a:cs typeface="Barlow"/>
                <a:sym typeface="Barlow"/>
              </a:rPr>
              <a:t>Abonemen</a:t>
            </a:r>
            <a:br>
              <a:rPr lang="en-US" sz="2000">
                <a:solidFill>
                  <a:srgbClr val="FFFFFF"/>
                </a:solidFill>
                <a:latin typeface="Barlow"/>
                <a:ea typeface="Barlow"/>
                <a:cs typeface="Barlow"/>
                <a:sym typeface="Barlow"/>
              </a:rPr>
            </a:br>
            <a:r>
              <a:rPr lang="en-US" sz="2000">
                <a:solidFill>
                  <a:srgbClr val="FFFFFF"/>
                </a:solidFill>
                <a:latin typeface="Barlow"/>
                <a:ea typeface="Barlow"/>
                <a:cs typeface="Barlow"/>
                <a:sym typeface="Barlow"/>
              </a:rPr>
              <a:t>Iklan</a:t>
            </a:r>
            <a:endParaRPr sz="2000">
              <a:solidFill>
                <a:srgbClr val="FFFFFF"/>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5" name="Shape 3785"/>
        <p:cNvGrpSpPr/>
        <p:nvPr/>
      </p:nvGrpSpPr>
      <p:grpSpPr>
        <a:xfrm>
          <a:off x="0" y="0"/>
          <a:ext cx="0" cy="0"/>
          <a:chOff x="0" y="0"/>
          <a:chExt cx="0" cy="0"/>
        </a:xfrm>
      </p:grpSpPr>
      <p:sp>
        <p:nvSpPr>
          <p:cNvPr id="3786" name="Google Shape;3786;p32"/>
          <p:cNvSpPr txBox="1"/>
          <p:nvPr>
            <p:ph type="ctrTitle"/>
          </p:nvPr>
        </p:nvSpPr>
        <p:spPr>
          <a:xfrm>
            <a:off x="1524000" y="2083122"/>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Menentukan Harga Produk / Layanan Anda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1" name="Shape 3791"/>
        <p:cNvGrpSpPr/>
        <p:nvPr/>
      </p:nvGrpSpPr>
      <p:grpSpPr>
        <a:xfrm>
          <a:off x="0" y="0"/>
          <a:ext cx="0" cy="0"/>
          <a:chOff x="0" y="0"/>
          <a:chExt cx="0" cy="0"/>
        </a:xfrm>
      </p:grpSpPr>
      <p:sp>
        <p:nvSpPr>
          <p:cNvPr id="3792" name="Google Shape;3792;p33"/>
          <p:cNvSpPr txBox="1"/>
          <p:nvPr>
            <p:ph type="ctrTitle"/>
          </p:nvPr>
        </p:nvSpPr>
        <p:spPr>
          <a:xfrm>
            <a:off x="233353" y="203903"/>
            <a:ext cx="4056819" cy="861774"/>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2800"/>
              <a:buFont typeface="Barlow Medium"/>
              <a:buNone/>
            </a:pPr>
            <a:r>
              <a:rPr lang="en-US" sz="2800">
                <a:latin typeface="Barlow Medium"/>
                <a:ea typeface="Barlow Medium"/>
                <a:cs typeface="Barlow Medium"/>
                <a:sym typeface="Barlow Medium"/>
              </a:rPr>
              <a:t>Penentu Strategi Harga</a:t>
            </a:r>
            <a:endParaRPr sz="2400"/>
          </a:p>
        </p:txBody>
      </p:sp>
      <p:sp>
        <p:nvSpPr>
          <p:cNvPr id="3793" name="Google Shape;3793;p33"/>
          <p:cNvSpPr txBox="1"/>
          <p:nvPr>
            <p:ph idx="7" type="body"/>
          </p:nvPr>
        </p:nvSpPr>
        <p:spPr>
          <a:xfrm>
            <a:off x="2788044" y="5081747"/>
            <a:ext cx="1766901" cy="83368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02021"/>
              </a:buClr>
              <a:buSzPts val="1800"/>
              <a:buNone/>
            </a:pPr>
            <a:r>
              <a:rPr b="1" lang="en-US" sz="1800">
                <a:solidFill>
                  <a:srgbClr val="202021"/>
                </a:solidFill>
              </a:rPr>
              <a:t>Maksimalisasi Pendapatan</a:t>
            </a:r>
            <a:endParaRPr b="1" sz="1800">
              <a:solidFill>
                <a:srgbClr val="202021"/>
              </a:solidFill>
            </a:endParaRPr>
          </a:p>
        </p:txBody>
      </p:sp>
      <p:sp>
        <p:nvSpPr>
          <p:cNvPr id="3794" name="Google Shape;3794;p33"/>
          <p:cNvSpPr txBox="1"/>
          <p:nvPr>
            <p:ph idx="13" type="body"/>
          </p:nvPr>
        </p:nvSpPr>
        <p:spPr>
          <a:xfrm>
            <a:off x="4290172" y="711430"/>
            <a:ext cx="1656478" cy="83368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02021"/>
              </a:buClr>
              <a:buSzPts val="1800"/>
              <a:buNone/>
            </a:pPr>
            <a:r>
              <a:rPr b="1" lang="en-US" sz="1800">
                <a:solidFill>
                  <a:srgbClr val="202021"/>
                </a:solidFill>
              </a:rPr>
              <a:t>Nilai yang Dirasakan</a:t>
            </a:r>
            <a:endParaRPr b="1" sz="1800">
              <a:solidFill>
                <a:srgbClr val="202021"/>
              </a:solidFill>
            </a:endParaRPr>
          </a:p>
        </p:txBody>
      </p:sp>
      <p:sp>
        <p:nvSpPr>
          <p:cNvPr id="3795" name="Google Shape;3795;p33"/>
          <p:cNvSpPr txBox="1"/>
          <p:nvPr>
            <p:ph idx="14" type="body"/>
          </p:nvPr>
        </p:nvSpPr>
        <p:spPr>
          <a:xfrm>
            <a:off x="6401983" y="5141311"/>
            <a:ext cx="1766901" cy="103863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02021"/>
              </a:buClr>
              <a:buSzPts val="1800"/>
              <a:buNone/>
            </a:pPr>
            <a:r>
              <a:rPr b="1" lang="en-US" sz="1800">
                <a:solidFill>
                  <a:srgbClr val="202021"/>
                </a:solidFill>
              </a:rPr>
              <a:t>Akuisisi &amp; Retensi Pelanggan</a:t>
            </a:r>
            <a:endParaRPr b="1" sz="1800">
              <a:solidFill>
                <a:srgbClr val="202021"/>
              </a:solidFill>
            </a:endParaRPr>
          </a:p>
        </p:txBody>
      </p:sp>
      <p:sp>
        <p:nvSpPr>
          <p:cNvPr id="3796" name="Google Shape;3796;p33"/>
          <p:cNvSpPr txBox="1"/>
          <p:nvPr>
            <p:ph idx="17" type="body"/>
          </p:nvPr>
        </p:nvSpPr>
        <p:spPr>
          <a:xfrm>
            <a:off x="8062718" y="722395"/>
            <a:ext cx="2166436" cy="81175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02021"/>
              </a:buClr>
              <a:buSzPts val="1800"/>
              <a:buNone/>
            </a:pPr>
            <a:r>
              <a:rPr b="1" lang="en-US" sz="1800">
                <a:solidFill>
                  <a:srgbClr val="202021"/>
                </a:solidFill>
              </a:rPr>
              <a:t>Diferensiasi Pasar</a:t>
            </a:r>
            <a:endParaRPr/>
          </a:p>
        </p:txBody>
      </p:sp>
      <p:sp>
        <p:nvSpPr>
          <p:cNvPr id="3797" name="Google Shape;3797;p33"/>
          <p:cNvSpPr txBox="1"/>
          <p:nvPr/>
        </p:nvSpPr>
        <p:spPr>
          <a:xfrm>
            <a:off x="8986958" y="4621427"/>
            <a:ext cx="2783510"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accent1"/>
                </a:solidFill>
                <a:latin typeface="Open Sans"/>
                <a:ea typeface="Open Sans"/>
                <a:cs typeface="Open Sans"/>
                <a:sym typeface="Open Sans"/>
              </a:rPr>
              <a:t>"Menetapkan </a:t>
            </a:r>
            <a:r>
              <a:rPr b="1" i="1" lang="en-US" sz="1800">
                <a:solidFill>
                  <a:srgbClr val="000000"/>
                </a:solidFill>
                <a:latin typeface="Open Sans"/>
                <a:ea typeface="Open Sans"/>
                <a:cs typeface="Open Sans"/>
                <a:sym typeface="Open Sans"/>
              </a:rPr>
              <a:t>harga yang tepat </a:t>
            </a:r>
            <a:r>
              <a:rPr i="1" lang="en-US" sz="1800">
                <a:solidFill>
                  <a:schemeClr val="accent1"/>
                </a:solidFill>
                <a:latin typeface="Open Sans"/>
                <a:ea typeface="Open Sans"/>
                <a:cs typeface="Open Sans"/>
                <a:sym typeface="Open Sans"/>
              </a:rPr>
              <a:t>untuk suatu produk atau layanan adalah faktor penting yang dapat membuat atau menghancurkan startup."</a:t>
            </a:r>
            <a:endParaRPr b="0" i="1" sz="1800">
              <a:solidFill>
                <a:schemeClr val="accent1"/>
              </a:solidFill>
              <a:latin typeface="Open Sans"/>
              <a:ea typeface="Open Sans"/>
              <a:cs typeface="Open Sans"/>
              <a:sym typeface="Open Sans"/>
            </a:endParaRPr>
          </a:p>
        </p:txBody>
      </p:sp>
      <p:pic>
        <p:nvPicPr>
          <p:cNvPr descr="Rupee outline" id="3798" name="Google Shape;3798;p33"/>
          <p:cNvPicPr preferRelativeResize="0"/>
          <p:nvPr/>
        </p:nvPicPr>
        <p:blipFill rotWithShape="1">
          <a:blip r:embed="rId3">
            <a:alphaModFix/>
          </a:blip>
          <a:srcRect b="0" l="0" r="0" t="0"/>
          <a:stretch/>
        </p:blipFill>
        <p:spPr>
          <a:xfrm>
            <a:off x="3362195" y="2828516"/>
            <a:ext cx="557446" cy="557446"/>
          </a:xfrm>
          <a:prstGeom prst="rect">
            <a:avLst/>
          </a:prstGeom>
          <a:noFill/>
          <a:ln>
            <a:noFill/>
          </a:ln>
        </p:spPr>
      </p:pic>
      <p:pic>
        <p:nvPicPr>
          <p:cNvPr descr="Diamond with solid fill" id="3799" name="Google Shape;3799;p33"/>
          <p:cNvPicPr preferRelativeResize="0"/>
          <p:nvPr/>
        </p:nvPicPr>
        <p:blipFill rotWithShape="1">
          <a:blip r:embed="rId4">
            <a:alphaModFix/>
          </a:blip>
          <a:srcRect b="0" l="0" r="0" t="0"/>
          <a:stretch/>
        </p:blipFill>
        <p:spPr>
          <a:xfrm>
            <a:off x="4939322" y="2816436"/>
            <a:ext cx="720928" cy="720928"/>
          </a:xfrm>
          <a:prstGeom prst="rect">
            <a:avLst/>
          </a:prstGeom>
          <a:noFill/>
          <a:ln>
            <a:noFill/>
          </a:ln>
        </p:spPr>
      </p:pic>
      <p:pic>
        <p:nvPicPr>
          <p:cNvPr descr="Target Audience with solid fill" id="3800" name="Google Shape;3800;p33"/>
          <p:cNvPicPr preferRelativeResize="0"/>
          <p:nvPr/>
        </p:nvPicPr>
        <p:blipFill rotWithShape="1">
          <a:blip r:embed="rId5">
            <a:alphaModFix/>
          </a:blip>
          <a:srcRect b="0" l="0" r="0" t="0"/>
          <a:stretch/>
        </p:blipFill>
        <p:spPr>
          <a:xfrm>
            <a:off x="6487227" y="2816436"/>
            <a:ext cx="678428" cy="678428"/>
          </a:xfrm>
          <a:prstGeom prst="rect">
            <a:avLst/>
          </a:prstGeom>
          <a:noFill/>
          <a:ln>
            <a:noFill/>
          </a:ln>
        </p:spPr>
      </p:pic>
      <p:pic>
        <p:nvPicPr>
          <p:cNvPr descr="Ecommerce with solid fill" id="3801" name="Google Shape;3801;p33"/>
          <p:cNvPicPr preferRelativeResize="0"/>
          <p:nvPr/>
        </p:nvPicPr>
        <p:blipFill rotWithShape="1">
          <a:blip r:embed="rId6">
            <a:alphaModFix/>
          </a:blip>
          <a:srcRect b="0" l="0" r="0" t="0"/>
          <a:stretch/>
        </p:blipFill>
        <p:spPr>
          <a:xfrm>
            <a:off x="8138841" y="2816435"/>
            <a:ext cx="678429" cy="678429"/>
          </a:xfrm>
          <a:prstGeom prst="rect">
            <a:avLst/>
          </a:prstGeom>
          <a:noFill/>
          <a:ln>
            <a:noFill/>
          </a:ln>
        </p:spPr>
      </p:pic>
      <p:pic>
        <p:nvPicPr>
          <p:cNvPr descr="Arrow: Clockwise curve with solid fill" id="3802" name="Google Shape;3802;p33"/>
          <p:cNvPicPr preferRelativeResize="0"/>
          <p:nvPr/>
        </p:nvPicPr>
        <p:blipFill rotWithShape="1">
          <a:blip r:embed="rId7">
            <a:alphaModFix/>
          </a:blip>
          <a:srcRect b="0" l="0" r="0" t="0"/>
          <a:stretch/>
        </p:blipFill>
        <p:spPr>
          <a:xfrm>
            <a:off x="3097006" y="4151032"/>
            <a:ext cx="914400" cy="914400"/>
          </a:xfrm>
          <a:prstGeom prst="rect">
            <a:avLst/>
          </a:prstGeom>
          <a:noFill/>
          <a:ln>
            <a:noFill/>
          </a:ln>
        </p:spPr>
      </p:pic>
      <p:pic>
        <p:nvPicPr>
          <p:cNvPr descr="Arrow: Anti-clockwise curve with solid fill" id="3803" name="Google Shape;3803;p33"/>
          <p:cNvPicPr preferRelativeResize="0"/>
          <p:nvPr/>
        </p:nvPicPr>
        <p:blipFill rotWithShape="1">
          <a:blip r:embed="rId8">
            <a:alphaModFix/>
          </a:blip>
          <a:srcRect b="0" l="0" r="0" t="0"/>
          <a:stretch/>
        </p:blipFill>
        <p:spPr>
          <a:xfrm>
            <a:off x="6603608" y="4226911"/>
            <a:ext cx="914400" cy="914400"/>
          </a:xfrm>
          <a:prstGeom prst="rect">
            <a:avLst/>
          </a:prstGeom>
          <a:noFill/>
          <a:ln>
            <a:noFill/>
          </a:ln>
        </p:spPr>
      </p:pic>
      <p:pic>
        <p:nvPicPr>
          <p:cNvPr descr="Arrow: Rotate right with solid fill" id="3804" name="Google Shape;3804;p33"/>
          <p:cNvPicPr preferRelativeResize="0"/>
          <p:nvPr/>
        </p:nvPicPr>
        <p:blipFill rotWithShape="1">
          <a:blip r:embed="rId9">
            <a:alphaModFix/>
          </a:blip>
          <a:srcRect b="0" l="0" r="0" t="0"/>
          <a:stretch/>
        </p:blipFill>
        <p:spPr>
          <a:xfrm>
            <a:off x="4842586" y="1248683"/>
            <a:ext cx="914400" cy="914400"/>
          </a:xfrm>
          <a:prstGeom prst="rect">
            <a:avLst/>
          </a:prstGeom>
          <a:noFill/>
          <a:ln>
            <a:noFill/>
          </a:ln>
        </p:spPr>
      </p:pic>
      <p:pic>
        <p:nvPicPr>
          <p:cNvPr descr="Arrow: Rotate left with solid fill" id="3805" name="Google Shape;3805;p33"/>
          <p:cNvPicPr preferRelativeResize="0"/>
          <p:nvPr/>
        </p:nvPicPr>
        <p:blipFill rotWithShape="1">
          <a:blip r:embed="rId10">
            <a:alphaModFix/>
          </a:blip>
          <a:srcRect b="0" l="0" r="0" t="0"/>
          <a:stretch/>
        </p:blipFill>
        <p:spPr>
          <a:xfrm>
            <a:off x="8072558" y="1222394"/>
            <a:ext cx="914400" cy="914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0" name="Shape 3810"/>
        <p:cNvGrpSpPr/>
        <p:nvPr/>
      </p:nvGrpSpPr>
      <p:grpSpPr>
        <a:xfrm>
          <a:off x="0" y="0"/>
          <a:ext cx="0" cy="0"/>
          <a:chOff x="0" y="0"/>
          <a:chExt cx="0" cy="0"/>
        </a:xfrm>
      </p:grpSpPr>
      <p:pic>
        <p:nvPicPr>
          <p:cNvPr descr="Books and laptop" id="3811" name="Google Shape;3811;p34"/>
          <p:cNvPicPr preferRelativeResize="0"/>
          <p:nvPr/>
        </p:nvPicPr>
        <p:blipFill rotWithShape="1">
          <a:blip r:embed="rId3">
            <a:alphaModFix amt="35000"/>
          </a:blip>
          <a:srcRect b="5260" l="0" r="0" t="5261"/>
          <a:stretch/>
        </p:blipFill>
        <p:spPr>
          <a:xfrm>
            <a:off x="1352048" y="1898"/>
            <a:ext cx="10839952" cy="6476710"/>
          </a:xfrm>
          <a:custGeom>
            <a:rect b="b" l="l" r="r" t="t"/>
            <a:pathLst>
              <a:path extrusionOk="0" h="6476710" w="10839952">
                <a:moveTo>
                  <a:pt x="13028" y="0"/>
                </a:moveTo>
                <a:lnTo>
                  <a:pt x="10839952" y="0"/>
                </a:lnTo>
                <a:lnTo>
                  <a:pt x="10839952" y="4207453"/>
                </a:lnTo>
                <a:lnTo>
                  <a:pt x="10799970" y="4258332"/>
                </a:lnTo>
                <a:cubicBezTo>
                  <a:pt x="9681874" y="5613152"/>
                  <a:pt x="7989784" y="6476710"/>
                  <a:pt x="6096000" y="6476710"/>
                </a:cubicBezTo>
                <a:cubicBezTo>
                  <a:pt x="2729272" y="6476710"/>
                  <a:pt x="0" y="3747438"/>
                  <a:pt x="0" y="380710"/>
                </a:cubicBezTo>
                <a:cubicBezTo>
                  <a:pt x="0" y="275500"/>
                  <a:pt x="2664" y="170912"/>
                  <a:pt x="7932" y="67011"/>
                </a:cubicBezTo>
                <a:lnTo>
                  <a:pt x="13028" y="0"/>
                </a:lnTo>
                <a:close/>
              </a:path>
            </a:pathLst>
          </a:custGeom>
          <a:solidFill>
            <a:schemeClr val="lt1"/>
          </a:solidFill>
          <a:ln>
            <a:noFill/>
          </a:ln>
        </p:spPr>
      </p:pic>
      <p:sp>
        <p:nvSpPr>
          <p:cNvPr id="3812" name="Google Shape;3812;p34"/>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3" name="Google Shape;3813;p34"/>
          <p:cNvSpPr txBox="1"/>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Strategi Harga</a:t>
            </a:r>
            <a:endParaRPr/>
          </a:p>
        </p:txBody>
      </p:sp>
      <p:sp>
        <p:nvSpPr>
          <p:cNvPr id="3814" name="Google Shape;3814;p34"/>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15" name="Google Shape;3815;p34"/>
          <p:cNvSpPr txBox="1"/>
          <p:nvPr/>
        </p:nvSpPr>
        <p:spPr>
          <a:xfrm>
            <a:off x="285135" y="854284"/>
            <a:ext cx="11634149"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Contoh</a:t>
            </a:r>
            <a:endParaRPr b="1" sz="2400">
              <a:solidFill>
                <a:schemeClr val="accent1"/>
              </a:solidFill>
              <a:latin typeface="Barlow Medium"/>
              <a:ea typeface="Barlow Medium"/>
              <a:cs typeface="Barlow Medium"/>
              <a:sym typeface="Barlow Medium"/>
            </a:endParaRPr>
          </a:p>
        </p:txBody>
      </p:sp>
      <p:sp>
        <p:nvSpPr>
          <p:cNvPr id="3816" name="Google Shape;3816;p34"/>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7" name="Google Shape;3817;p34"/>
          <p:cNvSpPr txBox="1"/>
          <p:nvPr/>
        </p:nvSpPr>
        <p:spPr>
          <a:xfrm>
            <a:off x="996449" y="4009350"/>
            <a:ext cx="2033354" cy="1603157"/>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Font typeface="Arial"/>
              <a:buNone/>
            </a:pPr>
            <a:r>
              <a:rPr b="1" lang="en-US" sz="1600">
                <a:solidFill>
                  <a:schemeClr val="dk1"/>
                </a:solidFill>
                <a:latin typeface="Open Sans"/>
                <a:ea typeface="Open Sans"/>
                <a:cs typeface="Open Sans"/>
                <a:sym typeface="Open Sans"/>
              </a:rPr>
              <a:t>Startup perhiasan buatan tangan: </a:t>
            </a:r>
            <a:r>
              <a:rPr b="0" lang="en-US" sz="1600">
                <a:solidFill>
                  <a:schemeClr val="dk1"/>
                </a:solidFill>
                <a:latin typeface="Open Sans"/>
                <a:ea typeface="Open Sans"/>
                <a:cs typeface="Open Sans"/>
                <a:sym typeface="Open Sans"/>
              </a:rPr>
              <a:t>Total biaya pembuatan sepotong Rs. 1000; markup sebesar 60%. Harga jual: Rs. 1600.</a:t>
            </a:r>
            <a:endParaRPr b="0" sz="1400">
              <a:solidFill>
                <a:schemeClr val="dk1"/>
              </a:solidFill>
              <a:latin typeface="Open Sans"/>
              <a:ea typeface="Open Sans"/>
              <a:cs typeface="Open Sans"/>
              <a:sym typeface="Open Sans"/>
            </a:endParaRPr>
          </a:p>
        </p:txBody>
      </p:sp>
      <p:sp>
        <p:nvSpPr>
          <p:cNvPr id="3818" name="Google Shape;3818;p34"/>
          <p:cNvSpPr txBox="1"/>
          <p:nvPr/>
        </p:nvSpPr>
        <p:spPr>
          <a:xfrm>
            <a:off x="996450" y="3609535"/>
            <a:ext cx="1903411" cy="276665"/>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accent4"/>
              </a:buClr>
              <a:buSzPct val="100000"/>
              <a:buFont typeface="Arial"/>
              <a:buNone/>
            </a:pPr>
            <a:r>
              <a:rPr b="1" lang="en-US" sz="1800">
                <a:solidFill>
                  <a:schemeClr val="accent4"/>
                </a:solidFill>
                <a:latin typeface="Barlow"/>
                <a:ea typeface="Barlow"/>
                <a:cs typeface="Barlow"/>
                <a:sym typeface="Barlow"/>
              </a:rPr>
              <a:t>Biaya - Plus</a:t>
            </a:r>
            <a:endParaRPr b="1" sz="1800">
              <a:solidFill>
                <a:schemeClr val="accent4"/>
              </a:solidFill>
              <a:latin typeface="Barlow"/>
              <a:ea typeface="Barlow"/>
              <a:cs typeface="Barlow"/>
              <a:sym typeface="Barlow"/>
            </a:endParaRPr>
          </a:p>
        </p:txBody>
      </p:sp>
      <p:sp>
        <p:nvSpPr>
          <p:cNvPr id="3819" name="Google Shape;3819;p34"/>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20" name="Google Shape;3820;p34"/>
          <p:cNvSpPr txBox="1"/>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600"/>
              <a:buFont typeface="Arial"/>
              <a:buNone/>
            </a:pPr>
            <a:r>
              <a:rPr b="1" lang="en-US" sz="3600">
                <a:solidFill>
                  <a:schemeClr val="dk2"/>
                </a:solidFill>
                <a:latin typeface="Barlow"/>
                <a:ea typeface="Barlow"/>
                <a:cs typeface="Barlow"/>
                <a:sym typeface="Barlow"/>
              </a:rPr>
              <a:t>01</a:t>
            </a:r>
            <a:endParaRPr b="1" sz="3600">
              <a:solidFill>
                <a:schemeClr val="dk2"/>
              </a:solidFill>
              <a:latin typeface="Barlow"/>
              <a:ea typeface="Barlow"/>
              <a:cs typeface="Barlow"/>
              <a:sym typeface="Barlow"/>
            </a:endParaRPr>
          </a:p>
        </p:txBody>
      </p:sp>
      <p:sp>
        <p:nvSpPr>
          <p:cNvPr id="3821" name="Google Shape;3821;p34"/>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2" name="Google Shape;3822;p34"/>
          <p:cNvSpPr txBox="1"/>
          <p:nvPr/>
        </p:nvSpPr>
        <p:spPr>
          <a:xfrm>
            <a:off x="3700934" y="4009351"/>
            <a:ext cx="1822952" cy="160315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600"/>
              <a:buFont typeface="Arial"/>
              <a:buNone/>
            </a:pPr>
            <a:r>
              <a:rPr b="1" lang="en-US" sz="1600">
                <a:solidFill>
                  <a:schemeClr val="dk1"/>
                </a:solidFill>
                <a:latin typeface="Open Sans"/>
                <a:ea typeface="Open Sans"/>
                <a:cs typeface="Open Sans"/>
                <a:sym typeface="Open Sans"/>
              </a:rPr>
              <a:t>Layanan OTT </a:t>
            </a:r>
            <a:r>
              <a:rPr b="0" lang="en-US" sz="1600">
                <a:solidFill>
                  <a:schemeClr val="dk1"/>
                </a:solidFill>
                <a:latin typeface="Open Sans"/>
                <a:ea typeface="Open Sans"/>
                <a:cs typeface="Open Sans"/>
                <a:sym typeface="Open Sans"/>
              </a:rPr>
              <a:t>baru untuk film India @Rs 50 malam</a:t>
            </a:r>
            <a:endParaRPr b="0" sz="1600">
              <a:solidFill>
                <a:schemeClr val="dk1"/>
              </a:solidFill>
              <a:latin typeface="Open Sans"/>
              <a:ea typeface="Open Sans"/>
              <a:cs typeface="Open Sans"/>
              <a:sym typeface="Open Sans"/>
            </a:endParaRPr>
          </a:p>
        </p:txBody>
      </p:sp>
      <p:sp>
        <p:nvSpPr>
          <p:cNvPr id="3823" name="Google Shape;3823;p34"/>
          <p:cNvSpPr txBox="1"/>
          <p:nvPr/>
        </p:nvSpPr>
        <p:spPr>
          <a:xfrm>
            <a:off x="3700935" y="3609535"/>
            <a:ext cx="1903411" cy="276665"/>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accent4"/>
              </a:buClr>
              <a:buSzPct val="100000"/>
              <a:buFont typeface="Arial"/>
              <a:buNone/>
            </a:pPr>
            <a:r>
              <a:rPr b="1" lang="en-US" sz="1800">
                <a:solidFill>
                  <a:schemeClr val="accent4"/>
                </a:solidFill>
                <a:latin typeface="Barlow"/>
                <a:ea typeface="Barlow"/>
                <a:cs typeface="Barlow"/>
                <a:sym typeface="Barlow"/>
              </a:rPr>
              <a:t>Pasar - Masuk</a:t>
            </a:r>
            <a:endParaRPr b="1" sz="1800">
              <a:solidFill>
                <a:schemeClr val="accent4"/>
              </a:solidFill>
              <a:latin typeface="Barlow"/>
              <a:ea typeface="Barlow"/>
              <a:cs typeface="Barlow"/>
              <a:sym typeface="Barlow"/>
            </a:endParaRPr>
          </a:p>
        </p:txBody>
      </p:sp>
      <p:sp>
        <p:nvSpPr>
          <p:cNvPr id="3824" name="Google Shape;3824;p34"/>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25" name="Google Shape;3825;p34"/>
          <p:cNvSpPr txBox="1"/>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600"/>
              <a:buFont typeface="Arial"/>
              <a:buNone/>
            </a:pPr>
            <a:r>
              <a:rPr b="1" lang="en-US" sz="3600">
                <a:solidFill>
                  <a:schemeClr val="dk2"/>
                </a:solidFill>
                <a:latin typeface="Barlow"/>
                <a:ea typeface="Barlow"/>
                <a:cs typeface="Barlow"/>
                <a:sym typeface="Barlow"/>
              </a:rPr>
              <a:t>02</a:t>
            </a:r>
            <a:endParaRPr b="1" sz="3600">
              <a:solidFill>
                <a:schemeClr val="dk2"/>
              </a:solidFill>
              <a:latin typeface="Barlow"/>
              <a:ea typeface="Barlow"/>
              <a:cs typeface="Barlow"/>
              <a:sym typeface="Barlow"/>
            </a:endParaRPr>
          </a:p>
        </p:txBody>
      </p:sp>
      <p:sp>
        <p:nvSpPr>
          <p:cNvPr id="3826" name="Google Shape;3826;p34"/>
          <p:cNvSpPr/>
          <p:nvPr/>
        </p:nvSpPr>
        <p:spPr>
          <a:xfrm>
            <a:off x="6191486" y="2603847"/>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7" name="Google Shape;3827;p34"/>
          <p:cNvSpPr txBox="1"/>
          <p:nvPr/>
        </p:nvSpPr>
        <p:spPr>
          <a:xfrm>
            <a:off x="6413825" y="4009350"/>
            <a:ext cx="1822952" cy="149069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lang="en-US" sz="1600">
                <a:solidFill>
                  <a:schemeClr val="dk1"/>
                </a:solidFill>
                <a:latin typeface="Open Sans"/>
                <a:ea typeface="Open Sans"/>
                <a:cs typeface="Open Sans"/>
                <a:sym typeface="Open Sans"/>
              </a:rPr>
              <a:t>EV bertenaga surya baru </a:t>
            </a:r>
            <a:r>
              <a:rPr b="0" lang="en-US" sz="1600">
                <a:solidFill>
                  <a:schemeClr val="dk1"/>
                </a:solidFill>
                <a:latin typeface="Open Sans"/>
                <a:ea typeface="Open Sans"/>
                <a:cs typeface="Open Sans"/>
                <a:sym typeface="Open Sans"/>
              </a:rPr>
              <a:t>dengan jangkauan yang diperluas yang memerintahkan premium untuk nilai ekstra</a:t>
            </a:r>
            <a:endParaRPr b="0" sz="1600">
              <a:solidFill>
                <a:schemeClr val="dk1"/>
              </a:solidFill>
              <a:latin typeface="Open Sans"/>
              <a:ea typeface="Open Sans"/>
              <a:cs typeface="Open Sans"/>
              <a:sym typeface="Open Sans"/>
            </a:endParaRPr>
          </a:p>
        </p:txBody>
      </p:sp>
      <p:sp>
        <p:nvSpPr>
          <p:cNvPr id="3828" name="Google Shape;3828;p34"/>
          <p:cNvSpPr txBox="1"/>
          <p:nvPr/>
        </p:nvSpPr>
        <p:spPr>
          <a:xfrm>
            <a:off x="6360454" y="3542841"/>
            <a:ext cx="1903411" cy="2766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4"/>
              </a:buClr>
              <a:buSzPts val="1700"/>
              <a:buFont typeface="Arial"/>
              <a:buNone/>
            </a:pPr>
            <a:r>
              <a:rPr b="1" lang="en-US" sz="1700">
                <a:solidFill>
                  <a:schemeClr val="accent4"/>
                </a:solidFill>
                <a:latin typeface="Barlow"/>
                <a:ea typeface="Barlow"/>
                <a:cs typeface="Barlow"/>
                <a:sym typeface="Barlow"/>
              </a:rPr>
              <a:t>Berbasis Nilai</a:t>
            </a:r>
            <a:endParaRPr b="1" i="0" sz="1700">
              <a:solidFill>
                <a:schemeClr val="accent4"/>
              </a:solidFill>
              <a:latin typeface="Barlow"/>
              <a:ea typeface="Barlow"/>
              <a:cs typeface="Barlow"/>
              <a:sym typeface="Barlow"/>
            </a:endParaRPr>
          </a:p>
        </p:txBody>
      </p:sp>
      <p:sp>
        <p:nvSpPr>
          <p:cNvPr id="3829" name="Google Shape;3829;p34"/>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30" name="Google Shape;3830;p34"/>
          <p:cNvSpPr txBox="1"/>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600"/>
              <a:buFont typeface="Arial"/>
              <a:buNone/>
            </a:pPr>
            <a:r>
              <a:rPr b="1" lang="en-US" sz="3600">
                <a:solidFill>
                  <a:schemeClr val="dk2"/>
                </a:solidFill>
                <a:latin typeface="Barlow"/>
                <a:ea typeface="Barlow"/>
                <a:cs typeface="Barlow"/>
                <a:sym typeface="Barlow"/>
              </a:rPr>
              <a:t>03</a:t>
            </a:r>
            <a:endParaRPr b="1" sz="3600">
              <a:solidFill>
                <a:schemeClr val="dk2"/>
              </a:solidFill>
              <a:latin typeface="Barlow"/>
              <a:ea typeface="Barlow"/>
              <a:cs typeface="Barlow"/>
              <a:sym typeface="Barlow"/>
            </a:endParaRPr>
          </a:p>
        </p:txBody>
      </p:sp>
      <p:sp>
        <p:nvSpPr>
          <p:cNvPr id="3831" name="Google Shape;3831;p34"/>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2" name="Google Shape;3832;p34"/>
          <p:cNvSpPr txBox="1"/>
          <p:nvPr/>
        </p:nvSpPr>
        <p:spPr>
          <a:xfrm>
            <a:off x="9126716" y="4009351"/>
            <a:ext cx="1822952" cy="14906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600"/>
              <a:buFont typeface="Arial"/>
              <a:buNone/>
            </a:pPr>
            <a:r>
              <a:rPr b="1" lang="en-US" sz="1600">
                <a:solidFill>
                  <a:schemeClr val="dk1"/>
                </a:solidFill>
                <a:latin typeface="Open Sans"/>
                <a:ea typeface="Open Sans"/>
                <a:cs typeface="Open Sans"/>
                <a:sym typeface="Open Sans"/>
              </a:rPr>
              <a:t>Uber: </a:t>
            </a:r>
            <a:r>
              <a:rPr b="0" lang="en-US" sz="1600">
                <a:solidFill>
                  <a:schemeClr val="dk1"/>
                </a:solidFill>
                <a:latin typeface="Open Sans"/>
                <a:ea typeface="Open Sans"/>
                <a:cs typeface="Open Sans"/>
                <a:sym typeface="Open Sans"/>
              </a:rPr>
              <a:t>Lonjakan harga selama jam sibuk</a:t>
            </a:r>
            <a:endParaRPr b="0" sz="1600">
              <a:solidFill>
                <a:schemeClr val="dk1"/>
              </a:solidFill>
              <a:latin typeface="Open Sans"/>
              <a:ea typeface="Open Sans"/>
              <a:cs typeface="Open Sans"/>
              <a:sym typeface="Open Sans"/>
            </a:endParaRPr>
          </a:p>
        </p:txBody>
      </p:sp>
      <p:sp>
        <p:nvSpPr>
          <p:cNvPr id="3833" name="Google Shape;3833;p34"/>
          <p:cNvSpPr txBox="1"/>
          <p:nvPr/>
        </p:nvSpPr>
        <p:spPr>
          <a:xfrm>
            <a:off x="9112106" y="3558193"/>
            <a:ext cx="1903411" cy="276665"/>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accent4"/>
              </a:buClr>
              <a:buSzPct val="100000"/>
              <a:buFont typeface="Arial"/>
              <a:buNone/>
            </a:pPr>
            <a:r>
              <a:rPr b="1" lang="en-US" sz="1800">
                <a:solidFill>
                  <a:schemeClr val="accent4"/>
                </a:solidFill>
                <a:latin typeface="Barlow"/>
                <a:ea typeface="Barlow"/>
                <a:cs typeface="Barlow"/>
                <a:sym typeface="Barlow"/>
              </a:rPr>
              <a:t>Dinamis</a:t>
            </a:r>
            <a:endParaRPr b="1" sz="1800">
              <a:solidFill>
                <a:schemeClr val="accent4"/>
              </a:solidFill>
              <a:latin typeface="Barlow"/>
              <a:ea typeface="Barlow"/>
              <a:cs typeface="Barlow"/>
              <a:sym typeface="Barlow"/>
            </a:endParaRPr>
          </a:p>
        </p:txBody>
      </p:sp>
      <p:sp>
        <p:nvSpPr>
          <p:cNvPr id="3834" name="Google Shape;3834;p34"/>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35" name="Google Shape;3835;p34"/>
          <p:cNvSpPr txBox="1"/>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600"/>
              <a:buFont typeface="Arial"/>
              <a:buNone/>
            </a:pPr>
            <a:r>
              <a:rPr b="1" lang="en-US" sz="3600">
                <a:solidFill>
                  <a:schemeClr val="dk2"/>
                </a:solidFill>
                <a:latin typeface="Barlow"/>
                <a:ea typeface="Barlow"/>
                <a:cs typeface="Barlow"/>
                <a:sym typeface="Barlow"/>
              </a:rPr>
              <a:t>04</a:t>
            </a:r>
            <a:endParaRPr b="1" sz="3600">
              <a:solidFill>
                <a:schemeClr val="dk2"/>
              </a:solidFill>
              <a:latin typeface="Barlow"/>
              <a:ea typeface="Barlow"/>
              <a:cs typeface="Barlow"/>
              <a:sym typeface="Barlow"/>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9" name="Shape 3839"/>
        <p:cNvGrpSpPr/>
        <p:nvPr/>
      </p:nvGrpSpPr>
      <p:grpSpPr>
        <a:xfrm>
          <a:off x="0" y="0"/>
          <a:ext cx="0" cy="0"/>
          <a:chOff x="0" y="0"/>
          <a:chExt cx="0" cy="0"/>
        </a:xfrm>
      </p:grpSpPr>
      <p:sp>
        <p:nvSpPr>
          <p:cNvPr id="3840" name="Google Shape;3840;p3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1" name="Google Shape;3841;p35"/>
          <p:cNvSpPr txBox="1"/>
          <p:nvPr/>
        </p:nvSpPr>
        <p:spPr>
          <a:xfrm>
            <a:off x="838201" y="365125"/>
            <a:ext cx="5251316" cy="180730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200">
                <a:solidFill>
                  <a:srgbClr val="F2672A"/>
                </a:solidFill>
                <a:latin typeface="Barlow"/>
                <a:ea typeface="Barlow"/>
                <a:cs typeface="Barlow"/>
                <a:sym typeface="Barlow"/>
              </a:rPr>
              <a:t>BAGAIMANA JIKA SAYA MEMBERI HARGA RENDAH PADA SOLUSI SAYA?</a:t>
            </a:r>
            <a:endParaRPr/>
          </a:p>
        </p:txBody>
      </p:sp>
      <p:sp>
        <p:nvSpPr>
          <p:cNvPr id="3842" name="Google Shape;3842;p35"/>
          <p:cNvSpPr txBox="1"/>
          <p:nvPr/>
        </p:nvSpPr>
        <p:spPr>
          <a:xfrm>
            <a:off x="838200" y="2333297"/>
            <a:ext cx="4619621" cy="3843666"/>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chemeClr val="dk1"/>
              </a:buClr>
              <a:buSzPct val="100000"/>
              <a:buFont typeface="Arial"/>
              <a:buChar char="•"/>
            </a:pPr>
            <a:r>
              <a:rPr lang="en-US" sz="2800">
                <a:solidFill>
                  <a:schemeClr val="dk1"/>
                </a:solidFill>
                <a:latin typeface="Barlow"/>
                <a:ea typeface="Barlow"/>
                <a:cs typeface="Barlow"/>
                <a:sym typeface="Barlow"/>
              </a:rPr>
              <a:t>Penetrasi Pasar yang Lebih Baik</a:t>
            </a:r>
            <a:br>
              <a:rPr lang="en-US" sz="2800">
                <a:solidFill>
                  <a:schemeClr val="dk1"/>
                </a:solidFill>
                <a:latin typeface="Barlow"/>
                <a:ea typeface="Barlow"/>
                <a:cs typeface="Barlow"/>
                <a:sym typeface="Barlow"/>
              </a:rPr>
            </a:br>
            <a:r>
              <a:rPr lang="en-US" sz="2800">
                <a:solidFill>
                  <a:schemeClr val="dk1"/>
                </a:solidFill>
                <a:latin typeface="Barlow"/>
                <a:ea typeface="Barlow"/>
                <a:cs typeface="Barlow"/>
                <a:sym typeface="Barlow"/>
              </a:rPr>
              <a:t>Keunggulan kompetitif</a:t>
            </a:r>
            <a:endParaRPr sz="2800">
              <a:solidFill>
                <a:schemeClr val="dk1"/>
              </a:solidFill>
              <a:latin typeface="Barlow"/>
              <a:ea typeface="Barlow"/>
              <a:cs typeface="Barlow"/>
              <a:sym typeface="Barlow"/>
            </a:endParaRPr>
          </a:p>
          <a:p>
            <a:pPr indent="0" lvl="0" marL="0" marR="0" rtl="0" algn="l">
              <a:lnSpc>
                <a:spcPct val="90000"/>
              </a:lnSpc>
              <a:spcBef>
                <a:spcPts val="600"/>
              </a:spcBef>
              <a:spcAft>
                <a:spcPts val="0"/>
              </a:spcAft>
              <a:buNone/>
            </a:pPr>
            <a:r>
              <a:t/>
            </a:r>
            <a:endParaRPr sz="2800">
              <a:solidFill>
                <a:schemeClr val="dk1"/>
              </a:solidFill>
              <a:latin typeface="Barlow"/>
              <a:ea typeface="Barlow"/>
              <a:cs typeface="Barlow"/>
              <a:sym typeface="Barlow"/>
            </a:endParaRPr>
          </a:p>
          <a:p>
            <a:pPr indent="0" lvl="0" marL="0" marR="0" rtl="0" algn="l">
              <a:lnSpc>
                <a:spcPct val="90000"/>
              </a:lnSpc>
              <a:spcBef>
                <a:spcPts val="600"/>
              </a:spcBef>
              <a:spcAft>
                <a:spcPts val="0"/>
              </a:spcAft>
              <a:buNone/>
            </a:pPr>
            <a:r>
              <a:rPr lang="en-US" sz="2800">
                <a:solidFill>
                  <a:schemeClr val="dk1"/>
                </a:solidFill>
                <a:latin typeface="Barlow"/>
                <a:ea typeface="Barlow"/>
                <a:cs typeface="Barlow"/>
                <a:sym typeface="Barlow"/>
              </a:rPr>
              <a:t>TETAPI,</a:t>
            </a:r>
            <a:endParaRPr/>
          </a:p>
          <a:p>
            <a:pPr indent="0" lvl="0" marL="0" marR="0" rtl="0" algn="l">
              <a:lnSpc>
                <a:spcPct val="90000"/>
              </a:lnSpc>
              <a:spcBef>
                <a:spcPts val="600"/>
              </a:spcBef>
              <a:spcAft>
                <a:spcPts val="0"/>
              </a:spcAft>
              <a:buNone/>
            </a:pPr>
            <a:r>
              <a:t/>
            </a:r>
            <a:endParaRPr sz="2800">
              <a:solidFill>
                <a:schemeClr val="dk1"/>
              </a:solidFill>
              <a:latin typeface="Barlow"/>
              <a:ea typeface="Barlow"/>
              <a:cs typeface="Barlow"/>
              <a:sym typeface="Barlow"/>
            </a:endParaRPr>
          </a:p>
          <a:p>
            <a:pPr indent="0" lvl="0" marL="0" marR="0" rtl="0" algn="l">
              <a:lnSpc>
                <a:spcPct val="90000"/>
              </a:lnSpc>
              <a:spcBef>
                <a:spcPts val="600"/>
              </a:spcBef>
              <a:spcAft>
                <a:spcPts val="0"/>
              </a:spcAft>
              <a:buClr>
                <a:schemeClr val="dk1"/>
              </a:buClr>
              <a:buSzPct val="100000"/>
              <a:buFont typeface="Arial"/>
              <a:buChar char="•"/>
            </a:pPr>
            <a:r>
              <a:rPr lang="en-US" sz="2800">
                <a:solidFill>
                  <a:schemeClr val="dk1"/>
                </a:solidFill>
                <a:latin typeface="Barlow"/>
                <a:ea typeface="Barlow"/>
                <a:cs typeface="Barlow"/>
                <a:sym typeface="Barlow"/>
              </a:rPr>
              <a:t>Margin Keuntungan Rendah</a:t>
            </a:r>
            <a:br>
              <a:rPr lang="en-US" sz="2800">
                <a:solidFill>
                  <a:schemeClr val="dk1"/>
                </a:solidFill>
                <a:latin typeface="Barlow"/>
                <a:ea typeface="Barlow"/>
                <a:cs typeface="Barlow"/>
                <a:sym typeface="Barlow"/>
              </a:rPr>
            </a:br>
            <a:r>
              <a:rPr lang="en-US" sz="2800">
                <a:solidFill>
                  <a:schemeClr val="dk1"/>
                </a:solidFill>
                <a:latin typeface="Barlow"/>
                <a:ea typeface="Barlow"/>
                <a:cs typeface="Barlow"/>
                <a:sym typeface="Barlow"/>
              </a:rPr>
              <a:t>Nilai Sub-standar yang Dirasakan</a:t>
            </a:r>
            <a:endParaRPr sz="2800">
              <a:solidFill>
                <a:schemeClr val="dk1"/>
              </a:solidFill>
              <a:latin typeface="Barlow"/>
              <a:ea typeface="Barlow"/>
              <a:cs typeface="Barlow"/>
              <a:sym typeface="Barlow"/>
            </a:endParaRPr>
          </a:p>
        </p:txBody>
      </p:sp>
      <p:pic>
        <p:nvPicPr>
          <p:cNvPr descr="A person holding a phone and looking up&#10;&#10;Description automatically generated" id="3843" name="Google Shape;3843;p35"/>
          <p:cNvPicPr preferRelativeResize="0"/>
          <p:nvPr/>
        </p:nvPicPr>
        <p:blipFill rotWithShape="1">
          <a:blip r:embed="rId3">
            <a:alphaModFix/>
          </a:blip>
          <a:srcRect b="-1" l="0" r="41962"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3844" name="Google Shape;384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None/>
            </a:pPr>
            <a:fld id="{00000000-1234-1234-1234-123412341234}" type="slidenum">
              <a:rPr lang="en-US" sz="1200">
                <a:solidFill>
                  <a:srgbClr val="FFFFFF"/>
                </a:solidFill>
                <a:latin typeface="Barlow"/>
                <a:ea typeface="Barlow"/>
                <a:cs typeface="Barlow"/>
                <a:sym typeface="Barlow"/>
              </a:rPr>
              <a:t>‹#›</a:t>
            </a:fld>
            <a:endParaRPr sz="1200">
              <a:solidFill>
                <a:srgbClr val="FFFFFF"/>
              </a:solidFill>
              <a:latin typeface="Barlow"/>
              <a:ea typeface="Barlow"/>
              <a:cs typeface="Barlow"/>
              <a:sym typeface="Barlow"/>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8" name="Shape 3848"/>
        <p:cNvGrpSpPr/>
        <p:nvPr/>
      </p:nvGrpSpPr>
      <p:grpSpPr>
        <a:xfrm>
          <a:off x="0" y="0"/>
          <a:ext cx="0" cy="0"/>
          <a:chOff x="0" y="0"/>
          <a:chExt cx="0" cy="0"/>
        </a:xfrm>
      </p:grpSpPr>
      <p:sp>
        <p:nvSpPr>
          <p:cNvPr id="3849" name="Google Shape;3849;p3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0" name="Google Shape;3850;p36"/>
          <p:cNvSpPr txBox="1"/>
          <p:nvPr/>
        </p:nvSpPr>
        <p:spPr>
          <a:xfrm>
            <a:off x="838201" y="365125"/>
            <a:ext cx="5251316" cy="1807305"/>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90000"/>
              </a:lnSpc>
              <a:spcBef>
                <a:spcPts val="0"/>
              </a:spcBef>
              <a:spcAft>
                <a:spcPts val="0"/>
              </a:spcAft>
              <a:buNone/>
            </a:pPr>
            <a:r>
              <a:rPr b="1" lang="en-US" sz="3600">
                <a:solidFill>
                  <a:srgbClr val="F2672A"/>
                </a:solidFill>
                <a:latin typeface="Open Sans"/>
                <a:ea typeface="Open Sans"/>
                <a:cs typeface="Open Sans"/>
                <a:sym typeface="Open Sans"/>
              </a:rPr>
              <a:t>BAGAIMANA JIKA SAYA MEMBERI HARGA SOLUSI SAYA TINGGI?</a:t>
            </a:r>
            <a:endParaRPr/>
          </a:p>
        </p:txBody>
      </p:sp>
      <p:sp>
        <p:nvSpPr>
          <p:cNvPr id="3851" name="Google Shape;3851;p36"/>
          <p:cNvSpPr txBox="1"/>
          <p:nvPr/>
        </p:nvSpPr>
        <p:spPr>
          <a:xfrm>
            <a:off x="838200" y="2333297"/>
            <a:ext cx="4619621" cy="3843666"/>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chemeClr val="dk1"/>
              </a:buClr>
              <a:buSzPct val="100000"/>
              <a:buFont typeface="Arial"/>
              <a:buChar char="•"/>
            </a:pPr>
            <a:r>
              <a:rPr lang="en-US" sz="2800">
                <a:solidFill>
                  <a:schemeClr val="dk1"/>
                </a:solidFill>
                <a:latin typeface="Barlow"/>
                <a:ea typeface="Barlow"/>
                <a:cs typeface="Barlow"/>
                <a:sym typeface="Barlow"/>
              </a:rPr>
              <a:t>Kualitas dan Prestise yang Dirasakan Lebih Tinggi</a:t>
            </a:r>
            <a:br>
              <a:rPr lang="en-US" sz="2800">
                <a:solidFill>
                  <a:schemeClr val="dk1"/>
                </a:solidFill>
                <a:latin typeface="Barlow"/>
                <a:ea typeface="Barlow"/>
                <a:cs typeface="Barlow"/>
                <a:sym typeface="Barlow"/>
              </a:rPr>
            </a:br>
            <a:r>
              <a:rPr lang="en-US" sz="2800">
                <a:solidFill>
                  <a:schemeClr val="dk1"/>
                </a:solidFill>
                <a:latin typeface="Barlow"/>
                <a:ea typeface="Barlow"/>
                <a:cs typeface="Barlow"/>
                <a:sym typeface="Barlow"/>
              </a:rPr>
              <a:t>Peningkatan Margin Keuntungan</a:t>
            </a:r>
            <a:endParaRPr sz="2800">
              <a:solidFill>
                <a:schemeClr val="dk1"/>
              </a:solidFill>
              <a:latin typeface="Barlow"/>
              <a:ea typeface="Barlow"/>
              <a:cs typeface="Barlow"/>
              <a:sym typeface="Barlow"/>
            </a:endParaRPr>
          </a:p>
          <a:p>
            <a:pPr indent="0" lvl="0" marL="0" marR="0" rtl="0" algn="l">
              <a:lnSpc>
                <a:spcPct val="90000"/>
              </a:lnSpc>
              <a:spcBef>
                <a:spcPts val="600"/>
              </a:spcBef>
              <a:spcAft>
                <a:spcPts val="0"/>
              </a:spcAft>
              <a:buNone/>
            </a:pPr>
            <a:r>
              <a:t/>
            </a:r>
            <a:endParaRPr sz="2800">
              <a:solidFill>
                <a:schemeClr val="dk1"/>
              </a:solidFill>
              <a:latin typeface="Barlow"/>
              <a:ea typeface="Barlow"/>
              <a:cs typeface="Barlow"/>
              <a:sym typeface="Barlow"/>
            </a:endParaRPr>
          </a:p>
          <a:p>
            <a:pPr indent="0" lvl="0" marL="0" marR="0" rtl="0" algn="l">
              <a:lnSpc>
                <a:spcPct val="90000"/>
              </a:lnSpc>
              <a:spcBef>
                <a:spcPts val="600"/>
              </a:spcBef>
              <a:spcAft>
                <a:spcPts val="0"/>
              </a:spcAft>
              <a:buNone/>
            </a:pPr>
            <a:r>
              <a:rPr lang="en-US" sz="2800">
                <a:solidFill>
                  <a:schemeClr val="dk1"/>
                </a:solidFill>
                <a:latin typeface="Barlow"/>
                <a:ea typeface="Barlow"/>
                <a:cs typeface="Barlow"/>
                <a:sym typeface="Barlow"/>
              </a:rPr>
              <a:t>TETAPI,</a:t>
            </a:r>
            <a:br>
              <a:rPr lang="en-US" sz="2800">
                <a:solidFill>
                  <a:schemeClr val="dk1"/>
                </a:solidFill>
                <a:latin typeface="Barlow"/>
                <a:ea typeface="Barlow"/>
                <a:cs typeface="Barlow"/>
                <a:sym typeface="Barlow"/>
              </a:rPr>
            </a:br>
            <a:endParaRPr/>
          </a:p>
          <a:p>
            <a:pPr indent="0" lvl="0" marL="0" marR="0" rtl="0" algn="l">
              <a:lnSpc>
                <a:spcPct val="90000"/>
              </a:lnSpc>
              <a:spcBef>
                <a:spcPts val="600"/>
              </a:spcBef>
              <a:spcAft>
                <a:spcPts val="0"/>
              </a:spcAft>
              <a:buNone/>
            </a:pPr>
            <a:r>
              <a:rPr lang="en-US" sz="2800">
                <a:solidFill>
                  <a:schemeClr val="dk1"/>
                </a:solidFill>
                <a:latin typeface="Barlow"/>
                <a:ea typeface="Barlow"/>
                <a:cs typeface="Barlow"/>
                <a:sym typeface="Barlow"/>
              </a:rPr>
              <a:t>Pangsa Pasar Terbatas</a:t>
            </a:r>
            <a:br>
              <a:rPr lang="en-US" sz="2800">
                <a:solidFill>
                  <a:schemeClr val="dk1"/>
                </a:solidFill>
                <a:latin typeface="Barlow"/>
                <a:ea typeface="Barlow"/>
                <a:cs typeface="Barlow"/>
                <a:sym typeface="Barlow"/>
              </a:rPr>
            </a:br>
            <a:r>
              <a:rPr lang="en-US" sz="2800">
                <a:solidFill>
                  <a:schemeClr val="dk1"/>
                </a:solidFill>
                <a:latin typeface="Barlow"/>
                <a:ea typeface="Barlow"/>
                <a:cs typeface="Barlow"/>
                <a:sym typeface="Barlow"/>
              </a:rPr>
              <a:t>Tunduk pada sensitivitas harga</a:t>
            </a:r>
            <a:endParaRPr sz="2800">
              <a:solidFill>
                <a:schemeClr val="dk1"/>
              </a:solidFill>
              <a:latin typeface="Barlow"/>
              <a:ea typeface="Barlow"/>
              <a:cs typeface="Barlow"/>
              <a:sym typeface="Barlow"/>
            </a:endParaRPr>
          </a:p>
        </p:txBody>
      </p:sp>
      <p:pic>
        <p:nvPicPr>
          <p:cNvPr descr="A person with glasses and a beard&#10;&#10;Description automatically generated" id="3852" name="Google Shape;3852;p36"/>
          <p:cNvPicPr preferRelativeResize="0"/>
          <p:nvPr/>
        </p:nvPicPr>
        <p:blipFill rotWithShape="1">
          <a:blip r:embed="rId3">
            <a:alphaModFix/>
          </a:blip>
          <a:srcRect b="-1" l="30732" r="11229"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3853" name="Google Shape;385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None/>
            </a:pPr>
            <a:fld id="{00000000-1234-1234-1234-123412341234}" type="slidenum">
              <a:rPr lang="en-US" sz="1200">
                <a:solidFill>
                  <a:srgbClr val="FFFFFF"/>
                </a:solidFill>
                <a:latin typeface="Calibri"/>
                <a:ea typeface="Calibri"/>
                <a:cs typeface="Calibri"/>
                <a:sym typeface="Calibri"/>
              </a:rPr>
              <a:t>‹#›</a:t>
            </a:fld>
            <a:endParaRPr sz="1200">
              <a:solidFill>
                <a:srgbClr val="FFFF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7" name="Shape 3857"/>
        <p:cNvGrpSpPr/>
        <p:nvPr/>
      </p:nvGrpSpPr>
      <p:grpSpPr>
        <a:xfrm>
          <a:off x="0" y="0"/>
          <a:ext cx="0" cy="0"/>
          <a:chOff x="0" y="0"/>
          <a:chExt cx="0" cy="0"/>
        </a:xfrm>
      </p:grpSpPr>
      <p:sp>
        <p:nvSpPr>
          <p:cNvPr id="3858" name="Google Shape;3858;p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Harga BUKAN Keputusan Satu Kali.</a:t>
            </a:r>
            <a:endParaRPr/>
          </a:p>
        </p:txBody>
      </p:sp>
      <p:sp>
        <p:nvSpPr>
          <p:cNvPr id="3859" name="Google Shape;3859;p3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accent1"/>
              </a:buClr>
              <a:buSzPts val="2400"/>
              <a:buNone/>
            </a:pPr>
            <a:r>
              <a:rPr lang="en-US"/>
              <a:t>Bagaimana cara melakukannya?</a:t>
            </a:r>
            <a:endParaRPr/>
          </a:p>
        </p:txBody>
      </p:sp>
      <p:sp>
        <p:nvSpPr>
          <p:cNvPr id="3860" name="Google Shape;3860;p37"/>
          <p:cNvSpPr txBox="1"/>
          <p:nvPr/>
        </p:nvSpPr>
        <p:spPr>
          <a:xfrm>
            <a:off x="494879" y="1980789"/>
            <a:ext cx="10778171"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2672A"/>
                </a:solidFill>
                <a:latin typeface="Open Sans"/>
                <a:ea typeface="Open Sans"/>
                <a:cs typeface="Open Sans"/>
                <a:sym typeface="Open Sans"/>
              </a:rPr>
              <a:t>1. Kenali Pelanggan Anda</a:t>
            </a:r>
            <a:br>
              <a:rPr b="1" lang="en-US" sz="1600">
                <a:solidFill>
                  <a:srgbClr val="F2672A"/>
                </a:solidFill>
                <a:latin typeface="Open Sans"/>
                <a:ea typeface="Open Sans"/>
                <a:cs typeface="Open Sans"/>
                <a:sym typeface="Open Sans"/>
              </a:rPr>
            </a:br>
            <a:r>
              <a:rPr lang="en-US" sz="1600">
                <a:solidFill>
                  <a:srgbClr val="F2672A"/>
                </a:solidFill>
                <a:latin typeface="Open Sans"/>
                <a:ea typeface="Open Sans"/>
                <a:cs typeface="Open Sans"/>
                <a:sym typeface="Open Sans"/>
              </a:rPr>
              <a:t>Lakukan riset pasar untuk mengidentifikasi kesediaan pelanggan Anda untuk membayar, preferensi mereka, dan persepsi mereka tentang nilai</a:t>
            </a:r>
            <a:br>
              <a:rPr b="1" lang="en-US" sz="1600">
                <a:solidFill>
                  <a:srgbClr val="F2672A"/>
                </a:solidFill>
                <a:latin typeface="Open Sans"/>
                <a:ea typeface="Open Sans"/>
                <a:cs typeface="Open Sans"/>
                <a:sym typeface="Open Sans"/>
              </a:rPr>
            </a:br>
            <a:r>
              <a:rPr b="1" lang="en-US" sz="1600">
                <a:solidFill>
                  <a:srgbClr val="F2672A"/>
                </a:solidFill>
                <a:latin typeface="Open Sans"/>
                <a:ea typeface="Open Sans"/>
                <a:cs typeface="Open Sans"/>
                <a:sym typeface="Open Sans"/>
              </a:rPr>
              <a:t>2. Pahami Biaya Anda</a:t>
            </a:r>
            <a:br>
              <a:rPr b="1" lang="en-US" sz="1600">
                <a:solidFill>
                  <a:srgbClr val="F2672A"/>
                </a:solidFill>
                <a:latin typeface="Open Sans"/>
                <a:ea typeface="Open Sans"/>
                <a:cs typeface="Open Sans"/>
                <a:sym typeface="Open Sans"/>
              </a:rPr>
            </a:br>
            <a:r>
              <a:rPr lang="en-US" sz="1600">
                <a:solidFill>
                  <a:srgbClr val="F2672A"/>
                </a:solidFill>
                <a:latin typeface="Open Sans"/>
                <a:ea typeface="Open Sans"/>
                <a:cs typeface="Open Sans"/>
                <a:sym typeface="Open Sans"/>
              </a:rPr>
              <a:t>Sebelum menentukan harga, startup harus memiliki pemahaman yang jelas tentang biayanya. Ini tidak hanya mencakup biaya produksi tetapi juga overhead, biaya pemasaran, dan biaya terkait lainnya</a:t>
            </a:r>
            <a:br>
              <a:rPr b="1" lang="en-US" sz="1600">
                <a:solidFill>
                  <a:srgbClr val="F2672A"/>
                </a:solidFill>
                <a:latin typeface="Open Sans"/>
                <a:ea typeface="Open Sans"/>
                <a:cs typeface="Open Sans"/>
                <a:sym typeface="Open Sans"/>
              </a:rPr>
            </a:br>
            <a:r>
              <a:rPr b="1" lang="en-US" sz="1600">
                <a:solidFill>
                  <a:srgbClr val="F2672A"/>
                </a:solidFill>
                <a:latin typeface="Open Sans"/>
                <a:ea typeface="Open Sans"/>
                <a:cs typeface="Open Sans"/>
                <a:sym typeface="Open Sans"/>
              </a:rPr>
              <a:t>3. Analisis Pesaing</a:t>
            </a:r>
            <a:br>
              <a:rPr b="1" lang="en-US" sz="1600">
                <a:solidFill>
                  <a:srgbClr val="F2672A"/>
                </a:solidFill>
                <a:latin typeface="Open Sans"/>
                <a:ea typeface="Open Sans"/>
                <a:cs typeface="Open Sans"/>
                <a:sym typeface="Open Sans"/>
              </a:rPr>
            </a:br>
            <a:r>
              <a:rPr lang="en-US" sz="1600">
                <a:solidFill>
                  <a:srgbClr val="F2672A"/>
                </a:solidFill>
                <a:latin typeface="Open Sans"/>
                <a:ea typeface="Open Sans"/>
                <a:cs typeface="Open Sans"/>
                <a:sym typeface="Open Sans"/>
              </a:rPr>
              <a:t>Menganalisis strategi penetapan harga pesaing Anda memberikan wawasan berharga</a:t>
            </a:r>
            <a:br>
              <a:rPr b="1" lang="en-US" sz="1600">
                <a:solidFill>
                  <a:srgbClr val="F2672A"/>
                </a:solidFill>
                <a:latin typeface="Open Sans"/>
                <a:ea typeface="Open Sans"/>
                <a:cs typeface="Open Sans"/>
                <a:sym typeface="Open Sans"/>
              </a:rPr>
            </a:br>
            <a:r>
              <a:rPr b="1" lang="en-US" sz="1600">
                <a:solidFill>
                  <a:srgbClr val="F2672A"/>
                </a:solidFill>
                <a:latin typeface="Open Sans"/>
                <a:ea typeface="Open Sans"/>
                <a:cs typeface="Open Sans"/>
                <a:sym typeface="Open Sans"/>
              </a:rPr>
              <a:t>4. Pertimbangkan Harga Psikologis</a:t>
            </a:r>
            <a:br>
              <a:rPr b="1" lang="en-US" sz="1600">
                <a:solidFill>
                  <a:srgbClr val="F2672A"/>
                </a:solidFill>
                <a:latin typeface="Open Sans"/>
                <a:ea typeface="Open Sans"/>
                <a:cs typeface="Open Sans"/>
                <a:sym typeface="Open Sans"/>
              </a:rPr>
            </a:br>
            <a:r>
              <a:rPr lang="en-US" sz="1600">
                <a:solidFill>
                  <a:srgbClr val="F2672A"/>
                </a:solidFill>
                <a:latin typeface="Open Sans"/>
                <a:ea typeface="Open Sans"/>
                <a:cs typeface="Open Sans"/>
                <a:sym typeface="Open Sans"/>
              </a:rPr>
              <a:t>Strategi seperti penetapan harga pesona (mengakhiri harga dengan 9, misalnya, $19,99) atau penetapan harga berjenjang (menawarkan paket yang berbeda dengan titik harga yang berbeda-beda) dapat memengaruhi bagaimana pelanggan memandang nilai produk Anda.</a:t>
            </a:r>
            <a:br>
              <a:rPr b="1" lang="en-US" sz="1600">
                <a:solidFill>
                  <a:srgbClr val="F2672A"/>
                </a:solidFill>
                <a:latin typeface="Open Sans"/>
                <a:ea typeface="Open Sans"/>
                <a:cs typeface="Open Sans"/>
                <a:sym typeface="Open Sans"/>
              </a:rPr>
            </a:br>
            <a:r>
              <a:rPr b="1" lang="en-US" sz="1600">
                <a:solidFill>
                  <a:srgbClr val="F2672A"/>
                </a:solidFill>
                <a:latin typeface="Open Sans"/>
                <a:ea typeface="Open Sans"/>
                <a:cs typeface="Open Sans"/>
                <a:sym typeface="Open Sans"/>
              </a:rPr>
              <a:t>5. Uji dan Ulangi</a:t>
            </a:r>
            <a:br>
              <a:rPr b="1" lang="en-US" sz="1600">
                <a:solidFill>
                  <a:srgbClr val="F2672A"/>
                </a:solidFill>
                <a:latin typeface="Open Sans"/>
                <a:ea typeface="Open Sans"/>
                <a:cs typeface="Open Sans"/>
                <a:sym typeface="Open Sans"/>
              </a:rPr>
            </a:br>
            <a:r>
              <a:rPr lang="en-US" sz="1600">
                <a:solidFill>
                  <a:srgbClr val="F2672A"/>
                </a:solidFill>
                <a:latin typeface="Open Sans"/>
                <a:ea typeface="Open Sans"/>
                <a:cs typeface="Open Sans"/>
                <a:sym typeface="Open Sans"/>
              </a:rPr>
              <a:t>Startup harus bersedia menguji model penetapan harga yang berbeda dan mengulangi berdasarkan hasilnya.</a:t>
            </a:r>
            <a:endParaRPr sz="1600">
              <a:solidFill>
                <a:schemeClr val="dk1"/>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4" name="Shape 3864"/>
        <p:cNvGrpSpPr/>
        <p:nvPr/>
      </p:nvGrpSpPr>
      <p:grpSpPr>
        <a:xfrm>
          <a:off x="0" y="0"/>
          <a:ext cx="0" cy="0"/>
          <a:chOff x="0" y="0"/>
          <a:chExt cx="0" cy="0"/>
        </a:xfrm>
      </p:grpSpPr>
      <p:sp>
        <p:nvSpPr>
          <p:cNvPr id="3865" name="Google Shape;3865;p38"/>
          <p:cNvSpPr txBox="1"/>
          <p:nvPr>
            <p:ph type="ctrTitle"/>
          </p:nvPr>
        </p:nvSpPr>
        <p:spPr>
          <a:xfrm>
            <a:off x="1524000" y="2756251"/>
            <a:ext cx="9144000" cy="97510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Kegiatan Usaha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9" name="Shape 3869"/>
        <p:cNvGrpSpPr/>
        <p:nvPr/>
      </p:nvGrpSpPr>
      <p:grpSpPr>
        <a:xfrm>
          <a:off x="0" y="0"/>
          <a:ext cx="0" cy="0"/>
          <a:chOff x="0" y="0"/>
          <a:chExt cx="0" cy="0"/>
        </a:xfrm>
      </p:grpSpPr>
      <p:sp>
        <p:nvSpPr>
          <p:cNvPr id="3870" name="Google Shape;3870;p39"/>
          <p:cNvSpPr txBox="1"/>
          <p:nvPr>
            <p:ph idx="1" type="body"/>
          </p:nvPr>
        </p:nvSpPr>
        <p:spPr>
          <a:xfrm>
            <a:off x="3278710" y="4668700"/>
            <a:ext cx="3327611" cy="725104"/>
          </a:xfrm>
          <a:prstGeom prst="rect">
            <a:avLst/>
          </a:prstGeom>
          <a:solidFill>
            <a:schemeClr val="accent1"/>
          </a:solidFill>
          <a:ln>
            <a:noFill/>
          </a:ln>
        </p:spPr>
        <p:txBody>
          <a:bodyPr anchorCtr="0" anchor="ctr" bIns="45700" lIns="182875" spcFirstLastPara="1" rIns="182875" wrap="square" tIns="45700">
            <a:normAutofit lnSpcReduction="10000"/>
          </a:bodyPr>
          <a:lstStyle/>
          <a:p>
            <a:pPr indent="0" lvl="0" marL="0" rtl="0" algn="r">
              <a:lnSpc>
                <a:spcPct val="90000"/>
              </a:lnSpc>
              <a:spcBef>
                <a:spcPts val="0"/>
              </a:spcBef>
              <a:spcAft>
                <a:spcPts val="0"/>
              </a:spcAft>
              <a:buClr>
                <a:schemeClr val="lt1"/>
              </a:buClr>
              <a:buSzPts val="2400"/>
              <a:buNone/>
            </a:pPr>
            <a:r>
              <a:rPr lang="en-US" sz="2400">
                <a:latin typeface="Barlow Medium"/>
                <a:ea typeface="Barlow Medium"/>
                <a:cs typeface="Barlow Medium"/>
                <a:sym typeface="Barlow Medium"/>
              </a:rPr>
              <a:t>Aktivitas Perjalanan Usaha</a:t>
            </a:r>
            <a:endParaRPr/>
          </a:p>
        </p:txBody>
      </p:sp>
      <p:pic>
        <p:nvPicPr>
          <p:cNvPr descr="People at the meeting desk" id="3871" name="Google Shape;3871;p39"/>
          <p:cNvPicPr preferRelativeResize="0"/>
          <p:nvPr>
            <p:ph idx="3" type="pic"/>
          </p:nvPr>
        </p:nvPicPr>
        <p:blipFill rotWithShape="1">
          <a:blip r:embed="rId3">
            <a:alphaModFix/>
          </a:blip>
          <a:srcRect b="0" l="27844" r="27845" t="0"/>
          <a:stretch/>
        </p:blipFill>
        <p:spPr>
          <a:xfrm>
            <a:off x="-45393" y="-10007"/>
            <a:ext cx="5408613" cy="6866313"/>
          </a:xfrm>
          <a:prstGeom prst="rect">
            <a:avLst/>
          </a:prstGeom>
          <a:noFill/>
          <a:ln>
            <a:noFill/>
          </a:ln>
          <a:effectLst>
            <a:outerShdw blurRad="50800" rotWithShape="0" algn="tl" dir="2700000" dist="38100">
              <a:srgbClr val="000000">
                <a:alpha val="40000"/>
              </a:srgbClr>
            </a:outerShdw>
          </a:effectLst>
        </p:spPr>
      </p:pic>
      <p:cxnSp>
        <p:nvCxnSpPr>
          <p:cNvPr id="3872" name="Google Shape;3872;p39"/>
          <p:cNvCxnSpPr/>
          <p:nvPr/>
        </p:nvCxnSpPr>
        <p:spPr>
          <a:xfrm>
            <a:off x="8759295" y="2017056"/>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873" name="Google Shape;3873;p39"/>
          <p:cNvCxnSpPr/>
          <p:nvPr/>
        </p:nvCxnSpPr>
        <p:spPr>
          <a:xfrm>
            <a:off x="9073621" y="2017056"/>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874" name="Google Shape;3874;p39"/>
          <p:cNvSpPr txBox="1"/>
          <p:nvPr>
            <p:ph idx="5" type="body"/>
          </p:nvPr>
        </p:nvSpPr>
        <p:spPr>
          <a:xfrm>
            <a:off x="8633396" y="1625744"/>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Open Sans"/>
                <a:ea typeface="Open Sans"/>
                <a:cs typeface="Open Sans"/>
                <a:sym typeface="Open Sans"/>
              </a:rPr>
              <a:t>Mengidentifikasi</a:t>
            </a:r>
            <a:endParaRPr b="1" i="0" sz="2000" u="none" cap="none" strike="noStrike">
              <a:solidFill>
                <a:schemeClr val="dk1"/>
              </a:solidFill>
              <a:latin typeface="Open Sans"/>
              <a:ea typeface="Open Sans"/>
              <a:cs typeface="Open Sans"/>
              <a:sym typeface="Open Sans"/>
            </a:endParaRPr>
          </a:p>
        </p:txBody>
      </p:sp>
      <p:cxnSp>
        <p:nvCxnSpPr>
          <p:cNvPr id="3875" name="Google Shape;3875;p39"/>
          <p:cNvCxnSpPr/>
          <p:nvPr/>
        </p:nvCxnSpPr>
        <p:spPr>
          <a:xfrm>
            <a:off x="8745037" y="3593335"/>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876" name="Google Shape;3876;p39"/>
          <p:cNvCxnSpPr/>
          <p:nvPr/>
        </p:nvCxnSpPr>
        <p:spPr>
          <a:xfrm>
            <a:off x="8767936" y="3593335"/>
            <a:ext cx="3424064" cy="0"/>
          </a:xfrm>
          <a:prstGeom prst="straightConnector1">
            <a:avLst/>
          </a:prstGeom>
          <a:noFill/>
          <a:ln cap="flat" cmpd="sng" w="12700">
            <a:solidFill>
              <a:schemeClr val="dk2"/>
            </a:solidFill>
            <a:prstDash val="solid"/>
            <a:miter lim="800000"/>
            <a:headEnd len="sm" w="sm" type="none"/>
            <a:tailEnd len="sm" w="sm" type="none"/>
          </a:ln>
        </p:spPr>
      </p:cxnSp>
      <p:sp>
        <p:nvSpPr>
          <p:cNvPr id="3877" name="Google Shape;3877;p39"/>
          <p:cNvSpPr txBox="1"/>
          <p:nvPr/>
        </p:nvSpPr>
        <p:spPr>
          <a:xfrm>
            <a:off x="8642971" y="3761583"/>
            <a:ext cx="3136185" cy="758898"/>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chemeClr val="dk1"/>
              </a:buClr>
              <a:buSzPts val="1400"/>
              <a:buFont typeface="Arial"/>
              <a:buNone/>
            </a:pPr>
            <a:r>
              <a:rPr b="0" lang="en-US" sz="1400">
                <a:solidFill>
                  <a:schemeClr val="dk1"/>
                </a:solidFill>
                <a:latin typeface="Open Sans"/>
                <a:ea typeface="Open Sans"/>
                <a:cs typeface="Open Sans"/>
                <a:sym typeface="Open Sans"/>
              </a:rPr>
              <a:t>Pilih model pendapatan untuk setiap segmen pelanggan target Anda</a:t>
            </a:r>
            <a:endParaRPr/>
          </a:p>
        </p:txBody>
      </p:sp>
      <p:sp>
        <p:nvSpPr>
          <p:cNvPr id="3878" name="Google Shape;3878;p39"/>
          <p:cNvSpPr txBox="1"/>
          <p:nvPr/>
        </p:nvSpPr>
        <p:spPr>
          <a:xfrm>
            <a:off x="8690830" y="3237104"/>
            <a:ext cx="3887353"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Open Sans"/>
                <a:ea typeface="Open Sans"/>
                <a:cs typeface="Open Sans"/>
                <a:sym typeface="Open Sans"/>
              </a:rPr>
              <a:t>Pilih</a:t>
            </a:r>
            <a:endParaRPr b="1" sz="2000">
              <a:solidFill>
                <a:schemeClr val="dk1"/>
              </a:solidFill>
              <a:latin typeface="Open Sans"/>
              <a:ea typeface="Open Sans"/>
              <a:cs typeface="Open Sans"/>
              <a:sym typeface="Open Sans"/>
            </a:endParaRPr>
          </a:p>
        </p:txBody>
      </p:sp>
      <p:cxnSp>
        <p:nvCxnSpPr>
          <p:cNvPr id="3879" name="Google Shape;3879;p39"/>
          <p:cNvCxnSpPr/>
          <p:nvPr/>
        </p:nvCxnSpPr>
        <p:spPr>
          <a:xfrm>
            <a:off x="8759294" y="4976431"/>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880" name="Google Shape;3880;p39"/>
          <p:cNvCxnSpPr/>
          <p:nvPr/>
        </p:nvCxnSpPr>
        <p:spPr>
          <a:xfrm>
            <a:off x="9091641" y="4976505"/>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881" name="Google Shape;3881;p39"/>
          <p:cNvSpPr txBox="1"/>
          <p:nvPr/>
        </p:nvSpPr>
        <p:spPr>
          <a:xfrm>
            <a:off x="8690830" y="5084165"/>
            <a:ext cx="3105150" cy="960887"/>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chemeClr val="dk1"/>
              </a:buClr>
              <a:buSzPts val="1400"/>
              <a:buFont typeface="Arial"/>
              <a:buNone/>
            </a:pPr>
            <a:r>
              <a:rPr b="0" lang="en-US" sz="1400">
                <a:solidFill>
                  <a:schemeClr val="dk1"/>
                </a:solidFill>
                <a:latin typeface="Open Sans"/>
                <a:ea typeface="Open Sans"/>
                <a:cs typeface="Open Sans"/>
                <a:sym typeface="Open Sans"/>
              </a:rPr>
              <a:t>Analisis strategi penetapan harga pesaing Anda dan rancang pendekatan penetapan harga untuk produk/layanan Anda.</a:t>
            </a:r>
            <a:endParaRPr/>
          </a:p>
        </p:txBody>
      </p:sp>
      <p:sp>
        <p:nvSpPr>
          <p:cNvPr id="3882" name="Google Shape;3882;p39"/>
          <p:cNvSpPr txBox="1"/>
          <p:nvPr/>
        </p:nvSpPr>
        <p:spPr>
          <a:xfrm>
            <a:off x="8690830" y="4583052"/>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Open Sans"/>
                <a:ea typeface="Open Sans"/>
                <a:cs typeface="Open Sans"/>
                <a:sym typeface="Open Sans"/>
              </a:rPr>
              <a:t>Analisis &amp; Desain</a:t>
            </a:r>
            <a:endParaRPr/>
          </a:p>
        </p:txBody>
      </p:sp>
      <p:sp>
        <p:nvSpPr>
          <p:cNvPr id="3883" name="Google Shape;3883;p39"/>
          <p:cNvSpPr/>
          <p:nvPr/>
        </p:nvSpPr>
        <p:spPr>
          <a:xfrm>
            <a:off x="7987407" y="1637140"/>
            <a:ext cx="467451" cy="467451"/>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Open Sans"/>
                <a:ea typeface="Open Sans"/>
                <a:cs typeface="Open Sans"/>
                <a:sym typeface="Open Sans"/>
              </a:rPr>
              <a:t>1</a:t>
            </a:r>
            <a:endParaRPr b="1" sz="2000">
              <a:solidFill>
                <a:schemeClr val="lt1"/>
              </a:solidFill>
              <a:latin typeface="Open Sans"/>
              <a:ea typeface="Open Sans"/>
              <a:cs typeface="Open Sans"/>
              <a:sym typeface="Open Sans"/>
            </a:endParaRPr>
          </a:p>
        </p:txBody>
      </p:sp>
      <p:sp>
        <p:nvSpPr>
          <p:cNvPr id="3884" name="Google Shape;3884;p39"/>
          <p:cNvSpPr/>
          <p:nvPr/>
        </p:nvSpPr>
        <p:spPr>
          <a:xfrm>
            <a:off x="8032411" y="3147200"/>
            <a:ext cx="467451" cy="50512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Open Sans"/>
                <a:ea typeface="Open Sans"/>
                <a:cs typeface="Open Sans"/>
                <a:sym typeface="Open Sans"/>
              </a:rPr>
              <a:t>2</a:t>
            </a:r>
            <a:endParaRPr b="1" sz="2000">
              <a:solidFill>
                <a:schemeClr val="lt1"/>
              </a:solidFill>
              <a:latin typeface="Open Sans"/>
              <a:ea typeface="Open Sans"/>
              <a:cs typeface="Open Sans"/>
              <a:sym typeface="Open Sans"/>
            </a:endParaRPr>
          </a:p>
        </p:txBody>
      </p:sp>
      <p:sp>
        <p:nvSpPr>
          <p:cNvPr id="3885" name="Google Shape;3885;p39"/>
          <p:cNvSpPr/>
          <p:nvPr/>
        </p:nvSpPr>
        <p:spPr>
          <a:xfrm>
            <a:off x="7986988" y="4508980"/>
            <a:ext cx="467451" cy="467451"/>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Open Sans"/>
                <a:ea typeface="Open Sans"/>
                <a:cs typeface="Open Sans"/>
                <a:sym typeface="Open Sans"/>
              </a:rPr>
              <a:t>3</a:t>
            </a:r>
            <a:endParaRPr b="1" sz="2000">
              <a:solidFill>
                <a:schemeClr val="lt1"/>
              </a:solidFill>
              <a:latin typeface="Open Sans"/>
              <a:ea typeface="Open Sans"/>
              <a:cs typeface="Open Sans"/>
              <a:sym typeface="Open Sans"/>
            </a:endParaRPr>
          </a:p>
        </p:txBody>
      </p:sp>
      <p:sp>
        <p:nvSpPr>
          <p:cNvPr id="3886" name="Google Shape;3886;p39"/>
          <p:cNvSpPr txBox="1"/>
          <p:nvPr/>
        </p:nvSpPr>
        <p:spPr>
          <a:xfrm>
            <a:off x="4253236" y="4045267"/>
            <a:ext cx="1963934" cy="171970"/>
          </a:xfrm>
          <a:prstGeom prst="rect">
            <a:avLst/>
          </a:prstGeom>
          <a:noFill/>
          <a:ln>
            <a:noFill/>
          </a:ln>
        </p:spPr>
        <p:txBody>
          <a:bodyPr anchorCtr="0" anchor="t" bIns="0" lIns="0" spcFirstLastPara="1" rIns="0" wrap="square" tIns="0">
            <a:spAutoFit/>
          </a:bodyPr>
          <a:lstStyle/>
          <a:p>
            <a:pPr indent="0" lvl="0" marL="0" marR="0" rtl="0" algn="ctr">
              <a:lnSpc>
                <a:spcPct val="53899"/>
              </a:lnSpc>
              <a:spcBef>
                <a:spcPts val="0"/>
              </a:spcBef>
              <a:spcAft>
                <a:spcPts val="0"/>
              </a:spcAft>
              <a:buClr>
                <a:schemeClr val="lt2"/>
              </a:buClr>
              <a:buSzPts val="2000"/>
              <a:buFont typeface="Open Sans"/>
              <a:buNone/>
            </a:pPr>
            <a:r>
              <a:rPr b="1" i="0" lang="en-US" sz="2000" u="none" cap="none" strike="noStrike">
                <a:solidFill>
                  <a:schemeClr val="lt2"/>
                </a:solidFill>
                <a:highlight>
                  <a:srgbClr val="F2672A"/>
                </a:highlight>
                <a:latin typeface="Open Sans"/>
                <a:ea typeface="Open Sans"/>
                <a:cs typeface="Open Sans"/>
                <a:sym typeface="Open Sans"/>
              </a:rPr>
              <a:t>15 Minutes</a:t>
            </a:r>
            <a:endParaRPr b="1" i="0" sz="2000" u="none" cap="none" strike="noStrike">
              <a:solidFill>
                <a:schemeClr val="lt2"/>
              </a:solidFill>
              <a:highlight>
                <a:srgbClr val="F2672A"/>
              </a:highlight>
              <a:latin typeface="Open Sans"/>
              <a:ea typeface="Open Sans"/>
              <a:cs typeface="Open Sans"/>
              <a:sym typeface="Open Sans"/>
            </a:endParaRPr>
          </a:p>
        </p:txBody>
      </p:sp>
      <p:sp>
        <p:nvSpPr>
          <p:cNvPr id="3887" name="Google Shape;3887;p39"/>
          <p:cNvSpPr txBox="1"/>
          <p:nvPr>
            <p:ph idx="4" type="body"/>
          </p:nvPr>
        </p:nvSpPr>
        <p:spPr>
          <a:xfrm>
            <a:off x="8759295" y="2151333"/>
            <a:ext cx="2903538" cy="969496"/>
          </a:xfrm>
          <a:prstGeom prst="rect">
            <a:avLst/>
          </a:prstGeom>
          <a:noFill/>
          <a:ln>
            <a:noFill/>
          </a:ln>
        </p:spPr>
        <p:txBody>
          <a:bodyPr anchorCtr="0" anchor="t" bIns="0" lIns="0" spcFirstLastPara="1" rIns="0" wrap="square" tIns="0">
            <a:spAutoFit/>
          </a:bodyPr>
          <a:lstStyle/>
          <a:p>
            <a:pPr indent="0" lvl="0" marL="0" rtl="0" algn="just">
              <a:lnSpc>
                <a:spcPct val="90000"/>
              </a:lnSpc>
              <a:spcBef>
                <a:spcPts val="0"/>
              </a:spcBef>
              <a:spcAft>
                <a:spcPts val="0"/>
              </a:spcAft>
              <a:buClr>
                <a:schemeClr val="dk1"/>
              </a:buClr>
              <a:buSzPts val="1400"/>
              <a:buNone/>
            </a:pPr>
            <a:r>
              <a:rPr lang="en-US"/>
              <a:t>Lihat analisis pesaing yang dilakukan oleh tim Anda sebelumnya dan identifikasi model pendapatan yang paling umum digunakan oleh pesaing Anda.</a:t>
            </a:r>
            <a:endParaRPr sz="1400"/>
          </a:p>
        </p:txBody>
      </p:sp>
      <p:sp>
        <p:nvSpPr>
          <p:cNvPr id="3888" name="Google Shape;3888;p39"/>
          <p:cNvSpPr txBox="1"/>
          <p:nvPr/>
        </p:nvSpPr>
        <p:spPr>
          <a:xfrm>
            <a:off x="8660813" y="532000"/>
            <a:ext cx="363830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chemeClr val="accent1"/>
                </a:solidFill>
                <a:highlight>
                  <a:srgbClr val="FFFFFF"/>
                </a:highlight>
                <a:latin typeface="Arial"/>
                <a:ea typeface="Arial"/>
                <a:cs typeface="Arial"/>
                <a:sym typeface="Arial"/>
              </a:rPr>
              <a:t>S</a:t>
            </a:r>
            <a:r>
              <a:rPr b="1" lang="en-US" sz="1600">
                <a:solidFill>
                  <a:schemeClr val="accent1"/>
                </a:solidFill>
                <a:latin typeface="Arial"/>
                <a:ea typeface="Arial"/>
                <a:cs typeface="Arial"/>
                <a:sym typeface="Arial"/>
              </a:rPr>
              <a:t>Aktivitas Perjalanan Usaha 7.1</a:t>
            </a:r>
            <a:endParaRPr/>
          </a:p>
          <a:p>
            <a:pPr indent="0" lvl="0" marL="0" marR="0" rtl="0" algn="l">
              <a:spcBef>
                <a:spcPts val="0"/>
              </a:spcBef>
              <a:spcAft>
                <a:spcPts val="0"/>
              </a:spcAft>
              <a:buNone/>
            </a:pPr>
            <a:r>
              <a:rPr lang="en-US" sz="1600">
                <a:solidFill>
                  <a:schemeClr val="accent1"/>
                </a:solidFill>
                <a:latin typeface="Arial"/>
                <a:ea typeface="Arial"/>
                <a:cs typeface="Arial"/>
                <a:sym typeface="Arial"/>
              </a:rPr>
              <a:t>Pilih Model Pendapatan dan Harga Anda</a:t>
            </a:r>
            <a:endParaRPr i="0" sz="1600">
              <a:solidFill>
                <a:schemeClr val="accent1"/>
              </a:solidFill>
              <a:highlight>
                <a:srgbClr val="FFFFFF"/>
              </a:highlight>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870">
                                            <p:txEl>
                                              <p:pRg end="0" st="0"/>
                                            </p:txEl>
                                          </p:spTgt>
                                        </p:tgtEl>
                                        <p:attrNameLst>
                                          <p:attrName>style.visibility</p:attrName>
                                        </p:attrNameLst>
                                      </p:cBhvr>
                                      <p:to>
                                        <p:strVal val="visible"/>
                                      </p:to>
                                    </p:set>
                                    <p:anim calcmode="lin" valueType="num">
                                      <p:cBhvr additive="base">
                                        <p:cTn dur="500"/>
                                        <p:tgtEl>
                                          <p:spTgt spid="387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883"/>
                                        </p:tgtEl>
                                        <p:attrNameLst>
                                          <p:attrName>style.visibility</p:attrName>
                                        </p:attrNameLst>
                                      </p:cBhvr>
                                      <p:to>
                                        <p:strVal val="visible"/>
                                      </p:to>
                                    </p:set>
                                    <p:anim calcmode="lin" valueType="num">
                                      <p:cBhvr additive="base">
                                        <p:cTn dur="500"/>
                                        <p:tgtEl>
                                          <p:spTgt spid="388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874">
                                            <p:txEl>
                                              <p:pRg end="0" st="0"/>
                                            </p:txEl>
                                          </p:spTgt>
                                        </p:tgtEl>
                                        <p:attrNameLst>
                                          <p:attrName>style.visibility</p:attrName>
                                        </p:attrNameLst>
                                      </p:cBhvr>
                                      <p:to>
                                        <p:strVal val="visible"/>
                                      </p:to>
                                    </p:set>
                                    <p:anim calcmode="lin" valueType="num">
                                      <p:cBhvr additive="base">
                                        <p:cTn dur="500"/>
                                        <p:tgtEl>
                                          <p:spTgt spid="387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884"/>
                                        </p:tgtEl>
                                        <p:attrNameLst>
                                          <p:attrName>style.visibility</p:attrName>
                                        </p:attrNameLst>
                                      </p:cBhvr>
                                      <p:to>
                                        <p:strVal val="visible"/>
                                      </p:to>
                                    </p:set>
                                    <p:anim calcmode="lin" valueType="num">
                                      <p:cBhvr additive="base">
                                        <p:cTn dur="500"/>
                                        <p:tgtEl>
                                          <p:spTgt spid="388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878"/>
                                        </p:tgtEl>
                                        <p:attrNameLst>
                                          <p:attrName>style.visibility</p:attrName>
                                        </p:attrNameLst>
                                      </p:cBhvr>
                                      <p:to>
                                        <p:strVal val="visible"/>
                                      </p:to>
                                    </p:set>
                                    <p:anim calcmode="lin" valueType="num">
                                      <p:cBhvr additive="base">
                                        <p:cTn dur="500"/>
                                        <p:tgtEl>
                                          <p:spTgt spid="38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877"/>
                                        </p:tgtEl>
                                        <p:attrNameLst>
                                          <p:attrName>style.visibility</p:attrName>
                                        </p:attrNameLst>
                                      </p:cBhvr>
                                      <p:to>
                                        <p:strVal val="visible"/>
                                      </p:to>
                                    </p:set>
                                    <p:anim calcmode="lin" valueType="num">
                                      <p:cBhvr additive="base">
                                        <p:cTn dur="500"/>
                                        <p:tgtEl>
                                          <p:spTgt spid="387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885"/>
                                        </p:tgtEl>
                                        <p:attrNameLst>
                                          <p:attrName>style.visibility</p:attrName>
                                        </p:attrNameLst>
                                      </p:cBhvr>
                                      <p:to>
                                        <p:strVal val="visible"/>
                                      </p:to>
                                    </p:set>
                                    <p:anim calcmode="lin" valueType="num">
                                      <p:cBhvr additive="base">
                                        <p:cTn dur="500"/>
                                        <p:tgtEl>
                                          <p:spTgt spid="388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882"/>
                                        </p:tgtEl>
                                        <p:attrNameLst>
                                          <p:attrName>style.visibility</p:attrName>
                                        </p:attrNameLst>
                                      </p:cBhvr>
                                      <p:to>
                                        <p:strVal val="visible"/>
                                      </p:to>
                                    </p:set>
                                    <p:anim calcmode="lin" valueType="num">
                                      <p:cBhvr additive="base">
                                        <p:cTn dur="500"/>
                                        <p:tgtEl>
                                          <p:spTgt spid="38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881"/>
                                        </p:tgtEl>
                                        <p:attrNameLst>
                                          <p:attrName>style.visibility</p:attrName>
                                        </p:attrNameLst>
                                      </p:cBhvr>
                                      <p:to>
                                        <p:strVal val="visible"/>
                                      </p:to>
                                    </p:set>
                                    <p:anim calcmode="lin" valueType="num">
                                      <p:cBhvr additive="base">
                                        <p:cTn dur="500"/>
                                        <p:tgtEl>
                                          <p:spTgt spid="388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83" name="Shape 3083"/>
        <p:cNvGrpSpPr/>
        <p:nvPr/>
      </p:nvGrpSpPr>
      <p:grpSpPr>
        <a:xfrm>
          <a:off x="0" y="0"/>
          <a:ext cx="0" cy="0"/>
          <a:chOff x="0" y="0"/>
          <a:chExt cx="0" cy="0"/>
        </a:xfrm>
      </p:grpSpPr>
      <p:sp>
        <p:nvSpPr>
          <p:cNvPr id="3084" name="Google Shape;3084;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85" name="Google Shape;3085;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86" name="Google Shape;3086;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87" name="Google Shape;3087;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88" name="Google Shape;3088;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089" name="Google Shape;3089;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090" name="Google Shape;3090;p4"/>
          <p:cNvGraphicFramePr/>
          <p:nvPr/>
        </p:nvGraphicFramePr>
        <p:xfrm>
          <a:off x="1264230" y="3742884"/>
          <a:ext cx="3000000" cy="3000000"/>
        </p:xfrm>
        <a:graphic>
          <a:graphicData uri="http://schemas.openxmlformats.org/drawingml/2006/table">
            <a:tbl>
              <a:tblPr>
                <a:noFill/>
                <a:tableStyleId>{F84F52AF-D6BB-4738-BFC5-9EC195EE63DB}</a:tableStyleId>
              </a:tblPr>
              <a:tblGrid>
                <a:gridCol w="1770600"/>
              </a:tblGrid>
              <a:tr h="68025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Mengonfirmasi permintaan dan kelangsungan hidup suatu produk melalui pengujian dan umpan balik</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91" name="Google Shape;3091;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92" name="Google Shape;3092;p4"/>
          <p:cNvGraphicFramePr/>
          <p:nvPr/>
        </p:nvGraphicFramePr>
        <p:xfrm>
          <a:off x="3729269" y="3741607"/>
          <a:ext cx="3000000" cy="3000000"/>
        </p:xfrm>
        <a:graphic>
          <a:graphicData uri="http://schemas.openxmlformats.org/drawingml/2006/table">
            <a:tbl>
              <a:tblPr>
                <a:noFill/>
                <a:tableStyleId>{F84F52AF-D6BB-4738-BFC5-9EC195EE63DB}</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Memperkirakan tren pasar di masa depan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93" name="Google Shape;3093;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94" name="Google Shape;3094;p4"/>
          <p:cNvGraphicFramePr/>
          <p:nvPr/>
        </p:nvGraphicFramePr>
        <p:xfrm>
          <a:off x="9193472" y="3190961"/>
          <a:ext cx="3000000" cy="3000000"/>
        </p:xfrm>
        <a:graphic>
          <a:graphicData uri="http://schemas.openxmlformats.org/drawingml/2006/table">
            <a:tbl>
              <a:tblPr>
                <a:noFill/>
                <a:tableStyleId>{F84F52AF-D6BB-4738-BFC5-9EC195EE63DB}</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Mengembangkan fitur produk baru</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95" name="Google Shape;3095;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96" name="Google Shape;3096;p4"/>
          <p:cNvSpPr txBox="1"/>
          <p:nvPr/>
        </p:nvSpPr>
        <p:spPr>
          <a:xfrm>
            <a:off x="6327120" y="3732677"/>
            <a:ext cx="20253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Menganalisis strategi pesaing</a:t>
            </a:r>
            <a:endParaRPr sz="1800">
              <a:solidFill>
                <a:schemeClr val="dk1"/>
              </a:solidFill>
              <a:latin typeface="Barlow"/>
              <a:ea typeface="Barlow"/>
              <a:cs typeface="Barlow"/>
              <a:sym typeface="Barlow"/>
            </a:endParaRPr>
          </a:p>
        </p:txBody>
      </p:sp>
      <p:sp>
        <p:nvSpPr>
          <p:cNvPr id="3097" name="Google Shape;3097;p4"/>
          <p:cNvSpPr txBox="1"/>
          <p:nvPr>
            <p:ph idx="1" type="subTitle"/>
          </p:nvPr>
        </p:nvSpPr>
        <p:spPr>
          <a:xfrm>
            <a:off x="160681" y="918465"/>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t>Q.2. Apa itu Validasi Pasar?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92" name="Shape 3892"/>
        <p:cNvGrpSpPr/>
        <p:nvPr/>
      </p:nvGrpSpPr>
      <p:grpSpPr>
        <a:xfrm>
          <a:off x="0" y="0"/>
          <a:ext cx="0" cy="0"/>
          <a:chOff x="0" y="0"/>
          <a:chExt cx="0" cy="0"/>
        </a:xfrm>
      </p:grpSpPr>
      <p:pic>
        <p:nvPicPr>
          <p:cNvPr descr="Seated person typing on laptop and writing in notepad, with elbow resting on stack of books" id="3893" name="Google Shape;3893;p40"/>
          <p:cNvPicPr preferRelativeResize="0"/>
          <p:nvPr/>
        </p:nvPicPr>
        <p:blipFill rotWithShape="1">
          <a:blip r:embed="rId3">
            <a:alphaModFix amt="20000"/>
          </a:blip>
          <a:srcRect b="0" l="17569" r="17568" t="0"/>
          <a:stretch/>
        </p:blipFill>
        <p:spPr>
          <a:xfrm>
            <a:off x="0" y="0"/>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chemeClr val="accent1"/>
              </a:gs>
              <a:gs pos="99000">
                <a:schemeClr val="dk2"/>
              </a:gs>
              <a:gs pos="100000">
                <a:schemeClr val="dk2"/>
              </a:gs>
            </a:gsLst>
            <a:lin ang="15000000" scaled="0"/>
          </a:gradFill>
          <a:ln>
            <a:noFill/>
          </a:ln>
        </p:spPr>
      </p:pic>
      <p:sp>
        <p:nvSpPr>
          <p:cNvPr id="3894" name="Google Shape;3894;p40"/>
          <p:cNvSpPr txBox="1"/>
          <p:nvPr/>
        </p:nvSpPr>
        <p:spPr>
          <a:xfrm>
            <a:off x="360000" y="569548"/>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3895" name="Google Shape;3895;p40"/>
          <p:cNvSpPr/>
          <p:nvPr/>
        </p:nvSpPr>
        <p:spPr>
          <a:xfrm>
            <a:off x="2133600" y="1358153"/>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6" name="Google Shape;3896;p40"/>
          <p:cNvSpPr/>
          <p:nvPr/>
        </p:nvSpPr>
        <p:spPr>
          <a:xfrm>
            <a:off x="2133600" y="2305916"/>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7" name="Google Shape;3897;p40"/>
          <p:cNvSpPr/>
          <p:nvPr/>
        </p:nvSpPr>
        <p:spPr>
          <a:xfrm>
            <a:off x="2133600" y="3253679"/>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8" name="Google Shape;3898;p40"/>
          <p:cNvSpPr/>
          <p:nvPr/>
        </p:nvSpPr>
        <p:spPr>
          <a:xfrm>
            <a:off x="2133600" y="4201441"/>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9" name="Google Shape;3899;p40"/>
          <p:cNvSpPr txBox="1"/>
          <p:nvPr/>
        </p:nvSpPr>
        <p:spPr>
          <a:xfrm>
            <a:off x="3041375" y="1543685"/>
            <a:ext cx="8480100" cy="3098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Apakah sebuah usaha memiliki beberapa model pendapatan?</a:t>
            </a:r>
            <a:endParaRPr/>
          </a:p>
        </p:txBody>
      </p:sp>
      <p:sp>
        <p:nvSpPr>
          <p:cNvPr id="3900" name="Google Shape;3900;p40"/>
          <p:cNvSpPr txBox="1"/>
          <p:nvPr/>
        </p:nvSpPr>
        <p:spPr>
          <a:xfrm>
            <a:off x="3041373" y="2491429"/>
            <a:ext cx="8480099" cy="3098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Bisakah model pendapatan berkembang dan jika demikian, apa yang memicu evolusinya?</a:t>
            </a:r>
            <a:endParaRPr/>
          </a:p>
        </p:txBody>
      </p:sp>
      <p:sp>
        <p:nvSpPr>
          <p:cNvPr id="3901" name="Google Shape;3901;p40"/>
          <p:cNvSpPr txBox="1"/>
          <p:nvPr/>
        </p:nvSpPr>
        <p:spPr>
          <a:xfrm>
            <a:off x="3041373" y="3459544"/>
            <a:ext cx="8480100" cy="3098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Apa perbedaan model pendapatan dengan strategi penetapan harga?</a:t>
            </a:r>
            <a:endParaRPr/>
          </a:p>
        </p:txBody>
      </p:sp>
      <p:sp>
        <p:nvSpPr>
          <p:cNvPr id="3902" name="Google Shape;3902;p40"/>
          <p:cNvSpPr txBox="1"/>
          <p:nvPr/>
        </p:nvSpPr>
        <p:spPr>
          <a:xfrm>
            <a:off x="3041374" y="4401578"/>
            <a:ext cx="8480099" cy="3098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Bagaimana seorang pengusaha mengembangkan strategi penetapan harga yang efektif?</a:t>
            </a:r>
            <a:endParaRPr/>
          </a:p>
        </p:txBody>
      </p:sp>
      <p:sp>
        <p:nvSpPr>
          <p:cNvPr id="3903" name="Google Shape;3903;p40"/>
          <p:cNvSpPr/>
          <p:nvPr/>
        </p:nvSpPr>
        <p:spPr>
          <a:xfrm>
            <a:off x="2321765" y="154563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1</a:t>
            </a:r>
            <a:endParaRPr b="1" sz="2000">
              <a:solidFill>
                <a:schemeClr val="lt1"/>
              </a:solidFill>
              <a:latin typeface="Open Sans"/>
              <a:ea typeface="Open Sans"/>
              <a:cs typeface="Open Sans"/>
              <a:sym typeface="Open Sans"/>
            </a:endParaRPr>
          </a:p>
        </p:txBody>
      </p:sp>
      <p:sp>
        <p:nvSpPr>
          <p:cNvPr id="3904" name="Google Shape;3904;p40"/>
          <p:cNvSpPr/>
          <p:nvPr/>
        </p:nvSpPr>
        <p:spPr>
          <a:xfrm>
            <a:off x="2321765" y="2496296"/>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2</a:t>
            </a:r>
            <a:endParaRPr b="1" sz="2000">
              <a:solidFill>
                <a:schemeClr val="lt1"/>
              </a:solidFill>
              <a:latin typeface="Open Sans"/>
              <a:ea typeface="Open Sans"/>
              <a:cs typeface="Open Sans"/>
              <a:sym typeface="Open Sans"/>
            </a:endParaRPr>
          </a:p>
        </p:txBody>
      </p:sp>
      <p:sp>
        <p:nvSpPr>
          <p:cNvPr id="3905" name="Google Shape;3905;p40"/>
          <p:cNvSpPr/>
          <p:nvPr/>
        </p:nvSpPr>
        <p:spPr>
          <a:xfrm>
            <a:off x="2321765" y="3452363"/>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3</a:t>
            </a:r>
            <a:endParaRPr b="1" sz="2000">
              <a:solidFill>
                <a:schemeClr val="lt1"/>
              </a:solidFill>
              <a:latin typeface="Open Sans"/>
              <a:ea typeface="Open Sans"/>
              <a:cs typeface="Open Sans"/>
              <a:sym typeface="Open Sans"/>
            </a:endParaRPr>
          </a:p>
        </p:txBody>
      </p:sp>
      <p:sp>
        <p:nvSpPr>
          <p:cNvPr id="3906" name="Google Shape;3906;p40"/>
          <p:cNvSpPr/>
          <p:nvPr/>
        </p:nvSpPr>
        <p:spPr>
          <a:xfrm>
            <a:off x="2321765" y="440157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4</a:t>
            </a:r>
            <a:endParaRPr b="1" sz="20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3"/>
                                        </p:tgtEl>
                                        <p:attrNameLst>
                                          <p:attrName>style.visibility</p:attrName>
                                        </p:attrNameLst>
                                      </p:cBhvr>
                                      <p:to>
                                        <p:strVal val="visible"/>
                                      </p:to>
                                    </p:set>
                                    <p:animEffect filter="fade" transition="in">
                                      <p:cBhvr>
                                        <p:cTn dur="2000"/>
                                        <p:tgtEl>
                                          <p:spTgt spid="38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03"/>
                                        </p:tgtEl>
                                        <p:attrNameLst>
                                          <p:attrName>style.visibility</p:attrName>
                                        </p:attrNameLst>
                                      </p:cBhvr>
                                      <p:to>
                                        <p:strVal val="visible"/>
                                      </p:to>
                                    </p:set>
                                    <p:anim calcmode="lin" valueType="num">
                                      <p:cBhvr additive="base">
                                        <p:cTn dur="500"/>
                                        <p:tgtEl>
                                          <p:spTgt spid="390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899"/>
                                        </p:tgtEl>
                                        <p:attrNameLst>
                                          <p:attrName>style.visibility</p:attrName>
                                        </p:attrNameLst>
                                      </p:cBhvr>
                                      <p:to>
                                        <p:strVal val="visible"/>
                                      </p:to>
                                    </p:set>
                                    <p:anim calcmode="lin" valueType="num">
                                      <p:cBhvr additive="base">
                                        <p:cTn dur="500"/>
                                        <p:tgtEl>
                                          <p:spTgt spid="38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04"/>
                                        </p:tgtEl>
                                        <p:attrNameLst>
                                          <p:attrName>style.visibility</p:attrName>
                                        </p:attrNameLst>
                                      </p:cBhvr>
                                      <p:to>
                                        <p:strVal val="visible"/>
                                      </p:to>
                                    </p:set>
                                    <p:anim calcmode="lin" valueType="num">
                                      <p:cBhvr additive="base">
                                        <p:cTn dur="500"/>
                                        <p:tgtEl>
                                          <p:spTgt spid="390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00"/>
                                        </p:tgtEl>
                                        <p:attrNameLst>
                                          <p:attrName>style.visibility</p:attrName>
                                        </p:attrNameLst>
                                      </p:cBhvr>
                                      <p:to>
                                        <p:strVal val="visible"/>
                                      </p:to>
                                    </p:set>
                                    <p:anim calcmode="lin" valueType="num">
                                      <p:cBhvr additive="base">
                                        <p:cTn dur="500"/>
                                        <p:tgtEl>
                                          <p:spTgt spid="390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05"/>
                                        </p:tgtEl>
                                        <p:attrNameLst>
                                          <p:attrName>style.visibility</p:attrName>
                                        </p:attrNameLst>
                                      </p:cBhvr>
                                      <p:to>
                                        <p:strVal val="visible"/>
                                      </p:to>
                                    </p:set>
                                    <p:anim calcmode="lin" valueType="num">
                                      <p:cBhvr additive="base">
                                        <p:cTn dur="500"/>
                                        <p:tgtEl>
                                          <p:spTgt spid="390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01"/>
                                        </p:tgtEl>
                                        <p:attrNameLst>
                                          <p:attrName>style.visibility</p:attrName>
                                        </p:attrNameLst>
                                      </p:cBhvr>
                                      <p:to>
                                        <p:strVal val="visible"/>
                                      </p:to>
                                    </p:set>
                                    <p:anim calcmode="lin" valueType="num">
                                      <p:cBhvr additive="base">
                                        <p:cTn dur="500"/>
                                        <p:tgtEl>
                                          <p:spTgt spid="390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06"/>
                                        </p:tgtEl>
                                        <p:attrNameLst>
                                          <p:attrName>style.visibility</p:attrName>
                                        </p:attrNameLst>
                                      </p:cBhvr>
                                      <p:to>
                                        <p:strVal val="visible"/>
                                      </p:to>
                                    </p:set>
                                    <p:anim calcmode="lin" valueType="num">
                                      <p:cBhvr additive="base">
                                        <p:cTn dur="500"/>
                                        <p:tgtEl>
                                          <p:spTgt spid="390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02"/>
                                        </p:tgtEl>
                                        <p:attrNameLst>
                                          <p:attrName>style.visibility</p:attrName>
                                        </p:attrNameLst>
                                      </p:cBhvr>
                                      <p:to>
                                        <p:strVal val="visible"/>
                                      </p:to>
                                    </p:set>
                                    <p:anim calcmode="lin" valueType="num">
                                      <p:cBhvr additive="base">
                                        <p:cTn dur="500"/>
                                        <p:tgtEl>
                                          <p:spTgt spid="39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0" name="Shape 3910"/>
        <p:cNvGrpSpPr/>
        <p:nvPr/>
      </p:nvGrpSpPr>
      <p:grpSpPr>
        <a:xfrm>
          <a:off x="0" y="0"/>
          <a:ext cx="0" cy="0"/>
          <a:chOff x="0" y="0"/>
          <a:chExt cx="0" cy="0"/>
        </a:xfrm>
      </p:grpSpPr>
      <p:sp>
        <p:nvSpPr>
          <p:cNvPr id="3911" name="Google Shape;3911;p41"/>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912" name="Google Shape;3912;p41"/>
          <p:cNvGrpSpPr/>
          <p:nvPr/>
        </p:nvGrpSpPr>
        <p:grpSpPr>
          <a:xfrm>
            <a:off x="598046" y="2098526"/>
            <a:ext cx="6213554" cy="1502440"/>
            <a:chOff x="598046" y="2205347"/>
            <a:chExt cx="6213554" cy="1502440"/>
          </a:xfrm>
        </p:grpSpPr>
        <p:sp>
          <p:nvSpPr>
            <p:cNvPr id="3913" name="Google Shape;3913;p41"/>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i="0" lang="en-US" sz="6600" u="none" cap="none" strike="noStrike">
                  <a:solidFill>
                    <a:srgbClr val="FFFFFF"/>
                  </a:solidFill>
                  <a:latin typeface="Barlow"/>
                  <a:ea typeface="Barlow"/>
                  <a:cs typeface="Barlow"/>
                  <a:sym typeface="Barlow"/>
                </a:rPr>
                <a:t>Tanya Jawab</a:t>
              </a:r>
              <a:endParaRPr/>
            </a:p>
          </p:txBody>
        </p:sp>
        <p:sp>
          <p:nvSpPr>
            <p:cNvPr id="3914" name="Google Shape;3914;p41"/>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3915" name="Google Shape;3915;p41"/>
          <p:cNvGrpSpPr/>
          <p:nvPr/>
        </p:nvGrpSpPr>
        <p:grpSpPr>
          <a:xfrm>
            <a:off x="647700" y="5924400"/>
            <a:ext cx="1951864" cy="324000"/>
            <a:chOff x="3753875" y="6160946"/>
            <a:chExt cx="1951864" cy="324000"/>
          </a:xfrm>
        </p:grpSpPr>
        <p:pic>
          <p:nvPicPr>
            <p:cNvPr id="3916" name="Google Shape;3916;p41">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3917" name="Google Shape;3917;p41">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3918" name="Google Shape;3918;p41">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3919" name="Google Shape;3919;p41">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3920" name="Google Shape;3920;p41">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3921" name="Google Shape;3921;p41">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3922" name="Google Shape;3922;p4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923" name="Google Shape;3923;p41"/>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3924" name="Google Shape;3924;p41"/>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3925" name="Google Shape;3925;p41"/>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3926" name="Google Shape;3926;p41"/>
          <p:cNvGrpSpPr/>
          <p:nvPr/>
        </p:nvGrpSpPr>
        <p:grpSpPr>
          <a:xfrm>
            <a:off x="-5823483" y="5071367"/>
            <a:ext cx="466922" cy="466922"/>
            <a:chOff x="679592" y="2346316"/>
            <a:chExt cx="466922" cy="466922"/>
          </a:xfrm>
        </p:grpSpPr>
        <p:sp>
          <p:nvSpPr>
            <p:cNvPr id="3927" name="Google Shape;3927;p41"/>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928" name="Google Shape;3928;p41"/>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3929" name="Google Shape;3929;p41"/>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3930" name="Google Shape;3930;p41"/>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3931" name="Google Shape;3931;p41"/>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3932" name="Google Shape;3932;p41"/>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3933" name="Google Shape;3933;p41"/>
          <p:cNvGrpSpPr/>
          <p:nvPr/>
        </p:nvGrpSpPr>
        <p:grpSpPr>
          <a:xfrm>
            <a:off x="13354867" y="0"/>
            <a:ext cx="9900025" cy="6858000"/>
            <a:chOff x="4632005" y="0"/>
            <a:chExt cx="9900025" cy="6858000"/>
          </a:xfrm>
        </p:grpSpPr>
        <p:pic>
          <p:nvPicPr>
            <p:cNvPr id="3934" name="Google Shape;3934;p41"/>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3935" name="Google Shape;3935;p41"/>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936" name="Google Shape;3936;p41"/>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1" name="Shape 3941"/>
        <p:cNvGrpSpPr/>
        <p:nvPr/>
      </p:nvGrpSpPr>
      <p:grpSpPr>
        <a:xfrm>
          <a:off x="0" y="0"/>
          <a:ext cx="0" cy="0"/>
          <a:chOff x="0" y="0"/>
          <a:chExt cx="0" cy="0"/>
        </a:xfrm>
      </p:grpSpPr>
      <p:sp>
        <p:nvSpPr>
          <p:cNvPr id="3942" name="Google Shape;3942;p42"/>
          <p:cNvSpPr/>
          <p:nvPr/>
        </p:nvSpPr>
        <p:spPr>
          <a:xfrm>
            <a:off x="0" y="1664474"/>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943" name="Google Shape;3943;p42"/>
          <p:cNvSpPr txBox="1"/>
          <p:nvPr/>
        </p:nvSpPr>
        <p:spPr>
          <a:xfrm>
            <a:off x="1174667" y="2015905"/>
            <a:ext cx="29469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Potensi Pendapatan</a:t>
            </a:r>
            <a:endParaRPr b="1" sz="2400">
              <a:solidFill>
                <a:schemeClr val="lt1"/>
              </a:solidFill>
              <a:latin typeface="Barlow SemiBold"/>
              <a:ea typeface="Barlow SemiBold"/>
              <a:cs typeface="Barlow SemiBold"/>
              <a:sym typeface="Barlow SemiBold"/>
            </a:endParaRPr>
          </a:p>
        </p:txBody>
      </p:sp>
      <p:sp>
        <p:nvSpPr>
          <p:cNvPr id="3944" name="Google Shape;3944;p42"/>
          <p:cNvSpPr txBox="1"/>
          <p:nvPr/>
        </p:nvSpPr>
        <p:spPr>
          <a:xfrm>
            <a:off x="4616890" y="1984550"/>
            <a:ext cx="696239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Anda perlu menyadari potensi pendapatan usaha Anda saat ini dan masa depan.</a:t>
            </a:r>
            <a:endParaRPr b="0" i="0" sz="1800" u="none" cap="none" strike="noStrike">
              <a:solidFill>
                <a:schemeClr val="dk1"/>
              </a:solidFill>
              <a:latin typeface="Barlow"/>
              <a:ea typeface="Barlow"/>
              <a:cs typeface="Barlow"/>
              <a:sym typeface="Barlow"/>
            </a:endParaRPr>
          </a:p>
        </p:txBody>
      </p:sp>
      <p:sp>
        <p:nvSpPr>
          <p:cNvPr id="3945" name="Google Shape;3945;p42"/>
          <p:cNvSpPr txBox="1"/>
          <p:nvPr/>
        </p:nvSpPr>
        <p:spPr>
          <a:xfrm>
            <a:off x="1174667" y="3229406"/>
            <a:ext cx="30803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Ukuran Pasar</a:t>
            </a:r>
            <a:endParaRPr/>
          </a:p>
        </p:txBody>
      </p:sp>
      <p:sp>
        <p:nvSpPr>
          <p:cNvPr id="3946" name="Google Shape;3946;p42"/>
          <p:cNvSpPr txBox="1"/>
          <p:nvPr/>
        </p:nvSpPr>
        <p:spPr>
          <a:xfrm>
            <a:off x="1119150" y="4298135"/>
            <a:ext cx="2972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Tren Pertumbuhan &amp; Industri</a:t>
            </a:r>
            <a:endParaRPr/>
          </a:p>
        </p:txBody>
      </p:sp>
      <p:sp>
        <p:nvSpPr>
          <p:cNvPr id="3947" name="Google Shape;3947;p42"/>
          <p:cNvSpPr txBox="1"/>
          <p:nvPr/>
        </p:nvSpPr>
        <p:spPr>
          <a:xfrm>
            <a:off x="4580754" y="4389211"/>
            <a:ext cx="6988478"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Pertimbangkan tren industri dan pertumbuhan saat menghitung peluang.</a:t>
            </a:r>
            <a:endParaRPr/>
          </a:p>
        </p:txBody>
      </p:sp>
      <p:cxnSp>
        <p:nvCxnSpPr>
          <p:cNvPr id="3948" name="Google Shape;3948;p42"/>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949" name="Google Shape;3949;p42"/>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950" name="Google Shape;3950;p42"/>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3951" name="Google Shape;3951;p42"/>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952" name="Google Shape;3952;p42"/>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953" name="Google Shape;3953;p42"/>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3954" name="Google Shape;3954;p42"/>
          <p:cNvSpPr txBox="1"/>
          <p:nvPr/>
        </p:nvSpPr>
        <p:spPr>
          <a:xfrm>
            <a:off x="590955" y="488581"/>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Medium"/>
                <a:ea typeface="Barlow Medium"/>
                <a:cs typeface="Barlow Medium"/>
                <a:sym typeface="Barlow Medium"/>
              </a:rPr>
              <a:t>Refleksi</a:t>
            </a:r>
            <a:endParaRPr b="1" sz="3200">
              <a:solidFill>
                <a:schemeClr val="dk2"/>
              </a:solidFill>
              <a:latin typeface="Barlow Medium"/>
              <a:ea typeface="Barlow Medium"/>
              <a:cs typeface="Barlow Medium"/>
              <a:sym typeface="Barlow Medium"/>
            </a:endParaRPr>
          </a:p>
        </p:txBody>
      </p:sp>
      <p:pic>
        <p:nvPicPr>
          <p:cNvPr descr="Label with solid fill" id="3955" name="Google Shape;3955;p42"/>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pic>
        <p:nvPicPr>
          <p:cNvPr descr="Money with solid fill" id="3956" name="Google Shape;3956;p42"/>
          <p:cNvPicPr preferRelativeResize="0"/>
          <p:nvPr/>
        </p:nvPicPr>
        <p:blipFill rotWithShape="1">
          <a:blip r:embed="rId4">
            <a:alphaModFix/>
          </a:blip>
          <a:srcRect b="0" l="0" r="0" t="0"/>
          <a:stretch/>
        </p:blipFill>
        <p:spPr>
          <a:xfrm>
            <a:off x="647698" y="2101447"/>
            <a:ext cx="457200" cy="457200"/>
          </a:xfrm>
          <a:prstGeom prst="rect">
            <a:avLst/>
          </a:prstGeom>
          <a:noFill/>
          <a:ln>
            <a:noFill/>
          </a:ln>
        </p:spPr>
      </p:pic>
      <p:pic>
        <p:nvPicPr>
          <p:cNvPr descr="Coins with solid fill" id="3957" name="Google Shape;3957;p42"/>
          <p:cNvPicPr preferRelativeResize="0"/>
          <p:nvPr/>
        </p:nvPicPr>
        <p:blipFill rotWithShape="1">
          <a:blip r:embed="rId5">
            <a:alphaModFix/>
          </a:blip>
          <a:srcRect b="0" l="0" r="0" t="0"/>
          <a:stretch/>
        </p:blipFill>
        <p:spPr>
          <a:xfrm>
            <a:off x="625348" y="3319586"/>
            <a:ext cx="476643" cy="476643"/>
          </a:xfrm>
          <a:prstGeom prst="rect">
            <a:avLst/>
          </a:prstGeom>
          <a:noFill/>
          <a:ln>
            <a:noFill/>
          </a:ln>
        </p:spPr>
      </p:pic>
      <p:sp>
        <p:nvSpPr>
          <p:cNvPr id="3958" name="Google Shape;3958;p42"/>
          <p:cNvSpPr txBox="1"/>
          <p:nvPr/>
        </p:nvSpPr>
        <p:spPr>
          <a:xfrm>
            <a:off x="4616890" y="3135839"/>
            <a:ext cx="696239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Market Sizing memungkinkan Anda menghitung potensi pendapatan dari usaha Anda.</a:t>
            </a:r>
            <a:endParaRPr b="1" sz="18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3943"/>
                                        </p:tgtEl>
                                        <p:attrNameLst>
                                          <p:attrName>style.visibility</p:attrName>
                                        </p:attrNameLst>
                                      </p:cBhvr>
                                      <p:to>
                                        <p:strVal val="visible"/>
                                      </p:to>
                                    </p:set>
                                    <p:animEffect filter="fade" transition="in">
                                      <p:cBhvr>
                                        <p:cTn dur="500"/>
                                        <p:tgtEl>
                                          <p:spTgt spid="3943"/>
                                        </p:tgtEl>
                                      </p:cBhvr>
                                    </p:animEffect>
                                  </p:childTnLst>
                                </p:cTn>
                              </p:par>
                              <p:par>
                                <p:cTn fill="hold" nodeType="withEffect" presetClass="entr" presetID="10" presetSubtype="0">
                                  <p:stCondLst>
                                    <p:cond delay="250"/>
                                  </p:stCondLst>
                                  <p:childTnLst>
                                    <p:set>
                                      <p:cBhvr>
                                        <p:cTn dur="1" fill="hold">
                                          <p:stCondLst>
                                            <p:cond delay="0"/>
                                          </p:stCondLst>
                                        </p:cTn>
                                        <p:tgtEl>
                                          <p:spTgt spid="3944"/>
                                        </p:tgtEl>
                                        <p:attrNameLst>
                                          <p:attrName>style.visibility</p:attrName>
                                        </p:attrNameLst>
                                      </p:cBhvr>
                                      <p:to>
                                        <p:strVal val="visible"/>
                                      </p:to>
                                    </p:set>
                                    <p:animEffect filter="fade" transition="in">
                                      <p:cBhvr>
                                        <p:cTn dur="500"/>
                                        <p:tgtEl>
                                          <p:spTgt spid="3944"/>
                                        </p:tgtEl>
                                      </p:cBhvr>
                                    </p:animEffect>
                                  </p:childTnLst>
                                </p:cTn>
                              </p:par>
                              <p:par>
                                <p:cTn fill="hold" nodeType="withEffect" presetClass="entr" presetID="10" presetSubtype="0">
                                  <p:stCondLst>
                                    <p:cond delay="750"/>
                                  </p:stCondLst>
                                  <p:childTnLst>
                                    <p:set>
                                      <p:cBhvr>
                                        <p:cTn dur="1" fill="hold">
                                          <p:stCondLst>
                                            <p:cond delay="0"/>
                                          </p:stCondLst>
                                        </p:cTn>
                                        <p:tgtEl>
                                          <p:spTgt spid="3945"/>
                                        </p:tgtEl>
                                        <p:attrNameLst>
                                          <p:attrName>style.visibility</p:attrName>
                                        </p:attrNameLst>
                                      </p:cBhvr>
                                      <p:to>
                                        <p:strVal val="visible"/>
                                      </p:to>
                                    </p:set>
                                    <p:animEffect filter="fade" transition="in">
                                      <p:cBhvr>
                                        <p:cTn dur="500"/>
                                        <p:tgtEl>
                                          <p:spTgt spid="3945"/>
                                        </p:tgtEl>
                                      </p:cBhvr>
                                    </p:animEffect>
                                  </p:childTnLst>
                                </p:cTn>
                              </p:par>
                              <p:par>
                                <p:cTn fill="hold" nodeType="withEffect" presetClass="entr" presetID="10" presetSubtype="0">
                                  <p:stCondLst>
                                    <p:cond delay="1250"/>
                                  </p:stCondLst>
                                  <p:childTnLst>
                                    <p:set>
                                      <p:cBhvr>
                                        <p:cTn dur="1" fill="hold">
                                          <p:stCondLst>
                                            <p:cond delay="0"/>
                                          </p:stCondLst>
                                        </p:cTn>
                                        <p:tgtEl>
                                          <p:spTgt spid="3946"/>
                                        </p:tgtEl>
                                        <p:attrNameLst>
                                          <p:attrName>style.visibility</p:attrName>
                                        </p:attrNameLst>
                                      </p:cBhvr>
                                      <p:to>
                                        <p:strVal val="visible"/>
                                      </p:to>
                                    </p:set>
                                    <p:animEffect filter="fade" transition="in">
                                      <p:cBhvr>
                                        <p:cTn dur="500"/>
                                        <p:tgtEl>
                                          <p:spTgt spid="3946"/>
                                        </p:tgtEl>
                                      </p:cBhvr>
                                    </p:animEffect>
                                  </p:childTnLst>
                                </p:cTn>
                              </p:par>
                              <p:par>
                                <p:cTn fill="hold" nodeType="withEffect" presetClass="entr" presetID="10" presetSubtype="0">
                                  <p:stCondLst>
                                    <p:cond delay="1250"/>
                                  </p:stCondLst>
                                  <p:childTnLst>
                                    <p:set>
                                      <p:cBhvr>
                                        <p:cTn dur="1" fill="hold">
                                          <p:stCondLst>
                                            <p:cond delay="0"/>
                                          </p:stCondLst>
                                        </p:cTn>
                                        <p:tgtEl>
                                          <p:spTgt spid="3947"/>
                                        </p:tgtEl>
                                        <p:attrNameLst>
                                          <p:attrName>style.visibility</p:attrName>
                                        </p:attrNameLst>
                                      </p:cBhvr>
                                      <p:to>
                                        <p:strVal val="visible"/>
                                      </p:to>
                                    </p:set>
                                    <p:animEffect filter="fade" transition="in">
                                      <p:cBhvr>
                                        <p:cTn dur="500"/>
                                        <p:tgtEl>
                                          <p:spTgt spid="39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62" name="Shape 3962"/>
        <p:cNvGrpSpPr/>
        <p:nvPr/>
      </p:nvGrpSpPr>
      <p:grpSpPr>
        <a:xfrm>
          <a:off x="0" y="0"/>
          <a:ext cx="0" cy="0"/>
          <a:chOff x="0" y="0"/>
          <a:chExt cx="0" cy="0"/>
        </a:xfrm>
      </p:grpSpPr>
      <p:sp>
        <p:nvSpPr>
          <p:cNvPr id="3963" name="Google Shape;3963;p43"/>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3964" name="Google Shape;3964;p43"/>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nvGrpSpPr>
          <p:cNvPr id="3965" name="Google Shape;3965;p43"/>
          <p:cNvGrpSpPr/>
          <p:nvPr/>
        </p:nvGrpSpPr>
        <p:grpSpPr>
          <a:xfrm>
            <a:off x="5045252" y="4678269"/>
            <a:ext cx="1119605" cy="4905232"/>
            <a:chOff x="0" y="-38100"/>
            <a:chExt cx="406400" cy="1780526"/>
          </a:xfrm>
        </p:grpSpPr>
        <p:sp>
          <p:nvSpPr>
            <p:cNvPr id="3966" name="Google Shape;3966;p43"/>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3967" name="Google Shape;3967;p43"/>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3968" name="Google Shape;3968;p43"/>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3969" name="Google Shape;3969;p43"/>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3970" name="Google Shape;3970;p43"/>
          <p:cNvGrpSpPr/>
          <p:nvPr/>
        </p:nvGrpSpPr>
        <p:grpSpPr>
          <a:xfrm>
            <a:off x="553590" y="270607"/>
            <a:ext cx="3625200" cy="2400853"/>
            <a:chOff x="1261305" y="1142570"/>
            <a:chExt cx="3625200" cy="2400853"/>
          </a:xfrm>
        </p:grpSpPr>
        <p:sp>
          <p:nvSpPr>
            <p:cNvPr id="3971" name="Google Shape;3971;p43"/>
            <p:cNvSpPr txBox="1"/>
            <p:nvPr/>
          </p:nvSpPr>
          <p:spPr>
            <a:xfrm>
              <a:off x="1261305" y="1327432"/>
              <a:ext cx="3625200" cy="221599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br>
                <a:rPr b="1" lang="en-US" sz="1800">
                  <a:solidFill>
                    <a:srgbClr val="343434"/>
                  </a:solidFill>
                  <a:latin typeface="Barlow"/>
                  <a:ea typeface="Barlow"/>
                  <a:cs typeface="Barlow"/>
                  <a:sym typeface="Barlow"/>
                </a:rPr>
              </a:br>
              <a:r>
                <a:rPr lang="en-US" sz="1800">
                  <a:solidFill>
                    <a:srgbClr val="343434"/>
                  </a:solidFill>
                  <a:latin typeface="Barlow"/>
                  <a:ea typeface="Barlow"/>
                  <a:cs typeface="Barlow"/>
                  <a:sym typeface="Barlow"/>
                </a:rPr>
                <a:t>Di platform, lihat Buklet Konsep untuk Modul 7- Pelajaran 1 dan Studi Kasus bagian 2 di 7.3 dan selesaikan latihan bawaan</a:t>
              </a:r>
              <a:endParaRPr sz="1800">
                <a:solidFill>
                  <a:srgbClr val="343434"/>
                </a:solidFill>
                <a:latin typeface="Barlow"/>
                <a:ea typeface="Barlow"/>
                <a:cs typeface="Barlow"/>
                <a:sym typeface="Barlow"/>
              </a:endParaRPr>
            </a:p>
            <a:p>
              <a:pPr indent="0" lvl="0" marL="0" marR="0" rtl="0" algn="l">
                <a:spcBef>
                  <a:spcPts val="0"/>
                </a:spcBef>
                <a:spcAft>
                  <a:spcPts val="0"/>
                </a:spcAft>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Prepare for the Next Session</a:t>
              </a:r>
              <a:endParaRPr/>
            </a:p>
          </p:txBody>
        </p:sp>
        <p:sp>
          <p:nvSpPr>
            <p:cNvPr id="3972" name="Google Shape;3972;p43"/>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SECARA INDIVIDUAL</a:t>
              </a:r>
              <a:endParaRPr/>
            </a:p>
          </p:txBody>
        </p:sp>
      </p:grpSp>
      <p:grpSp>
        <p:nvGrpSpPr>
          <p:cNvPr id="3973" name="Google Shape;3973;p43"/>
          <p:cNvGrpSpPr/>
          <p:nvPr/>
        </p:nvGrpSpPr>
        <p:grpSpPr>
          <a:xfrm>
            <a:off x="545217" y="4127417"/>
            <a:ext cx="3538675" cy="1268525"/>
            <a:chOff x="1261304" y="5162675"/>
            <a:chExt cx="3538675" cy="1268525"/>
          </a:xfrm>
        </p:grpSpPr>
        <p:sp>
          <p:nvSpPr>
            <p:cNvPr id="3974" name="Google Shape;3974;p43"/>
            <p:cNvSpPr txBox="1"/>
            <p:nvPr/>
          </p:nvSpPr>
          <p:spPr>
            <a:xfrm>
              <a:off x="1261304" y="5162675"/>
              <a:ext cx="3209659" cy="369332"/>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SEBAGAI TIM VENTURA</a:t>
              </a:r>
              <a:endParaRPr/>
            </a:p>
          </p:txBody>
        </p:sp>
        <p:sp>
          <p:nvSpPr>
            <p:cNvPr id="3975" name="Google Shape;3975;p43"/>
            <p:cNvSpPr txBox="1"/>
            <p:nvPr/>
          </p:nvSpPr>
          <p:spPr>
            <a:xfrm>
              <a:off x="1305280" y="5600203"/>
              <a:ext cx="3494699"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Barlow"/>
                  <a:ea typeface="Barlow"/>
                  <a:cs typeface="Barlow"/>
                  <a:sym typeface="Barlow"/>
                </a:rPr>
                <a:t>Selesaikan Aktivitas Usaha 7.1 di Platform</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3976" name="Google Shape;3976;p43"/>
          <p:cNvSpPr txBox="1"/>
          <p:nvPr/>
        </p:nvSpPr>
        <p:spPr>
          <a:xfrm>
            <a:off x="524433" y="5211276"/>
            <a:ext cx="388348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Identifikasi 2 model Pendapatan Teratas yang ideal untuk ide usaha dan strategi Harga Anda.</a:t>
            </a:r>
            <a:endParaRPr sz="1800">
              <a:solidFill>
                <a:srgbClr val="343434"/>
              </a:solidFill>
              <a:latin typeface="Barlow"/>
              <a:ea typeface="Barlow"/>
              <a:cs typeface="Barlow"/>
              <a:sym typeface="Barlow"/>
            </a:endParaRPr>
          </a:p>
        </p:txBody>
      </p:sp>
      <p:sp>
        <p:nvSpPr>
          <p:cNvPr id="3977" name="Google Shape;3977;p43"/>
          <p:cNvSpPr txBox="1"/>
          <p:nvPr/>
        </p:nvSpPr>
        <p:spPr>
          <a:xfrm>
            <a:off x="508499" y="2671460"/>
            <a:ext cx="377738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Tinjau aturan &amp; persiapkan untuk 'Permainan Runway Pendapatan' dengan tim Anda - untuk menggunakan model Pendapatan dan Harga di sesi kelas berikutnya</a:t>
            </a:r>
            <a:endParaRPr b="0" i="0" sz="1800" u="none" cap="none" strike="noStrike">
              <a:solidFill>
                <a:srgbClr val="343434"/>
              </a:solidFill>
              <a:latin typeface="Barlow"/>
              <a:ea typeface="Barlow"/>
              <a:cs typeface="Barlow"/>
              <a:sym typeface="Barlow"/>
            </a:endParaRPr>
          </a:p>
        </p:txBody>
      </p:sp>
      <p:sp>
        <p:nvSpPr>
          <p:cNvPr id="3978" name="Google Shape;3978;p43"/>
          <p:cNvSpPr txBox="1"/>
          <p:nvPr/>
        </p:nvSpPr>
        <p:spPr>
          <a:xfrm>
            <a:off x="8757030" y="1087459"/>
            <a:ext cx="2800429"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Barlow"/>
                <a:ea typeface="Barlow"/>
                <a:cs typeface="Barlow"/>
                <a:sym typeface="Barlow"/>
              </a:rPr>
              <a:t>HAL WAJIB YANG HARUS DILAKUKAN</a:t>
            </a:r>
            <a:br>
              <a:rPr lang="en-US" sz="3200">
                <a:solidFill>
                  <a:schemeClr val="dk1"/>
                </a:solidFill>
                <a:latin typeface="Barlow"/>
                <a:ea typeface="Barlow"/>
                <a:cs typeface="Barlow"/>
                <a:sym typeface="Barlow"/>
              </a:rPr>
            </a:br>
            <a:r>
              <a:rPr b="1" lang="en-US" sz="3200">
                <a:solidFill>
                  <a:srgbClr val="FF0000"/>
                </a:solidFill>
                <a:latin typeface="Barlow"/>
                <a:ea typeface="Barlow"/>
                <a:cs typeface="Barlow"/>
                <a:sym typeface="Barlow"/>
              </a:rPr>
              <a:t>SEBELUM </a:t>
            </a:r>
            <a:br>
              <a:rPr lang="en-US" sz="3200">
                <a:solidFill>
                  <a:schemeClr val="dk1"/>
                </a:solidFill>
                <a:latin typeface="Barlow"/>
                <a:ea typeface="Barlow"/>
                <a:cs typeface="Barlow"/>
                <a:sym typeface="Barlow"/>
              </a:rPr>
            </a:br>
            <a:r>
              <a:rPr lang="en-US" sz="3200">
                <a:solidFill>
                  <a:schemeClr val="dk1"/>
                </a:solidFill>
                <a:latin typeface="Barlow"/>
                <a:ea typeface="Barlow"/>
                <a:cs typeface="Barlow"/>
                <a:sym typeface="Barlow"/>
              </a:rPr>
              <a:t>KELAS BERIKUTNYA</a:t>
            </a:r>
            <a:endParaRPr b="0" i="0" sz="3200" u="none" cap="none" strike="noStrike">
              <a:solidFill>
                <a:srgbClr val="FF9900"/>
              </a:solidFill>
              <a:latin typeface="Barlow"/>
              <a:ea typeface="Barlow"/>
              <a:cs typeface="Barlow"/>
              <a:sym typeface="Barlow"/>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2" name="Shape 3982"/>
        <p:cNvGrpSpPr/>
        <p:nvPr/>
      </p:nvGrpSpPr>
      <p:grpSpPr>
        <a:xfrm>
          <a:off x="0" y="0"/>
          <a:ext cx="0" cy="0"/>
          <a:chOff x="0" y="0"/>
          <a:chExt cx="0" cy="0"/>
        </a:xfrm>
      </p:grpSpPr>
      <p:pic>
        <p:nvPicPr>
          <p:cNvPr id="3983" name="Google Shape;3983;p44"/>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3984" name="Google Shape;3984;p44"/>
          <p:cNvGrpSpPr/>
          <p:nvPr/>
        </p:nvGrpSpPr>
        <p:grpSpPr>
          <a:xfrm>
            <a:off x="565732" y="2831951"/>
            <a:ext cx="6096000" cy="1631216"/>
            <a:chOff x="715600" y="2205347"/>
            <a:chExt cx="6096000" cy="1631216"/>
          </a:xfrm>
        </p:grpSpPr>
        <p:sp>
          <p:nvSpPr>
            <p:cNvPr id="3985" name="Google Shape;3985;p44"/>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TERIMA KASIH</a:t>
              </a:r>
              <a:endParaRPr/>
            </a:p>
          </p:txBody>
        </p:sp>
        <p:sp>
          <p:nvSpPr>
            <p:cNvPr id="3986" name="Google Shape;3986;p44"/>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3987" name="Google Shape;3987;p44"/>
          <p:cNvGrpSpPr/>
          <p:nvPr/>
        </p:nvGrpSpPr>
        <p:grpSpPr>
          <a:xfrm>
            <a:off x="647700" y="5924400"/>
            <a:ext cx="1951864" cy="324000"/>
            <a:chOff x="3753875" y="6160946"/>
            <a:chExt cx="1951864" cy="324000"/>
          </a:xfrm>
        </p:grpSpPr>
        <p:pic>
          <p:nvPicPr>
            <p:cNvPr id="3988" name="Google Shape;3988;p44">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3989" name="Google Shape;3989;p44">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3990" name="Google Shape;3990;p44">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3991" name="Google Shape;3991;p44">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3992" name="Google Shape;3992;p44">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3993" name="Google Shape;3993;p44">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3994" name="Google Shape;3994;p44"/>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8" name="Shape 3998"/>
        <p:cNvGrpSpPr/>
        <p:nvPr/>
      </p:nvGrpSpPr>
      <p:grpSpPr>
        <a:xfrm>
          <a:off x="0" y="0"/>
          <a:ext cx="0" cy="0"/>
          <a:chOff x="0" y="0"/>
          <a:chExt cx="0" cy="0"/>
        </a:xfrm>
      </p:grpSpPr>
      <p:sp>
        <p:nvSpPr>
          <p:cNvPr id="3999" name="Google Shape;3999;p45"/>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Copyright Disclaimer</a:t>
            </a:r>
            <a:r>
              <a:rPr b="0" i="0" lang="en-US" sz="900" u="none" cap="none" strike="noStrike">
                <a:solidFill>
                  <a:srgbClr val="FFFFFF"/>
                </a:solidFill>
                <a:latin typeface="Arial"/>
                <a:ea typeface="Arial"/>
                <a:cs typeface="Arial"/>
                <a:sym typeface="Arial"/>
              </a:rPr>
              <a:t>  </a:t>
            </a:r>
            <a:br>
              <a:rPr b="0" i="0" lang="en-US" sz="900" u="none" cap="none" strike="noStrike">
                <a:solidFill>
                  <a:srgbClr val="FFFFFF"/>
                </a:solidFill>
                <a:latin typeface="Arial"/>
                <a:ea typeface="Arial"/>
                <a:cs typeface="Arial"/>
                <a:sym typeface="Arial"/>
              </a:rPr>
            </a:br>
            <a:r>
              <a:rPr b="0" i="0" lang="en-US" sz="900" u="none" cap="none" strike="noStrike">
                <a:solidFill>
                  <a:srgbClr val="FFFFFF"/>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b="0" i="0" lang="en-US" sz="900" u="sng" cap="none" strike="noStrike">
                <a:solidFill>
                  <a:srgbClr val="FFFFFF"/>
                </a:solidFill>
                <a:latin typeface="Arial"/>
                <a:ea typeface="Arial"/>
                <a:cs typeface="Arial"/>
                <a:sym typeface="Arial"/>
                <a:hlinkClick r:id="rId3">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a:t>
            </a:r>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Image Credits and Copyright Disclaimer</a:t>
            </a:r>
            <a:br>
              <a:rPr b="1" i="0" lang="en-US" sz="900" u="none" cap="none" strike="noStrike">
                <a:solidFill>
                  <a:srgbClr val="FFFFFF"/>
                </a:solidFill>
                <a:latin typeface="Arial"/>
                <a:ea typeface="Arial"/>
                <a:cs typeface="Arial"/>
                <a:sym typeface="Arial"/>
              </a:rPr>
            </a:br>
            <a:r>
              <a:rPr b="1" i="0" lang="en-US" sz="900" u="none" cap="none" strike="noStrike">
                <a:solidFill>
                  <a:srgbClr val="FFFFFF"/>
                </a:solidFill>
                <a:latin typeface="Arial"/>
                <a:ea typeface="Arial"/>
                <a:cs typeface="Arial"/>
                <a:sym typeface="Arial"/>
              </a:rPr>
              <a:t> </a:t>
            </a:r>
            <a:r>
              <a:rPr b="0" i="0" lang="en-US" sz="900" u="none" cap="none" strike="noStrike">
                <a:solidFill>
                  <a:srgbClr val="FFFFFF"/>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b="0" i="0" lang="en-US" sz="900" u="sng" cap="none" strike="noStrike">
                <a:solidFill>
                  <a:srgbClr val="FFFFFF"/>
                </a:solidFill>
                <a:latin typeface="Arial"/>
                <a:ea typeface="Arial"/>
                <a:cs typeface="Arial"/>
                <a:sym typeface="Arial"/>
                <a:hlinkClick r:id="rId4">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us, and we will promptly take corrective action, including removal or proper attribution.</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02" name="Shape 3102"/>
        <p:cNvGrpSpPr/>
        <p:nvPr/>
      </p:nvGrpSpPr>
      <p:grpSpPr>
        <a:xfrm>
          <a:off x="0" y="0"/>
          <a:ext cx="0" cy="0"/>
          <a:chOff x="0" y="0"/>
          <a:chExt cx="0" cy="0"/>
        </a:xfrm>
      </p:grpSpPr>
      <p:sp>
        <p:nvSpPr>
          <p:cNvPr id="3103" name="Google Shape;3103;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104" name="Google Shape;3104;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105" name="Google Shape;3105;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106" name="Google Shape;3106;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107" name="Google Shape;3107;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108" name="Google Shape;3108;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109" name="Google Shape;3109;p5"/>
          <p:cNvGraphicFramePr/>
          <p:nvPr/>
        </p:nvGraphicFramePr>
        <p:xfrm>
          <a:off x="1062853" y="3924055"/>
          <a:ext cx="3000000" cy="3000000"/>
        </p:xfrm>
        <a:graphic>
          <a:graphicData uri="http://schemas.openxmlformats.org/drawingml/2006/table">
            <a:tbl>
              <a:tblPr>
                <a:noFill/>
                <a:tableStyleId>{F84F52AF-D6BB-4738-BFC5-9EC195EE63DB}</a:tableStyleId>
              </a:tblPr>
              <a:tblGrid>
                <a:gridCol w="1770600"/>
              </a:tblGrid>
              <a:tr h="68025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Biaya memasuki pasar baru</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110" name="Google Shape;3110;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111" name="Google Shape;3111;p5"/>
          <p:cNvGraphicFramePr/>
          <p:nvPr/>
        </p:nvGraphicFramePr>
        <p:xfrm>
          <a:off x="3773973" y="3933136"/>
          <a:ext cx="3000000" cy="3000000"/>
        </p:xfrm>
        <a:graphic>
          <a:graphicData uri="http://schemas.openxmlformats.org/drawingml/2006/table">
            <a:tbl>
              <a:tblPr>
                <a:noFill/>
                <a:tableStyleId>{F84F52AF-D6BB-4738-BFC5-9EC195EE63DB}</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Peluang pendapatan potensial untuk produk atau layanan tertentu</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112" name="Google Shape;3112;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113" name="Google Shape;3113;p5"/>
          <p:cNvGraphicFramePr/>
          <p:nvPr/>
        </p:nvGraphicFramePr>
        <p:xfrm>
          <a:off x="9126715" y="3580948"/>
          <a:ext cx="3000000" cy="3000000"/>
        </p:xfrm>
        <a:graphic>
          <a:graphicData uri="http://schemas.openxmlformats.org/drawingml/2006/table">
            <a:tbl>
              <a:tblPr>
                <a:noFill/>
                <a:tableStyleId>{F84F52AF-D6BB-4738-BFC5-9EC195EE63DB}</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Anggaran pemasaran yang diperlukan untuk produk baru</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114" name="Google Shape;3114;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15" name="Google Shape;3115;p5"/>
          <p:cNvSpPr txBox="1"/>
          <p:nvPr/>
        </p:nvSpPr>
        <p:spPr>
          <a:xfrm>
            <a:off x="6291879" y="3933136"/>
            <a:ext cx="20253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Jumlah pesaing di pasar</a:t>
            </a:r>
            <a:endParaRPr/>
          </a:p>
        </p:txBody>
      </p:sp>
      <p:sp>
        <p:nvSpPr>
          <p:cNvPr id="3116" name="Google Shape;3116;p5"/>
          <p:cNvSpPr txBox="1"/>
          <p:nvPr>
            <p:ph idx="1" type="subTitle"/>
          </p:nvPr>
        </p:nvSpPr>
        <p:spPr>
          <a:xfrm>
            <a:off x="285214" y="877996"/>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t>Q.3. Apa yang diwakili oleh ukuran peluang?</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1" name="Shape 3121"/>
        <p:cNvGrpSpPr/>
        <p:nvPr/>
      </p:nvGrpSpPr>
      <p:grpSpPr>
        <a:xfrm>
          <a:off x="0" y="0"/>
          <a:ext cx="0" cy="0"/>
          <a:chOff x="0" y="0"/>
          <a:chExt cx="0" cy="0"/>
        </a:xfrm>
      </p:grpSpPr>
      <p:sp>
        <p:nvSpPr>
          <p:cNvPr id="3122" name="Google Shape;3122;p6"/>
          <p:cNvSpPr/>
          <p:nvPr/>
        </p:nvSpPr>
        <p:spPr>
          <a:xfrm>
            <a:off x="0" y="1664474"/>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123" name="Google Shape;3123;p6"/>
          <p:cNvSpPr txBox="1"/>
          <p:nvPr/>
        </p:nvSpPr>
        <p:spPr>
          <a:xfrm>
            <a:off x="1174667" y="2015905"/>
            <a:ext cx="29469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Potensi Pendapatan</a:t>
            </a:r>
            <a:endParaRPr b="1" sz="2400">
              <a:solidFill>
                <a:schemeClr val="lt1"/>
              </a:solidFill>
              <a:latin typeface="Barlow SemiBold"/>
              <a:ea typeface="Barlow SemiBold"/>
              <a:cs typeface="Barlow SemiBold"/>
              <a:sym typeface="Barlow SemiBold"/>
            </a:endParaRPr>
          </a:p>
        </p:txBody>
      </p:sp>
      <p:sp>
        <p:nvSpPr>
          <p:cNvPr id="3124" name="Google Shape;3124;p6"/>
          <p:cNvSpPr txBox="1"/>
          <p:nvPr/>
        </p:nvSpPr>
        <p:spPr>
          <a:xfrm>
            <a:off x="4616890" y="1984550"/>
            <a:ext cx="696239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Anda perlu menyadari potensi pendapatan usaha Anda saat ini dan masa depan.</a:t>
            </a:r>
            <a:endParaRPr b="0" i="0" sz="1800" u="none" cap="none" strike="noStrike">
              <a:solidFill>
                <a:schemeClr val="dk1"/>
              </a:solidFill>
              <a:latin typeface="Barlow"/>
              <a:ea typeface="Barlow"/>
              <a:cs typeface="Barlow"/>
              <a:sym typeface="Barlow"/>
            </a:endParaRPr>
          </a:p>
        </p:txBody>
      </p:sp>
      <p:sp>
        <p:nvSpPr>
          <p:cNvPr id="3125" name="Google Shape;3125;p6"/>
          <p:cNvSpPr txBox="1"/>
          <p:nvPr/>
        </p:nvSpPr>
        <p:spPr>
          <a:xfrm>
            <a:off x="1174667" y="3229406"/>
            <a:ext cx="30803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Ukuran Pasar</a:t>
            </a:r>
            <a:endParaRPr/>
          </a:p>
        </p:txBody>
      </p:sp>
      <p:sp>
        <p:nvSpPr>
          <p:cNvPr id="3126" name="Google Shape;3126;p6"/>
          <p:cNvSpPr txBox="1"/>
          <p:nvPr/>
        </p:nvSpPr>
        <p:spPr>
          <a:xfrm>
            <a:off x="1119150" y="4298135"/>
            <a:ext cx="2972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Tren Pertumbuhan &amp; Industri</a:t>
            </a:r>
            <a:endParaRPr/>
          </a:p>
        </p:txBody>
      </p:sp>
      <p:sp>
        <p:nvSpPr>
          <p:cNvPr id="3127" name="Google Shape;3127;p6"/>
          <p:cNvSpPr txBox="1"/>
          <p:nvPr/>
        </p:nvSpPr>
        <p:spPr>
          <a:xfrm>
            <a:off x="4580754" y="4389211"/>
            <a:ext cx="6988478"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Pertimbangkan tren industri dan pertumbuhan saat menghitung peluang.</a:t>
            </a:r>
            <a:endParaRPr/>
          </a:p>
        </p:txBody>
      </p:sp>
      <p:cxnSp>
        <p:nvCxnSpPr>
          <p:cNvPr id="3128" name="Google Shape;3128;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129" name="Google Shape;3129;p6"/>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130" name="Google Shape;3130;p6"/>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3131" name="Google Shape;3131;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132" name="Google Shape;3132;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133" name="Google Shape;3133;p6"/>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3134" name="Google Shape;3134;p6"/>
          <p:cNvSpPr txBox="1"/>
          <p:nvPr/>
        </p:nvSpPr>
        <p:spPr>
          <a:xfrm>
            <a:off x="590955" y="488581"/>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Medium"/>
                <a:ea typeface="Barlow Medium"/>
                <a:cs typeface="Barlow Medium"/>
                <a:sym typeface="Barlow Medium"/>
              </a:rPr>
              <a:t>Refleksi / Rekap</a:t>
            </a:r>
            <a:endParaRPr b="1" sz="3200">
              <a:solidFill>
                <a:schemeClr val="dk2"/>
              </a:solidFill>
              <a:latin typeface="Barlow Medium"/>
              <a:ea typeface="Barlow Medium"/>
              <a:cs typeface="Barlow Medium"/>
              <a:sym typeface="Barlow Medium"/>
            </a:endParaRPr>
          </a:p>
        </p:txBody>
      </p:sp>
      <p:pic>
        <p:nvPicPr>
          <p:cNvPr descr="Label with solid fill" id="3135" name="Google Shape;3135;p6"/>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pic>
        <p:nvPicPr>
          <p:cNvPr descr="Money with solid fill" id="3136" name="Google Shape;3136;p6"/>
          <p:cNvPicPr preferRelativeResize="0"/>
          <p:nvPr/>
        </p:nvPicPr>
        <p:blipFill rotWithShape="1">
          <a:blip r:embed="rId4">
            <a:alphaModFix/>
          </a:blip>
          <a:srcRect b="0" l="0" r="0" t="0"/>
          <a:stretch/>
        </p:blipFill>
        <p:spPr>
          <a:xfrm>
            <a:off x="647698" y="2101447"/>
            <a:ext cx="457200" cy="457200"/>
          </a:xfrm>
          <a:prstGeom prst="rect">
            <a:avLst/>
          </a:prstGeom>
          <a:noFill/>
          <a:ln>
            <a:noFill/>
          </a:ln>
        </p:spPr>
      </p:pic>
      <p:pic>
        <p:nvPicPr>
          <p:cNvPr descr="Coins with solid fill" id="3137" name="Google Shape;3137;p6"/>
          <p:cNvPicPr preferRelativeResize="0"/>
          <p:nvPr/>
        </p:nvPicPr>
        <p:blipFill rotWithShape="1">
          <a:blip r:embed="rId5">
            <a:alphaModFix/>
          </a:blip>
          <a:srcRect b="0" l="0" r="0" t="0"/>
          <a:stretch/>
        </p:blipFill>
        <p:spPr>
          <a:xfrm>
            <a:off x="625348" y="3319586"/>
            <a:ext cx="476643" cy="476643"/>
          </a:xfrm>
          <a:prstGeom prst="rect">
            <a:avLst/>
          </a:prstGeom>
          <a:noFill/>
          <a:ln>
            <a:noFill/>
          </a:ln>
        </p:spPr>
      </p:pic>
      <p:sp>
        <p:nvSpPr>
          <p:cNvPr id="3138" name="Google Shape;3138;p6"/>
          <p:cNvSpPr txBox="1"/>
          <p:nvPr/>
        </p:nvSpPr>
        <p:spPr>
          <a:xfrm>
            <a:off x="4616890" y="3135839"/>
            <a:ext cx="696239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Market Sizing memungkinkan Anda menghitung potensi pendapatan dari usaha Anda.</a:t>
            </a:r>
            <a:endParaRPr b="1" sz="18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3123"/>
                                        </p:tgtEl>
                                        <p:attrNameLst>
                                          <p:attrName>style.visibility</p:attrName>
                                        </p:attrNameLst>
                                      </p:cBhvr>
                                      <p:to>
                                        <p:strVal val="visible"/>
                                      </p:to>
                                    </p:set>
                                    <p:animEffect filter="fade" transition="in">
                                      <p:cBhvr>
                                        <p:cTn dur="500"/>
                                        <p:tgtEl>
                                          <p:spTgt spid="3123"/>
                                        </p:tgtEl>
                                      </p:cBhvr>
                                    </p:animEffect>
                                  </p:childTnLst>
                                </p:cTn>
                              </p:par>
                              <p:par>
                                <p:cTn fill="hold" nodeType="withEffect" presetClass="entr" presetID="10" presetSubtype="0">
                                  <p:stCondLst>
                                    <p:cond delay="250"/>
                                  </p:stCondLst>
                                  <p:childTnLst>
                                    <p:set>
                                      <p:cBhvr>
                                        <p:cTn dur="1" fill="hold">
                                          <p:stCondLst>
                                            <p:cond delay="0"/>
                                          </p:stCondLst>
                                        </p:cTn>
                                        <p:tgtEl>
                                          <p:spTgt spid="3124"/>
                                        </p:tgtEl>
                                        <p:attrNameLst>
                                          <p:attrName>style.visibility</p:attrName>
                                        </p:attrNameLst>
                                      </p:cBhvr>
                                      <p:to>
                                        <p:strVal val="visible"/>
                                      </p:to>
                                    </p:set>
                                    <p:animEffect filter="fade" transition="in">
                                      <p:cBhvr>
                                        <p:cTn dur="500"/>
                                        <p:tgtEl>
                                          <p:spTgt spid="3124"/>
                                        </p:tgtEl>
                                      </p:cBhvr>
                                    </p:animEffect>
                                  </p:childTnLst>
                                </p:cTn>
                              </p:par>
                              <p:par>
                                <p:cTn fill="hold" nodeType="withEffect" presetClass="entr" presetID="10" presetSubtype="0">
                                  <p:stCondLst>
                                    <p:cond delay="750"/>
                                  </p:stCondLst>
                                  <p:childTnLst>
                                    <p:set>
                                      <p:cBhvr>
                                        <p:cTn dur="1" fill="hold">
                                          <p:stCondLst>
                                            <p:cond delay="0"/>
                                          </p:stCondLst>
                                        </p:cTn>
                                        <p:tgtEl>
                                          <p:spTgt spid="3125"/>
                                        </p:tgtEl>
                                        <p:attrNameLst>
                                          <p:attrName>style.visibility</p:attrName>
                                        </p:attrNameLst>
                                      </p:cBhvr>
                                      <p:to>
                                        <p:strVal val="visible"/>
                                      </p:to>
                                    </p:set>
                                    <p:animEffect filter="fade" transition="in">
                                      <p:cBhvr>
                                        <p:cTn dur="500"/>
                                        <p:tgtEl>
                                          <p:spTgt spid="3125"/>
                                        </p:tgtEl>
                                      </p:cBhvr>
                                    </p:animEffect>
                                  </p:childTnLst>
                                </p:cTn>
                              </p:par>
                              <p:par>
                                <p:cTn fill="hold" nodeType="withEffect" presetClass="entr" presetID="10" presetSubtype="0">
                                  <p:stCondLst>
                                    <p:cond delay="1250"/>
                                  </p:stCondLst>
                                  <p:childTnLst>
                                    <p:set>
                                      <p:cBhvr>
                                        <p:cTn dur="1" fill="hold">
                                          <p:stCondLst>
                                            <p:cond delay="0"/>
                                          </p:stCondLst>
                                        </p:cTn>
                                        <p:tgtEl>
                                          <p:spTgt spid="3126"/>
                                        </p:tgtEl>
                                        <p:attrNameLst>
                                          <p:attrName>style.visibility</p:attrName>
                                        </p:attrNameLst>
                                      </p:cBhvr>
                                      <p:to>
                                        <p:strVal val="visible"/>
                                      </p:to>
                                    </p:set>
                                    <p:animEffect filter="fade" transition="in">
                                      <p:cBhvr>
                                        <p:cTn dur="500"/>
                                        <p:tgtEl>
                                          <p:spTgt spid="3126"/>
                                        </p:tgtEl>
                                      </p:cBhvr>
                                    </p:animEffect>
                                  </p:childTnLst>
                                </p:cTn>
                              </p:par>
                              <p:par>
                                <p:cTn fill="hold" nodeType="withEffect" presetClass="entr" presetID="10" presetSubtype="0">
                                  <p:stCondLst>
                                    <p:cond delay="1250"/>
                                  </p:stCondLst>
                                  <p:childTnLst>
                                    <p:set>
                                      <p:cBhvr>
                                        <p:cTn dur="1" fill="hold">
                                          <p:stCondLst>
                                            <p:cond delay="0"/>
                                          </p:stCondLst>
                                        </p:cTn>
                                        <p:tgtEl>
                                          <p:spTgt spid="3127"/>
                                        </p:tgtEl>
                                        <p:attrNameLst>
                                          <p:attrName>style.visibility</p:attrName>
                                        </p:attrNameLst>
                                      </p:cBhvr>
                                      <p:to>
                                        <p:strVal val="visible"/>
                                      </p:to>
                                    </p:set>
                                    <p:animEffect filter="fade" transition="in">
                                      <p:cBhvr>
                                        <p:cTn dur="500"/>
                                        <p:tgtEl>
                                          <p:spTgt spid="3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3" name="Shape 3143"/>
        <p:cNvGrpSpPr/>
        <p:nvPr/>
      </p:nvGrpSpPr>
      <p:grpSpPr>
        <a:xfrm>
          <a:off x="0" y="0"/>
          <a:ext cx="0" cy="0"/>
          <a:chOff x="0" y="0"/>
          <a:chExt cx="0" cy="0"/>
        </a:xfrm>
      </p:grpSpPr>
      <p:sp>
        <p:nvSpPr>
          <p:cNvPr id="3144" name="Google Shape;3144;p7"/>
          <p:cNvSpPr/>
          <p:nvPr/>
        </p:nvSpPr>
        <p:spPr>
          <a:xfrm>
            <a:off x="5522604" y="4737035"/>
            <a:ext cx="1801252" cy="1902163"/>
          </a:xfrm>
          <a:prstGeom prst="roundRect">
            <a:avLst>
              <a:gd fmla="val 16667" name="adj"/>
            </a:avLst>
          </a:prstGeom>
          <a:solidFill>
            <a:srgbClr val="F2F2F2"/>
          </a:solidFill>
          <a:ln cap="flat" cmpd="sng" w="19050">
            <a:solidFill>
              <a:srgbClr val="F267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45" name="Google Shape;3145;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3146" name="Google Shape;3146;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3147" name="Google Shape;3147;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48" name="Google Shape;3148;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49" name="Google Shape;3149;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50" name="Google Shape;3150;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51" name="Google Shape;3151;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52" name="Google Shape;3152;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53" name="Google Shape;3153;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54" name="Google Shape;3154;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55" name="Google Shape;3155;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56" name="Google Shape;3156;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57" name="Google Shape;3157;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58" name="Google Shape;3158;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3159" name="Google Shape;3159;p7"/>
          <p:cNvSpPr txBox="1"/>
          <p:nvPr/>
        </p:nvSpPr>
        <p:spPr>
          <a:xfrm>
            <a:off x="2849537" y="2692268"/>
            <a:ext cx="1470447"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Peluang &amp; pemetaan persaingan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pesaing global</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tren produksi dan memperkirakan ukuran pasar (TAM)</a:t>
            </a:r>
            <a:endParaRPr/>
          </a:p>
        </p:txBody>
      </p:sp>
      <p:sp>
        <p:nvSpPr>
          <p:cNvPr id="3160" name="Google Shape;3160;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Pengembangan prototype dan MVP</a:t>
            </a:r>
            <a:endParaRPr/>
          </a:p>
          <a:p>
            <a:pPr indent="0" lvl="0" marL="0" marR="0" rtl="0" algn="l">
              <a:lnSpc>
                <a:spcPct val="90000"/>
              </a:lnSpc>
              <a:spcBef>
                <a:spcPts val="0"/>
              </a:spcBef>
              <a:spcAft>
                <a:spcPts val="0"/>
              </a:spcAft>
              <a:buClr>
                <a:srgbClr val="414042"/>
              </a:buClr>
              <a:buSzPts val="1000"/>
              <a:buFont typeface="Arial"/>
              <a:buNone/>
            </a:pPr>
            <a:r>
              <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prototype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Prototype yang akan divalidasi awal</a:t>
            </a:r>
            <a:endParaRPr b="0" i="0" sz="1800" u="none" cap="none" strike="noStrike">
              <a:solidFill>
                <a:srgbClr val="414042"/>
              </a:solidFill>
              <a:latin typeface="Arial"/>
              <a:ea typeface="Arial"/>
              <a:cs typeface="Arial"/>
              <a:sym typeface="Arial"/>
            </a:endParaRPr>
          </a:p>
        </p:txBody>
      </p:sp>
      <p:sp>
        <p:nvSpPr>
          <p:cNvPr id="3161" name="Google Shape;3161;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Menilai peluang yang ada</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posisi relative anda di pasar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Memperkirakan ukuran peluang</a:t>
            </a:r>
            <a:endParaRPr b="0" i="0" sz="1000" u="none" cap="none" strike="noStrike">
              <a:solidFill>
                <a:srgbClr val="414042"/>
              </a:solidFill>
              <a:latin typeface="Barlow"/>
              <a:ea typeface="Barlow"/>
              <a:cs typeface="Barlow"/>
              <a:sym typeface="Barlow"/>
            </a:endParaRPr>
          </a:p>
        </p:txBody>
      </p:sp>
      <p:sp>
        <p:nvSpPr>
          <p:cNvPr id="3162" name="Google Shape;3162;p7"/>
          <p:cNvSpPr txBox="1"/>
          <p:nvPr/>
        </p:nvSpPr>
        <p:spPr>
          <a:xfrm>
            <a:off x="5779740" y="4785274"/>
            <a:ext cx="1507611"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Pemodelan Bisnis</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model pendapatan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Model-model pendapatan lanjutran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dan membuat Lean Canvas</a:t>
            </a:r>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Lean Canvas untuk usaha anda</a:t>
            </a:r>
            <a:endParaRPr b="0" i="0" sz="1000" u="none" cap="none" strike="noStrike">
              <a:solidFill>
                <a:srgbClr val="414042"/>
              </a:solidFill>
              <a:latin typeface="Barlow"/>
              <a:ea typeface="Barlow"/>
              <a:cs typeface="Barlow"/>
              <a:sym typeface="Barlow"/>
            </a:endParaRPr>
          </a:p>
        </p:txBody>
      </p:sp>
      <p:sp>
        <p:nvSpPr>
          <p:cNvPr id="3163" name="Google Shape;3163;p7"/>
          <p:cNvSpPr txBox="1"/>
          <p:nvPr/>
        </p:nvSpPr>
        <p:spPr>
          <a:xfrm>
            <a:off x="6578067" y="2692268"/>
            <a:ext cx="141856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Strategi pemasaran &amp; penjualan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pemasaran &amp; penjualan</a:t>
            </a:r>
            <a:endParaRPr b="0" i="0" sz="1000" u="none" cap="none" strike="noStrike">
              <a:solidFill>
                <a:srgbClr val="414042"/>
              </a:solidFill>
              <a:latin typeface="Barlow"/>
              <a:ea typeface="Barlow"/>
              <a:cs typeface="Barlow"/>
              <a:sym typeface="Barlow"/>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Merekomendasikan pendekatan Go-To-Market (GTM)</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proses penjualan</a:t>
            </a:r>
            <a:endParaRPr b="0" i="0" sz="1000" u="none" cap="none" strike="noStrike">
              <a:solidFill>
                <a:srgbClr val="414042"/>
              </a:solidFill>
              <a:latin typeface="Barlow"/>
              <a:ea typeface="Barlow"/>
              <a:cs typeface="Barlow"/>
              <a:sym typeface="Barlow"/>
            </a:endParaRPr>
          </a:p>
        </p:txBody>
      </p:sp>
      <p:sp>
        <p:nvSpPr>
          <p:cNvPr id="3164" name="Google Shape;3164;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Penglolaan keuangan untuk keuntungan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biaya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Memulai dengan perencanaan keuangan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jalan menuju  keuntungan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tentang Bootstrapping dan Pendanaan Lainnya</a:t>
            </a:r>
            <a:endParaRPr b="0" i="0" sz="1000" u="none" cap="none" strike="noStrike">
              <a:solidFill>
                <a:srgbClr val="414042"/>
              </a:solidFill>
              <a:latin typeface="Barlow"/>
              <a:ea typeface="Barlow"/>
              <a:cs typeface="Barlow"/>
              <a:sym typeface="Barlow"/>
            </a:endParaRPr>
          </a:p>
        </p:txBody>
      </p:sp>
      <p:sp>
        <p:nvSpPr>
          <p:cNvPr id="3165" name="Google Shape;3165;p7"/>
          <p:cNvSpPr txBox="1"/>
          <p:nvPr/>
        </p:nvSpPr>
        <p:spPr>
          <a:xfrm>
            <a:off x="8433436" y="2692268"/>
            <a:ext cx="14185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Persyaratan dan Bakat yang dibutuhkan tim</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Menentukan pendiri dan mentor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tim awal</a:t>
            </a:r>
            <a:endParaRPr b="0" i="0" sz="1000" u="none" cap="none" strike="noStrike">
              <a:solidFill>
                <a:srgbClr val="414042"/>
              </a:solidFill>
              <a:latin typeface="Barlow"/>
              <a:ea typeface="Barlow"/>
              <a:cs typeface="Barlow"/>
              <a:sym typeface="Barlow"/>
            </a:endParaRPr>
          </a:p>
        </p:txBody>
      </p:sp>
      <p:sp>
        <p:nvSpPr>
          <p:cNvPr id="3166" name="Google Shape;3166;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a:p>
        </p:txBody>
      </p:sp>
      <p:sp>
        <p:nvSpPr>
          <p:cNvPr id="3167" name="Google Shape;3167;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a:p>
        </p:txBody>
      </p:sp>
      <p:sp>
        <p:nvSpPr>
          <p:cNvPr id="3168" name="Google Shape;3168;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a:p>
        </p:txBody>
      </p:sp>
      <p:sp>
        <p:nvSpPr>
          <p:cNvPr id="3169" name="Google Shape;3169;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a:p>
        </p:txBody>
      </p:sp>
      <p:sp>
        <p:nvSpPr>
          <p:cNvPr id="3170" name="Google Shape;3170;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a:p>
        </p:txBody>
      </p:sp>
      <p:sp>
        <p:nvSpPr>
          <p:cNvPr id="3171" name="Google Shape;3171;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a:p>
        </p:txBody>
      </p:sp>
      <p:sp>
        <p:nvSpPr>
          <p:cNvPr id="3172" name="Google Shape;3172;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a:p>
        </p:txBody>
      </p:sp>
      <p:sp>
        <p:nvSpPr>
          <p:cNvPr id="3173" name="Google Shape;3173;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a:p>
        </p:txBody>
      </p:sp>
      <p:sp>
        <p:nvSpPr>
          <p:cNvPr id="3174" name="Google Shape;3174;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a:p>
        </p:txBody>
      </p:sp>
      <p:sp>
        <p:nvSpPr>
          <p:cNvPr id="3175" name="Google Shape;3175;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a:p>
        </p:txBody>
      </p:sp>
      <p:sp>
        <p:nvSpPr>
          <p:cNvPr id="3176" name="Google Shape;3176;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a:p>
        </p:txBody>
      </p:sp>
      <p:sp>
        <p:nvSpPr>
          <p:cNvPr id="3177" name="Google Shape;3177;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a:p>
        </p:txBody>
      </p:sp>
      <p:grpSp>
        <p:nvGrpSpPr>
          <p:cNvPr id="3178" name="Google Shape;3178;p7"/>
          <p:cNvGrpSpPr/>
          <p:nvPr/>
        </p:nvGrpSpPr>
        <p:grpSpPr>
          <a:xfrm rot="-1594053">
            <a:off x="11365490" y="1417320"/>
            <a:ext cx="816924" cy="362471"/>
            <a:chOff x="9375109" y="2051943"/>
            <a:chExt cx="2595949" cy="1151830"/>
          </a:xfrm>
        </p:grpSpPr>
        <p:sp>
          <p:nvSpPr>
            <p:cNvPr id="3179" name="Google Shape;3179;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0" name="Google Shape;3180;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1" name="Google Shape;3181;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2" name="Google Shape;3182;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3" name="Google Shape;3183;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4" name="Google Shape;3184;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5" name="Google Shape;3185;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6" name="Google Shape;3186;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7" name="Google Shape;3187;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8" name="Google Shape;3188;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9" name="Google Shape;3189;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0" name="Google Shape;3190;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1" name="Google Shape;3191;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2" name="Google Shape;3192;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3" name="Google Shape;3193;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4" name="Google Shape;3194;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5" name="Google Shape;3195;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6" name="Google Shape;3196;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7" name="Google Shape;3197;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8" name="Google Shape;3198;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9" name="Google Shape;3199;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0" name="Google Shape;3200;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1" name="Google Shape;3201;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2" name="Google Shape;3202;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3" name="Google Shape;3203;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4" name="Google Shape;3204;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5" name="Google Shape;3205;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6" name="Google Shape;3206;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7" name="Google Shape;3207;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8" name="Google Shape;3208;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9" name="Google Shape;3209;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0" name="Google Shape;3210;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1" name="Google Shape;3211;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2" name="Google Shape;3212;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3" name="Google Shape;3213;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4" name="Google Shape;3214;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5" name="Google Shape;3215;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6" name="Google Shape;3216;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7" name="Google Shape;3217;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8" name="Google Shape;3218;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9" name="Google Shape;3219;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0" name="Google Shape;3220;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1" name="Google Shape;3221;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2" name="Google Shape;3222;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3" name="Google Shape;3223;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4" name="Google Shape;3224;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5" name="Google Shape;3225;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6" name="Google Shape;3226;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7" name="Google Shape;3227;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8" name="Google Shape;3228;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9" name="Google Shape;3229;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0" name="Google Shape;3230;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1" name="Google Shape;3231;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2" name="Google Shape;3232;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3" name="Google Shape;3233;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4" name="Google Shape;3234;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5" name="Google Shape;3235;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6" name="Google Shape;3236;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7" name="Google Shape;3237;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8" name="Google Shape;3238;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9" name="Google Shape;3239;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0" name="Google Shape;3240;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1" name="Google Shape;3241;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2" name="Google Shape;3242;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3" name="Google Shape;3243;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4" name="Google Shape;3244;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5" name="Google Shape;3245;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6" name="Google Shape;3246;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7" name="Google Shape;3247;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8" name="Google Shape;3248;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9" name="Google Shape;3249;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0" name="Google Shape;3250;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1" name="Google Shape;3251;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2" name="Google Shape;3252;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3" name="Google Shape;3253;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4" name="Google Shape;3254;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5" name="Google Shape;3255;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6" name="Google Shape;3256;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7" name="Google Shape;3257;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8" name="Google Shape;3258;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9" name="Google Shape;3259;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0" name="Google Shape;3260;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1" name="Google Shape;3261;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2" name="Google Shape;3262;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3" name="Google Shape;3263;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4" name="Google Shape;3264;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5" name="Google Shape;3265;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6" name="Google Shape;3266;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7" name="Google Shape;3267;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8" name="Google Shape;3268;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9" name="Google Shape;3269;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0" name="Google Shape;3270;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1" name="Google Shape;3271;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2" name="Google Shape;3272;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3" name="Google Shape;3273;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4" name="Google Shape;3274;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5" name="Google Shape;3275;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6" name="Google Shape;3276;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7" name="Google Shape;3277;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8" name="Google Shape;3278;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9" name="Google Shape;3279;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0" name="Google Shape;3280;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1" name="Google Shape;3281;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2" name="Google Shape;3282;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3283" name="Google Shape;3283;p7"/>
            <p:cNvGrpSpPr/>
            <p:nvPr/>
          </p:nvGrpSpPr>
          <p:grpSpPr>
            <a:xfrm rot="-969350">
              <a:off x="9427453" y="2675735"/>
              <a:ext cx="572245" cy="457457"/>
              <a:chOff x="9395207" y="3072944"/>
              <a:chExt cx="607596" cy="485717"/>
            </a:xfrm>
          </p:grpSpPr>
          <p:sp>
            <p:nvSpPr>
              <p:cNvPr id="3284" name="Google Shape;3284;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5" name="Google Shape;3285;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6" name="Google Shape;3286;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7" name="Google Shape;3287;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8" name="Google Shape;3288;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9" name="Google Shape;3289;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0" name="Google Shape;3290;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1" name="Google Shape;3291;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2" name="Google Shape;3292;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3" name="Google Shape;3293;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4" name="Google Shape;3294;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5" name="Google Shape;3295;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6" name="Google Shape;3296;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7" name="Google Shape;3297;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8" name="Google Shape;3298;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9" name="Google Shape;3299;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0" name="Google Shape;3300;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1" name="Google Shape;3301;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2" name="Google Shape;3302;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3" name="Google Shape;3303;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4" name="Google Shape;3304;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5" name="Google Shape;3305;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6" name="Google Shape;3306;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7" name="Google Shape;3307;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8" name="Google Shape;3308;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9" name="Google Shape;3309;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0" name="Google Shape;3310;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1" name="Google Shape;3311;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2" name="Google Shape;3312;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3" name="Google Shape;3313;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4" name="Google Shape;3314;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5" name="Google Shape;3315;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6" name="Google Shape;3316;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7" name="Google Shape;3317;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8" name="Google Shape;3318;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9" name="Google Shape;3319;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0" name="Google Shape;3320;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1" name="Google Shape;3321;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2" name="Google Shape;3322;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3" name="Google Shape;3323;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4" name="Google Shape;3324;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5" name="Google Shape;3325;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6" name="Google Shape;3326;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7" name="Google Shape;3327;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8" name="Google Shape;3328;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3329" name="Google Shape;3329;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0" name="Google Shape;3330;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1" name="Google Shape;3331;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2" name="Google Shape;3332;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3" name="Google Shape;3333;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4" name="Google Shape;3334;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5" name="Google Shape;3335;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6" name="Google Shape;3336;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7" name="Google Shape;3337;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8" name="Google Shape;3338;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9" name="Google Shape;3339;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0" name="Google Shape;3340;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1" name="Google Shape;3341;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2" name="Google Shape;3342;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3" name="Google Shape;3343;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4" name="Google Shape;3344;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5" name="Google Shape;3345;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6" name="Google Shape;3346;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7" name="Google Shape;3347;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8" name="Google Shape;3348;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9" name="Google Shape;3349;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50" name="Google Shape;3350;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351" name="Google Shape;3351;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352" name="Google Shape;3352;p7"/>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3353" name="Google Shape;3353;p7"/>
          <p:cNvSpPr txBox="1"/>
          <p:nvPr/>
        </p:nvSpPr>
        <p:spPr>
          <a:xfrm>
            <a:off x="1817406" y="592696"/>
            <a:ext cx="848405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2026"/>
              </a:buClr>
              <a:buSzPts val="4000"/>
              <a:buFont typeface="Open Sans"/>
              <a:buNone/>
            </a:pPr>
            <a:r>
              <a:rPr b="1" i="0" lang="en-US" sz="4000" u="none" cap="none" strike="noStrike">
                <a:solidFill>
                  <a:srgbClr val="BF2026"/>
                </a:solidFill>
                <a:latin typeface="Open Sans"/>
                <a:ea typeface="Open Sans"/>
                <a:cs typeface="Open Sans"/>
                <a:sym typeface="Open Sans"/>
              </a:rPr>
              <a:t>WADHWANI IGNITE PERJALANAN</a:t>
            </a:r>
            <a:endParaRPr/>
          </a:p>
        </p:txBody>
      </p:sp>
      <p:sp>
        <p:nvSpPr>
          <p:cNvPr id="3354" name="Google Shape;3354;p7"/>
          <p:cNvSpPr txBox="1"/>
          <p:nvPr/>
        </p:nvSpPr>
        <p:spPr>
          <a:xfrm>
            <a:off x="10324187" y="2692268"/>
            <a:ext cx="141856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Presentasi Kelayakan usaha</a:t>
            </a:r>
            <a:endParaRPr b="0" i="0" sz="1800" u="none" cap="none" strike="noStrike">
              <a:solidFill>
                <a:srgbClr val="414042"/>
              </a:solidFill>
              <a:latin typeface="Arial"/>
              <a:ea typeface="Arial"/>
              <a:cs typeface="Arial"/>
              <a:sym typeface="Arial"/>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Pengajuan milestone dan persiapan presentasi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Presentasi kelayakan usaha</a:t>
            </a:r>
            <a:endParaRPr b="0" i="0" sz="1000" u="none" cap="none" strike="noStrike">
              <a:solidFill>
                <a:srgbClr val="414042"/>
              </a:solidFill>
              <a:latin typeface="Barlow"/>
              <a:ea typeface="Barlow"/>
              <a:cs typeface="Barlow"/>
              <a:sym typeface="Barlow"/>
            </a:endParaRPr>
          </a:p>
        </p:txBody>
      </p:sp>
      <p:sp>
        <p:nvSpPr>
          <p:cNvPr id="3355" name="Google Shape;3355;p7"/>
          <p:cNvSpPr txBox="1"/>
          <p:nvPr/>
        </p:nvSpPr>
        <p:spPr>
          <a:xfrm>
            <a:off x="9448934" y="4777580"/>
            <a:ext cx="172270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Skala Orientasi</a:t>
            </a:r>
            <a:endParaRPr b="0" i="0" sz="1100" u="none" cap="none" strike="noStrike">
              <a:solidFill>
                <a:srgbClr val="000000"/>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Berpikir melampaui prototype dan diluar kebiasaan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Menceritakan secara persuasive tentang ide usaha yang layak</a:t>
            </a:r>
            <a:endParaRPr b="0" i="0" sz="1000" u="none" cap="none" strike="noStrike">
              <a:solidFill>
                <a:srgbClr val="414042"/>
              </a:solidFill>
              <a:latin typeface="Barlow"/>
              <a:ea typeface="Barlow"/>
              <a:cs typeface="Barlow"/>
              <a:sym typeface="Barlow"/>
            </a:endParaRPr>
          </a:p>
        </p:txBody>
      </p:sp>
      <p:grpSp>
        <p:nvGrpSpPr>
          <p:cNvPr id="3356" name="Google Shape;3356;p7"/>
          <p:cNvGrpSpPr/>
          <p:nvPr/>
        </p:nvGrpSpPr>
        <p:grpSpPr>
          <a:xfrm>
            <a:off x="7336541" y="6099174"/>
            <a:ext cx="2112393" cy="627166"/>
            <a:chOff x="7576337" y="5953479"/>
            <a:chExt cx="2112393" cy="627166"/>
          </a:xfrm>
        </p:grpSpPr>
        <p:cxnSp>
          <p:nvCxnSpPr>
            <p:cNvPr id="3357" name="Google Shape;3357;p7"/>
            <p:cNvCxnSpPr>
              <a:endCxn id="3358" idx="1"/>
            </p:cNvCxnSpPr>
            <p:nvPr/>
          </p:nvCxnSpPr>
          <p:spPr>
            <a:xfrm>
              <a:off x="7576337" y="5953479"/>
              <a:ext cx="621600" cy="442500"/>
            </a:xfrm>
            <a:prstGeom prst="straightConnector1">
              <a:avLst/>
            </a:prstGeom>
            <a:noFill/>
            <a:ln cap="flat" cmpd="sng" w="19050">
              <a:solidFill>
                <a:srgbClr val="C00000"/>
              </a:solidFill>
              <a:prstDash val="solid"/>
              <a:miter lim="800000"/>
              <a:headEnd len="med" w="med" type="triangle"/>
              <a:tailEnd len="sm" w="sm" type="none"/>
            </a:ln>
          </p:spPr>
        </p:cxnSp>
        <p:sp>
          <p:nvSpPr>
            <p:cNvPr id="3358" name="Google Shape;3358;p7"/>
            <p:cNvSpPr txBox="1"/>
            <p:nvPr/>
          </p:nvSpPr>
          <p:spPr>
            <a:xfrm>
              <a:off x="8197937" y="6211313"/>
              <a:ext cx="1490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Arial"/>
                <a:buNone/>
              </a:pPr>
              <a:r>
                <a:rPr b="1" i="0" lang="en-US" sz="1800" u="none" cap="none" strike="noStrike">
                  <a:solidFill>
                    <a:srgbClr val="414042"/>
                  </a:solidFill>
                  <a:latin typeface="Arial"/>
                  <a:ea typeface="Arial"/>
                  <a:cs typeface="Arial"/>
                  <a:sym typeface="Arial"/>
                </a:rPr>
                <a:t>Kami di sini!</a:t>
              </a:r>
              <a:endParaRPr/>
            </a:p>
          </p:txBody>
        </p:sp>
      </p:grpSp>
      <p:sp>
        <p:nvSpPr>
          <p:cNvPr id="3359" name="Google Shape;3359;p7"/>
          <p:cNvSpPr txBox="1"/>
          <p:nvPr/>
        </p:nvSpPr>
        <p:spPr>
          <a:xfrm>
            <a:off x="191995" y="477758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Identifikasi masalah</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Pengembangan Masalah Industri Makro</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Perspektif  dalam Merakit sehari-hari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masalah yang dipilih</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masalah</a:t>
            </a:r>
            <a:endParaRPr b="0" i="0" sz="1000" u="none" cap="none" strike="noStrike">
              <a:solidFill>
                <a:srgbClr val="414042"/>
              </a:solidFill>
              <a:latin typeface="Barlow"/>
              <a:ea typeface="Barlow"/>
              <a:cs typeface="Barlow"/>
              <a:sym typeface="Barlow"/>
            </a:endParaRPr>
          </a:p>
        </p:txBody>
      </p:sp>
      <p:sp>
        <p:nvSpPr>
          <p:cNvPr id="3360" name="Google Shape;3360;p7"/>
          <p:cNvSpPr txBox="1"/>
          <p:nvPr/>
        </p:nvSpPr>
        <p:spPr>
          <a:xfrm>
            <a:off x="2244654" y="4783062"/>
            <a:ext cx="160818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 Solusi</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Teknik penciptaan Ide</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Menghasilkan gagasan untuk menjadi Solusi permasalahan </a:t>
            </a:r>
            <a:endParaRPr/>
          </a:p>
        </p:txBody>
      </p:sp>
      <p:sp>
        <p:nvSpPr>
          <p:cNvPr id="3361" name="Google Shape;3361;p7"/>
          <p:cNvSpPr txBox="1"/>
          <p:nvPr/>
        </p:nvSpPr>
        <p:spPr>
          <a:xfrm>
            <a:off x="889203" y="2597646"/>
            <a:ext cx="177165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Mengidentifikasi pelanggan dan memvalidasi kebutuhan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segmen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Menilai pekerjaan yang harus dikerjakan</a:t>
            </a:r>
            <a:r>
              <a:rPr b="0" i="0" lang="en-US" sz="1000" u="none" cap="none" strike="noStrike">
                <a:solidFill>
                  <a:srgbClr val="BF2026"/>
                </a:solidFill>
                <a:latin typeface="Barlow"/>
                <a:ea typeface="Barlow"/>
                <a:cs typeface="Barlow"/>
                <a:sym typeface="Barlow"/>
              </a:rPr>
              <a:t>’</a:t>
            </a:r>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Menggembangkan Persona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validasi dari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Memvalidasi persamaan masalah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Perbaiki persamaan pelanggan</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5" name="Shape 3365"/>
        <p:cNvGrpSpPr/>
        <p:nvPr/>
      </p:nvGrpSpPr>
      <p:grpSpPr>
        <a:xfrm>
          <a:off x="0" y="0"/>
          <a:ext cx="0" cy="0"/>
          <a:chOff x="0" y="0"/>
          <a:chExt cx="0" cy="0"/>
        </a:xfrm>
      </p:grpSpPr>
      <p:cxnSp>
        <p:nvCxnSpPr>
          <p:cNvPr id="3366" name="Google Shape;3366;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3367" name="Google Shape;3367;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368" name="Google Shape;3368;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3369" name="Google Shape;3369;p8"/>
          <p:cNvSpPr/>
          <p:nvPr/>
        </p:nvSpPr>
        <p:spPr>
          <a:xfrm flipH="1">
            <a:off x="1482238" y="3596535"/>
            <a:ext cx="3278827" cy="2548689"/>
          </a:xfrm>
          <a:prstGeom prst="arc">
            <a:avLst>
              <a:gd fmla="val 16669717"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370" name="Google Shape;3370;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3371" name="Google Shape;3371;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01</a:t>
            </a:r>
            <a:endParaRPr/>
          </a:p>
        </p:txBody>
      </p:sp>
      <p:sp>
        <p:nvSpPr>
          <p:cNvPr id="3372" name="Google Shape;3372;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a:t>
            </a:r>
            <a:endParaRPr/>
          </a:p>
        </p:txBody>
      </p:sp>
      <p:sp>
        <p:nvSpPr>
          <p:cNvPr id="3373" name="Google Shape;3373;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11</a:t>
            </a:r>
            <a:endParaRPr/>
          </a:p>
        </p:txBody>
      </p:sp>
      <p:sp>
        <p:nvSpPr>
          <p:cNvPr id="3374" name="Google Shape;3374;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08</a:t>
            </a:r>
            <a:endParaRPr/>
          </a:p>
        </p:txBody>
      </p:sp>
      <p:sp>
        <p:nvSpPr>
          <p:cNvPr id="3375" name="Google Shape;3375;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07</a:t>
            </a:r>
            <a:endParaRPr/>
          </a:p>
        </p:txBody>
      </p:sp>
      <p:sp>
        <p:nvSpPr>
          <p:cNvPr id="3376" name="Google Shape;3376;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04</a:t>
            </a:r>
            <a:endParaRPr b="0" i="0" sz="1800" u="none" cap="none" strike="noStrike">
              <a:solidFill>
                <a:srgbClr val="000000"/>
              </a:solidFill>
              <a:latin typeface="Calibri"/>
              <a:ea typeface="Calibri"/>
              <a:cs typeface="Calibri"/>
              <a:sym typeface="Calibri"/>
            </a:endParaRPr>
          </a:p>
        </p:txBody>
      </p:sp>
      <p:sp>
        <p:nvSpPr>
          <p:cNvPr id="3377" name="Google Shape;3377;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02</a:t>
            </a:r>
            <a:endParaRPr/>
          </a:p>
        </p:txBody>
      </p:sp>
      <p:sp>
        <p:nvSpPr>
          <p:cNvPr id="3378" name="Google Shape;3378;p8"/>
          <p:cNvSpPr/>
          <p:nvPr/>
        </p:nvSpPr>
        <p:spPr>
          <a:xfrm>
            <a:off x="5675634" y="3388362"/>
            <a:ext cx="619758" cy="619758"/>
          </a:xfrm>
          <a:prstGeom prst="ellipse">
            <a:avLst/>
          </a:prstGeom>
          <a:solidFill>
            <a:srgbClr val="C8450C"/>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06</a:t>
            </a:r>
            <a:endParaRPr b="0" i="0" sz="1800" u="none" cap="none" strike="noStrike">
              <a:solidFill>
                <a:srgbClr val="FFFFFF"/>
              </a:solidFill>
              <a:latin typeface="Calibri"/>
              <a:ea typeface="Calibri"/>
              <a:cs typeface="Calibri"/>
              <a:sym typeface="Calibri"/>
            </a:endParaRPr>
          </a:p>
        </p:txBody>
      </p:sp>
      <p:sp>
        <p:nvSpPr>
          <p:cNvPr id="3379" name="Google Shape;3379;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09</a:t>
            </a:r>
            <a:endParaRPr/>
          </a:p>
        </p:txBody>
      </p:sp>
      <p:sp>
        <p:nvSpPr>
          <p:cNvPr id="3380" name="Google Shape;3380;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05</a:t>
            </a:r>
            <a:endParaRPr/>
          </a:p>
        </p:txBody>
      </p:sp>
      <p:sp>
        <p:nvSpPr>
          <p:cNvPr id="3381" name="Google Shape;3381;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03</a:t>
            </a:r>
            <a:endParaRPr/>
          </a:p>
        </p:txBody>
      </p:sp>
      <p:sp>
        <p:nvSpPr>
          <p:cNvPr id="3382" name="Google Shape;3382;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10</a:t>
            </a:r>
            <a:endParaRPr/>
          </a:p>
        </p:txBody>
      </p:sp>
      <p:sp>
        <p:nvSpPr>
          <p:cNvPr id="3383" name="Google Shape;3383;p8"/>
          <p:cNvSpPr txBox="1"/>
          <p:nvPr/>
        </p:nvSpPr>
        <p:spPr>
          <a:xfrm>
            <a:off x="8394462" y="5342077"/>
            <a:ext cx="129857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000000"/>
                </a:solidFill>
                <a:latin typeface="Montserrat"/>
                <a:ea typeface="Montserrat"/>
                <a:cs typeface="Montserrat"/>
                <a:sym typeface="Montserrat"/>
              </a:rPr>
              <a:t>Identifikasi Masalah</a:t>
            </a:r>
            <a:endParaRPr b="0" i="0" sz="1100" u="none" cap="none" strike="noStrike">
              <a:solidFill>
                <a:srgbClr val="000000"/>
              </a:solidFill>
              <a:latin typeface="Montserrat"/>
              <a:ea typeface="Montserrat"/>
              <a:cs typeface="Montserrat"/>
              <a:sym typeface="Montserrat"/>
            </a:endParaRPr>
          </a:p>
        </p:txBody>
      </p:sp>
      <p:sp>
        <p:nvSpPr>
          <p:cNvPr id="3384" name="Google Shape;3384;p8"/>
          <p:cNvSpPr txBox="1"/>
          <p:nvPr/>
        </p:nvSpPr>
        <p:spPr>
          <a:xfrm>
            <a:off x="5006346"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Identifikasi Pelanggan &amp; Validasi Kebutuhan</a:t>
            </a:r>
            <a:endParaRPr b="0" i="0" sz="1067" u="none" cap="none" strike="noStrike">
              <a:solidFill>
                <a:srgbClr val="000000"/>
              </a:solidFill>
              <a:latin typeface="Montserrat"/>
              <a:ea typeface="Montserrat"/>
              <a:cs typeface="Montserrat"/>
              <a:sym typeface="Montserrat"/>
            </a:endParaRPr>
          </a:p>
        </p:txBody>
      </p:sp>
      <p:sp>
        <p:nvSpPr>
          <p:cNvPr id="3385" name="Google Shape;3385;p8"/>
          <p:cNvSpPr txBox="1"/>
          <p:nvPr/>
        </p:nvSpPr>
        <p:spPr>
          <a:xfrm>
            <a:off x="0" y="4927626"/>
            <a:ext cx="1261741"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Pemetaan Peluang &amp; Persaingan</a:t>
            </a:r>
            <a:endParaRPr b="0" i="0" sz="1067" u="none" cap="none" strike="noStrike">
              <a:solidFill>
                <a:srgbClr val="000000"/>
              </a:solidFill>
              <a:latin typeface="Montserrat"/>
              <a:ea typeface="Montserrat"/>
              <a:cs typeface="Montserrat"/>
              <a:sym typeface="Montserrat"/>
            </a:endParaRPr>
          </a:p>
        </p:txBody>
      </p:sp>
      <p:sp>
        <p:nvSpPr>
          <p:cNvPr id="3386" name="Google Shape;3386;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87" name="Google Shape;3387;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88" name="Google Shape;3388;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89" name="Google Shape;3389;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90" name="Google Shape;3390;p8"/>
          <p:cNvSpPr txBox="1"/>
          <p:nvPr/>
        </p:nvSpPr>
        <p:spPr>
          <a:xfrm>
            <a:off x="2605799" y="2740585"/>
            <a:ext cx="1298576"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Pengembangan Prototipe &amp; MVP</a:t>
            </a:r>
            <a:endParaRPr b="0" i="0" sz="1067" u="none" cap="none" strike="noStrike">
              <a:solidFill>
                <a:srgbClr val="000000"/>
              </a:solidFill>
              <a:latin typeface="Montserrat"/>
              <a:ea typeface="Montserrat"/>
              <a:cs typeface="Montserrat"/>
              <a:sym typeface="Montserrat"/>
            </a:endParaRPr>
          </a:p>
        </p:txBody>
      </p:sp>
      <p:sp>
        <p:nvSpPr>
          <p:cNvPr id="3391" name="Google Shape;3391;p8"/>
          <p:cNvSpPr txBox="1"/>
          <p:nvPr/>
        </p:nvSpPr>
        <p:spPr>
          <a:xfrm>
            <a:off x="5306092" y="2896610"/>
            <a:ext cx="1298576"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Peluang) Penilaian</a:t>
            </a:r>
            <a:endParaRPr b="0" i="0" sz="1067" u="none" cap="none" strike="noStrike">
              <a:solidFill>
                <a:srgbClr val="000000"/>
              </a:solidFill>
              <a:latin typeface="Montserrat"/>
              <a:ea typeface="Montserrat"/>
              <a:cs typeface="Montserrat"/>
              <a:sym typeface="Montserrat"/>
            </a:endParaRPr>
          </a:p>
        </p:txBody>
      </p:sp>
      <p:sp>
        <p:nvSpPr>
          <p:cNvPr id="3392" name="Google Shape;3392;p8"/>
          <p:cNvSpPr txBox="1"/>
          <p:nvPr/>
        </p:nvSpPr>
        <p:spPr>
          <a:xfrm>
            <a:off x="7827609" y="2896968"/>
            <a:ext cx="129857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000000"/>
                </a:solidFill>
                <a:latin typeface="Montserrat"/>
                <a:ea typeface="Montserrat"/>
                <a:cs typeface="Montserrat"/>
                <a:sym typeface="Montserrat"/>
              </a:rPr>
              <a:t>Pemodelan Bisnis</a:t>
            </a:r>
            <a:endParaRPr b="0" i="0" sz="1100" u="none" cap="none" strike="noStrike">
              <a:solidFill>
                <a:srgbClr val="000000"/>
              </a:solidFill>
              <a:latin typeface="Montserrat"/>
              <a:ea typeface="Montserrat"/>
              <a:cs typeface="Montserrat"/>
              <a:sym typeface="Montserrat"/>
            </a:endParaRPr>
          </a:p>
        </p:txBody>
      </p:sp>
      <p:sp>
        <p:nvSpPr>
          <p:cNvPr id="3393" name="Google Shape;3393;p8"/>
          <p:cNvSpPr txBox="1"/>
          <p:nvPr/>
        </p:nvSpPr>
        <p:spPr>
          <a:xfrm>
            <a:off x="2503803"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Ide Solusi</a:t>
            </a:r>
            <a:br>
              <a:rPr lang="en-US" sz="1067">
                <a:solidFill>
                  <a:srgbClr val="000000"/>
                </a:solidFill>
                <a:latin typeface="Montserrat"/>
                <a:ea typeface="Montserrat"/>
                <a:cs typeface="Montserrat"/>
                <a:sym typeface="Montserrat"/>
              </a:rPr>
            </a:br>
            <a:r>
              <a:rPr lang="en-US" sz="1067">
                <a:solidFill>
                  <a:srgbClr val="000000"/>
                </a:solidFill>
                <a:latin typeface="Montserrat"/>
                <a:ea typeface="Montserrat"/>
                <a:cs typeface="Montserrat"/>
                <a:sym typeface="Montserrat"/>
              </a:rPr>
              <a:t>Generasi</a:t>
            </a:r>
            <a:endParaRPr b="0" i="0" sz="1067" u="none" cap="none" strike="noStrike">
              <a:solidFill>
                <a:srgbClr val="000000"/>
              </a:solidFill>
              <a:latin typeface="Montserrat"/>
              <a:ea typeface="Montserrat"/>
              <a:cs typeface="Montserrat"/>
              <a:sym typeface="Montserrat"/>
            </a:endParaRPr>
          </a:p>
        </p:txBody>
      </p:sp>
      <p:sp>
        <p:nvSpPr>
          <p:cNvPr id="3394" name="Google Shape;3394;p8"/>
          <p:cNvSpPr txBox="1"/>
          <p:nvPr/>
        </p:nvSpPr>
        <p:spPr>
          <a:xfrm>
            <a:off x="9366006" y="2044783"/>
            <a:ext cx="1593153"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Strategi Pemasaran &amp; Penjualan</a:t>
            </a:r>
            <a:endParaRPr b="0" i="0" sz="1067" u="none" cap="none" strike="noStrike">
              <a:solidFill>
                <a:srgbClr val="000000"/>
              </a:solidFill>
              <a:latin typeface="Montserrat"/>
              <a:ea typeface="Montserrat"/>
              <a:cs typeface="Montserrat"/>
              <a:sym typeface="Montserrat"/>
            </a:endParaRPr>
          </a:p>
        </p:txBody>
      </p:sp>
      <p:sp>
        <p:nvSpPr>
          <p:cNvPr id="3395" name="Google Shape;3395;p8"/>
          <p:cNvSpPr txBox="1"/>
          <p:nvPr/>
        </p:nvSpPr>
        <p:spPr>
          <a:xfrm>
            <a:off x="8343899" y="1613355"/>
            <a:ext cx="1846901"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Manajemen Keuangan untuk Profitabilitas</a:t>
            </a:r>
            <a:endParaRPr b="0" i="0" sz="1067" u="none" cap="none" strike="noStrike">
              <a:solidFill>
                <a:srgbClr val="000000"/>
              </a:solidFill>
              <a:latin typeface="Montserrat"/>
              <a:ea typeface="Montserrat"/>
              <a:cs typeface="Montserrat"/>
              <a:sym typeface="Montserrat"/>
            </a:endParaRPr>
          </a:p>
        </p:txBody>
      </p:sp>
      <p:sp>
        <p:nvSpPr>
          <p:cNvPr id="3396" name="Google Shape;3396;p8"/>
          <p:cNvSpPr txBox="1"/>
          <p:nvPr/>
        </p:nvSpPr>
        <p:spPr>
          <a:xfrm>
            <a:off x="6748144" y="1600073"/>
            <a:ext cx="1298576"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Persyaratan Tim &amp; Bakat</a:t>
            </a:r>
            <a:endParaRPr b="0" i="0" sz="1067" u="none" cap="none" strike="noStrike">
              <a:solidFill>
                <a:srgbClr val="000000"/>
              </a:solidFill>
              <a:latin typeface="Montserrat"/>
              <a:ea typeface="Montserrat"/>
              <a:cs typeface="Montserrat"/>
              <a:sym typeface="Montserrat"/>
            </a:endParaRPr>
          </a:p>
        </p:txBody>
      </p:sp>
      <p:sp>
        <p:nvSpPr>
          <p:cNvPr id="3397" name="Google Shape;3397;p8"/>
          <p:cNvSpPr txBox="1"/>
          <p:nvPr/>
        </p:nvSpPr>
        <p:spPr>
          <a:xfrm>
            <a:off x="4666936" y="1600073"/>
            <a:ext cx="1510345"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Orientasi untuk Skala</a:t>
            </a:r>
            <a:endParaRPr b="0" i="0" sz="1067" u="none" cap="none" strike="noStrike">
              <a:solidFill>
                <a:srgbClr val="000000"/>
              </a:solidFill>
              <a:latin typeface="Montserrat"/>
              <a:ea typeface="Montserrat"/>
              <a:cs typeface="Montserrat"/>
              <a:sym typeface="Montserrat"/>
            </a:endParaRPr>
          </a:p>
        </p:txBody>
      </p:sp>
      <p:sp>
        <p:nvSpPr>
          <p:cNvPr id="3398" name="Google Shape;3398;p8"/>
          <p:cNvSpPr txBox="1"/>
          <p:nvPr/>
        </p:nvSpPr>
        <p:spPr>
          <a:xfrm>
            <a:off x="2584131" y="1600072"/>
            <a:ext cx="1298576"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Presentasi Kelangsungan Hidup Usaha</a:t>
            </a:r>
            <a:endParaRPr b="0" i="0" sz="1067" u="none" cap="none" strike="noStrike">
              <a:solidFill>
                <a:srgbClr val="000000"/>
              </a:solidFill>
              <a:latin typeface="Montserrat"/>
              <a:ea typeface="Montserrat"/>
              <a:cs typeface="Montserrat"/>
              <a:sym typeface="Montserrat"/>
            </a:endParaRPr>
          </a:p>
        </p:txBody>
      </p:sp>
      <p:pic>
        <p:nvPicPr>
          <p:cNvPr descr="A red and white rocket&#10;&#10;Description automatically generated" id="3399" name="Google Shape;3399;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3400" name="Google Shape;3400;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#1</a:t>
            </a:r>
            <a:endParaRPr/>
          </a:p>
        </p:txBody>
      </p:sp>
      <p:cxnSp>
        <p:nvCxnSpPr>
          <p:cNvPr id="3401" name="Google Shape;3401;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3402" name="Google Shape;3402;p8"/>
          <p:cNvSpPr/>
          <p:nvPr/>
        </p:nvSpPr>
        <p:spPr>
          <a:xfrm>
            <a:off x="9893101" y="265254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#2</a:t>
            </a:r>
            <a:endParaRPr/>
          </a:p>
        </p:txBody>
      </p:sp>
      <p:cxnSp>
        <p:nvCxnSpPr>
          <p:cNvPr id="3403" name="Google Shape;3403;p8"/>
          <p:cNvCxnSpPr>
            <a:stCxn id="3402" idx="3"/>
          </p:cNvCxnSpPr>
          <p:nvPr/>
        </p:nvCxnSpPr>
        <p:spPr>
          <a:xfrm>
            <a:off x="11000542" y="2832368"/>
            <a:ext cx="95400" cy="366900"/>
          </a:xfrm>
          <a:prstGeom prst="straightConnector1">
            <a:avLst/>
          </a:prstGeom>
          <a:noFill/>
          <a:ln cap="flat" cmpd="sng" w="12700">
            <a:solidFill>
              <a:schemeClr val="dk1"/>
            </a:solidFill>
            <a:prstDash val="solid"/>
            <a:miter lim="800000"/>
            <a:headEnd len="sm" w="sm" type="none"/>
            <a:tailEnd len="sm" w="sm" type="none"/>
          </a:ln>
        </p:spPr>
      </p:cxnSp>
      <p:sp>
        <p:nvSpPr>
          <p:cNvPr id="3404" name="Google Shape;3404;p8"/>
          <p:cNvSpPr/>
          <p:nvPr/>
        </p:nvSpPr>
        <p:spPr>
          <a:xfrm>
            <a:off x="5017469" y="26117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#3</a:t>
            </a:r>
            <a:endParaRPr/>
          </a:p>
        </p:txBody>
      </p:sp>
      <p:cxnSp>
        <p:nvCxnSpPr>
          <p:cNvPr id="3405" name="Google Shape;3405;p8"/>
          <p:cNvCxnSpPr>
            <a:stCxn id="3404" idx="2"/>
          </p:cNvCxnSpPr>
          <p:nvPr/>
        </p:nvCxnSpPr>
        <p:spPr>
          <a:xfrm>
            <a:off x="5571190" y="620815"/>
            <a:ext cx="408300" cy="518700"/>
          </a:xfrm>
          <a:prstGeom prst="straightConnector1">
            <a:avLst/>
          </a:prstGeom>
          <a:noFill/>
          <a:ln cap="flat" cmpd="sng" w="12700">
            <a:solidFill>
              <a:schemeClr val="dk1"/>
            </a:solidFill>
            <a:prstDash val="solid"/>
            <a:miter lim="800000"/>
            <a:headEnd len="sm" w="sm" type="none"/>
            <a:tailEnd len="sm" w="sm" type="none"/>
          </a:ln>
        </p:spPr>
      </p:cxnSp>
      <p:sp>
        <p:nvSpPr>
          <p:cNvPr id="3406" name="Google Shape;3406;p8"/>
          <p:cNvSpPr/>
          <p:nvPr/>
        </p:nvSpPr>
        <p:spPr>
          <a:xfrm>
            <a:off x="5565619"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07" name="Google Shape;3407;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1</a:t>
            </a:r>
            <a:endParaRPr b="0" i="0" sz="1100" u="none" cap="none" strike="noStrike">
              <a:solidFill>
                <a:srgbClr val="FFFFFF"/>
              </a:solidFill>
              <a:latin typeface="Calibri"/>
              <a:ea typeface="Calibri"/>
              <a:cs typeface="Calibri"/>
              <a:sym typeface="Calibri"/>
            </a:endParaRPr>
          </a:p>
        </p:txBody>
      </p:sp>
      <p:sp>
        <p:nvSpPr>
          <p:cNvPr id="3408" name="Google Shape;3408;p8"/>
          <p:cNvSpPr/>
          <p:nvPr/>
        </p:nvSpPr>
        <p:spPr>
          <a:xfrm>
            <a:off x="9762683" y="4173655"/>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2</a:t>
            </a:r>
            <a:endParaRPr b="0" i="0" sz="1100" u="none" cap="none" strike="noStrike">
              <a:solidFill>
                <a:srgbClr val="FFFFFF"/>
              </a:solidFill>
              <a:latin typeface="Calibri"/>
              <a:ea typeface="Calibri"/>
              <a:cs typeface="Calibri"/>
              <a:sym typeface="Calibri"/>
            </a:endParaRPr>
          </a:p>
        </p:txBody>
      </p:sp>
      <p:sp>
        <p:nvSpPr>
          <p:cNvPr id="3409" name="Google Shape;3409;p8"/>
          <p:cNvSpPr/>
          <p:nvPr/>
        </p:nvSpPr>
        <p:spPr>
          <a:xfrm>
            <a:off x="6358259" y="23984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3</a:t>
            </a:r>
            <a:endParaRPr b="0" i="0" sz="1100" u="none" cap="none" strike="noStrike">
              <a:solidFill>
                <a:srgbClr val="FFFFFF"/>
              </a:solidFill>
              <a:latin typeface="Calibri"/>
              <a:ea typeface="Calibri"/>
              <a:cs typeface="Calibri"/>
              <a:sym typeface="Calibri"/>
            </a:endParaRPr>
          </a:p>
        </p:txBody>
      </p:sp>
      <p:cxnSp>
        <p:nvCxnSpPr>
          <p:cNvPr id="3410" name="Google Shape;3410;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3411" name="Google Shape;3411;p8"/>
          <p:cNvCxnSpPr>
            <a:endCxn id="3408" idx="0"/>
          </p:cNvCxnSpPr>
          <p:nvPr/>
        </p:nvCxnSpPr>
        <p:spPr>
          <a:xfrm>
            <a:off x="10090204" y="3682255"/>
            <a:ext cx="226200" cy="491400"/>
          </a:xfrm>
          <a:prstGeom prst="straightConnector1">
            <a:avLst/>
          </a:prstGeom>
          <a:noFill/>
          <a:ln cap="flat" cmpd="sng" w="12700">
            <a:solidFill>
              <a:schemeClr val="dk1"/>
            </a:solidFill>
            <a:prstDash val="solid"/>
            <a:miter lim="800000"/>
            <a:headEnd len="sm" w="sm" type="none"/>
            <a:tailEnd len="sm" w="sm" type="none"/>
          </a:ln>
        </p:spPr>
      </p:cxnSp>
      <p:cxnSp>
        <p:nvCxnSpPr>
          <p:cNvPr id="3412" name="Google Shape;3412;p8"/>
          <p:cNvCxnSpPr>
            <a:stCxn id="3409" idx="2"/>
          </p:cNvCxnSpPr>
          <p:nvPr/>
        </p:nvCxnSpPr>
        <p:spPr>
          <a:xfrm flipH="1">
            <a:off x="6758680" y="599487"/>
            <a:ext cx="153300" cy="656100"/>
          </a:xfrm>
          <a:prstGeom prst="straightConnector1">
            <a:avLst/>
          </a:prstGeom>
          <a:noFill/>
          <a:ln cap="flat" cmpd="sng" w="12700">
            <a:solidFill>
              <a:schemeClr val="dk1"/>
            </a:solidFill>
            <a:prstDash val="solid"/>
            <a:miter lim="800000"/>
            <a:headEnd len="sm" w="sm" type="none"/>
            <a:tailEnd len="sm" w="sm" type="none"/>
          </a:ln>
        </p:spPr>
      </p:cxnSp>
      <p:sp>
        <p:nvSpPr>
          <p:cNvPr id="3413" name="Google Shape;3413;p8"/>
          <p:cNvSpPr txBox="1"/>
          <p:nvPr/>
        </p:nvSpPr>
        <p:spPr>
          <a:xfrm>
            <a:off x="215055" y="164208"/>
            <a:ext cx="188456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68721"/>
                </a:solidFill>
                <a:latin typeface="Open Sans"/>
                <a:ea typeface="Open Sans"/>
                <a:cs typeface="Open Sans"/>
                <a:sym typeface="Open Sans"/>
              </a:rPr>
              <a:t>Perjalanan Usaha Anda</a:t>
            </a:r>
            <a:endParaRPr b="1" i="0" sz="2400" u="none" cap="none" strike="noStrike">
              <a:solidFill>
                <a:srgbClr val="F68721"/>
              </a:solidFill>
              <a:latin typeface="Open Sans"/>
              <a:ea typeface="Open Sans"/>
              <a:cs typeface="Open Sans"/>
              <a:sym typeface="Open Sans"/>
            </a:endParaRPr>
          </a:p>
        </p:txBody>
      </p:sp>
      <p:sp>
        <p:nvSpPr>
          <p:cNvPr id="3414" name="Google Shape;3414;p8"/>
          <p:cNvSpPr/>
          <p:nvPr/>
        </p:nvSpPr>
        <p:spPr>
          <a:xfrm flipH="1" rot="7826874">
            <a:off x="6372191" y="3379003"/>
            <a:ext cx="2125688" cy="1492898"/>
          </a:xfrm>
          <a:prstGeom prst="arc">
            <a:avLst>
              <a:gd fmla="val 20414968" name="adj1"/>
              <a:gd fmla="val 15771180"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15" name="Google Shape;3415;p8"/>
          <p:cNvSpPr/>
          <p:nvPr/>
        </p:nvSpPr>
        <p:spPr>
          <a:xfrm>
            <a:off x="7999354" y="4213220"/>
            <a:ext cx="3656925" cy="590531"/>
          </a:xfrm>
          <a:prstGeom prst="roundRect">
            <a:avLst>
              <a:gd fmla="val 16667" name="adj"/>
            </a:avLst>
          </a:prstGeom>
          <a:gradFill>
            <a:gsLst>
              <a:gs pos="0">
                <a:srgbClr val="FCBF9F"/>
              </a:gs>
              <a:gs pos="50000">
                <a:srgbClr val="FBB590"/>
              </a:gs>
              <a:gs pos="100000">
                <a:srgbClr val="FFAA7B"/>
              </a:gs>
            </a:gsLst>
            <a:lin ang="5400000" scaled="0"/>
          </a:gra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None/>
            </a:pPr>
            <a:r>
              <a:rPr lang="en-US" sz="1400">
                <a:solidFill>
                  <a:schemeClr val="dk1"/>
                </a:solidFill>
                <a:latin typeface="Barlow"/>
                <a:ea typeface="Barlow"/>
                <a:cs typeface="Barlow"/>
                <a:sym typeface="Barlow"/>
              </a:rPr>
              <a:t>7.1 Pilih Model Pendapatan &amp; Harga Anda </a:t>
            </a:r>
            <a:br>
              <a:rPr lang="en-US" sz="1400">
                <a:solidFill>
                  <a:schemeClr val="dk1"/>
                </a:solidFill>
                <a:latin typeface="Barlow"/>
                <a:ea typeface="Barlow"/>
                <a:cs typeface="Barlow"/>
                <a:sym typeface="Barlow"/>
              </a:rPr>
            </a:br>
            <a:r>
              <a:rPr lang="en-US" sz="1400">
                <a:solidFill>
                  <a:srgbClr val="A5A5A5"/>
                </a:solidFill>
                <a:latin typeface="Barlow"/>
                <a:ea typeface="Barlow"/>
                <a:cs typeface="Barlow"/>
                <a:sym typeface="Barlow"/>
              </a:rPr>
              <a:t>7.2 Bangun Kanvas Lean Anda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9" name="Shape 3419"/>
        <p:cNvGrpSpPr/>
        <p:nvPr/>
      </p:nvGrpSpPr>
      <p:grpSpPr>
        <a:xfrm>
          <a:off x="0" y="0"/>
          <a:ext cx="0" cy="0"/>
          <a:chOff x="0" y="0"/>
          <a:chExt cx="0" cy="0"/>
        </a:xfrm>
      </p:grpSpPr>
      <p:sp>
        <p:nvSpPr>
          <p:cNvPr id="3420" name="Google Shape;3420;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rgbClr val="C8450C"/>
              </a:buClr>
              <a:buSzPts val="3200"/>
              <a:buFont typeface="Barlow Medium"/>
              <a:buNone/>
            </a:pPr>
            <a:r>
              <a:rPr lang="en-US">
                <a:solidFill>
                  <a:srgbClr val="C8450C"/>
                </a:solidFill>
              </a:rPr>
              <a:t>Tujuan Pembelajaran</a:t>
            </a:r>
            <a:endParaRPr b="1">
              <a:solidFill>
                <a:srgbClr val="C8450C"/>
              </a:solidFill>
            </a:endParaRPr>
          </a:p>
        </p:txBody>
      </p:sp>
      <p:pic>
        <p:nvPicPr>
          <p:cNvPr descr="Brainstorm with solid fill" id="3421" name="Google Shape;3421;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3422" name="Google Shape;3422;p9"/>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endParaRPr b="0" i="0" sz="2400" u="none" cap="none" strike="noStrike">
              <a:solidFill>
                <a:srgbClr val="303031"/>
              </a:solidFill>
            </a:endParaRPr>
          </a:p>
        </p:txBody>
      </p:sp>
      <p:sp>
        <p:nvSpPr>
          <p:cNvPr id="3423" name="Google Shape;3423;p9"/>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8450C"/>
              </a:buClr>
              <a:buSzPts val="4400"/>
              <a:buNone/>
            </a:pPr>
            <a:r>
              <a:rPr lang="en-US">
                <a:solidFill>
                  <a:srgbClr val="C8450C"/>
                </a:solidFill>
              </a:rPr>
              <a:t>02</a:t>
            </a:r>
            <a:endParaRPr>
              <a:solidFill>
                <a:srgbClr val="C8450C"/>
              </a:solidFill>
            </a:endParaRPr>
          </a:p>
        </p:txBody>
      </p:sp>
      <p:sp>
        <p:nvSpPr>
          <p:cNvPr id="3424" name="Google Shape;3424;p9"/>
          <p:cNvSpPr txBox="1"/>
          <p:nvPr/>
        </p:nvSpPr>
        <p:spPr>
          <a:xfrm>
            <a:off x="996177" y="5106686"/>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C8450C"/>
              </a:buClr>
              <a:buSzPts val="4100"/>
              <a:buFont typeface="Arial"/>
              <a:buNone/>
            </a:pPr>
            <a:r>
              <a:rPr b="1" lang="en-US" sz="4100">
                <a:solidFill>
                  <a:srgbClr val="C8450C"/>
                </a:solidFill>
                <a:latin typeface="Barlow"/>
                <a:ea typeface="Barlow"/>
                <a:cs typeface="Barlow"/>
                <a:sym typeface="Barlow"/>
              </a:rPr>
              <a:t>03</a:t>
            </a:r>
            <a:endParaRPr/>
          </a:p>
        </p:txBody>
      </p:sp>
      <p:sp>
        <p:nvSpPr>
          <p:cNvPr id="3425" name="Google Shape;3425;p9"/>
          <p:cNvSpPr txBox="1"/>
          <p:nvPr/>
        </p:nvSpPr>
        <p:spPr>
          <a:xfrm>
            <a:off x="996177" y="1831030"/>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C8450C"/>
              </a:buClr>
              <a:buSzPts val="4400"/>
              <a:buFont typeface="Arial"/>
              <a:buNone/>
            </a:pPr>
            <a:r>
              <a:rPr b="1" lang="en-US" sz="4400">
                <a:solidFill>
                  <a:srgbClr val="C8450C"/>
                </a:solidFill>
                <a:latin typeface="Barlow"/>
                <a:ea typeface="Barlow"/>
                <a:cs typeface="Barlow"/>
                <a:sym typeface="Barlow"/>
              </a:rPr>
              <a:t>01</a:t>
            </a:r>
            <a:endParaRPr/>
          </a:p>
        </p:txBody>
      </p:sp>
      <p:sp>
        <p:nvSpPr>
          <p:cNvPr id="3426" name="Google Shape;3426;p9"/>
          <p:cNvSpPr txBox="1"/>
          <p:nvPr>
            <p:ph idx="4" type="body"/>
          </p:nvPr>
        </p:nvSpPr>
        <p:spPr>
          <a:xfrm>
            <a:off x="2078805" y="1763053"/>
            <a:ext cx="4213007" cy="85014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202021"/>
              </a:buClr>
              <a:buSzPts val="1800"/>
              <a:buNone/>
            </a:pPr>
            <a:r>
              <a:rPr b="0" lang="en-US">
                <a:solidFill>
                  <a:srgbClr val="202021"/>
                </a:solidFill>
                <a:latin typeface="Arial"/>
                <a:ea typeface="Arial"/>
                <a:cs typeface="Arial"/>
                <a:sym typeface="Arial"/>
              </a:rPr>
              <a:t>Pahami pentingnya model pendapatan dan integrasinya dengan model bisnis.</a:t>
            </a:r>
            <a:endParaRPr b="0" sz="1600">
              <a:solidFill>
                <a:srgbClr val="202021"/>
              </a:solidFill>
              <a:latin typeface="Open Sans"/>
              <a:ea typeface="Open Sans"/>
              <a:cs typeface="Open Sans"/>
              <a:sym typeface="Open Sans"/>
            </a:endParaRPr>
          </a:p>
        </p:txBody>
      </p:sp>
      <p:sp>
        <p:nvSpPr>
          <p:cNvPr id="3427" name="Google Shape;3427;p9"/>
          <p:cNvSpPr txBox="1"/>
          <p:nvPr/>
        </p:nvSpPr>
        <p:spPr>
          <a:xfrm>
            <a:off x="2078805" y="1867508"/>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C8450C"/>
              </a:solidFill>
              <a:latin typeface="Barlow"/>
              <a:ea typeface="Barlow"/>
              <a:cs typeface="Barlow"/>
              <a:sym typeface="Barlow"/>
            </a:endParaRPr>
          </a:p>
        </p:txBody>
      </p:sp>
      <p:sp>
        <p:nvSpPr>
          <p:cNvPr id="3428" name="Google Shape;3428;p9"/>
          <p:cNvSpPr txBox="1"/>
          <p:nvPr>
            <p:ph idx="5" type="body"/>
          </p:nvPr>
        </p:nvSpPr>
        <p:spPr>
          <a:xfrm>
            <a:off x="2078804" y="3509571"/>
            <a:ext cx="4213007" cy="694531"/>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202021"/>
              </a:buClr>
              <a:buSzPts val="1800"/>
              <a:buNone/>
            </a:pPr>
            <a:r>
              <a:rPr b="0" lang="en-US">
                <a:solidFill>
                  <a:srgbClr val="202021"/>
                </a:solidFill>
                <a:latin typeface="Arial"/>
                <a:ea typeface="Arial"/>
                <a:cs typeface="Arial"/>
                <a:sym typeface="Arial"/>
              </a:rPr>
              <a:t>Pahami berbagai jenis model Pendapatan.</a:t>
            </a:r>
            <a:endParaRPr b="0">
              <a:solidFill>
                <a:srgbClr val="303031"/>
              </a:solidFill>
              <a:latin typeface="Open Sans"/>
              <a:ea typeface="Open Sans"/>
              <a:cs typeface="Open Sans"/>
              <a:sym typeface="Open Sans"/>
            </a:endParaRPr>
          </a:p>
          <a:p>
            <a:pPr indent="0" lvl="0" marL="0" rtl="0" algn="l">
              <a:lnSpc>
                <a:spcPct val="90000"/>
              </a:lnSpc>
              <a:spcBef>
                <a:spcPts val="1000"/>
              </a:spcBef>
              <a:spcAft>
                <a:spcPts val="0"/>
              </a:spcAft>
              <a:buClr>
                <a:schemeClr val="lt1"/>
              </a:buClr>
              <a:buSzPts val="1800"/>
              <a:buNone/>
            </a:pPr>
            <a:r>
              <a:t/>
            </a:r>
            <a:endParaRPr>
              <a:solidFill>
                <a:srgbClr val="303031"/>
              </a:solidFill>
            </a:endParaRPr>
          </a:p>
        </p:txBody>
      </p:sp>
      <p:sp>
        <p:nvSpPr>
          <p:cNvPr id="3429" name="Google Shape;3429;p9"/>
          <p:cNvSpPr txBox="1"/>
          <p:nvPr>
            <p:ph idx="6" type="body"/>
          </p:nvPr>
        </p:nvSpPr>
        <p:spPr>
          <a:xfrm>
            <a:off x="2028483" y="5106686"/>
            <a:ext cx="4387418" cy="878471"/>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202021"/>
              </a:buClr>
              <a:buSzPts val="1800"/>
              <a:buNone/>
            </a:pPr>
            <a:r>
              <a:rPr b="0" lang="en-US">
                <a:solidFill>
                  <a:srgbClr val="202021"/>
                </a:solidFill>
                <a:latin typeface="Arial"/>
                <a:ea typeface="Arial"/>
                <a:cs typeface="Arial"/>
                <a:sym typeface="Arial"/>
              </a:rPr>
              <a:t>Periksa dan kembangkan strategi penetapan harga yang berkontribusi pada membangun usaha yang layak.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427"/>
                                        </p:tgtEl>
                                        <p:attrNameLst>
                                          <p:attrName>style.visibility</p:attrName>
                                        </p:attrNameLst>
                                      </p:cBhvr>
                                      <p:to>
                                        <p:strVal val="visible"/>
                                      </p:to>
                                    </p:set>
                                    <p:anim calcmode="lin" valueType="num">
                                      <p:cBhvr additive="base">
                                        <p:cTn dur="500"/>
                                        <p:tgtEl>
                                          <p:spTgt spid="34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421"/>
                                        </p:tgtEl>
                                        <p:attrNameLst>
                                          <p:attrName>style.visibility</p:attrName>
                                        </p:attrNameLst>
                                      </p:cBhvr>
                                      <p:to>
                                        <p:strVal val="visible"/>
                                      </p:to>
                                    </p:set>
                                    <p:anim calcmode="lin" valueType="num">
                                      <p:cBhvr additive="base">
                                        <p:cTn dur="500"/>
                                        <p:tgtEl>
                                          <p:spTgt spid="342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F06DD32D-D462-4B58-80C5-57FB332ECDCC</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Decks/7.1 IgniteX_FacultyDeck_v2</vt:lpwstr>
  </property>
</Properties>
</file>