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2"/>
  </p:normalViewPr>
  <p:slideViewPr>
    <p:cSldViewPr>
      <p:cViewPr varScale="1">
        <p:scale>
          <a:sx n="75" d="100"/>
          <a:sy n="75" d="100"/>
        </p:scale>
        <p:origin x="52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1251" y="2020420"/>
            <a:ext cx="15334488" cy="12102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 7"/>
          <p:cNvSpPr/>
          <p:nvPr/>
        </p:nvSpPr>
        <p:spPr>
          <a:xfrm>
            <a:off x="1381251" y="6449545"/>
            <a:ext cx="15334488" cy="12102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/>
          <p:cNvSpPr/>
          <p:nvPr/>
        </p:nvSpPr>
        <p:spPr>
          <a:xfrm>
            <a:off x="1381251" y="2227169"/>
            <a:ext cx="15334488" cy="41148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0" name="Group 9"/>
          <p:cNvGrpSpPr/>
          <p:nvPr/>
        </p:nvGrpSpPr>
        <p:grpSpPr>
          <a:xfrm>
            <a:off x="14473823" y="6103385"/>
            <a:ext cx="1621356" cy="1621353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340" y="2148335"/>
            <a:ext cx="14950440" cy="4553712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44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772" y="6583680"/>
            <a:ext cx="11836908" cy="1604772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tx1"/>
                </a:solidFill>
              </a:defRPr>
            </a:lvl1pPr>
            <a:lvl2pPr marL="685800" indent="0" algn="ctr">
              <a:buNone/>
              <a:defRPr sz="42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89100" y="6434001"/>
            <a:ext cx="1790802" cy="960120"/>
          </a:xfrm>
        </p:spPr>
        <p:txBody>
          <a:bodyPr/>
          <a:lstStyle>
            <a:lvl1pPr>
              <a:defRPr sz="4200"/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071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246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800100"/>
            <a:ext cx="3829050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800100"/>
            <a:ext cx="11258550" cy="845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184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089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376984"/>
            <a:ext cx="18288000" cy="291001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692" y="1837944"/>
            <a:ext cx="13921740" cy="528066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1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8661" y="7530084"/>
            <a:ext cx="13578840" cy="1600200"/>
          </a:xfrm>
        </p:spPr>
        <p:txBody>
          <a:bodyPr anchor="t"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90501" y="9409177"/>
            <a:ext cx="3966464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062" y="9409177"/>
            <a:ext cx="9491472" cy="547688"/>
          </a:xfrm>
        </p:spPr>
        <p:txBody>
          <a:bodyPr/>
          <a:lstStyle/>
          <a:p>
            <a:endParaRPr lang="en-ID"/>
          </a:p>
        </p:txBody>
      </p:sp>
      <p:grpSp>
        <p:nvGrpSpPr>
          <p:cNvPr id="8" name="Group 7"/>
          <p:cNvGrpSpPr/>
          <p:nvPr/>
        </p:nvGrpSpPr>
        <p:grpSpPr>
          <a:xfrm>
            <a:off x="1346099" y="3488772"/>
            <a:ext cx="1621356" cy="1621353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5553" y="3759200"/>
            <a:ext cx="1782447" cy="1080498"/>
          </a:xfrm>
        </p:spPr>
        <p:txBody>
          <a:bodyPr/>
          <a:lstStyle>
            <a:lvl1pPr>
              <a:defRPr sz="4200"/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0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4772" y="3291840"/>
            <a:ext cx="7132320" cy="59664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46336" y="3291840"/>
            <a:ext cx="7132320" cy="59664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658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072384"/>
            <a:ext cx="7132320" cy="960120"/>
          </a:xfrm>
        </p:spPr>
        <p:txBody>
          <a:bodyPr anchor="ctr">
            <a:normAutofit/>
          </a:bodyPr>
          <a:lstStyle>
            <a:lvl1pPr marL="0" indent="0"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4772" y="4114800"/>
            <a:ext cx="7132320" cy="49377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46336" y="3072384"/>
            <a:ext cx="7132320" cy="960120"/>
          </a:xfrm>
        </p:spPr>
        <p:txBody>
          <a:bodyPr anchor="ctr">
            <a:normAutofit/>
          </a:bodyPr>
          <a:lstStyle>
            <a:lvl1pPr marL="0" indent="0"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46336" y="4114800"/>
            <a:ext cx="7132320" cy="49377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1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890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455611" y="1"/>
            <a:ext cx="5832389" cy="10286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460" y="1028700"/>
            <a:ext cx="4800600" cy="2606040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028700"/>
            <a:ext cx="10067544" cy="753008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24460" y="3634740"/>
            <a:ext cx="4800600" cy="49377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7102588" y="9344522"/>
            <a:ext cx="685800" cy="6858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64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455611" y="1"/>
            <a:ext cx="5832389" cy="10286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460" y="1028700"/>
            <a:ext cx="4800600" cy="2606040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455610" cy="10287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24460" y="3634740"/>
            <a:ext cx="4800600" cy="49377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7102588" y="9344522"/>
            <a:ext cx="685800" cy="6858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591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772" y="726948"/>
            <a:ext cx="15087600" cy="2414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772" y="3182112"/>
            <a:ext cx="15087600" cy="607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46636" y="9409177"/>
            <a:ext cx="491032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204" y="9409177"/>
            <a:ext cx="9491472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7102588" y="9344522"/>
            <a:ext cx="685800" cy="6858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66692" y="9409177"/>
            <a:ext cx="96012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0" b="1">
                <a:solidFill>
                  <a:srgbClr val="FFFFFF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776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81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34290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850000" indent="-34290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300000" indent="-34290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750000" indent="-34290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CC4D-43EA-DE40-8831-479282044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ESTETIKA BARAT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EA901-E9D0-5A4A-8882-E3EC1A32F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6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AC9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975136" y="882949"/>
            <a:ext cx="5314950" cy="8260080"/>
            <a:chOff x="12975136" y="882949"/>
            <a:chExt cx="5314950" cy="8260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75136" y="882949"/>
              <a:ext cx="5314666" cy="82597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999850" y="931747"/>
              <a:ext cx="5288280" cy="8138159"/>
            </a:xfrm>
            <a:custGeom>
              <a:avLst/>
              <a:gdLst/>
              <a:ahLst/>
              <a:cxnLst/>
              <a:rect l="l" t="t" r="r" b="b"/>
              <a:pathLst>
                <a:path w="5288280" h="8138159">
                  <a:moveTo>
                    <a:pt x="3931451" y="5313884"/>
                  </a:moveTo>
                  <a:lnTo>
                    <a:pt x="3925617" y="5316576"/>
                  </a:lnTo>
                  <a:lnTo>
                    <a:pt x="3919931" y="5322833"/>
                  </a:lnTo>
                  <a:lnTo>
                    <a:pt x="3914304" y="5330622"/>
                  </a:lnTo>
                  <a:lnTo>
                    <a:pt x="3908652" y="5337916"/>
                  </a:lnTo>
                  <a:lnTo>
                    <a:pt x="3913445" y="5346245"/>
                  </a:lnTo>
                  <a:lnTo>
                    <a:pt x="3918166" y="5355014"/>
                  </a:lnTo>
                  <a:lnTo>
                    <a:pt x="3923180" y="5362207"/>
                  </a:lnTo>
                  <a:lnTo>
                    <a:pt x="3928853" y="5365807"/>
                  </a:lnTo>
                  <a:lnTo>
                    <a:pt x="3936737" y="5365071"/>
                  </a:lnTo>
                  <a:lnTo>
                    <a:pt x="3945674" y="5361158"/>
                  </a:lnTo>
                  <a:lnTo>
                    <a:pt x="3953567" y="5355271"/>
                  </a:lnTo>
                  <a:lnTo>
                    <a:pt x="3958321" y="5348615"/>
                  </a:lnTo>
                  <a:lnTo>
                    <a:pt x="3960556" y="5333918"/>
                  </a:lnTo>
                  <a:lnTo>
                    <a:pt x="3955864" y="5322786"/>
                  </a:lnTo>
                  <a:lnTo>
                    <a:pt x="3945684" y="5315886"/>
                  </a:lnTo>
                  <a:lnTo>
                    <a:pt x="3931451" y="5313884"/>
                  </a:lnTo>
                  <a:close/>
                </a:path>
                <a:path w="5288280" h="8138159">
                  <a:moveTo>
                    <a:pt x="3899722" y="5111663"/>
                  </a:moveTo>
                  <a:lnTo>
                    <a:pt x="3893708" y="5114474"/>
                  </a:lnTo>
                  <a:lnTo>
                    <a:pt x="3887861" y="5120897"/>
                  </a:lnTo>
                  <a:lnTo>
                    <a:pt x="3882089" y="5128865"/>
                  </a:lnTo>
                  <a:lnTo>
                    <a:pt x="3876299" y="5136309"/>
                  </a:lnTo>
                  <a:lnTo>
                    <a:pt x="3881196" y="5144871"/>
                  </a:lnTo>
                  <a:lnTo>
                    <a:pt x="3886015" y="5153875"/>
                  </a:lnTo>
                  <a:lnTo>
                    <a:pt x="3891132" y="5161250"/>
                  </a:lnTo>
                  <a:lnTo>
                    <a:pt x="3896923" y="5164926"/>
                  </a:lnTo>
                  <a:lnTo>
                    <a:pt x="3904963" y="5164128"/>
                  </a:lnTo>
                  <a:lnTo>
                    <a:pt x="3914061" y="5160055"/>
                  </a:lnTo>
                  <a:lnTo>
                    <a:pt x="3922119" y="5153956"/>
                  </a:lnTo>
                  <a:lnTo>
                    <a:pt x="3927043" y="5147081"/>
                  </a:lnTo>
                  <a:lnTo>
                    <a:pt x="3929477" y="5132025"/>
                  </a:lnTo>
                  <a:lnTo>
                    <a:pt x="3924759" y="5120652"/>
                  </a:lnTo>
                  <a:lnTo>
                    <a:pt x="3914353" y="5113639"/>
                  </a:lnTo>
                  <a:lnTo>
                    <a:pt x="3899722" y="5111663"/>
                  </a:lnTo>
                  <a:close/>
                </a:path>
                <a:path w="5288280" h="8138159">
                  <a:moveTo>
                    <a:pt x="3131974" y="888580"/>
                  </a:moveTo>
                  <a:lnTo>
                    <a:pt x="3122315" y="892850"/>
                  </a:lnTo>
                  <a:lnTo>
                    <a:pt x="3115326" y="896787"/>
                  </a:lnTo>
                  <a:lnTo>
                    <a:pt x="3101624" y="905394"/>
                  </a:lnTo>
                  <a:lnTo>
                    <a:pt x="3105980" y="909531"/>
                  </a:lnTo>
                  <a:lnTo>
                    <a:pt x="3111807" y="917570"/>
                  </a:lnTo>
                  <a:lnTo>
                    <a:pt x="3114267" y="916840"/>
                  </a:lnTo>
                  <a:lnTo>
                    <a:pt x="3121490" y="913442"/>
                  </a:lnTo>
                  <a:lnTo>
                    <a:pt x="3128470" y="909403"/>
                  </a:lnTo>
                  <a:lnTo>
                    <a:pt x="3142225" y="900746"/>
                  </a:lnTo>
                  <a:lnTo>
                    <a:pt x="3137921" y="896944"/>
                  </a:lnTo>
                  <a:lnTo>
                    <a:pt x="3131974" y="888580"/>
                  </a:lnTo>
                  <a:close/>
                </a:path>
                <a:path w="5288280" h="8138159">
                  <a:moveTo>
                    <a:pt x="4214834" y="7194409"/>
                  </a:moveTo>
                  <a:lnTo>
                    <a:pt x="4209711" y="7199346"/>
                  </a:lnTo>
                  <a:lnTo>
                    <a:pt x="4205721" y="7207982"/>
                  </a:lnTo>
                  <a:lnTo>
                    <a:pt x="4203553" y="7217888"/>
                  </a:lnTo>
                  <a:lnTo>
                    <a:pt x="4203894" y="7226636"/>
                  </a:lnTo>
                  <a:lnTo>
                    <a:pt x="4208565" y="7235830"/>
                  </a:lnTo>
                  <a:lnTo>
                    <a:pt x="4216149" y="7240368"/>
                  </a:lnTo>
                  <a:lnTo>
                    <a:pt x="4225631" y="7240508"/>
                  </a:lnTo>
                  <a:lnTo>
                    <a:pt x="4235995" y="7236510"/>
                  </a:lnTo>
                  <a:lnTo>
                    <a:pt x="4250817" y="7201677"/>
                  </a:lnTo>
                  <a:lnTo>
                    <a:pt x="4241363" y="7198736"/>
                  </a:lnTo>
                  <a:lnTo>
                    <a:pt x="4231764" y="7195459"/>
                  </a:lnTo>
                  <a:lnTo>
                    <a:pt x="4222695" y="7193474"/>
                  </a:lnTo>
                  <a:lnTo>
                    <a:pt x="4214834" y="7194409"/>
                  </a:lnTo>
                  <a:close/>
                </a:path>
                <a:path w="5288280" h="8138159">
                  <a:moveTo>
                    <a:pt x="3099996" y="686294"/>
                  </a:moveTo>
                  <a:lnTo>
                    <a:pt x="3097655" y="687350"/>
                  </a:lnTo>
                  <a:lnTo>
                    <a:pt x="3090682" y="690968"/>
                  </a:lnTo>
                  <a:lnTo>
                    <a:pt x="3084000" y="695218"/>
                  </a:lnTo>
                  <a:lnTo>
                    <a:pt x="3070894" y="704290"/>
                  </a:lnTo>
                  <a:lnTo>
                    <a:pt x="3075332" y="708070"/>
                  </a:lnTo>
                  <a:lnTo>
                    <a:pt x="3081461" y="716062"/>
                  </a:lnTo>
                  <a:lnTo>
                    <a:pt x="3083767" y="715012"/>
                  </a:lnTo>
                  <a:lnTo>
                    <a:pt x="3090753" y="711392"/>
                  </a:lnTo>
                  <a:lnTo>
                    <a:pt x="3097464" y="707138"/>
                  </a:lnTo>
                  <a:lnTo>
                    <a:pt x="3110662" y="698051"/>
                  </a:lnTo>
                  <a:lnTo>
                    <a:pt x="3106191" y="694276"/>
                  </a:lnTo>
                  <a:lnTo>
                    <a:pt x="3099996" y="686294"/>
                  </a:lnTo>
                  <a:close/>
                </a:path>
                <a:path w="5288280" h="8138159">
                  <a:moveTo>
                    <a:pt x="3477926" y="2407870"/>
                  </a:moveTo>
                  <a:lnTo>
                    <a:pt x="3465245" y="2415165"/>
                  </a:lnTo>
                  <a:lnTo>
                    <a:pt x="3460960" y="2421621"/>
                  </a:lnTo>
                  <a:lnTo>
                    <a:pt x="3458588" y="2430199"/>
                  </a:lnTo>
                  <a:lnTo>
                    <a:pt x="3457057" y="2439742"/>
                  </a:lnTo>
                  <a:lnTo>
                    <a:pt x="3455293" y="2449096"/>
                  </a:lnTo>
                  <a:lnTo>
                    <a:pt x="3466045" y="2459133"/>
                  </a:lnTo>
                  <a:lnTo>
                    <a:pt x="3477802" y="2464461"/>
                  </a:lnTo>
                  <a:lnTo>
                    <a:pt x="3490076" y="2464219"/>
                  </a:lnTo>
                  <a:lnTo>
                    <a:pt x="3502378" y="2457549"/>
                  </a:lnTo>
                  <a:lnTo>
                    <a:pt x="3507188" y="2451026"/>
                  </a:lnTo>
                  <a:lnTo>
                    <a:pt x="3510441" y="2441907"/>
                  </a:lnTo>
                  <a:lnTo>
                    <a:pt x="3511579" y="2432474"/>
                  </a:lnTo>
                  <a:lnTo>
                    <a:pt x="3510042" y="2425010"/>
                  </a:lnTo>
                  <a:lnTo>
                    <a:pt x="3501455" y="2413842"/>
                  </a:lnTo>
                  <a:lnTo>
                    <a:pt x="3490372" y="2407779"/>
                  </a:lnTo>
                  <a:lnTo>
                    <a:pt x="3477926" y="2407870"/>
                  </a:lnTo>
                  <a:close/>
                </a:path>
                <a:path w="5288280" h="8138159">
                  <a:moveTo>
                    <a:pt x="4193750" y="7738054"/>
                  </a:moveTo>
                  <a:lnTo>
                    <a:pt x="4187569" y="7741537"/>
                  </a:lnTo>
                  <a:lnTo>
                    <a:pt x="4181510" y="7745370"/>
                  </a:lnTo>
                  <a:lnTo>
                    <a:pt x="4175400" y="7749087"/>
                  </a:lnTo>
                  <a:lnTo>
                    <a:pt x="4179737" y="7753104"/>
                  </a:lnTo>
                  <a:lnTo>
                    <a:pt x="4185587" y="7761287"/>
                  </a:lnTo>
                  <a:lnTo>
                    <a:pt x="4188985" y="7759972"/>
                  </a:lnTo>
                  <a:lnTo>
                    <a:pt x="4189847" y="7759341"/>
                  </a:lnTo>
                  <a:lnTo>
                    <a:pt x="4190714" y="7758957"/>
                  </a:lnTo>
                  <a:lnTo>
                    <a:pt x="4191177" y="7751843"/>
                  </a:lnTo>
                  <a:lnTo>
                    <a:pt x="4192280" y="7744875"/>
                  </a:lnTo>
                  <a:lnTo>
                    <a:pt x="4193750" y="7738054"/>
                  </a:lnTo>
                  <a:close/>
                </a:path>
                <a:path w="5288280" h="8138159">
                  <a:moveTo>
                    <a:pt x="4245784" y="7405671"/>
                  </a:moveTo>
                  <a:lnTo>
                    <a:pt x="4240383" y="7420280"/>
                  </a:lnTo>
                  <a:lnTo>
                    <a:pt x="4235060" y="7434902"/>
                  </a:lnTo>
                  <a:lnTo>
                    <a:pt x="4248916" y="7445539"/>
                  </a:lnTo>
                  <a:lnTo>
                    <a:pt x="4251824" y="7438119"/>
                  </a:lnTo>
                  <a:lnTo>
                    <a:pt x="4254766" y="7430726"/>
                  </a:lnTo>
                  <a:lnTo>
                    <a:pt x="4257371" y="7423283"/>
                  </a:lnTo>
                  <a:lnTo>
                    <a:pt x="4259271" y="7415711"/>
                  </a:lnTo>
                  <a:lnTo>
                    <a:pt x="4259711" y="7413266"/>
                  </a:lnTo>
                  <a:lnTo>
                    <a:pt x="4250538" y="7409058"/>
                  </a:lnTo>
                  <a:lnTo>
                    <a:pt x="4245784" y="7405671"/>
                  </a:lnTo>
                  <a:close/>
                </a:path>
                <a:path w="5288280" h="8138159">
                  <a:moveTo>
                    <a:pt x="4034196" y="5948597"/>
                  </a:moveTo>
                  <a:lnTo>
                    <a:pt x="4026757" y="5950286"/>
                  </a:lnTo>
                  <a:lnTo>
                    <a:pt x="4019299" y="5954542"/>
                  </a:lnTo>
                  <a:lnTo>
                    <a:pt x="4011831" y="5959922"/>
                  </a:lnTo>
                  <a:lnTo>
                    <a:pt x="4004362" y="5964986"/>
                  </a:lnTo>
                  <a:lnTo>
                    <a:pt x="4021172" y="5996647"/>
                  </a:lnTo>
                  <a:lnTo>
                    <a:pt x="4028894" y="5991833"/>
                  </a:lnTo>
                  <a:lnTo>
                    <a:pt x="4036857" y="5987165"/>
                  </a:lnTo>
                  <a:lnTo>
                    <a:pt x="4044039" y="5982033"/>
                  </a:lnTo>
                  <a:lnTo>
                    <a:pt x="4049418" y="5975824"/>
                  </a:lnTo>
                  <a:lnTo>
                    <a:pt x="4052456" y="5966124"/>
                  </a:lnTo>
                  <a:lnTo>
                    <a:pt x="4050438" y="5957409"/>
                  </a:lnTo>
                  <a:lnTo>
                    <a:pt x="4044104" y="5951094"/>
                  </a:lnTo>
                  <a:lnTo>
                    <a:pt x="4034196" y="5948597"/>
                  </a:lnTo>
                  <a:close/>
                </a:path>
                <a:path w="5288280" h="8138159">
                  <a:moveTo>
                    <a:pt x="4114031" y="6568792"/>
                  </a:moveTo>
                  <a:lnTo>
                    <a:pt x="4104092" y="6598210"/>
                  </a:lnTo>
                  <a:lnTo>
                    <a:pt x="4108955" y="6601855"/>
                  </a:lnTo>
                  <a:lnTo>
                    <a:pt x="4118309" y="6608962"/>
                  </a:lnTo>
                  <a:lnTo>
                    <a:pt x="4123585" y="6593994"/>
                  </a:lnTo>
                  <a:lnTo>
                    <a:pt x="4125875" y="6586453"/>
                  </a:lnTo>
                  <a:lnTo>
                    <a:pt x="4127413" y="6578814"/>
                  </a:lnTo>
                  <a:lnTo>
                    <a:pt x="4127788" y="6576172"/>
                  </a:lnTo>
                  <a:lnTo>
                    <a:pt x="4118752" y="6572184"/>
                  </a:lnTo>
                  <a:lnTo>
                    <a:pt x="4114031" y="6568792"/>
                  </a:lnTo>
                  <a:close/>
                </a:path>
                <a:path w="5288280" h="8138159">
                  <a:moveTo>
                    <a:pt x="3995960" y="5741468"/>
                  </a:moveTo>
                  <a:lnTo>
                    <a:pt x="3987468" y="5744472"/>
                  </a:lnTo>
                  <a:lnTo>
                    <a:pt x="3981700" y="5751304"/>
                  </a:lnTo>
                  <a:lnTo>
                    <a:pt x="3979094" y="5761717"/>
                  </a:lnTo>
                  <a:lnTo>
                    <a:pt x="3978819" y="5765651"/>
                  </a:lnTo>
                  <a:lnTo>
                    <a:pt x="3987738" y="5770209"/>
                  </a:lnTo>
                  <a:lnTo>
                    <a:pt x="3992467" y="5774530"/>
                  </a:lnTo>
                  <a:lnTo>
                    <a:pt x="4020768" y="5754937"/>
                  </a:lnTo>
                  <a:lnTo>
                    <a:pt x="4016107" y="5750607"/>
                  </a:lnTo>
                  <a:lnTo>
                    <a:pt x="4012118" y="5744001"/>
                  </a:lnTo>
                  <a:lnTo>
                    <a:pt x="4006739" y="5742538"/>
                  </a:lnTo>
                  <a:lnTo>
                    <a:pt x="3995960" y="5741468"/>
                  </a:lnTo>
                  <a:close/>
                </a:path>
                <a:path w="5288280" h="8138159">
                  <a:moveTo>
                    <a:pt x="4144227" y="6772838"/>
                  </a:moveTo>
                  <a:lnTo>
                    <a:pt x="4140398" y="6777536"/>
                  </a:lnTo>
                  <a:lnTo>
                    <a:pt x="4132692" y="6786838"/>
                  </a:lnTo>
                  <a:lnTo>
                    <a:pt x="4151038" y="6813402"/>
                  </a:lnTo>
                  <a:lnTo>
                    <a:pt x="4155166" y="6808863"/>
                  </a:lnTo>
                  <a:lnTo>
                    <a:pt x="4163690" y="6802153"/>
                  </a:lnTo>
                  <a:lnTo>
                    <a:pt x="4162722" y="6800136"/>
                  </a:lnTo>
                  <a:lnTo>
                    <a:pt x="4158740" y="6793001"/>
                  </a:lnTo>
                  <a:lnTo>
                    <a:pt x="4154109" y="6786181"/>
                  </a:lnTo>
                  <a:lnTo>
                    <a:pt x="4144227" y="6772838"/>
                  </a:lnTo>
                  <a:close/>
                </a:path>
                <a:path w="5288280" h="8138159">
                  <a:moveTo>
                    <a:pt x="3219933" y="1498409"/>
                  </a:moveTo>
                  <a:lnTo>
                    <a:pt x="3213244" y="1501298"/>
                  </a:lnTo>
                  <a:lnTo>
                    <a:pt x="3206724" y="1507971"/>
                  </a:lnTo>
                  <a:lnTo>
                    <a:pt x="3200285" y="1516309"/>
                  </a:lnTo>
                  <a:lnTo>
                    <a:pt x="3193839" y="1524197"/>
                  </a:lnTo>
                  <a:lnTo>
                    <a:pt x="3198508" y="1533074"/>
                  </a:lnTo>
                  <a:lnTo>
                    <a:pt x="3203124" y="1542541"/>
                  </a:lnTo>
                  <a:lnTo>
                    <a:pt x="3207922" y="1550171"/>
                  </a:lnTo>
                  <a:lnTo>
                    <a:pt x="3213135" y="1553539"/>
                  </a:lnTo>
                  <a:lnTo>
                    <a:pt x="3221600" y="1552534"/>
                  </a:lnTo>
                  <a:lnTo>
                    <a:pt x="3230775" y="1548447"/>
                  </a:lnTo>
                  <a:lnTo>
                    <a:pt x="3238916" y="1542327"/>
                  </a:lnTo>
                  <a:lnTo>
                    <a:pt x="3244280" y="1535223"/>
                  </a:lnTo>
                  <a:lnTo>
                    <a:pt x="3247981" y="1520351"/>
                  </a:lnTo>
                  <a:lnTo>
                    <a:pt x="3244523" y="1508411"/>
                  </a:lnTo>
                  <a:lnTo>
                    <a:pt x="3234858" y="1500673"/>
                  </a:lnTo>
                  <a:lnTo>
                    <a:pt x="3219933" y="1498409"/>
                  </a:lnTo>
                  <a:close/>
                </a:path>
                <a:path w="5288280" h="8138159">
                  <a:moveTo>
                    <a:pt x="3794713" y="5242052"/>
                  </a:moveTo>
                  <a:lnTo>
                    <a:pt x="3791637" y="5246735"/>
                  </a:lnTo>
                  <a:lnTo>
                    <a:pt x="3788359" y="5251657"/>
                  </a:lnTo>
                  <a:lnTo>
                    <a:pt x="3785147" y="5256569"/>
                  </a:lnTo>
                  <a:lnTo>
                    <a:pt x="3800045" y="5262311"/>
                  </a:lnTo>
                  <a:lnTo>
                    <a:pt x="3807554" y="5264864"/>
                  </a:lnTo>
                  <a:lnTo>
                    <a:pt x="3815194" y="5266697"/>
                  </a:lnTo>
                  <a:lnTo>
                    <a:pt x="3817699" y="5267130"/>
                  </a:lnTo>
                  <a:lnTo>
                    <a:pt x="3821814" y="5257910"/>
                  </a:lnTo>
                  <a:lnTo>
                    <a:pt x="3825214" y="5253106"/>
                  </a:lnTo>
                  <a:lnTo>
                    <a:pt x="3794713" y="5242052"/>
                  </a:lnTo>
                  <a:close/>
                </a:path>
                <a:path w="5288280" h="8138159">
                  <a:moveTo>
                    <a:pt x="3701907" y="4607673"/>
                  </a:moveTo>
                  <a:lnTo>
                    <a:pt x="3696372" y="4611446"/>
                  </a:lnTo>
                  <a:lnTo>
                    <a:pt x="3691637" y="4618629"/>
                  </a:lnTo>
                  <a:lnTo>
                    <a:pt x="3687247" y="4627275"/>
                  </a:lnTo>
                  <a:lnTo>
                    <a:pt x="3682749" y="4635438"/>
                  </a:lnTo>
                  <a:lnTo>
                    <a:pt x="3688925" y="4642273"/>
                  </a:lnTo>
                  <a:lnTo>
                    <a:pt x="3695098" y="4649496"/>
                  </a:lnTo>
                  <a:lnTo>
                    <a:pt x="3701326" y="4655263"/>
                  </a:lnTo>
                  <a:lnTo>
                    <a:pt x="3707667" y="4657734"/>
                  </a:lnTo>
                  <a:lnTo>
                    <a:pt x="3715906" y="4656067"/>
                  </a:lnTo>
                  <a:lnTo>
                    <a:pt x="3724795" y="4651487"/>
                  </a:lnTo>
                  <a:lnTo>
                    <a:pt x="3732101" y="4645353"/>
                  </a:lnTo>
                  <a:lnTo>
                    <a:pt x="3735593" y="4639027"/>
                  </a:lnTo>
                  <a:lnTo>
                    <a:pt x="3734849" y="4623981"/>
                  </a:lnTo>
                  <a:lnTo>
                    <a:pt x="3728405" y="4613015"/>
                  </a:lnTo>
                  <a:lnTo>
                    <a:pt x="3717134" y="4607217"/>
                  </a:lnTo>
                  <a:lnTo>
                    <a:pt x="3701907" y="4607673"/>
                  </a:lnTo>
                  <a:close/>
                </a:path>
                <a:path w="5288280" h="8138159">
                  <a:moveTo>
                    <a:pt x="3862075" y="5656728"/>
                  </a:moveTo>
                  <a:lnTo>
                    <a:pt x="3856975" y="5660320"/>
                  </a:lnTo>
                  <a:lnTo>
                    <a:pt x="3852642" y="5667162"/>
                  </a:lnTo>
                  <a:lnTo>
                    <a:pt x="3848630" y="5675399"/>
                  </a:lnTo>
                  <a:lnTo>
                    <a:pt x="3844496" y="5683178"/>
                  </a:lnTo>
                  <a:lnTo>
                    <a:pt x="3850356" y="5689478"/>
                  </a:lnTo>
                  <a:lnTo>
                    <a:pt x="3856210" y="5696169"/>
                  </a:lnTo>
                  <a:lnTo>
                    <a:pt x="3862047" y="5701475"/>
                  </a:lnTo>
                  <a:lnTo>
                    <a:pt x="3867853" y="5703618"/>
                  </a:lnTo>
                  <a:lnTo>
                    <a:pt x="3875853" y="5701819"/>
                  </a:lnTo>
                  <a:lnTo>
                    <a:pt x="3884346" y="5697424"/>
                  </a:lnTo>
                  <a:lnTo>
                    <a:pt x="3891268" y="5691635"/>
                  </a:lnTo>
                  <a:lnTo>
                    <a:pt x="3894557" y="5685655"/>
                  </a:lnTo>
                  <a:lnTo>
                    <a:pt x="3893707" y="5671300"/>
                  </a:lnTo>
                  <a:lnTo>
                    <a:pt x="3887267" y="5661213"/>
                  </a:lnTo>
                  <a:lnTo>
                    <a:pt x="3876352" y="5656114"/>
                  </a:lnTo>
                  <a:lnTo>
                    <a:pt x="3862075" y="5656728"/>
                  </a:lnTo>
                  <a:close/>
                </a:path>
                <a:path w="5288280" h="8138159">
                  <a:moveTo>
                    <a:pt x="3733361" y="4811865"/>
                  </a:moveTo>
                  <a:lnTo>
                    <a:pt x="3727942" y="4815651"/>
                  </a:lnTo>
                  <a:lnTo>
                    <a:pt x="3723335" y="4822848"/>
                  </a:lnTo>
                  <a:lnTo>
                    <a:pt x="3719073" y="4831501"/>
                  </a:lnTo>
                  <a:lnTo>
                    <a:pt x="3714688" y="4839658"/>
                  </a:lnTo>
                  <a:lnTo>
                    <a:pt x="3721009" y="4846188"/>
                  </a:lnTo>
                  <a:lnTo>
                    <a:pt x="3727322" y="4853094"/>
                  </a:lnTo>
                  <a:lnTo>
                    <a:pt x="3733651" y="4858590"/>
                  </a:lnTo>
                  <a:lnTo>
                    <a:pt x="3740023" y="4860889"/>
                  </a:lnTo>
                  <a:lnTo>
                    <a:pt x="3748361" y="4859156"/>
                  </a:lnTo>
                  <a:lnTo>
                    <a:pt x="3757331" y="4854614"/>
                  </a:lnTo>
                  <a:lnTo>
                    <a:pt x="3764627" y="4848637"/>
                  </a:lnTo>
                  <a:lnTo>
                    <a:pt x="3767945" y="4842597"/>
                  </a:lnTo>
                  <a:lnTo>
                    <a:pt x="3766587" y="4827770"/>
                  </a:lnTo>
                  <a:lnTo>
                    <a:pt x="3759806" y="4816975"/>
                  </a:lnTo>
                  <a:lnTo>
                    <a:pt x="3748447" y="4811308"/>
                  </a:lnTo>
                  <a:lnTo>
                    <a:pt x="3733361" y="4811865"/>
                  </a:lnTo>
                  <a:close/>
                </a:path>
                <a:path w="5288280" h="8138159">
                  <a:moveTo>
                    <a:pt x="3638806" y="4202552"/>
                  </a:moveTo>
                  <a:lnTo>
                    <a:pt x="3628250" y="4207276"/>
                  </a:lnTo>
                  <a:lnTo>
                    <a:pt x="3621773" y="4217041"/>
                  </a:lnTo>
                  <a:lnTo>
                    <a:pt x="3620180" y="4230753"/>
                  </a:lnTo>
                  <a:lnTo>
                    <a:pt x="3622896" y="4236439"/>
                  </a:lnTo>
                  <a:lnTo>
                    <a:pt x="3628918" y="4241865"/>
                  </a:lnTo>
                  <a:lnTo>
                    <a:pt x="3636354" y="4247198"/>
                  </a:lnTo>
                  <a:lnTo>
                    <a:pt x="3643313" y="4252606"/>
                  </a:lnTo>
                  <a:lnTo>
                    <a:pt x="3650572" y="4247566"/>
                  </a:lnTo>
                  <a:lnTo>
                    <a:pt x="3658194" y="4242566"/>
                  </a:lnTo>
                  <a:lnTo>
                    <a:pt x="3664459" y="4237327"/>
                  </a:lnTo>
                  <a:lnTo>
                    <a:pt x="3667646" y="4231570"/>
                  </a:lnTo>
                  <a:lnTo>
                    <a:pt x="3667018" y="4223985"/>
                  </a:lnTo>
                  <a:lnTo>
                    <a:pt x="3663585" y="4215420"/>
                  </a:lnTo>
                  <a:lnTo>
                    <a:pt x="3658430" y="4208029"/>
                  </a:lnTo>
                  <a:lnTo>
                    <a:pt x="3652639" y="4203965"/>
                  </a:lnTo>
                  <a:lnTo>
                    <a:pt x="3638806" y="4202552"/>
                  </a:lnTo>
                  <a:close/>
                </a:path>
                <a:path w="5288280" h="8138159">
                  <a:moveTo>
                    <a:pt x="3574165" y="3790562"/>
                  </a:moveTo>
                  <a:lnTo>
                    <a:pt x="3563621" y="3795364"/>
                  </a:lnTo>
                  <a:lnTo>
                    <a:pt x="3557147" y="3805144"/>
                  </a:lnTo>
                  <a:lnTo>
                    <a:pt x="3555531" y="3818715"/>
                  </a:lnTo>
                  <a:lnTo>
                    <a:pt x="3558243" y="3824402"/>
                  </a:lnTo>
                  <a:lnTo>
                    <a:pt x="3564257" y="3829829"/>
                  </a:lnTo>
                  <a:lnTo>
                    <a:pt x="3571691" y="3835162"/>
                  </a:lnTo>
                  <a:lnTo>
                    <a:pt x="3578664" y="3840568"/>
                  </a:lnTo>
                  <a:lnTo>
                    <a:pt x="3585924" y="3835533"/>
                  </a:lnTo>
                  <a:lnTo>
                    <a:pt x="3593556" y="3830569"/>
                  </a:lnTo>
                  <a:lnTo>
                    <a:pt x="3599846" y="3825429"/>
                  </a:lnTo>
                  <a:lnTo>
                    <a:pt x="3603084" y="3819863"/>
                  </a:lnTo>
                  <a:lnTo>
                    <a:pt x="3602425" y="3812084"/>
                  </a:lnTo>
                  <a:lnTo>
                    <a:pt x="3598972" y="3803419"/>
                  </a:lnTo>
                  <a:lnTo>
                    <a:pt x="3593802" y="3795993"/>
                  </a:lnTo>
                  <a:lnTo>
                    <a:pt x="3587991" y="3791928"/>
                  </a:lnTo>
                  <a:lnTo>
                    <a:pt x="3574165" y="3790562"/>
                  </a:lnTo>
                  <a:close/>
                </a:path>
                <a:path w="5288280" h="8138159">
                  <a:moveTo>
                    <a:pt x="3156491" y="1093628"/>
                  </a:moveTo>
                  <a:lnTo>
                    <a:pt x="3148622" y="1097488"/>
                  </a:lnTo>
                  <a:lnTo>
                    <a:pt x="3140475" y="1102813"/>
                  </a:lnTo>
                  <a:lnTo>
                    <a:pt x="3132430" y="1107863"/>
                  </a:lnTo>
                  <a:lnTo>
                    <a:pt x="3137801" y="1115350"/>
                  </a:lnTo>
                  <a:lnTo>
                    <a:pt x="3143062" y="1122982"/>
                  </a:lnTo>
                  <a:lnTo>
                    <a:pt x="3148734" y="1129905"/>
                  </a:lnTo>
                  <a:lnTo>
                    <a:pt x="3155334" y="1135262"/>
                  </a:lnTo>
                  <a:lnTo>
                    <a:pt x="3165299" y="1138422"/>
                  </a:lnTo>
                  <a:lnTo>
                    <a:pt x="3174156" y="1136527"/>
                  </a:lnTo>
                  <a:lnTo>
                    <a:pt x="3180471" y="1130252"/>
                  </a:lnTo>
                  <a:lnTo>
                    <a:pt x="3182814" y="1120275"/>
                  </a:lnTo>
                  <a:lnTo>
                    <a:pt x="3180931" y="1112058"/>
                  </a:lnTo>
                  <a:lnTo>
                    <a:pt x="3176316" y="1103560"/>
                  </a:lnTo>
                  <a:lnTo>
                    <a:pt x="3170172" y="1096593"/>
                  </a:lnTo>
                  <a:lnTo>
                    <a:pt x="3163700" y="1092971"/>
                  </a:lnTo>
                  <a:lnTo>
                    <a:pt x="3156491" y="1093628"/>
                  </a:lnTo>
                  <a:close/>
                </a:path>
                <a:path w="5288280" h="8138159">
                  <a:moveTo>
                    <a:pt x="3059483" y="463116"/>
                  </a:moveTo>
                  <a:lnTo>
                    <a:pt x="3050792" y="469838"/>
                  </a:lnTo>
                  <a:lnTo>
                    <a:pt x="3046291" y="477136"/>
                  </a:lnTo>
                  <a:lnTo>
                    <a:pt x="3043151" y="485543"/>
                  </a:lnTo>
                  <a:lnTo>
                    <a:pt x="3040609" y="494438"/>
                  </a:lnTo>
                  <a:lnTo>
                    <a:pt x="3037901" y="503197"/>
                  </a:lnTo>
                  <a:lnTo>
                    <a:pt x="3047224" y="505372"/>
                  </a:lnTo>
                  <a:lnTo>
                    <a:pt x="3056735" y="507904"/>
                  </a:lnTo>
                  <a:lnTo>
                    <a:pt x="3065456" y="509140"/>
                  </a:lnTo>
                  <a:lnTo>
                    <a:pt x="3072411" y="507425"/>
                  </a:lnTo>
                  <a:lnTo>
                    <a:pt x="3077503" y="501789"/>
                  </a:lnTo>
                  <a:lnTo>
                    <a:pt x="3081191" y="493177"/>
                  </a:lnTo>
                  <a:lnTo>
                    <a:pt x="3082926" y="483645"/>
                  </a:lnTo>
                  <a:lnTo>
                    <a:pt x="3082158" y="475248"/>
                  </a:lnTo>
                  <a:lnTo>
                    <a:pt x="3076692" y="465968"/>
                  </a:lnTo>
                  <a:lnTo>
                    <a:pt x="3068625" y="461875"/>
                  </a:lnTo>
                  <a:lnTo>
                    <a:pt x="3059483" y="463116"/>
                  </a:lnTo>
                  <a:close/>
                </a:path>
                <a:path w="5288280" h="8138159">
                  <a:moveTo>
                    <a:pt x="3181778" y="1295317"/>
                  </a:moveTo>
                  <a:lnTo>
                    <a:pt x="3170975" y="1302059"/>
                  </a:lnTo>
                  <a:lnTo>
                    <a:pt x="3165286" y="1313422"/>
                  </a:lnTo>
                  <a:lnTo>
                    <a:pt x="3165816" y="1328523"/>
                  </a:lnTo>
                  <a:lnTo>
                    <a:pt x="3169614" y="1333953"/>
                  </a:lnTo>
                  <a:lnTo>
                    <a:pt x="3176806" y="1338593"/>
                  </a:lnTo>
                  <a:lnTo>
                    <a:pt x="3185441" y="1342877"/>
                  </a:lnTo>
                  <a:lnTo>
                    <a:pt x="3193571" y="1347240"/>
                  </a:lnTo>
                  <a:lnTo>
                    <a:pt x="3200116" y="1340929"/>
                  </a:lnTo>
                  <a:lnTo>
                    <a:pt x="3207048" y="1334623"/>
                  </a:lnTo>
                  <a:lnTo>
                    <a:pt x="3212570" y="1328279"/>
                  </a:lnTo>
                  <a:lnTo>
                    <a:pt x="3214888" y="1321857"/>
                  </a:lnTo>
                  <a:lnTo>
                    <a:pt x="3213163" y="1313513"/>
                  </a:lnTo>
                  <a:lnTo>
                    <a:pt x="3208615" y="1304547"/>
                  </a:lnTo>
                  <a:lnTo>
                    <a:pt x="3202629" y="1297291"/>
                  </a:lnTo>
                  <a:lnTo>
                    <a:pt x="3196593" y="1294079"/>
                  </a:lnTo>
                  <a:lnTo>
                    <a:pt x="3181778" y="1295317"/>
                  </a:lnTo>
                  <a:close/>
                </a:path>
                <a:path w="5288280" h="8138159">
                  <a:moveTo>
                    <a:pt x="4081130" y="6363690"/>
                  </a:moveTo>
                  <a:lnTo>
                    <a:pt x="4076817" y="6368361"/>
                  </a:lnTo>
                  <a:lnTo>
                    <a:pt x="4068005" y="6374771"/>
                  </a:lnTo>
                  <a:lnTo>
                    <a:pt x="4069007" y="6377438"/>
                  </a:lnTo>
                  <a:lnTo>
                    <a:pt x="4072575" y="6385214"/>
                  </a:lnTo>
                  <a:lnTo>
                    <a:pt x="4076878" y="6392711"/>
                  </a:lnTo>
                  <a:lnTo>
                    <a:pt x="4086206" y="6407419"/>
                  </a:lnTo>
                  <a:lnTo>
                    <a:pt x="4090553" y="6402742"/>
                  </a:lnTo>
                  <a:lnTo>
                    <a:pt x="4099365" y="6396332"/>
                  </a:lnTo>
                  <a:lnTo>
                    <a:pt x="4098379" y="6393767"/>
                  </a:lnTo>
                  <a:lnTo>
                    <a:pt x="4094816" y="6385968"/>
                  </a:lnTo>
                  <a:lnTo>
                    <a:pt x="4090497" y="6378457"/>
                  </a:lnTo>
                  <a:lnTo>
                    <a:pt x="4081130" y="6363690"/>
                  </a:lnTo>
                  <a:close/>
                </a:path>
                <a:path w="5288280" h="8138159">
                  <a:moveTo>
                    <a:pt x="3776614" y="5017086"/>
                  </a:moveTo>
                  <a:lnTo>
                    <a:pt x="3766223" y="5021967"/>
                  </a:lnTo>
                  <a:lnTo>
                    <a:pt x="3759673" y="5039566"/>
                  </a:lnTo>
                  <a:lnTo>
                    <a:pt x="3753181" y="5057209"/>
                  </a:lnTo>
                  <a:lnTo>
                    <a:pt x="3762807" y="5059874"/>
                  </a:lnTo>
                  <a:lnTo>
                    <a:pt x="3772611" y="5062898"/>
                  </a:lnTo>
                  <a:lnTo>
                    <a:pt x="3781772" y="5064616"/>
                  </a:lnTo>
                  <a:lnTo>
                    <a:pt x="3789470" y="5063361"/>
                  </a:lnTo>
                  <a:lnTo>
                    <a:pt x="3794534" y="5058012"/>
                  </a:lnTo>
                  <a:lnTo>
                    <a:pt x="3798256" y="5049078"/>
                  </a:lnTo>
                  <a:lnTo>
                    <a:pt x="3800055" y="5038960"/>
                  </a:lnTo>
                  <a:lnTo>
                    <a:pt x="3799349" y="5030061"/>
                  </a:lnTo>
                  <a:lnTo>
                    <a:pt x="3794198" y="5020832"/>
                  </a:lnTo>
                  <a:lnTo>
                    <a:pt x="3786279" y="5016607"/>
                  </a:lnTo>
                  <a:lnTo>
                    <a:pt x="3776614" y="5017086"/>
                  </a:lnTo>
                  <a:close/>
                </a:path>
                <a:path w="5288280" h="8138159">
                  <a:moveTo>
                    <a:pt x="3019079" y="256863"/>
                  </a:moveTo>
                  <a:lnTo>
                    <a:pt x="3008595" y="261968"/>
                  </a:lnTo>
                  <a:lnTo>
                    <a:pt x="3002428" y="272141"/>
                  </a:lnTo>
                  <a:lnTo>
                    <a:pt x="3001204" y="286156"/>
                  </a:lnTo>
                  <a:lnTo>
                    <a:pt x="3004020" y="291568"/>
                  </a:lnTo>
                  <a:lnTo>
                    <a:pt x="3010202" y="296711"/>
                  </a:lnTo>
                  <a:lnTo>
                    <a:pt x="3017829" y="301755"/>
                  </a:lnTo>
                  <a:lnTo>
                    <a:pt x="3024983" y="306875"/>
                  </a:lnTo>
                  <a:lnTo>
                    <a:pt x="3032308" y="301830"/>
                  </a:lnTo>
                  <a:lnTo>
                    <a:pt x="3040046" y="296849"/>
                  </a:lnTo>
                  <a:lnTo>
                    <a:pt x="3046349" y="291707"/>
                  </a:lnTo>
                  <a:lnTo>
                    <a:pt x="3049369" y="286175"/>
                  </a:lnTo>
                  <a:lnTo>
                    <a:pt x="3048438" y="278239"/>
                  </a:lnTo>
                  <a:lnTo>
                    <a:pt x="3044712" y="269516"/>
                  </a:lnTo>
                  <a:lnTo>
                    <a:pt x="3039286" y="262092"/>
                  </a:lnTo>
                  <a:lnTo>
                    <a:pt x="3033251" y="258056"/>
                  </a:lnTo>
                  <a:lnTo>
                    <a:pt x="3019079" y="256863"/>
                  </a:lnTo>
                  <a:close/>
                </a:path>
                <a:path w="5288280" h="8138159">
                  <a:moveTo>
                    <a:pt x="3682118" y="4399067"/>
                  </a:moveTo>
                  <a:lnTo>
                    <a:pt x="3673720" y="4403629"/>
                  </a:lnTo>
                  <a:lnTo>
                    <a:pt x="3665025" y="4408077"/>
                  </a:lnTo>
                  <a:lnTo>
                    <a:pt x="3657562" y="4413041"/>
                  </a:lnTo>
                  <a:lnTo>
                    <a:pt x="3652864" y="4419153"/>
                  </a:lnTo>
                  <a:lnTo>
                    <a:pt x="3652374" y="4426413"/>
                  </a:lnTo>
                  <a:lnTo>
                    <a:pt x="3654904" y="4435491"/>
                  </a:lnTo>
                  <a:lnTo>
                    <a:pt x="3659483" y="4443925"/>
                  </a:lnTo>
                  <a:lnTo>
                    <a:pt x="3665139" y="4449252"/>
                  </a:lnTo>
                  <a:lnTo>
                    <a:pt x="3679598" y="4453354"/>
                  </a:lnTo>
                  <a:lnTo>
                    <a:pt x="3691087" y="4449916"/>
                  </a:lnTo>
                  <a:lnTo>
                    <a:pt x="3698899" y="4440469"/>
                  </a:lnTo>
                  <a:lnTo>
                    <a:pt x="3702323" y="4426545"/>
                  </a:lnTo>
                  <a:lnTo>
                    <a:pt x="3700411" y="4419877"/>
                  </a:lnTo>
                  <a:lnTo>
                    <a:pt x="3695121" y="4412997"/>
                  </a:lnTo>
                  <a:lnTo>
                    <a:pt x="3688381" y="4406021"/>
                  </a:lnTo>
                  <a:lnTo>
                    <a:pt x="3682118" y="4399067"/>
                  </a:lnTo>
                  <a:close/>
                </a:path>
                <a:path w="5288280" h="8138159">
                  <a:moveTo>
                    <a:pt x="3172019" y="562045"/>
                  </a:moveTo>
                  <a:lnTo>
                    <a:pt x="3169294" y="569247"/>
                  </a:lnTo>
                  <a:lnTo>
                    <a:pt x="3166599" y="576541"/>
                  </a:lnTo>
                  <a:lnTo>
                    <a:pt x="3163934" y="583894"/>
                  </a:lnTo>
                  <a:lnTo>
                    <a:pt x="3161295" y="591276"/>
                  </a:lnTo>
                  <a:lnTo>
                    <a:pt x="3165914" y="594684"/>
                  </a:lnTo>
                  <a:lnTo>
                    <a:pt x="3170520" y="598438"/>
                  </a:lnTo>
                  <a:lnTo>
                    <a:pt x="3185925" y="569505"/>
                  </a:lnTo>
                  <a:lnTo>
                    <a:pt x="3176772" y="565432"/>
                  </a:lnTo>
                  <a:lnTo>
                    <a:pt x="3172019" y="562045"/>
                  </a:lnTo>
                  <a:close/>
                </a:path>
                <a:path w="5288280" h="8138159">
                  <a:moveTo>
                    <a:pt x="3366410" y="1799466"/>
                  </a:moveTo>
                  <a:lnTo>
                    <a:pt x="3357233" y="1804662"/>
                  </a:lnTo>
                  <a:lnTo>
                    <a:pt x="3352646" y="1812818"/>
                  </a:lnTo>
                  <a:lnTo>
                    <a:pt x="3352349" y="1822883"/>
                  </a:lnTo>
                  <a:lnTo>
                    <a:pt x="3356042" y="1833807"/>
                  </a:lnTo>
                  <a:lnTo>
                    <a:pt x="3363360" y="1843215"/>
                  </a:lnTo>
                  <a:lnTo>
                    <a:pt x="3371798" y="1847864"/>
                  </a:lnTo>
                  <a:lnTo>
                    <a:pt x="3380765" y="1847264"/>
                  </a:lnTo>
                  <a:lnTo>
                    <a:pt x="3389668" y="1840928"/>
                  </a:lnTo>
                  <a:lnTo>
                    <a:pt x="3394344" y="1833582"/>
                  </a:lnTo>
                  <a:lnTo>
                    <a:pt x="3397465" y="1824768"/>
                  </a:lnTo>
                  <a:lnTo>
                    <a:pt x="3399924" y="1815348"/>
                  </a:lnTo>
                  <a:lnTo>
                    <a:pt x="3402616" y="1806183"/>
                  </a:lnTo>
                  <a:lnTo>
                    <a:pt x="3393299" y="1803625"/>
                  </a:lnTo>
                  <a:lnTo>
                    <a:pt x="3383888" y="1800727"/>
                  </a:lnTo>
                  <a:lnTo>
                    <a:pt x="3374789" y="1798878"/>
                  </a:lnTo>
                  <a:lnTo>
                    <a:pt x="3366410" y="1799466"/>
                  </a:lnTo>
                  <a:close/>
                </a:path>
                <a:path w="5288280" h="8138159">
                  <a:moveTo>
                    <a:pt x="3827709" y="4705648"/>
                  </a:moveTo>
                  <a:lnTo>
                    <a:pt x="3821508" y="4707022"/>
                  </a:lnTo>
                  <a:lnTo>
                    <a:pt x="3817518" y="4712573"/>
                  </a:lnTo>
                  <a:lnTo>
                    <a:pt x="3815430" y="4720824"/>
                  </a:lnTo>
                  <a:lnTo>
                    <a:pt x="3814192" y="4730266"/>
                  </a:lnTo>
                  <a:lnTo>
                    <a:pt x="3812752" y="4739388"/>
                  </a:lnTo>
                  <a:lnTo>
                    <a:pt x="3819576" y="4748059"/>
                  </a:lnTo>
                  <a:lnTo>
                    <a:pt x="3827420" y="4752337"/>
                  </a:lnTo>
                  <a:lnTo>
                    <a:pt x="3835657" y="4751692"/>
                  </a:lnTo>
                  <a:lnTo>
                    <a:pt x="3843659" y="4745592"/>
                  </a:lnTo>
                  <a:lnTo>
                    <a:pt x="3847699" y="4738569"/>
                  </a:lnTo>
                  <a:lnTo>
                    <a:pt x="3850174" y="4730202"/>
                  </a:lnTo>
                  <a:lnTo>
                    <a:pt x="3851972" y="4721257"/>
                  </a:lnTo>
                  <a:lnTo>
                    <a:pt x="3853983" y="4712499"/>
                  </a:lnTo>
                  <a:lnTo>
                    <a:pt x="3845093" y="4710033"/>
                  </a:lnTo>
                  <a:lnTo>
                    <a:pt x="3835953" y="4707200"/>
                  </a:lnTo>
                  <a:lnTo>
                    <a:pt x="3827709" y="4705648"/>
                  </a:lnTo>
                  <a:close/>
                </a:path>
                <a:path w="5288280" h="8138159">
                  <a:moveTo>
                    <a:pt x="3351154" y="1595246"/>
                  </a:moveTo>
                  <a:lnTo>
                    <a:pt x="3342800" y="1599581"/>
                  </a:lnTo>
                  <a:lnTo>
                    <a:pt x="3333976" y="1603795"/>
                  </a:lnTo>
                  <a:lnTo>
                    <a:pt x="3326764" y="1608274"/>
                  </a:lnTo>
                  <a:lnTo>
                    <a:pt x="3323245" y="1613399"/>
                  </a:lnTo>
                  <a:lnTo>
                    <a:pt x="3324307" y="1620669"/>
                  </a:lnTo>
                  <a:lnTo>
                    <a:pt x="3328489" y="1628331"/>
                  </a:lnTo>
                  <a:lnTo>
                    <a:pt x="3334083" y="1636202"/>
                  </a:lnTo>
                  <a:lnTo>
                    <a:pt x="3339296" y="1643939"/>
                  </a:lnTo>
                  <a:lnTo>
                    <a:pt x="3346941" y="1639135"/>
                  </a:lnTo>
                  <a:lnTo>
                    <a:pt x="3354803" y="1634361"/>
                  </a:lnTo>
                  <a:lnTo>
                    <a:pt x="3361862" y="1629067"/>
                  </a:lnTo>
                  <a:lnTo>
                    <a:pt x="3367100" y="1622703"/>
                  </a:lnTo>
                  <a:lnTo>
                    <a:pt x="3369936" y="1613510"/>
                  </a:lnTo>
                  <a:lnTo>
                    <a:pt x="3367718" y="1605561"/>
                  </a:lnTo>
                  <a:lnTo>
                    <a:pt x="3361205" y="1599319"/>
                  </a:lnTo>
                  <a:lnTo>
                    <a:pt x="3351154" y="1595246"/>
                  </a:lnTo>
                  <a:close/>
                </a:path>
                <a:path w="5288280" h="8138159">
                  <a:moveTo>
                    <a:pt x="3802014" y="4495740"/>
                  </a:moveTo>
                  <a:lnTo>
                    <a:pt x="3793423" y="4498216"/>
                  </a:lnTo>
                  <a:lnTo>
                    <a:pt x="3786853" y="4504630"/>
                  </a:lnTo>
                  <a:lnTo>
                    <a:pt x="3782408" y="4514704"/>
                  </a:lnTo>
                  <a:lnTo>
                    <a:pt x="3786764" y="4519496"/>
                  </a:lnTo>
                  <a:lnTo>
                    <a:pt x="3793050" y="4529150"/>
                  </a:lnTo>
                  <a:lnTo>
                    <a:pt x="3795216" y="4528294"/>
                  </a:lnTo>
                  <a:lnTo>
                    <a:pt x="3803217" y="4524646"/>
                  </a:lnTo>
                  <a:lnTo>
                    <a:pt x="3810957" y="4520319"/>
                  </a:lnTo>
                  <a:lnTo>
                    <a:pt x="3826179" y="4511005"/>
                  </a:lnTo>
                  <a:lnTo>
                    <a:pt x="3821671" y="4506340"/>
                  </a:lnTo>
                  <a:lnTo>
                    <a:pt x="3817964" y="4499346"/>
                  </a:lnTo>
                  <a:lnTo>
                    <a:pt x="3812522" y="4497479"/>
                  </a:lnTo>
                  <a:lnTo>
                    <a:pt x="3802014" y="4495740"/>
                  </a:lnTo>
                  <a:close/>
                </a:path>
                <a:path w="5288280" h="8138159">
                  <a:moveTo>
                    <a:pt x="3534120" y="2848234"/>
                  </a:moveTo>
                  <a:lnTo>
                    <a:pt x="3530421" y="2849159"/>
                  </a:lnTo>
                  <a:lnTo>
                    <a:pt x="3521277" y="2853865"/>
                  </a:lnTo>
                  <a:lnTo>
                    <a:pt x="3516392" y="2860744"/>
                  </a:lnTo>
                  <a:lnTo>
                    <a:pt x="3515734" y="2869671"/>
                  </a:lnTo>
                  <a:lnTo>
                    <a:pt x="3519276" y="2880522"/>
                  </a:lnTo>
                  <a:lnTo>
                    <a:pt x="3523101" y="2883021"/>
                  </a:lnTo>
                  <a:lnTo>
                    <a:pt x="3528242" y="2886691"/>
                  </a:lnTo>
                  <a:lnTo>
                    <a:pt x="3545064" y="2856503"/>
                  </a:lnTo>
                  <a:lnTo>
                    <a:pt x="3534120" y="2848234"/>
                  </a:lnTo>
                  <a:close/>
                </a:path>
                <a:path w="5288280" h="8138159">
                  <a:moveTo>
                    <a:pt x="3141047" y="350649"/>
                  </a:moveTo>
                  <a:lnTo>
                    <a:pt x="3135936" y="355658"/>
                  </a:lnTo>
                  <a:lnTo>
                    <a:pt x="3131947" y="364301"/>
                  </a:lnTo>
                  <a:lnTo>
                    <a:pt x="3129779" y="374208"/>
                  </a:lnTo>
                  <a:lnTo>
                    <a:pt x="3130128" y="383010"/>
                  </a:lnTo>
                  <a:lnTo>
                    <a:pt x="3134805" y="392241"/>
                  </a:lnTo>
                  <a:lnTo>
                    <a:pt x="3142386" y="396755"/>
                  </a:lnTo>
                  <a:lnTo>
                    <a:pt x="3151858" y="396840"/>
                  </a:lnTo>
                  <a:lnTo>
                    <a:pt x="3162213" y="392783"/>
                  </a:lnTo>
                  <a:lnTo>
                    <a:pt x="3165929" y="384140"/>
                  </a:lnTo>
                  <a:lnTo>
                    <a:pt x="3173341" y="366728"/>
                  </a:lnTo>
                  <a:lnTo>
                    <a:pt x="3177057" y="358084"/>
                  </a:lnTo>
                  <a:lnTo>
                    <a:pt x="3167604" y="355150"/>
                  </a:lnTo>
                  <a:lnTo>
                    <a:pt x="3157996" y="351820"/>
                  </a:lnTo>
                  <a:lnTo>
                    <a:pt x="3148916" y="349764"/>
                  </a:lnTo>
                  <a:lnTo>
                    <a:pt x="3141047" y="350649"/>
                  </a:lnTo>
                  <a:close/>
                </a:path>
                <a:path w="5288280" h="8138159">
                  <a:moveTo>
                    <a:pt x="3440655" y="2209654"/>
                  </a:moveTo>
                  <a:lnTo>
                    <a:pt x="3435215" y="2213580"/>
                  </a:lnTo>
                  <a:lnTo>
                    <a:pt x="3430656" y="2221080"/>
                  </a:lnTo>
                  <a:lnTo>
                    <a:pt x="3426471" y="2230136"/>
                  </a:lnTo>
                  <a:lnTo>
                    <a:pt x="3422149" y="2238729"/>
                  </a:lnTo>
                  <a:lnTo>
                    <a:pt x="3428380" y="2245666"/>
                  </a:lnTo>
                  <a:lnTo>
                    <a:pt x="3434648" y="2253082"/>
                  </a:lnTo>
                  <a:lnTo>
                    <a:pt x="3440819" y="2258898"/>
                  </a:lnTo>
                  <a:lnTo>
                    <a:pt x="3475426" y="2240701"/>
                  </a:lnTo>
                  <a:lnTo>
                    <a:pt x="3474862" y="2224916"/>
                  </a:lnTo>
                  <a:lnTo>
                    <a:pt x="3467985" y="2214061"/>
                  </a:lnTo>
                  <a:lnTo>
                    <a:pt x="3456136" y="2208764"/>
                  </a:lnTo>
                  <a:lnTo>
                    <a:pt x="3440655" y="2209654"/>
                  </a:lnTo>
                  <a:close/>
                </a:path>
                <a:path w="5288280" h="8138159">
                  <a:moveTo>
                    <a:pt x="3298930" y="1376165"/>
                  </a:moveTo>
                  <a:lnTo>
                    <a:pt x="3296135" y="1385750"/>
                  </a:lnTo>
                  <a:lnTo>
                    <a:pt x="3292932" y="1395529"/>
                  </a:lnTo>
                  <a:lnTo>
                    <a:pt x="3291105" y="1404317"/>
                  </a:lnTo>
                  <a:lnTo>
                    <a:pt x="3292439" y="1410930"/>
                  </a:lnTo>
                  <a:lnTo>
                    <a:pt x="3298342" y="1415180"/>
                  </a:lnTo>
                  <a:lnTo>
                    <a:pt x="3307143" y="1417490"/>
                  </a:lnTo>
                  <a:lnTo>
                    <a:pt x="3317221" y="1418954"/>
                  </a:lnTo>
                  <a:lnTo>
                    <a:pt x="3326955" y="1420666"/>
                  </a:lnTo>
                  <a:lnTo>
                    <a:pt x="3336353" y="1413413"/>
                  </a:lnTo>
                  <a:lnTo>
                    <a:pt x="3341102" y="1405017"/>
                  </a:lnTo>
                  <a:lnTo>
                    <a:pt x="3340608" y="1396152"/>
                  </a:lnTo>
                  <a:lnTo>
                    <a:pt x="3334280" y="1387492"/>
                  </a:lnTo>
                  <a:lnTo>
                    <a:pt x="3326854" y="1383163"/>
                  </a:lnTo>
                  <a:lnTo>
                    <a:pt x="3317922" y="1380459"/>
                  </a:lnTo>
                  <a:lnTo>
                    <a:pt x="3308332" y="1378440"/>
                  </a:lnTo>
                  <a:lnTo>
                    <a:pt x="3298930" y="1376165"/>
                  </a:lnTo>
                  <a:close/>
                </a:path>
                <a:path w="5288280" h="8138159">
                  <a:moveTo>
                    <a:pt x="3267295" y="1170382"/>
                  </a:moveTo>
                  <a:lnTo>
                    <a:pt x="3264226" y="1179978"/>
                  </a:lnTo>
                  <a:lnTo>
                    <a:pt x="3260786" y="1189826"/>
                  </a:lnTo>
                  <a:lnTo>
                    <a:pt x="3258723" y="1198942"/>
                  </a:lnTo>
                  <a:lnTo>
                    <a:pt x="3259789" y="1206340"/>
                  </a:lnTo>
                  <a:lnTo>
                    <a:pt x="3265250" y="1211536"/>
                  </a:lnTo>
                  <a:lnTo>
                    <a:pt x="3274232" y="1215308"/>
                  </a:lnTo>
                  <a:lnTo>
                    <a:pt x="3284443" y="1217144"/>
                  </a:lnTo>
                  <a:lnTo>
                    <a:pt x="3293588" y="1216533"/>
                  </a:lnTo>
                  <a:lnTo>
                    <a:pt x="3303245" y="1211827"/>
                  </a:lnTo>
                  <a:lnTo>
                    <a:pt x="3307912" y="1204256"/>
                  </a:lnTo>
                  <a:lnTo>
                    <a:pt x="3307820" y="1194784"/>
                  </a:lnTo>
                  <a:lnTo>
                    <a:pt x="3303201" y="1184377"/>
                  </a:lnTo>
                  <a:lnTo>
                    <a:pt x="3267295" y="1170382"/>
                  </a:lnTo>
                  <a:close/>
                </a:path>
                <a:path w="5288280" h="8138159">
                  <a:moveTo>
                    <a:pt x="3235719" y="970444"/>
                  </a:moveTo>
                  <a:lnTo>
                    <a:pt x="3233163" y="977872"/>
                  </a:lnTo>
                  <a:lnTo>
                    <a:pt x="3225603" y="1000268"/>
                  </a:lnTo>
                  <a:lnTo>
                    <a:pt x="3230443" y="1003986"/>
                  </a:lnTo>
                  <a:lnTo>
                    <a:pt x="3239917" y="1010764"/>
                  </a:lnTo>
                  <a:lnTo>
                    <a:pt x="3245262" y="995850"/>
                  </a:lnTo>
                  <a:lnTo>
                    <a:pt x="3247582" y="988206"/>
                  </a:lnTo>
                  <a:lnTo>
                    <a:pt x="3249156" y="980388"/>
                  </a:lnTo>
                  <a:lnTo>
                    <a:pt x="3249524" y="977920"/>
                  </a:lnTo>
                  <a:lnTo>
                    <a:pt x="3240472" y="973830"/>
                  </a:lnTo>
                  <a:lnTo>
                    <a:pt x="3235719" y="970444"/>
                  </a:lnTo>
                  <a:close/>
                </a:path>
                <a:path w="5288280" h="8138159">
                  <a:moveTo>
                    <a:pt x="3203543" y="766468"/>
                  </a:moveTo>
                  <a:lnTo>
                    <a:pt x="3199533" y="770885"/>
                  </a:lnTo>
                  <a:lnTo>
                    <a:pt x="3191274" y="776657"/>
                  </a:lnTo>
                  <a:lnTo>
                    <a:pt x="3192265" y="779257"/>
                  </a:lnTo>
                  <a:lnTo>
                    <a:pt x="3195566" y="786627"/>
                  </a:lnTo>
                  <a:lnTo>
                    <a:pt x="3199564" y="793694"/>
                  </a:lnTo>
                  <a:lnTo>
                    <a:pt x="3208215" y="807402"/>
                  </a:lnTo>
                  <a:lnTo>
                    <a:pt x="3212158" y="802995"/>
                  </a:lnTo>
                  <a:lnTo>
                    <a:pt x="3220317" y="797239"/>
                  </a:lnTo>
                  <a:lnTo>
                    <a:pt x="3219393" y="794629"/>
                  </a:lnTo>
                  <a:lnTo>
                    <a:pt x="3216105" y="787305"/>
                  </a:lnTo>
                  <a:lnTo>
                    <a:pt x="3212139" y="780314"/>
                  </a:lnTo>
                  <a:lnTo>
                    <a:pt x="3207838" y="773440"/>
                  </a:lnTo>
                  <a:lnTo>
                    <a:pt x="3203543" y="766468"/>
                  </a:lnTo>
                  <a:close/>
                </a:path>
                <a:path w="5288280" h="8138159">
                  <a:moveTo>
                    <a:pt x="3697668" y="3866318"/>
                  </a:moveTo>
                  <a:lnTo>
                    <a:pt x="3692148" y="3869224"/>
                  </a:lnTo>
                  <a:lnTo>
                    <a:pt x="3686825" y="3875811"/>
                  </a:lnTo>
                  <a:lnTo>
                    <a:pt x="3681587" y="3883999"/>
                  </a:lnTo>
                  <a:lnTo>
                    <a:pt x="3676318" y="3891707"/>
                  </a:lnTo>
                  <a:lnTo>
                    <a:pt x="3681900" y="3899220"/>
                  </a:lnTo>
                  <a:lnTo>
                    <a:pt x="3687433" y="3907224"/>
                  </a:lnTo>
                  <a:lnTo>
                    <a:pt x="3693110" y="3913721"/>
                  </a:lnTo>
                  <a:lnTo>
                    <a:pt x="3699121" y="3916711"/>
                  </a:lnTo>
                  <a:lnTo>
                    <a:pt x="3708178" y="3915602"/>
                  </a:lnTo>
                  <a:lnTo>
                    <a:pt x="3718133" y="3911834"/>
                  </a:lnTo>
                  <a:lnTo>
                    <a:pt x="3726461" y="3906513"/>
                  </a:lnTo>
                  <a:lnTo>
                    <a:pt x="3730635" y="3900747"/>
                  </a:lnTo>
                  <a:lnTo>
                    <a:pt x="3730428" y="3885585"/>
                  </a:lnTo>
                  <a:lnTo>
                    <a:pt x="3723734" y="3874540"/>
                  </a:lnTo>
                  <a:lnTo>
                    <a:pt x="3712250" y="3867991"/>
                  </a:lnTo>
                  <a:lnTo>
                    <a:pt x="3697668" y="3866318"/>
                  </a:lnTo>
                  <a:close/>
                </a:path>
                <a:path w="5288280" h="8138159">
                  <a:moveTo>
                    <a:pt x="3561852" y="3045332"/>
                  </a:moveTo>
                  <a:lnTo>
                    <a:pt x="3552592" y="3050438"/>
                  </a:lnTo>
                  <a:lnTo>
                    <a:pt x="3547929" y="3058406"/>
                  </a:lnTo>
                  <a:lnTo>
                    <a:pt x="3547597" y="3068343"/>
                  </a:lnTo>
                  <a:lnTo>
                    <a:pt x="3551331" y="3079352"/>
                  </a:lnTo>
                  <a:lnTo>
                    <a:pt x="3558704" y="3088606"/>
                  </a:lnTo>
                  <a:lnTo>
                    <a:pt x="3567181" y="3093265"/>
                  </a:lnTo>
                  <a:lnTo>
                    <a:pt x="3576164" y="3092743"/>
                  </a:lnTo>
                  <a:lnTo>
                    <a:pt x="3585057" y="3086457"/>
                  </a:lnTo>
                  <a:lnTo>
                    <a:pt x="3589747" y="3079162"/>
                  </a:lnTo>
                  <a:lnTo>
                    <a:pt x="3592897" y="3070463"/>
                  </a:lnTo>
                  <a:lnTo>
                    <a:pt x="3595386" y="3061157"/>
                  </a:lnTo>
                  <a:lnTo>
                    <a:pt x="3598091" y="3052043"/>
                  </a:lnTo>
                  <a:lnTo>
                    <a:pt x="3588784" y="3049484"/>
                  </a:lnTo>
                  <a:lnTo>
                    <a:pt x="3579384" y="3046584"/>
                  </a:lnTo>
                  <a:lnTo>
                    <a:pt x="3570279" y="3044736"/>
                  </a:lnTo>
                  <a:lnTo>
                    <a:pt x="3561852" y="3045332"/>
                  </a:lnTo>
                  <a:close/>
                </a:path>
                <a:path w="5288280" h="8138159">
                  <a:moveTo>
                    <a:pt x="3519332" y="2639119"/>
                  </a:moveTo>
                  <a:lnTo>
                    <a:pt x="3517160" y="2640149"/>
                  </a:lnTo>
                  <a:lnTo>
                    <a:pt x="3510650" y="2643640"/>
                  </a:lnTo>
                  <a:lnTo>
                    <a:pt x="3504420" y="2647701"/>
                  </a:lnTo>
                  <a:lnTo>
                    <a:pt x="3492255" y="2656453"/>
                  </a:lnTo>
                  <a:lnTo>
                    <a:pt x="3496478" y="2660612"/>
                  </a:lnTo>
                  <a:lnTo>
                    <a:pt x="3502707" y="2668588"/>
                  </a:lnTo>
                  <a:lnTo>
                    <a:pt x="3504444" y="2667626"/>
                  </a:lnTo>
                  <a:lnTo>
                    <a:pt x="3511015" y="2663868"/>
                  </a:lnTo>
                  <a:lnTo>
                    <a:pt x="3517310" y="2659539"/>
                  </a:lnTo>
                  <a:lnTo>
                    <a:pt x="3529626" y="2650246"/>
                  </a:lnTo>
                  <a:lnTo>
                    <a:pt x="3525374" y="2646780"/>
                  </a:lnTo>
                  <a:lnTo>
                    <a:pt x="3519332" y="2639119"/>
                  </a:lnTo>
                  <a:close/>
                </a:path>
                <a:path w="5288280" h="8138159">
                  <a:moveTo>
                    <a:pt x="3594336" y="3257180"/>
                  </a:moveTo>
                  <a:lnTo>
                    <a:pt x="3590307" y="3261255"/>
                  </a:lnTo>
                  <a:lnTo>
                    <a:pt x="3582321" y="3270084"/>
                  </a:lnTo>
                  <a:lnTo>
                    <a:pt x="3598769" y="3297463"/>
                  </a:lnTo>
                  <a:lnTo>
                    <a:pt x="3602711" y="3293056"/>
                  </a:lnTo>
                  <a:lnTo>
                    <a:pt x="3610938" y="3287289"/>
                  </a:lnTo>
                  <a:lnTo>
                    <a:pt x="3610033" y="3285020"/>
                  </a:lnTo>
                  <a:lnTo>
                    <a:pt x="3606766" y="3277699"/>
                  </a:lnTo>
                  <a:lnTo>
                    <a:pt x="3602823" y="3270741"/>
                  </a:lnTo>
                  <a:lnTo>
                    <a:pt x="3598561" y="3263963"/>
                  </a:lnTo>
                  <a:lnTo>
                    <a:pt x="3594336" y="3257180"/>
                  </a:lnTo>
                  <a:close/>
                </a:path>
                <a:path w="5288280" h="8138159">
                  <a:moveTo>
                    <a:pt x="4057242" y="6151472"/>
                  </a:moveTo>
                  <a:lnTo>
                    <a:pt x="4050086" y="6152925"/>
                  </a:lnTo>
                  <a:lnTo>
                    <a:pt x="4045661" y="6158577"/>
                  </a:lnTo>
                  <a:lnTo>
                    <a:pt x="4043147" y="6167387"/>
                  </a:lnTo>
                  <a:lnTo>
                    <a:pt x="4041481" y="6177582"/>
                  </a:lnTo>
                  <a:lnTo>
                    <a:pt x="4039600" y="6187387"/>
                  </a:lnTo>
                  <a:lnTo>
                    <a:pt x="4047011" y="6196722"/>
                  </a:lnTo>
                  <a:lnTo>
                    <a:pt x="4055482" y="6201343"/>
                  </a:lnTo>
                  <a:lnTo>
                    <a:pt x="4064380" y="6200685"/>
                  </a:lnTo>
                  <a:lnTo>
                    <a:pt x="4073072" y="6194188"/>
                  </a:lnTo>
                  <a:lnTo>
                    <a:pt x="4077719" y="6186636"/>
                  </a:lnTo>
                  <a:lnTo>
                    <a:pt x="4080780" y="6177681"/>
                  </a:lnTo>
                  <a:lnTo>
                    <a:pt x="4083155" y="6168122"/>
                  </a:lnTo>
                  <a:lnTo>
                    <a:pt x="4085742" y="6158763"/>
                  </a:lnTo>
                  <a:lnTo>
                    <a:pt x="4076111" y="6156129"/>
                  </a:lnTo>
                  <a:lnTo>
                    <a:pt x="4066264" y="6153120"/>
                  </a:lnTo>
                  <a:lnTo>
                    <a:pt x="4057242" y="6151472"/>
                  </a:lnTo>
                  <a:close/>
                </a:path>
                <a:path w="5288280" h="8138159">
                  <a:moveTo>
                    <a:pt x="3960401" y="5522464"/>
                  </a:moveTo>
                  <a:lnTo>
                    <a:pt x="3954223" y="5524246"/>
                  </a:lnTo>
                  <a:lnTo>
                    <a:pt x="3947547" y="5529719"/>
                  </a:lnTo>
                  <a:lnTo>
                    <a:pt x="3940650" y="5536783"/>
                  </a:lnTo>
                  <a:lnTo>
                    <a:pt x="3933811" y="5543337"/>
                  </a:lnTo>
                  <a:lnTo>
                    <a:pt x="3938267" y="5552150"/>
                  </a:lnTo>
                  <a:lnTo>
                    <a:pt x="3942558" y="5561348"/>
                  </a:lnTo>
                  <a:lnTo>
                    <a:pt x="3947354" y="5569168"/>
                  </a:lnTo>
                  <a:lnTo>
                    <a:pt x="3953325" y="5573850"/>
                  </a:lnTo>
                  <a:lnTo>
                    <a:pt x="3961465" y="5574439"/>
                  </a:lnTo>
                  <a:lnTo>
                    <a:pt x="3971307" y="5572006"/>
                  </a:lnTo>
                  <a:lnTo>
                    <a:pt x="3980263" y="5567459"/>
                  </a:lnTo>
                  <a:lnTo>
                    <a:pt x="3985747" y="5561704"/>
                  </a:lnTo>
                  <a:lnTo>
                    <a:pt x="3989107" y="5546541"/>
                  </a:lnTo>
                  <a:lnTo>
                    <a:pt x="3984612" y="5534721"/>
                  </a:lnTo>
                  <a:lnTo>
                    <a:pt x="3974347" y="5526583"/>
                  </a:lnTo>
                  <a:lnTo>
                    <a:pt x="3960401" y="5522464"/>
                  </a:lnTo>
                  <a:close/>
                </a:path>
                <a:path w="5288280" h="8138159">
                  <a:moveTo>
                    <a:pt x="3760948" y="4278383"/>
                  </a:moveTo>
                  <a:lnTo>
                    <a:pt x="3753019" y="4280633"/>
                  </a:lnTo>
                  <a:lnTo>
                    <a:pt x="3746861" y="4287190"/>
                  </a:lnTo>
                  <a:lnTo>
                    <a:pt x="3742899" y="4297243"/>
                  </a:lnTo>
                  <a:lnTo>
                    <a:pt x="3747185" y="4305723"/>
                  </a:lnTo>
                  <a:lnTo>
                    <a:pt x="3751382" y="4314637"/>
                  </a:lnTo>
                  <a:lnTo>
                    <a:pt x="3755865" y="4321891"/>
                  </a:lnTo>
                  <a:lnTo>
                    <a:pt x="3761012" y="4325393"/>
                  </a:lnTo>
                  <a:lnTo>
                    <a:pt x="3767999" y="4324459"/>
                  </a:lnTo>
                  <a:lnTo>
                    <a:pt x="3775566" y="4320269"/>
                  </a:lnTo>
                  <a:lnTo>
                    <a:pt x="3783386" y="4314619"/>
                  </a:lnTo>
                  <a:lnTo>
                    <a:pt x="3791133" y="4309304"/>
                  </a:lnTo>
                  <a:lnTo>
                    <a:pt x="3786288" y="4301633"/>
                  </a:lnTo>
                  <a:lnTo>
                    <a:pt x="3781590" y="4293712"/>
                  </a:lnTo>
                  <a:lnTo>
                    <a:pt x="3776435" y="4286574"/>
                  </a:lnTo>
                  <a:lnTo>
                    <a:pt x="3770220" y="4281249"/>
                  </a:lnTo>
                  <a:lnTo>
                    <a:pt x="3760948" y="4278383"/>
                  </a:lnTo>
                  <a:close/>
                </a:path>
                <a:path w="5288280" h="8138159">
                  <a:moveTo>
                    <a:pt x="3642544" y="3451753"/>
                  </a:moveTo>
                  <a:lnTo>
                    <a:pt x="3636186" y="3453585"/>
                  </a:lnTo>
                  <a:lnTo>
                    <a:pt x="3629516" y="3458919"/>
                  </a:lnTo>
                  <a:lnTo>
                    <a:pt x="3622709" y="3465761"/>
                  </a:lnTo>
                  <a:lnTo>
                    <a:pt x="3615941" y="3472112"/>
                  </a:lnTo>
                  <a:lnTo>
                    <a:pt x="3620127" y="3480634"/>
                  </a:lnTo>
                  <a:lnTo>
                    <a:pt x="3624183" y="3489500"/>
                  </a:lnTo>
                  <a:lnTo>
                    <a:pt x="3628772" y="3497120"/>
                  </a:lnTo>
                  <a:lnTo>
                    <a:pt x="3634553" y="3501906"/>
                  </a:lnTo>
                  <a:lnTo>
                    <a:pt x="3641686" y="3502508"/>
                  </a:lnTo>
                  <a:lnTo>
                    <a:pt x="3650656" y="3499982"/>
                  </a:lnTo>
                  <a:lnTo>
                    <a:pt x="3659056" y="3495349"/>
                  </a:lnTo>
                  <a:lnTo>
                    <a:pt x="3664484" y="3489634"/>
                  </a:lnTo>
                  <a:lnTo>
                    <a:pt x="3668612" y="3475265"/>
                  </a:lnTo>
                  <a:lnTo>
                    <a:pt x="3665437" y="3463657"/>
                  </a:lnTo>
                  <a:lnTo>
                    <a:pt x="3656300" y="3455567"/>
                  </a:lnTo>
                  <a:lnTo>
                    <a:pt x="3642544" y="3451753"/>
                  </a:lnTo>
                  <a:close/>
                </a:path>
                <a:path w="5288280" h="8138159">
                  <a:moveTo>
                    <a:pt x="3737092" y="4083593"/>
                  </a:moveTo>
                  <a:lnTo>
                    <a:pt x="3728402" y="4086318"/>
                  </a:lnTo>
                  <a:lnTo>
                    <a:pt x="3722245" y="4092971"/>
                  </a:lnTo>
                  <a:lnTo>
                    <a:pt x="3719063" y="4103322"/>
                  </a:lnTo>
                  <a:lnTo>
                    <a:pt x="3718605" y="4107182"/>
                  </a:lnTo>
                  <a:lnTo>
                    <a:pt x="3729458" y="4116843"/>
                  </a:lnTo>
                  <a:lnTo>
                    <a:pt x="3731865" y="4115777"/>
                  </a:lnTo>
                  <a:lnTo>
                    <a:pt x="3739647" y="4112027"/>
                  </a:lnTo>
                  <a:lnTo>
                    <a:pt x="3747139" y="4107613"/>
                  </a:lnTo>
                  <a:lnTo>
                    <a:pt x="3761823" y="4097991"/>
                  </a:lnTo>
                  <a:lnTo>
                    <a:pt x="3757213" y="4093549"/>
                  </a:lnTo>
                  <a:lnTo>
                    <a:pt x="3753325" y="4086928"/>
                  </a:lnTo>
                  <a:lnTo>
                    <a:pt x="3747877" y="4085027"/>
                  </a:lnTo>
                  <a:lnTo>
                    <a:pt x="3737092" y="4083593"/>
                  </a:lnTo>
                  <a:close/>
                </a:path>
                <a:path w="5288280" h="8138159">
                  <a:moveTo>
                    <a:pt x="3861979" y="4905558"/>
                  </a:moveTo>
                  <a:lnTo>
                    <a:pt x="3854845" y="4907028"/>
                  </a:lnTo>
                  <a:lnTo>
                    <a:pt x="3850391" y="4912725"/>
                  </a:lnTo>
                  <a:lnTo>
                    <a:pt x="3847865" y="4921557"/>
                  </a:lnTo>
                  <a:lnTo>
                    <a:pt x="3846185" y="4931762"/>
                  </a:lnTo>
                  <a:lnTo>
                    <a:pt x="3844269" y="4941573"/>
                  </a:lnTo>
                  <a:lnTo>
                    <a:pt x="3851696" y="4950940"/>
                  </a:lnTo>
                  <a:lnTo>
                    <a:pt x="3860194" y="4955561"/>
                  </a:lnTo>
                  <a:lnTo>
                    <a:pt x="3869123" y="4954884"/>
                  </a:lnTo>
                  <a:lnTo>
                    <a:pt x="3877842" y="4948358"/>
                  </a:lnTo>
                  <a:lnTo>
                    <a:pt x="3882499" y="4940750"/>
                  </a:lnTo>
                  <a:lnTo>
                    <a:pt x="3885567" y="4931767"/>
                  </a:lnTo>
                  <a:lnTo>
                    <a:pt x="3887942" y="4922188"/>
                  </a:lnTo>
                  <a:lnTo>
                    <a:pt x="3890524" y="4912794"/>
                  </a:lnTo>
                  <a:lnTo>
                    <a:pt x="3880896" y="4910180"/>
                  </a:lnTo>
                  <a:lnTo>
                    <a:pt x="3871022" y="4907189"/>
                  </a:lnTo>
                  <a:lnTo>
                    <a:pt x="3861979" y="4905558"/>
                  </a:lnTo>
                  <a:close/>
                </a:path>
                <a:path w="5288280" h="8138159">
                  <a:moveTo>
                    <a:pt x="3677638" y="3653550"/>
                  </a:moveTo>
                  <a:lnTo>
                    <a:pt x="3669582" y="3658359"/>
                  </a:lnTo>
                  <a:lnTo>
                    <a:pt x="3661140" y="3663068"/>
                  </a:lnTo>
                  <a:lnTo>
                    <a:pt x="3654087" y="3668140"/>
                  </a:lnTo>
                  <a:lnTo>
                    <a:pt x="3650198" y="3674040"/>
                  </a:lnTo>
                  <a:lnTo>
                    <a:pt x="3650390" y="3681871"/>
                  </a:lnTo>
                  <a:lnTo>
                    <a:pt x="3653613" y="3690937"/>
                  </a:lnTo>
                  <a:lnTo>
                    <a:pt x="3658776" y="3698989"/>
                  </a:lnTo>
                  <a:lnTo>
                    <a:pt x="3664785" y="3703776"/>
                  </a:lnTo>
                  <a:lnTo>
                    <a:pt x="3679120" y="3706203"/>
                  </a:lnTo>
                  <a:lnTo>
                    <a:pt x="3690272" y="3701800"/>
                  </a:lnTo>
                  <a:lnTo>
                    <a:pt x="3697540" y="3692003"/>
                  </a:lnTo>
                  <a:lnTo>
                    <a:pt x="3700221" y="3678244"/>
                  </a:lnTo>
                  <a:lnTo>
                    <a:pt x="3697843" y="3672026"/>
                  </a:lnTo>
                  <a:lnTo>
                    <a:pt x="3691942" y="3665811"/>
                  </a:lnTo>
                  <a:lnTo>
                    <a:pt x="3684534" y="3659640"/>
                  </a:lnTo>
                  <a:lnTo>
                    <a:pt x="3677638" y="3653550"/>
                  </a:lnTo>
                  <a:close/>
                </a:path>
                <a:path w="5288280" h="8138159">
                  <a:moveTo>
                    <a:pt x="4186049" y="6971367"/>
                  </a:moveTo>
                  <a:lnTo>
                    <a:pt x="4177316" y="6973614"/>
                  </a:lnTo>
                  <a:lnTo>
                    <a:pt x="4170285" y="6980385"/>
                  </a:lnTo>
                  <a:lnTo>
                    <a:pt x="4165425" y="6990864"/>
                  </a:lnTo>
                  <a:lnTo>
                    <a:pt x="4169998" y="6999755"/>
                  </a:lnTo>
                  <a:lnTo>
                    <a:pt x="4174511" y="7009149"/>
                  </a:lnTo>
                  <a:lnTo>
                    <a:pt x="4179297" y="7016789"/>
                  </a:lnTo>
                  <a:lnTo>
                    <a:pt x="4184686" y="7020418"/>
                  </a:lnTo>
                  <a:lnTo>
                    <a:pt x="4192636" y="7019405"/>
                  </a:lnTo>
                  <a:lnTo>
                    <a:pt x="4201065" y="7015227"/>
                  </a:lnTo>
                  <a:lnTo>
                    <a:pt x="4209704" y="7009641"/>
                  </a:lnTo>
                  <a:lnTo>
                    <a:pt x="4218286" y="7004403"/>
                  </a:lnTo>
                  <a:lnTo>
                    <a:pt x="4213123" y="6996201"/>
                  </a:lnTo>
                  <a:lnTo>
                    <a:pt x="4208118" y="6987730"/>
                  </a:lnTo>
                  <a:lnTo>
                    <a:pt x="4202628" y="6980109"/>
                  </a:lnTo>
                  <a:lnTo>
                    <a:pt x="4196012" y="6974460"/>
                  </a:lnTo>
                  <a:lnTo>
                    <a:pt x="4186049" y="6971367"/>
                  </a:lnTo>
                  <a:close/>
                </a:path>
                <a:path w="5288280" h="8138159">
                  <a:moveTo>
                    <a:pt x="3426017" y="3497778"/>
                  </a:moveTo>
                  <a:lnTo>
                    <a:pt x="3418299" y="3502486"/>
                  </a:lnTo>
                  <a:lnTo>
                    <a:pt x="3410332" y="3507040"/>
                  </a:lnTo>
                  <a:lnTo>
                    <a:pt x="3403154" y="3512115"/>
                  </a:lnTo>
                  <a:lnTo>
                    <a:pt x="3397806" y="3518389"/>
                  </a:lnTo>
                  <a:lnTo>
                    <a:pt x="3394768" y="3527474"/>
                  </a:lnTo>
                  <a:lnTo>
                    <a:pt x="3396806" y="3535505"/>
                  </a:lnTo>
                  <a:lnTo>
                    <a:pt x="3403160" y="3541955"/>
                  </a:lnTo>
                  <a:lnTo>
                    <a:pt x="3413067" y="3546298"/>
                  </a:lnTo>
                  <a:lnTo>
                    <a:pt x="3421487" y="3542157"/>
                  </a:lnTo>
                  <a:lnTo>
                    <a:pt x="3430374" y="3538073"/>
                  </a:lnTo>
                  <a:lnTo>
                    <a:pt x="3437635" y="3533727"/>
                  </a:lnTo>
                  <a:lnTo>
                    <a:pt x="3441183" y="3528801"/>
                  </a:lnTo>
                  <a:lnTo>
                    <a:pt x="3440302" y="3521541"/>
                  </a:lnTo>
                  <a:lnTo>
                    <a:pt x="3436339" y="3513764"/>
                  </a:lnTo>
                  <a:lnTo>
                    <a:pt x="3431005" y="3505749"/>
                  </a:lnTo>
                  <a:lnTo>
                    <a:pt x="3426017" y="3497778"/>
                  </a:lnTo>
                  <a:close/>
                </a:path>
                <a:path w="5288280" h="8138159">
                  <a:moveTo>
                    <a:pt x="3096002" y="1408003"/>
                  </a:moveTo>
                  <a:lnTo>
                    <a:pt x="3093334" y="1417477"/>
                  </a:lnTo>
                  <a:lnTo>
                    <a:pt x="3090298" y="1427106"/>
                  </a:lnTo>
                  <a:lnTo>
                    <a:pt x="3088579" y="1435947"/>
                  </a:lnTo>
                  <a:lnTo>
                    <a:pt x="3089865" y="1443057"/>
                  </a:lnTo>
                  <a:lnTo>
                    <a:pt x="3095189" y="1447194"/>
                  </a:lnTo>
                  <a:lnTo>
                    <a:pt x="3103822" y="1449390"/>
                  </a:lnTo>
                  <a:lnTo>
                    <a:pt x="3113895" y="1450715"/>
                  </a:lnTo>
                  <a:lnTo>
                    <a:pt x="3123539" y="1452237"/>
                  </a:lnTo>
                  <a:lnTo>
                    <a:pt x="3132418" y="1444872"/>
                  </a:lnTo>
                  <a:lnTo>
                    <a:pt x="3136972" y="1436441"/>
                  </a:lnTo>
                  <a:lnTo>
                    <a:pt x="3136574" y="1427626"/>
                  </a:lnTo>
                  <a:lnTo>
                    <a:pt x="3130596" y="1419105"/>
                  </a:lnTo>
                  <a:lnTo>
                    <a:pt x="3123406" y="1414793"/>
                  </a:lnTo>
                  <a:lnTo>
                    <a:pt x="3114654" y="1412179"/>
                  </a:lnTo>
                  <a:lnTo>
                    <a:pt x="3105225" y="1410253"/>
                  </a:lnTo>
                  <a:lnTo>
                    <a:pt x="3096002" y="1408003"/>
                  </a:lnTo>
                  <a:close/>
                </a:path>
                <a:path w="5288280" h="8138159">
                  <a:moveTo>
                    <a:pt x="3300436" y="2650752"/>
                  </a:moveTo>
                  <a:lnTo>
                    <a:pt x="3292074" y="2653124"/>
                  </a:lnTo>
                  <a:lnTo>
                    <a:pt x="3285351" y="2659952"/>
                  </a:lnTo>
                  <a:lnTo>
                    <a:pt x="3280746" y="2670354"/>
                  </a:lnTo>
                  <a:lnTo>
                    <a:pt x="3285146" y="2679424"/>
                  </a:lnTo>
                  <a:lnTo>
                    <a:pt x="3289454" y="2688961"/>
                  </a:lnTo>
                  <a:lnTo>
                    <a:pt x="3294020" y="2696649"/>
                  </a:lnTo>
                  <a:lnTo>
                    <a:pt x="3299191" y="2700174"/>
                  </a:lnTo>
                  <a:lnTo>
                    <a:pt x="3306884" y="2699129"/>
                  </a:lnTo>
                  <a:lnTo>
                    <a:pt x="3315055" y="2694844"/>
                  </a:lnTo>
                  <a:lnTo>
                    <a:pt x="3323435" y="2689107"/>
                  </a:lnTo>
                  <a:lnTo>
                    <a:pt x="3331757" y="2683701"/>
                  </a:lnTo>
                  <a:lnTo>
                    <a:pt x="3326746" y="2675491"/>
                  </a:lnTo>
                  <a:lnTo>
                    <a:pt x="3321877" y="2667000"/>
                  </a:lnTo>
                  <a:lnTo>
                    <a:pt x="3316498" y="2659364"/>
                  </a:lnTo>
                  <a:lnTo>
                    <a:pt x="3309958" y="2653719"/>
                  </a:lnTo>
                  <a:lnTo>
                    <a:pt x="3300436" y="2650752"/>
                  </a:lnTo>
                  <a:close/>
                </a:path>
                <a:path w="5288280" h="8138159">
                  <a:moveTo>
                    <a:pt x="2903583" y="190590"/>
                  </a:moveTo>
                  <a:lnTo>
                    <a:pt x="2903571" y="200578"/>
                  </a:lnTo>
                  <a:lnTo>
                    <a:pt x="2913463" y="195582"/>
                  </a:lnTo>
                  <a:lnTo>
                    <a:pt x="2903583" y="190590"/>
                  </a:lnTo>
                  <a:close/>
                </a:path>
                <a:path w="5288280" h="8138159">
                  <a:moveTo>
                    <a:pt x="3164710" y="1838688"/>
                  </a:moveTo>
                  <a:lnTo>
                    <a:pt x="3156006" y="1868980"/>
                  </a:lnTo>
                  <a:lnTo>
                    <a:pt x="3161009" y="1871983"/>
                  </a:lnTo>
                  <a:lnTo>
                    <a:pt x="3170846" y="1878015"/>
                  </a:lnTo>
                  <a:lnTo>
                    <a:pt x="3173242" y="1870456"/>
                  </a:lnTo>
                  <a:lnTo>
                    <a:pt x="3175666" y="1862925"/>
                  </a:lnTo>
                  <a:lnTo>
                    <a:pt x="3177746" y="1855383"/>
                  </a:lnTo>
                  <a:lnTo>
                    <a:pt x="3179114" y="1847792"/>
                  </a:lnTo>
                  <a:lnTo>
                    <a:pt x="3179382" y="1845340"/>
                  </a:lnTo>
                  <a:lnTo>
                    <a:pt x="3169779" y="1841681"/>
                  </a:lnTo>
                  <a:lnTo>
                    <a:pt x="3164710" y="1838688"/>
                  </a:lnTo>
                  <a:close/>
                </a:path>
                <a:path w="5288280" h="8138159">
                  <a:moveTo>
                    <a:pt x="4418427" y="6427747"/>
                  </a:moveTo>
                  <a:lnTo>
                    <a:pt x="4410016" y="6435403"/>
                  </a:lnTo>
                  <a:lnTo>
                    <a:pt x="4405822" y="6439298"/>
                  </a:lnTo>
                  <a:lnTo>
                    <a:pt x="4409989" y="6445825"/>
                  </a:lnTo>
                  <a:lnTo>
                    <a:pt x="4418451" y="6458871"/>
                  </a:lnTo>
                  <a:lnTo>
                    <a:pt x="4422621" y="6465416"/>
                  </a:lnTo>
                  <a:lnTo>
                    <a:pt x="4426449" y="6461372"/>
                  </a:lnTo>
                  <a:lnTo>
                    <a:pt x="4434485" y="6455703"/>
                  </a:lnTo>
                  <a:lnTo>
                    <a:pt x="4433812" y="6453605"/>
                  </a:lnTo>
                  <a:lnTo>
                    <a:pt x="4430554" y="6446890"/>
                  </a:lnTo>
                  <a:lnTo>
                    <a:pt x="4426724" y="6440426"/>
                  </a:lnTo>
                  <a:lnTo>
                    <a:pt x="4422592" y="6434088"/>
                  </a:lnTo>
                  <a:lnTo>
                    <a:pt x="4418427" y="6427747"/>
                  </a:lnTo>
                  <a:close/>
                </a:path>
                <a:path w="5288280" h="8138159">
                  <a:moveTo>
                    <a:pt x="3327602" y="2875126"/>
                  </a:moveTo>
                  <a:lnTo>
                    <a:pt x="3323386" y="2880410"/>
                  </a:lnTo>
                  <a:lnTo>
                    <a:pt x="3320950" y="2889126"/>
                  </a:lnTo>
                  <a:lnTo>
                    <a:pt x="3319302" y="2899334"/>
                  </a:lnTo>
                  <a:lnTo>
                    <a:pt x="3317449" y="2909089"/>
                  </a:lnTo>
                  <a:lnTo>
                    <a:pt x="3324842" y="2918060"/>
                  </a:lnTo>
                  <a:lnTo>
                    <a:pt x="3333326" y="2922825"/>
                  </a:lnTo>
                  <a:lnTo>
                    <a:pt x="3342212" y="2922685"/>
                  </a:lnTo>
                  <a:lnTo>
                    <a:pt x="3350811" y="2916940"/>
                  </a:lnTo>
                  <a:lnTo>
                    <a:pt x="3355436" y="2909596"/>
                  </a:lnTo>
                  <a:lnTo>
                    <a:pt x="3358422" y="2900766"/>
                  </a:lnTo>
                  <a:lnTo>
                    <a:pt x="3360692" y="2891274"/>
                  </a:lnTo>
                  <a:lnTo>
                    <a:pt x="3363171" y="2881943"/>
                  </a:lnTo>
                  <a:lnTo>
                    <a:pt x="3353717" y="2879213"/>
                  </a:lnTo>
                  <a:lnTo>
                    <a:pt x="3344054" y="2876032"/>
                  </a:lnTo>
                  <a:lnTo>
                    <a:pt x="3335057" y="2874102"/>
                  </a:lnTo>
                  <a:lnTo>
                    <a:pt x="3327602" y="2875126"/>
                  </a:lnTo>
                  <a:close/>
                </a:path>
                <a:path w="5288280" h="8138159">
                  <a:moveTo>
                    <a:pt x="3132070" y="1635474"/>
                  </a:moveTo>
                  <a:lnTo>
                    <a:pt x="3125332" y="1658709"/>
                  </a:lnTo>
                  <a:lnTo>
                    <a:pt x="3123103" y="1666495"/>
                  </a:lnTo>
                  <a:lnTo>
                    <a:pt x="3128206" y="1669482"/>
                  </a:lnTo>
                  <a:lnTo>
                    <a:pt x="3133362" y="1672806"/>
                  </a:lnTo>
                  <a:lnTo>
                    <a:pt x="3138432" y="1675798"/>
                  </a:lnTo>
                  <a:lnTo>
                    <a:pt x="3140915" y="1667967"/>
                  </a:lnTo>
                  <a:lnTo>
                    <a:pt x="3143428" y="1660164"/>
                  </a:lnTo>
                  <a:lnTo>
                    <a:pt x="3145604" y="1652349"/>
                  </a:lnTo>
                  <a:lnTo>
                    <a:pt x="3147078" y="1644483"/>
                  </a:lnTo>
                  <a:lnTo>
                    <a:pt x="3147345" y="1642030"/>
                  </a:lnTo>
                  <a:lnTo>
                    <a:pt x="3137341" y="1638435"/>
                  </a:lnTo>
                  <a:lnTo>
                    <a:pt x="3132070" y="1635474"/>
                  </a:lnTo>
                  <a:close/>
                </a:path>
                <a:path w="5288280" h="8138159">
                  <a:moveTo>
                    <a:pt x="3411514" y="2003136"/>
                  </a:moveTo>
                  <a:lnTo>
                    <a:pt x="3405705" y="2005861"/>
                  </a:lnTo>
                  <a:lnTo>
                    <a:pt x="3400004" y="2011958"/>
                  </a:lnTo>
                  <a:lnTo>
                    <a:pt x="3394347" y="2019534"/>
                  </a:lnTo>
                  <a:lnTo>
                    <a:pt x="3388674" y="2026692"/>
                  </a:lnTo>
                  <a:lnTo>
                    <a:pt x="3393668" y="2034969"/>
                  </a:lnTo>
                  <a:lnTo>
                    <a:pt x="3398569" y="2043649"/>
                  </a:lnTo>
                  <a:lnTo>
                    <a:pt x="3403819" y="2050853"/>
                  </a:lnTo>
                  <a:lnTo>
                    <a:pt x="3409856" y="2054705"/>
                  </a:lnTo>
                  <a:lnTo>
                    <a:pt x="3417495" y="2054185"/>
                  </a:lnTo>
                  <a:lnTo>
                    <a:pt x="3426414" y="2050299"/>
                  </a:lnTo>
                  <a:lnTo>
                    <a:pt x="3434369" y="2044370"/>
                  </a:lnTo>
                  <a:lnTo>
                    <a:pt x="3439115" y="2037718"/>
                  </a:lnTo>
                  <a:lnTo>
                    <a:pt x="3441175" y="2022840"/>
                  </a:lnTo>
                  <a:lnTo>
                    <a:pt x="3436177" y="2011878"/>
                  </a:lnTo>
                  <a:lnTo>
                    <a:pt x="3425747" y="2005191"/>
                  </a:lnTo>
                  <a:lnTo>
                    <a:pt x="3411514" y="2003136"/>
                  </a:lnTo>
                  <a:close/>
                </a:path>
                <a:path w="5288280" h="8138159">
                  <a:moveTo>
                    <a:pt x="3456334" y="3697569"/>
                  </a:moveTo>
                  <a:lnTo>
                    <a:pt x="3452224" y="3702002"/>
                  </a:lnTo>
                  <a:lnTo>
                    <a:pt x="3443729" y="3707811"/>
                  </a:lnTo>
                  <a:lnTo>
                    <a:pt x="3444687" y="3710416"/>
                  </a:lnTo>
                  <a:lnTo>
                    <a:pt x="3448011" y="3717788"/>
                  </a:lnTo>
                  <a:lnTo>
                    <a:pt x="3452064" y="3724884"/>
                  </a:lnTo>
                  <a:lnTo>
                    <a:pt x="3456471" y="3731859"/>
                  </a:lnTo>
                  <a:lnTo>
                    <a:pt x="3460858" y="3738871"/>
                  </a:lnTo>
                  <a:lnTo>
                    <a:pt x="3465169" y="3734406"/>
                  </a:lnTo>
                  <a:lnTo>
                    <a:pt x="3473912" y="3728214"/>
                  </a:lnTo>
                  <a:lnTo>
                    <a:pt x="3473093" y="3726276"/>
                  </a:lnTo>
                  <a:lnTo>
                    <a:pt x="3469552" y="3718739"/>
                  </a:lnTo>
                  <a:lnTo>
                    <a:pt x="3465353" y="3711564"/>
                  </a:lnTo>
                  <a:lnTo>
                    <a:pt x="3456334" y="3697569"/>
                  </a:lnTo>
                  <a:close/>
                </a:path>
                <a:path w="5288280" h="8138159">
                  <a:moveTo>
                    <a:pt x="3387359" y="3269336"/>
                  </a:moveTo>
                  <a:lnTo>
                    <a:pt x="3373069" y="3276437"/>
                  </a:lnTo>
                  <a:lnTo>
                    <a:pt x="3362845" y="3285967"/>
                  </a:lnTo>
                  <a:lnTo>
                    <a:pt x="3358847" y="3298458"/>
                  </a:lnTo>
                  <a:lnTo>
                    <a:pt x="3363233" y="3314445"/>
                  </a:lnTo>
                  <a:lnTo>
                    <a:pt x="3368618" y="3322155"/>
                  </a:lnTo>
                  <a:lnTo>
                    <a:pt x="3376118" y="3329210"/>
                  </a:lnTo>
                  <a:lnTo>
                    <a:pt x="3384611" y="3334431"/>
                  </a:lnTo>
                  <a:lnTo>
                    <a:pt x="3392976" y="3336638"/>
                  </a:lnTo>
                  <a:lnTo>
                    <a:pt x="3408038" y="3334457"/>
                  </a:lnTo>
                  <a:lnTo>
                    <a:pt x="3419056" y="3326520"/>
                  </a:lnTo>
                  <a:lnTo>
                    <a:pt x="3425780" y="3314348"/>
                  </a:lnTo>
                  <a:lnTo>
                    <a:pt x="3427959" y="3299468"/>
                  </a:lnTo>
                  <a:lnTo>
                    <a:pt x="3424554" y="3284323"/>
                  </a:lnTo>
                  <a:lnTo>
                    <a:pt x="3415716" y="3274874"/>
                  </a:lnTo>
                  <a:lnTo>
                    <a:pt x="3402849" y="3270188"/>
                  </a:lnTo>
                  <a:lnTo>
                    <a:pt x="3387359" y="3269336"/>
                  </a:lnTo>
                  <a:close/>
                </a:path>
                <a:path w="5288280" h="8138159">
                  <a:moveTo>
                    <a:pt x="3356443" y="3065507"/>
                  </a:moveTo>
                  <a:lnTo>
                    <a:pt x="3341847" y="3072005"/>
                  </a:lnTo>
                  <a:lnTo>
                    <a:pt x="3331716" y="3081353"/>
                  </a:lnTo>
                  <a:lnTo>
                    <a:pt x="3327587" y="3093763"/>
                  </a:lnTo>
                  <a:lnTo>
                    <a:pt x="3331000" y="3109444"/>
                  </a:lnTo>
                  <a:lnTo>
                    <a:pt x="3335931" y="3116984"/>
                  </a:lnTo>
                  <a:lnTo>
                    <a:pt x="3343202" y="3123930"/>
                  </a:lnTo>
                  <a:lnTo>
                    <a:pt x="3351615" y="3129212"/>
                  </a:lnTo>
                  <a:lnTo>
                    <a:pt x="3359972" y="3131759"/>
                  </a:lnTo>
                  <a:lnTo>
                    <a:pt x="3375012" y="3129948"/>
                  </a:lnTo>
                  <a:lnTo>
                    <a:pt x="3386335" y="3122457"/>
                  </a:lnTo>
                  <a:lnTo>
                    <a:pt x="3393540" y="3110705"/>
                  </a:lnTo>
                  <a:lnTo>
                    <a:pt x="3396224" y="3096112"/>
                  </a:lnTo>
                  <a:lnTo>
                    <a:pt x="3393199" y="3081144"/>
                  </a:lnTo>
                  <a:lnTo>
                    <a:pt x="3384469" y="3071785"/>
                  </a:lnTo>
                  <a:lnTo>
                    <a:pt x="3371672" y="3066938"/>
                  </a:lnTo>
                  <a:lnTo>
                    <a:pt x="3356443" y="3065507"/>
                  </a:lnTo>
                  <a:close/>
                </a:path>
                <a:path w="5288280" h="8138159">
                  <a:moveTo>
                    <a:pt x="3259777" y="2452912"/>
                  </a:moveTo>
                  <a:lnTo>
                    <a:pt x="3255801" y="2457324"/>
                  </a:lnTo>
                  <a:lnTo>
                    <a:pt x="3247560" y="2463437"/>
                  </a:lnTo>
                  <a:lnTo>
                    <a:pt x="3248566" y="2465690"/>
                  </a:lnTo>
                  <a:lnTo>
                    <a:pt x="3252341" y="2472932"/>
                  </a:lnTo>
                  <a:lnTo>
                    <a:pt x="3256730" y="2479819"/>
                  </a:lnTo>
                  <a:lnTo>
                    <a:pt x="3266071" y="2493247"/>
                  </a:lnTo>
                  <a:lnTo>
                    <a:pt x="3269981" y="2488846"/>
                  </a:lnTo>
                  <a:lnTo>
                    <a:pt x="3278068" y="2482411"/>
                  </a:lnTo>
                  <a:lnTo>
                    <a:pt x="3277062" y="2480159"/>
                  </a:lnTo>
                  <a:lnTo>
                    <a:pt x="3273410" y="2473097"/>
                  </a:lnTo>
                  <a:lnTo>
                    <a:pt x="3269078" y="2466303"/>
                  </a:lnTo>
                  <a:lnTo>
                    <a:pt x="3264418" y="2459625"/>
                  </a:lnTo>
                  <a:lnTo>
                    <a:pt x="3259777" y="2452912"/>
                  </a:lnTo>
                  <a:close/>
                </a:path>
                <a:path w="5288280" h="8138159">
                  <a:moveTo>
                    <a:pt x="3227687" y="2246856"/>
                  </a:moveTo>
                  <a:lnTo>
                    <a:pt x="3223850" y="2251935"/>
                  </a:lnTo>
                  <a:lnTo>
                    <a:pt x="3216036" y="2261425"/>
                  </a:lnTo>
                  <a:lnTo>
                    <a:pt x="3225271" y="2275429"/>
                  </a:lnTo>
                  <a:lnTo>
                    <a:pt x="3229882" y="2282352"/>
                  </a:lnTo>
                  <a:lnTo>
                    <a:pt x="3234465" y="2289181"/>
                  </a:lnTo>
                  <a:lnTo>
                    <a:pt x="3238557" y="2284407"/>
                  </a:lnTo>
                  <a:lnTo>
                    <a:pt x="3246945" y="2277926"/>
                  </a:lnTo>
                  <a:lnTo>
                    <a:pt x="3245786" y="2275353"/>
                  </a:lnTo>
                  <a:lnTo>
                    <a:pt x="3242004" y="2268048"/>
                  </a:lnTo>
                  <a:lnTo>
                    <a:pt x="3237478" y="2260988"/>
                  </a:lnTo>
                  <a:lnTo>
                    <a:pt x="3232582" y="2253987"/>
                  </a:lnTo>
                  <a:lnTo>
                    <a:pt x="3227687" y="2246856"/>
                  </a:lnTo>
                  <a:close/>
                </a:path>
                <a:path w="5288280" h="8138159">
                  <a:moveTo>
                    <a:pt x="3525408" y="4118555"/>
                  </a:moveTo>
                  <a:lnTo>
                    <a:pt x="3522058" y="4123901"/>
                  </a:lnTo>
                  <a:lnTo>
                    <a:pt x="3514713" y="4130908"/>
                  </a:lnTo>
                  <a:lnTo>
                    <a:pt x="3516117" y="4134820"/>
                  </a:lnTo>
                  <a:lnTo>
                    <a:pt x="3521478" y="4144341"/>
                  </a:lnTo>
                  <a:lnTo>
                    <a:pt x="3528816" y="4149356"/>
                  </a:lnTo>
                  <a:lnTo>
                    <a:pt x="3537642" y="4149747"/>
                  </a:lnTo>
                  <a:lnTo>
                    <a:pt x="3547470" y="4145397"/>
                  </a:lnTo>
                  <a:lnTo>
                    <a:pt x="3552293" y="4142229"/>
                  </a:lnTo>
                  <a:lnTo>
                    <a:pt x="3554589" y="4134982"/>
                  </a:lnTo>
                  <a:lnTo>
                    <a:pt x="3558005" y="4129625"/>
                  </a:lnTo>
                  <a:lnTo>
                    <a:pt x="3549870" y="4126968"/>
                  </a:lnTo>
                  <a:lnTo>
                    <a:pt x="3541726" y="4124216"/>
                  </a:lnTo>
                  <a:lnTo>
                    <a:pt x="3525408" y="4118555"/>
                  </a:lnTo>
                  <a:close/>
                </a:path>
                <a:path w="5288280" h="8138159">
                  <a:moveTo>
                    <a:pt x="3038323" y="997282"/>
                  </a:moveTo>
                  <a:lnTo>
                    <a:pt x="3034844" y="998517"/>
                  </a:lnTo>
                  <a:lnTo>
                    <a:pt x="3025710" y="1003921"/>
                  </a:lnTo>
                  <a:lnTo>
                    <a:pt x="3020679" y="1011070"/>
                  </a:lnTo>
                  <a:lnTo>
                    <a:pt x="3019519" y="1019420"/>
                  </a:lnTo>
                  <a:lnTo>
                    <a:pt x="3021995" y="1028426"/>
                  </a:lnTo>
                  <a:lnTo>
                    <a:pt x="3029214" y="1034180"/>
                  </a:lnTo>
                  <a:lnTo>
                    <a:pt x="3036051" y="1042750"/>
                  </a:lnTo>
                  <a:lnTo>
                    <a:pt x="3039028" y="1041594"/>
                  </a:lnTo>
                  <a:lnTo>
                    <a:pt x="3048286" y="1036030"/>
                  </a:lnTo>
                  <a:lnTo>
                    <a:pt x="3053314" y="1028419"/>
                  </a:lnTo>
                  <a:lnTo>
                    <a:pt x="3054003" y="1019293"/>
                  </a:lnTo>
                  <a:lnTo>
                    <a:pt x="3050249" y="1009186"/>
                  </a:lnTo>
                  <a:lnTo>
                    <a:pt x="3047361" y="1004129"/>
                  </a:lnTo>
                  <a:lnTo>
                    <a:pt x="3038323" y="997282"/>
                  </a:lnTo>
                  <a:close/>
                </a:path>
                <a:path w="5288280" h="8138159">
                  <a:moveTo>
                    <a:pt x="3977359" y="7034283"/>
                  </a:moveTo>
                  <a:lnTo>
                    <a:pt x="3977326" y="7044137"/>
                  </a:lnTo>
                  <a:lnTo>
                    <a:pt x="3987234" y="7039242"/>
                  </a:lnTo>
                  <a:lnTo>
                    <a:pt x="3977359" y="7034283"/>
                  </a:lnTo>
                  <a:close/>
                </a:path>
                <a:path w="5288280" h="8138159">
                  <a:moveTo>
                    <a:pt x="3832764" y="5975966"/>
                  </a:moveTo>
                  <a:lnTo>
                    <a:pt x="3801079" y="5994780"/>
                  </a:lnTo>
                  <a:lnTo>
                    <a:pt x="3820631" y="6027284"/>
                  </a:lnTo>
                  <a:lnTo>
                    <a:pt x="3828795" y="6022141"/>
                  </a:lnTo>
                  <a:lnTo>
                    <a:pt x="3837230" y="6017152"/>
                  </a:lnTo>
                  <a:lnTo>
                    <a:pt x="3844785" y="6011674"/>
                  </a:lnTo>
                  <a:lnTo>
                    <a:pt x="3850305" y="6005066"/>
                  </a:lnTo>
                  <a:lnTo>
                    <a:pt x="3853119" y="5995183"/>
                  </a:lnTo>
                  <a:lnTo>
                    <a:pt x="3850568" y="5986723"/>
                  </a:lnTo>
                  <a:lnTo>
                    <a:pt x="3843501" y="5980159"/>
                  </a:lnTo>
                  <a:lnTo>
                    <a:pt x="3832764" y="5975966"/>
                  </a:lnTo>
                  <a:close/>
                </a:path>
                <a:path w="5288280" h="8138159">
                  <a:moveTo>
                    <a:pt x="3552747" y="4314681"/>
                  </a:moveTo>
                  <a:lnTo>
                    <a:pt x="3548785" y="4318746"/>
                  </a:lnTo>
                  <a:lnTo>
                    <a:pt x="3540879" y="4324807"/>
                  </a:lnTo>
                  <a:lnTo>
                    <a:pt x="3541698" y="4326745"/>
                  </a:lnTo>
                  <a:lnTo>
                    <a:pt x="3545351" y="4333495"/>
                  </a:lnTo>
                  <a:lnTo>
                    <a:pt x="3549556" y="4339932"/>
                  </a:lnTo>
                  <a:lnTo>
                    <a:pt x="3554034" y="4346262"/>
                  </a:lnTo>
                  <a:lnTo>
                    <a:pt x="3558505" y="4352690"/>
                  </a:lnTo>
                  <a:lnTo>
                    <a:pt x="3562366" y="4348640"/>
                  </a:lnTo>
                  <a:lnTo>
                    <a:pt x="3570238" y="4342584"/>
                  </a:lnTo>
                  <a:lnTo>
                    <a:pt x="3569352" y="4340657"/>
                  </a:lnTo>
                  <a:lnTo>
                    <a:pt x="3565811" y="4333889"/>
                  </a:lnTo>
                  <a:lnTo>
                    <a:pt x="3561658" y="4327444"/>
                  </a:lnTo>
                  <a:lnTo>
                    <a:pt x="3557201" y="4321111"/>
                  </a:lnTo>
                  <a:lnTo>
                    <a:pt x="3552747" y="4314681"/>
                  </a:lnTo>
                  <a:close/>
                </a:path>
                <a:path w="5288280" h="8138159">
                  <a:moveTo>
                    <a:pt x="3597924" y="4527147"/>
                  </a:moveTo>
                  <a:lnTo>
                    <a:pt x="3589381" y="4529786"/>
                  </a:lnTo>
                  <a:lnTo>
                    <a:pt x="3583536" y="4536496"/>
                  </a:lnTo>
                  <a:lnTo>
                    <a:pt x="3580825" y="4547020"/>
                  </a:lnTo>
                  <a:lnTo>
                    <a:pt x="3580515" y="4551167"/>
                  </a:lnTo>
                  <a:lnTo>
                    <a:pt x="3591040" y="4560707"/>
                  </a:lnTo>
                  <a:lnTo>
                    <a:pt x="3593089" y="4559766"/>
                  </a:lnTo>
                  <a:lnTo>
                    <a:pt x="3600633" y="4555942"/>
                  </a:lnTo>
                  <a:lnTo>
                    <a:pt x="3607889" y="4551456"/>
                  </a:lnTo>
                  <a:lnTo>
                    <a:pt x="3622095" y="4541819"/>
                  </a:lnTo>
                  <a:lnTo>
                    <a:pt x="3617652" y="4537351"/>
                  </a:lnTo>
                  <a:lnTo>
                    <a:pt x="3614022" y="4530620"/>
                  </a:lnTo>
                  <a:lnTo>
                    <a:pt x="3608729" y="4528834"/>
                  </a:lnTo>
                  <a:lnTo>
                    <a:pt x="3597924" y="4527147"/>
                  </a:lnTo>
                  <a:close/>
                </a:path>
                <a:path w="5288280" h="8138159">
                  <a:moveTo>
                    <a:pt x="3286594" y="1912584"/>
                  </a:moveTo>
                  <a:lnTo>
                    <a:pt x="3278103" y="1919039"/>
                  </a:lnTo>
                  <a:lnTo>
                    <a:pt x="3273562" y="1926143"/>
                  </a:lnTo>
                  <a:lnTo>
                    <a:pt x="3270420" y="1934449"/>
                  </a:lnTo>
                  <a:lnTo>
                    <a:pt x="3267892" y="1943304"/>
                  </a:lnTo>
                  <a:lnTo>
                    <a:pt x="3265193" y="1952056"/>
                  </a:lnTo>
                  <a:lnTo>
                    <a:pt x="3274462" y="1954191"/>
                  </a:lnTo>
                  <a:lnTo>
                    <a:pt x="3283914" y="1956652"/>
                  </a:lnTo>
                  <a:lnTo>
                    <a:pt x="3292650" y="1957869"/>
                  </a:lnTo>
                  <a:lnTo>
                    <a:pt x="3299770" y="1956273"/>
                  </a:lnTo>
                  <a:lnTo>
                    <a:pt x="3304710" y="1950758"/>
                  </a:lnTo>
                  <a:lnTo>
                    <a:pt x="3308269" y="1942070"/>
                  </a:lnTo>
                  <a:lnTo>
                    <a:pt x="3309907" y="1932456"/>
                  </a:lnTo>
                  <a:lnTo>
                    <a:pt x="3309081" y="1924165"/>
                  </a:lnTo>
                  <a:lnTo>
                    <a:pt x="3303651" y="1915418"/>
                  </a:lnTo>
                  <a:lnTo>
                    <a:pt x="3295632" y="1911468"/>
                  </a:lnTo>
                  <a:lnTo>
                    <a:pt x="3286594" y="1912584"/>
                  </a:lnTo>
                  <a:close/>
                </a:path>
                <a:path w="5288280" h="8138159">
                  <a:moveTo>
                    <a:pt x="3000845" y="797582"/>
                  </a:moveTo>
                  <a:lnTo>
                    <a:pt x="2997022" y="802314"/>
                  </a:lnTo>
                  <a:lnTo>
                    <a:pt x="2989069" y="808727"/>
                  </a:lnTo>
                  <a:lnTo>
                    <a:pt x="2990194" y="811305"/>
                  </a:lnTo>
                  <a:lnTo>
                    <a:pt x="2993843" y="818621"/>
                  </a:lnTo>
                  <a:lnTo>
                    <a:pt x="2998213" y="825629"/>
                  </a:lnTo>
                  <a:lnTo>
                    <a:pt x="3007585" y="839224"/>
                  </a:lnTo>
                  <a:lnTo>
                    <a:pt x="3009855" y="831222"/>
                  </a:lnTo>
                  <a:lnTo>
                    <a:pt x="3012181" y="823309"/>
                  </a:lnTo>
                  <a:lnTo>
                    <a:pt x="3014151" y="815386"/>
                  </a:lnTo>
                  <a:lnTo>
                    <a:pt x="3015355" y="807358"/>
                  </a:lnTo>
                  <a:lnTo>
                    <a:pt x="3015570" y="804569"/>
                  </a:lnTo>
                  <a:lnTo>
                    <a:pt x="3005967" y="800910"/>
                  </a:lnTo>
                  <a:lnTo>
                    <a:pt x="3000845" y="797582"/>
                  </a:lnTo>
                  <a:close/>
                </a:path>
                <a:path w="5288280" h="8138159">
                  <a:moveTo>
                    <a:pt x="2969857" y="593075"/>
                  </a:moveTo>
                  <a:lnTo>
                    <a:pt x="2965693" y="597172"/>
                  </a:lnTo>
                  <a:lnTo>
                    <a:pt x="2961617" y="601599"/>
                  </a:lnTo>
                  <a:lnTo>
                    <a:pt x="2957420" y="605701"/>
                  </a:lnTo>
                  <a:lnTo>
                    <a:pt x="2961674" y="612723"/>
                  </a:lnTo>
                  <a:lnTo>
                    <a:pt x="2965929" y="619647"/>
                  </a:lnTo>
                  <a:lnTo>
                    <a:pt x="2974423" y="633337"/>
                  </a:lnTo>
                  <a:lnTo>
                    <a:pt x="2978399" y="628925"/>
                  </a:lnTo>
                  <a:lnTo>
                    <a:pt x="2986659" y="623153"/>
                  </a:lnTo>
                  <a:lnTo>
                    <a:pt x="2985754" y="620884"/>
                  </a:lnTo>
                  <a:lnTo>
                    <a:pt x="2982456" y="613567"/>
                  </a:lnTo>
                  <a:lnTo>
                    <a:pt x="2978469" y="606617"/>
                  </a:lnTo>
                  <a:lnTo>
                    <a:pt x="2969857" y="593075"/>
                  </a:lnTo>
                  <a:close/>
                </a:path>
                <a:path w="5288280" h="8138159">
                  <a:moveTo>
                    <a:pt x="3632596" y="4730394"/>
                  </a:moveTo>
                  <a:lnTo>
                    <a:pt x="3625933" y="4732535"/>
                  </a:lnTo>
                  <a:lnTo>
                    <a:pt x="3619252" y="4737838"/>
                  </a:lnTo>
                  <a:lnTo>
                    <a:pt x="3612566" y="4744505"/>
                  </a:lnTo>
                  <a:lnTo>
                    <a:pt x="3605888" y="4750735"/>
                  </a:lnTo>
                  <a:lnTo>
                    <a:pt x="3622309" y="4782319"/>
                  </a:lnTo>
                  <a:lnTo>
                    <a:pt x="3630538" y="4778580"/>
                  </a:lnTo>
                  <a:lnTo>
                    <a:pt x="3639069" y="4775040"/>
                  </a:lnTo>
                  <a:lnTo>
                    <a:pt x="3646685" y="4770921"/>
                  </a:lnTo>
                  <a:lnTo>
                    <a:pt x="3652170" y="4765443"/>
                  </a:lnTo>
                  <a:lnTo>
                    <a:pt x="3657556" y="4751519"/>
                  </a:lnTo>
                  <a:lnTo>
                    <a:pt x="3655421" y="4740437"/>
                  </a:lnTo>
                  <a:lnTo>
                    <a:pt x="3646766" y="4733096"/>
                  </a:lnTo>
                  <a:lnTo>
                    <a:pt x="3632596" y="4730394"/>
                  </a:lnTo>
                  <a:close/>
                </a:path>
                <a:path w="5288280" h="8138159">
                  <a:moveTo>
                    <a:pt x="3919142" y="6596511"/>
                  </a:moveTo>
                  <a:lnTo>
                    <a:pt x="3914386" y="6598741"/>
                  </a:lnTo>
                  <a:lnTo>
                    <a:pt x="3909467" y="6604529"/>
                  </a:lnTo>
                  <a:lnTo>
                    <a:pt x="3904478" y="6611838"/>
                  </a:lnTo>
                  <a:lnTo>
                    <a:pt x="3899511" y="6618634"/>
                  </a:lnTo>
                  <a:lnTo>
                    <a:pt x="3903962" y="6626662"/>
                  </a:lnTo>
                  <a:lnTo>
                    <a:pt x="3908308" y="6635049"/>
                  </a:lnTo>
                  <a:lnTo>
                    <a:pt x="3913045" y="6642069"/>
                  </a:lnTo>
                  <a:lnTo>
                    <a:pt x="3918669" y="6646001"/>
                  </a:lnTo>
                  <a:lnTo>
                    <a:pt x="3926085" y="6645718"/>
                  </a:lnTo>
                  <a:lnTo>
                    <a:pt x="3934961" y="6642304"/>
                  </a:lnTo>
                  <a:lnTo>
                    <a:pt x="3942727" y="6637069"/>
                  </a:lnTo>
                  <a:lnTo>
                    <a:pt x="3946814" y="6631323"/>
                  </a:lnTo>
                  <a:lnTo>
                    <a:pt x="3947409" y="6617630"/>
                  </a:lnTo>
                  <a:lnTo>
                    <a:pt x="3942249" y="6606794"/>
                  </a:lnTo>
                  <a:lnTo>
                    <a:pt x="3932454" y="6599518"/>
                  </a:lnTo>
                  <a:lnTo>
                    <a:pt x="3919142" y="6596511"/>
                  </a:lnTo>
                  <a:close/>
                </a:path>
                <a:path w="5288280" h="8138159">
                  <a:moveTo>
                    <a:pt x="3847559" y="6191037"/>
                  </a:moveTo>
                  <a:lnTo>
                    <a:pt x="3841083" y="6214154"/>
                  </a:lnTo>
                  <a:lnTo>
                    <a:pt x="3838940" y="6221866"/>
                  </a:lnTo>
                  <a:lnTo>
                    <a:pt x="3853905" y="6231260"/>
                  </a:lnTo>
                  <a:lnTo>
                    <a:pt x="3856240" y="6223568"/>
                  </a:lnTo>
                  <a:lnTo>
                    <a:pt x="3858609" y="6215874"/>
                  </a:lnTo>
                  <a:lnTo>
                    <a:pt x="3860632" y="6208138"/>
                  </a:lnTo>
                  <a:lnTo>
                    <a:pt x="3861923" y="6200319"/>
                  </a:lnTo>
                  <a:lnTo>
                    <a:pt x="3862169" y="6197732"/>
                  </a:lnTo>
                  <a:lnTo>
                    <a:pt x="3852611" y="6194135"/>
                  </a:lnTo>
                  <a:lnTo>
                    <a:pt x="3847559" y="6191037"/>
                  </a:lnTo>
                  <a:close/>
                </a:path>
                <a:path w="5288280" h="8138159">
                  <a:moveTo>
                    <a:pt x="3943447" y="6804580"/>
                  </a:moveTo>
                  <a:lnTo>
                    <a:pt x="3932369" y="6817992"/>
                  </a:lnTo>
                  <a:lnTo>
                    <a:pt x="3949876" y="6843586"/>
                  </a:lnTo>
                  <a:lnTo>
                    <a:pt x="3953857" y="6839208"/>
                  </a:lnTo>
                  <a:lnTo>
                    <a:pt x="3962022" y="6832830"/>
                  </a:lnTo>
                  <a:lnTo>
                    <a:pt x="3961048" y="6830779"/>
                  </a:lnTo>
                  <a:lnTo>
                    <a:pt x="3957263" y="6823938"/>
                  </a:lnTo>
                  <a:lnTo>
                    <a:pt x="3952859" y="6817390"/>
                  </a:lnTo>
                  <a:lnTo>
                    <a:pt x="3943447" y="6804580"/>
                  </a:lnTo>
                  <a:close/>
                </a:path>
                <a:path w="5288280" h="8138159">
                  <a:moveTo>
                    <a:pt x="3978650" y="6284416"/>
                  </a:moveTo>
                  <a:lnTo>
                    <a:pt x="3976284" y="6285304"/>
                  </a:lnTo>
                  <a:lnTo>
                    <a:pt x="3969012" y="6288513"/>
                  </a:lnTo>
                  <a:lnTo>
                    <a:pt x="3962003" y="6292413"/>
                  </a:lnTo>
                  <a:lnTo>
                    <a:pt x="3948242" y="6300861"/>
                  </a:lnTo>
                  <a:lnTo>
                    <a:pt x="3952392" y="6304997"/>
                  </a:lnTo>
                  <a:lnTo>
                    <a:pt x="3958150" y="6313253"/>
                  </a:lnTo>
                  <a:lnTo>
                    <a:pt x="3960455" y="6312409"/>
                  </a:lnTo>
                  <a:lnTo>
                    <a:pt x="3967757" y="6309222"/>
                  </a:lnTo>
                  <a:lnTo>
                    <a:pt x="3974802" y="6305342"/>
                  </a:lnTo>
                  <a:lnTo>
                    <a:pt x="3988680" y="6296927"/>
                  </a:lnTo>
                  <a:lnTo>
                    <a:pt x="3984468" y="6292836"/>
                  </a:lnTo>
                  <a:lnTo>
                    <a:pt x="3978650" y="6284416"/>
                  </a:lnTo>
                  <a:close/>
                </a:path>
                <a:path w="5288280" h="8138159">
                  <a:moveTo>
                    <a:pt x="3344103" y="2337063"/>
                  </a:moveTo>
                  <a:lnTo>
                    <a:pt x="3334334" y="2341534"/>
                  </a:lnTo>
                  <a:lnTo>
                    <a:pt x="3329472" y="2348914"/>
                  </a:lnTo>
                  <a:lnTo>
                    <a:pt x="3329304" y="2358271"/>
                  </a:lnTo>
                  <a:lnTo>
                    <a:pt x="3333614" y="2368668"/>
                  </a:lnTo>
                  <a:lnTo>
                    <a:pt x="3360604" y="2378234"/>
                  </a:lnTo>
                  <a:lnTo>
                    <a:pt x="3369577" y="2381276"/>
                  </a:lnTo>
                  <a:lnTo>
                    <a:pt x="3379835" y="2345576"/>
                  </a:lnTo>
                  <a:lnTo>
                    <a:pt x="3370617" y="2342459"/>
                  </a:lnTo>
                  <a:lnTo>
                    <a:pt x="3361450" y="2339076"/>
                  </a:lnTo>
                  <a:lnTo>
                    <a:pt x="3352481" y="2336792"/>
                  </a:lnTo>
                  <a:lnTo>
                    <a:pt x="3344103" y="2337063"/>
                  </a:lnTo>
                  <a:close/>
                </a:path>
                <a:path w="5288280" h="8138159">
                  <a:moveTo>
                    <a:pt x="3515464" y="3359302"/>
                  </a:moveTo>
                  <a:lnTo>
                    <a:pt x="3506433" y="3365325"/>
                  </a:lnTo>
                  <a:lnTo>
                    <a:pt x="3501669" y="3372744"/>
                  </a:lnTo>
                  <a:lnTo>
                    <a:pt x="3498526" y="3381717"/>
                  </a:lnTo>
                  <a:lnTo>
                    <a:pt x="3496093" y="3391353"/>
                  </a:lnTo>
                  <a:lnTo>
                    <a:pt x="3493456" y="3400763"/>
                  </a:lnTo>
                  <a:lnTo>
                    <a:pt x="3503209" y="3403134"/>
                  </a:lnTo>
                  <a:lnTo>
                    <a:pt x="3513129" y="3405898"/>
                  </a:lnTo>
                  <a:lnTo>
                    <a:pt x="3522396" y="3407409"/>
                  </a:lnTo>
                  <a:lnTo>
                    <a:pt x="3530188" y="3406020"/>
                  </a:lnTo>
                  <a:lnTo>
                    <a:pt x="3535102" y="3400530"/>
                  </a:lnTo>
                  <a:lnTo>
                    <a:pt x="3538605" y="3391485"/>
                  </a:lnTo>
                  <a:lnTo>
                    <a:pt x="3540153" y="3381261"/>
                  </a:lnTo>
                  <a:lnTo>
                    <a:pt x="3539202" y="3372236"/>
                  </a:lnTo>
                  <a:lnTo>
                    <a:pt x="3533551" y="3363007"/>
                  </a:lnTo>
                  <a:lnTo>
                    <a:pt x="3525071" y="3358613"/>
                  </a:lnTo>
                  <a:lnTo>
                    <a:pt x="3515464" y="3359302"/>
                  </a:lnTo>
                  <a:close/>
                </a:path>
                <a:path w="5288280" h="8138159">
                  <a:moveTo>
                    <a:pt x="2930058" y="372706"/>
                  </a:moveTo>
                  <a:lnTo>
                    <a:pt x="2918261" y="378328"/>
                  </a:lnTo>
                  <a:lnTo>
                    <a:pt x="2909556" y="388567"/>
                  </a:lnTo>
                  <a:lnTo>
                    <a:pt x="2904257" y="402952"/>
                  </a:lnTo>
                  <a:lnTo>
                    <a:pt x="2909155" y="418078"/>
                  </a:lnTo>
                  <a:lnTo>
                    <a:pt x="2917758" y="429329"/>
                  </a:lnTo>
                  <a:lnTo>
                    <a:pt x="2929630" y="436064"/>
                  </a:lnTo>
                  <a:lnTo>
                    <a:pt x="2944336" y="437642"/>
                  </a:lnTo>
                  <a:lnTo>
                    <a:pt x="2952170" y="434820"/>
                  </a:lnTo>
                  <a:lnTo>
                    <a:pt x="2960040" y="428635"/>
                  </a:lnTo>
                  <a:lnTo>
                    <a:pt x="2966820" y="420555"/>
                  </a:lnTo>
                  <a:lnTo>
                    <a:pt x="2971387" y="412048"/>
                  </a:lnTo>
                  <a:lnTo>
                    <a:pt x="2973858" y="396734"/>
                  </a:lnTo>
                  <a:lnTo>
                    <a:pt x="2969266" y="384660"/>
                  </a:lnTo>
                  <a:lnTo>
                    <a:pt x="2959046" y="376309"/>
                  </a:lnTo>
                  <a:lnTo>
                    <a:pt x="2944636" y="372167"/>
                  </a:lnTo>
                  <a:lnTo>
                    <a:pt x="2930058" y="372706"/>
                  </a:lnTo>
                  <a:close/>
                </a:path>
                <a:path w="5288280" h="8138159">
                  <a:moveTo>
                    <a:pt x="3990077" y="6487860"/>
                  </a:moveTo>
                  <a:lnTo>
                    <a:pt x="4013252" y="6513047"/>
                  </a:lnTo>
                  <a:lnTo>
                    <a:pt x="4017400" y="6503821"/>
                  </a:lnTo>
                  <a:lnTo>
                    <a:pt x="4020829" y="6498979"/>
                  </a:lnTo>
                  <a:lnTo>
                    <a:pt x="3990077" y="6487860"/>
                  </a:lnTo>
                  <a:close/>
                </a:path>
                <a:path w="5288280" h="8138159">
                  <a:moveTo>
                    <a:pt x="3898425" y="5847030"/>
                  </a:moveTo>
                  <a:lnTo>
                    <a:pt x="3884634" y="5850609"/>
                  </a:lnTo>
                  <a:lnTo>
                    <a:pt x="3878981" y="5855857"/>
                  </a:lnTo>
                  <a:lnTo>
                    <a:pt x="3874426" y="5864529"/>
                  </a:lnTo>
                  <a:lnTo>
                    <a:pt x="3871795" y="5874308"/>
                  </a:lnTo>
                  <a:lnTo>
                    <a:pt x="3871915" y="5882873"/>
                  </a:lnTo>
                  <a:lnTo>
                    <a:pt x="3877823" y="5896254"/>
                  </a:lnTo>
                  <a:lnTo>
                    <a:pt x="3887439" y="5905102"/>
                  </a:lnTo>
                  <a:lnTo>
                    <a:pt x="3899918" y="5908038"/>
                  </a:lnTo>
                  <a:lnTo>
                    <a:pt x="3914417" y="5903684"/>
                  </a:lnTo>
                  <a:lnTo>
                    <a:pt x="3919456" y="5898276"/>
                  </a:lnTo>
                  <a:lnTo>
                    <a:pt x="3922834" y="5890139"/>
                  </a:lnTo>
                  <a:lnTo>
                    <a:pt x="3925403" y="5881070"/>
                  </a:lnTo>
                  <a:lnTo>
                    <a:pt x="3928015" y="5872866"/>
                  </a:lnTo>
                  <a:lnTo>
                    <a:pt x="3920958" y="5858071"/>
                  </a:lnTo>
                  <a:lnTo>
                    <a:pt x="3910813" y="5849488"/>
                  </a:lnTo>
                  <a:lnTo>
                    <a:pt x="3898425" y="5847030"/>
                  </a:lnTo>
                  <a:close/>
                </a:path>
                <a:path w="5288280" h="8138159">
                  <a:moveTo>
                    <a:pt x="3482078" y="3158346"/>
                  </a:moveTo>
                  <a:lnTo>
                    <a:pt x="3473445" y="3164920"/>
                  </a:lnTo>
                  <a:lnTo>
                    <a:pt x="3468962" y="3172015"/>
                  </a:lnTo>
                  <a:lnTo>
                    <a:pt x="3465854" y="3180316"/>
                  </a:lnTo>
                  <a:lnTo>
                    <a:pt x="3463346" y="3189167"/>
                  </a:lnTo>
                  <a:lnTo>
                    <a:pt x="3460668" y="3197916"/>
                  </a:lnTo>
                  <a:lnTo>
                    <a:pt x="3469948" y="3199996"/>
                  </a:lnTo>
                  <a:lnTo>
                    <a:pt x="3479410" y="3202337"/>
                  </a:lnTo>
                  <a:lnTo>
                    <a:pt x="3488124" y="3203439"/>
                  </a:lnTo>
                  <a:lnTo>
                    <a:pt x="3495160" y="3201803"/>
                  </a:lnTo>
                  <a:lnTo>
                    <a:pt x="3500244" y="3196318"/>
                  </a:lnTo>
                  <a:lnTo>
                    <a:pt x="3503924" y="3187729"/>
                  </a:lnTo>
                  <a:lnTo>
                    <a:pt x="3505638" y="3178222"/>
                  </a:lnTo>
                  <a:lnTo>
                    <a:pt x="3504825" y="3169983"/>
                  </a:lnTo>
                  <a:lnTo>
                    <a:pt x="3499306" y="3160959"/>
                  </a:lnTo>
                  <a:lnTo>
                    <a:pt x="3491211" y="3157053"/>
                  </a:lnTo>
                  <a:lnTo>
                    <a:pt x="3482078" y="3158346"/>
                  </a:lnTo>
                  <a:close/>
                </a:path>
                <a:path w="5288280" h="8138159">
                  <a:moveTo>
                    <a:pt x="3447068" y="2951081"/>
                  </a:moveTo>
                  <a:lnTo>
                    <a:pt x="3440915" y="2952568"/>
                  </a:lnTo>
                  <a:lnTo>
                    <a:pt x="3434295" y="2957518"/>
                  </a:lnTo>
                  <a:lnTo>
                    <a:pt x="3427476" y="2963985"/>
                  </a:lnTo>
                  <a:lnTo>
                    <a:pt x="3420724" y="2970021"/>
                  </a:lnTo>
                  <a:lnTo>
                    <a:pt x="3424529" y="2978039"/>
                  </a:lnTo>
                  <a:lnTo>
                    <a:pt x="3428193" y="2986368"/>
                  </a:lnTo>
                  <a:lnTo>
                    <a:pt x="3432361" y="2993522"/>
                  </a:lnTo>
                  <a:lnTo>
                    <a:pt x="3437679" y="2998009"/>
                  </a:lnTo>
                  <a:lnTo>
                    <a:pt x="3444621" y="2998668"/>
                  </a:lnTo>
                  <a:lnTo>
                    <a:pt x="3453221" y="2996646"/>
                  </a:lnTo>
                  <a:lnTo>
                    <a:pt x="3461264" y="2992710"/>
                  </a:lnTo>
                  <a:lnTo>
                    <a:pt x="3466533" y="2987628"/>
                  </a:lnTo>
                  <a:lnTo>
                    <a:pt x="3470861" y="2974272"/>
                  </a:lnTo>
                  <a:lnTo>
                    <a:pt x="3468151" y="2963183"/>
                  </a:lnTo>
                  <a:lnTo>
                    <a:pt x="3459767" y="2955179"/>
                  </a:lnTo>
                  <a:lnTo>
                    <a:pt x="3447068" y="2951081"/>
                  </a:lnTo>
                  <a:close/>
                </a:path>
                <a:path w="5288280" h="8138159">
                  <a:moveTo>
                    <a:pt x="3327852" y="2134376"/>
                  </a:moveTo>
                  <a:lnTo>
                    <a:pt x="3325545" y="2135427"/>
                  </a:lnTo>
                  <a:lnTo>
                    <a:pt x="3318303" y="2138629"/>
                  </a:lnTo>
                  <a:lnTo>
                    <a:pt x="3311333" y="2142564"/>
                  </a:lnTo>
                  <a:lnTo>
                    <a:pt x="3297635" y="2151170"/>
                  </a:lnTo>
                  <a:lnTo>
                    <a:pt x="3301925" y="2155318"/>
                  </a:lnTo>
                  <a:lnTo>
                    <a:pt x="3307905" y="2163677"/>
                  </a:lnTo>
                  <a:lnTo>
                    <a:pt x="3317487" y="2159365"/>
                  </a:lnTo>
                  <a:lnTo>
                    <a:pt x="3324410" y="2155320"/>
                  </a:lnTo>
                  <a:lnTo>
                    <a:pt x="3338002" y="2146558"/>
                  </a:lnTo>
                  <a:lnTo>
                    <a:pt x="3333799" y="2142741"/>
                  </a:lnTo>
                  <a:lnTo>
                    <a:pt x="3327852" y="2134376"/>
                  </a:lnTo>
                  <a:close/>
                </a:path>
                <a:path w="5288280" h="8138159">
                  <a:moveTo>
                    <a:pt x="3376922" y="2542031"/>
                  </a:moveTo>
                  <a:lnTo>
                    <a:pt x="3365991" y="2549067"/>
                  </a:lnTo>
                  <a:lnTo>
                    <a:pt x="3360279" y="2560773"/>
                  </a:lnTo>
                  <a:lnTo>
                    <a:pt x="3360784" y="2576184"/>
                  </a:lnTo>
                  <a:lnTo>
                    <a:pt x="3364625" y="2581807"/>
                  </a:lnTo>
                  <a:lnTo>
                    <a:pt x="3371938" y="2586530"/>
                  </a:lnTo>
                  <a:lnTo>
                    <a:pt x="3380735" y="2590826"/>
                  </a:lnTo>
                  <a:lnTo>
                    <a:pt x="3389028" y="2595169"/>
                  </a:lnTo>
                  <a:lnTo>
                    <a:pt x="3395707" y="2588832"/>
                  </a:lnTo>
                  <a:lnTo>
                    <a:pt x="3402800" y="2582462"/>
                  </a:lnTo>
                  <a:lnTo>
                    <a:pt x="3408448" y="2575997"/>
                  </a:lnTo>
                  <a:lnTo>
                    <a:pt x="3410795" y="2569371"/>
                  </a:lnTo>
                  <a:lnTo>
                    <a:pt x="3409031" y="2560775"/>
                  </a:lnTo>
                  <a:lnTo>
                    <a:pt x="3404397" y="2551564"/>
                  </a:lnTo>
                  <a:lnTo>
                    <a:pt x="3398281" y="2544071"/>
                  </a:lnTo>
                  <a:lnTo>
                    <a:pt x="3392073" y="2540627"/>
                  </a:lnTo>
                  <a:lnTo>
                    <a:pt x="3376922" y="2542031"/>
                  </a:lnTo>
                  <a:close/>
                </a:path>
                <a:path w="5288280" h="8138159">
                  <a:moveTo>
                    <a:pt x="3410326" y="2746443"/>
                  </a:moveTo>
                  <a:lnTo>
                    <a:pt x="3404688" y="2750029"/>
                  </a:lnTo>
                  <a:lnTo>
                    <a:pt x="3399816" y="2757046"/>
                  </a:lnTo>
                  <a:lnTo>
                    <a:pt x="3395276" y="2765560"/>
                  </a:lnTo>
                  <a:lnTo>
                    <a:pt x="3390632" y="2773638"/>
                  </a:lnTo>
                  <a:lnTo>
                    <a:pt x="3396684" y="2780561"/>
                  </a:lnTo>
                  <a:lnTo>
                    <a:pt x="3402745" y="2787966"/>
                  </a:lnTo>
                  <a:lnTo>
                    <a:pt x="3408873" y="2793875"/>
                  </a:lnTo>
                  <a:lnTo>
                    <a:pt x="3415129" y="2796310"/>
                  </a:lnTo>
                  <a:lnTo>
                    <a:pt x="3423288" y="2794810"/>
                  </a:lnTo>
                  <a:lnTo>
                    <a:pt x="3432093" y="2790334"/>
                  </a:lnTo>
                  <a:lnTo>
                    <a:pt x="3439406" y="2784221"/>
                  </a:lnTo>
                  <a:lnTo>
                    <a:pt x="3443086" y="2777805"/>
                  </a:lnTo>
                  <a:lnTo>
                    <a:pt x="3442862" y="2762597"/>
                  </a:lnTo>
                  <a:lnTo>
                    <a:pt x="3436636" y="2751656"/>
                  </a:lnTo>
                  <a:lnTo>
                    <a:pt x="3425445" y="2745949"/>
                  </a:lnTo>
                  <a:lnTo>
                    <a:pt x="3410326" y="2746443"/>
                  </a:lnTo>
                  <a:close/>
                </a:path>
                <a:path w="5288280" h="8138159">
                  <a:moveTo>
                    <a:pt x="3249036" y="1704244"/>
                  </a:moveTo>
                  <a:lnTo>
                    <a:pt x="3243057" y="1707109"/>
                  </a:lnTo>
                  <a:lnTo>
                    <a:pt x="3237338" y="1713483"/>
                  </a:lnTo>
                  <a:lnTo>
                    <a:pt x="3231731" y="1721390"/>
                  </a:lnTo>
                  <a:lnTo>
                    <a:pt x="3226087" y="1728851"/>
                  </a:lnTo>
                  <a:lnTo>
                    <a:pt x="3231389" y="1736515"/>
                  </a:lnTo>
                  <a:lnTo>
                    <a:pt x="3236608" y="1744547"/>
                  </a:lnTo>
                  <a:lnTo>
                    <a:pt x="3242084" y="1751183"/>
                  </a:lnTo>
                  <a:lnTo>
                    <a:pt x="3248158" y="1754658"/>
                  </a:lnTo>
                  <a:lnTo>
                    <a:pt x="3256190" y="1753850"/>
                  </a:lnTo>
                  <a:lnTo>
                    <a:pt x="3265273" y="1750165"/>
                  </a:lnTo>
                  <a:lnTo>
                    <a:pt x="3273137" y="1744734"/>
                  </a:lnTo>
                  <a:lnTo>
                    <a:pt x="3277509" y="1738689"/>
                  </a:lnTo>
                  <a:lnTo>
                    <a:pt x="3278753" y="1724085"/>
                  </a:lnTo>
                  <a:lnTo>
                    <a:pt x="3273675" y="1712861"/>
                  </a:lnTo>
                  <a:lnTo>
                    <a:pt x="3263396" y="1705941"/>
                  </a:lnTo>
                  <a:lnTo>
                    <a:pt x="3249036" y="1704244"/>
                  </a:lnTo>
                  <a:close/>
                </a:path>
                <a:path w="5288280" h="8138159">
                  <a:moveTo>
                    <a:pt x="3605347" y="3994441"/>
                  </a:moveTo>
                  <a:lnTo>
                    <a:pt x="3599355" y="3996791"/>
                  </a:lnTo>
                  <a:lnTo>
                    <a:pt x="3593466" y="4002676"/>
                  </a:lnTo>
                  <a:lnTo>
                    <a:pt x="3587626" y="4010102"/>
                  </a:lnTo>
                  <a:lnTo>
                    <a:pt x="3581780" y="4017078"/>
                  </a:lnTo>
                  <a:lnTo>
                    <a:pt x="3586580" y="4025278"/>
                  </a:lnTo>
                  <a:lnTo>
                    <a:pt x="3591262" y="4033755"/>
                  </a:lnTo>
                  <a:lnTo>
                    <a:pt x="3596280" y="4040759"/>
                  </a:lnTo>
                  <a:lnTo>
                    <a:pt x="3602086" y="4044540"/>
                  </a:lnTo>
                  <a:lnTo>
                    <a:pt x="3609708" y="4044135"/>
                  </a:lnTo>
                  <a:lnTo>
                    <a:pt x="3618536" y="4040538"/>
                  </a:lnTo>
                  <a:lnTo>
                    <a:pt x="3626409" y="4034961"/>
                  </a:lnTo>
                  <a:lnTo>
                    <a:pt x="3631168" y="4028613"/>
                  </a:lnTo>
                  <a:lnTo>
                    <a:pt x="3633545" y="4014326"/>
                  </a:lnTo>
                  <a:lnTo>
                    <a:pt x="3629091" y="4003371"/>
                  </a:lnTo>
                  <a:lnTo>
                    <a:pt x="3619221" y="3996493"/>
                  </a:lnTo>
                  <a:lnTo>
                    <a:pt x="3605347" y="3994441"/>
                  </a:lnTo>
                  <a:close/>
                </a:path>
                <a:path w="5288280" h="8138159">
                  <a:moveTo>
                    <a:pt x="3545011" y="3582759"/>
                  </a:moveTo>
                  <a:lnTo>
                    <a:pt x="3539549" y="3585973"/>
                  </a:lnTo>
                  <a:lnTo>
                    <a:pt x="3534739" y="3592119"/>
                  </a:lnTo>
                  <a:lnTo>
                    <a:pt x="3530203" y="3599513"/>
                  </a:lnTo>
                  <a:lnTo>
                    <a:pt x="3525560" y="3606473"/>
                  </a:lnTo>
                  <a:lnTo>
                    <a:pt x="3531882" y="3612847"/>
                  </a:lnTo>
                  <a:lnTo>
                    <a:pt x="3538155" y="3619519"/>
                  </a:lnTo>
                  <a:lnTo>
                    <a:pt x="3544553" y="3624945"/>
                  </a:lnTo>
                  <a:lnTo>
                    <a:pt x="3551254" y="3627579"/>
                  </a:lnTo>
                  <a:lnTo>
                    <a:pt x="3558735" y="3626454"/>
                  </a:lnTo>
                  <a:lnTo>
                    <a:pt x="3567083" y="3622384"/>
                  </a:lnTo>
                  <a:lnTo>
                    <a:pt x="3574078" y="3616783"/>
                  </a:lnTo>
                  <a:lnTo>
                    <a:pt x="3577498" y="3611065"/>
                  </a:lnTo>
                  <a:lnTo>
                    <a:pt x="3576858" y="3596455"/>
                  </a:lnTo>
                  <a:lnTo>
                    <a:pt x="3570313" y="3586710"/>
                  </a:lnTo>
                  <a:lnTo>
                    <a:pt x="3559238" y="3582066"/>
                  </a:lnTo>
                  <a:lnTo>
                    <a:pt x="3545011" y="3582759"/>
                  </a:lnTo>
                  <a:close/>
                </a:path>
                <a:path w="5288280" h="8138159">
                  <a:moveTo>
                    <a:pt x="4074637" y="7641376"/>
                  </a:moveTo>
                  <a:lnTo>
                    <a:pt x="4070806" y="7646054"/>
                  </a:lnTo>
                  <a:lnTo>
                    <a:pt x="4062856" y="7652491"/>
                  </a:lnTo>
                  <a:lnTo>
                    <a:pt x="4063982" y="7655073"/>
                  </a:lnTo>
                  <a:lnTo>
                    <a:pt x="4067623" y="7662341"/>
                  </a:lnTo>
                  <a:lnTo>
                    <a:pt x="4071986" y="7669304"/>
                  </a:lnTo>
                  <a:lnTo>
                    <a:pt x="4076693" y="7676120"/>
                  </a:lnTo>
                  <a:lnTo>
                    <a:pt x="4081366" y="7682948"/>
                  </a:lnTo>
                  <a:lnTo>
                    <a:pt x="4083640" y="7674975"/>
                  </a:lnTo>
                  <a:lnTo>
                    <a:pt x="4085959" y="7667014"/>
                  </a:lnTo>
                  <a:lnTo>
                    <a:pt x="4087919" y="7659025"/>
                  </a:lnTo>
                  <a:lnTo>
                    <a:pt x="4089118" y="7650967"/>
                  </a:lnTo>
                  <a:lnTo>
                    <a:pt x="4089338" y="7648212"/>
                  </a:lnTo>
                  <a:lnTo>
                    <a:pt x="4079738" y="7644570"/>
                  </a:lnTo>
                  <a:lnTo>
                    <a:pt x="4074637" y="7641376"/>
                  </a:lnTo>
                  <a:close/>
                </a:path>
                <a:path w="5288280" h="8138159">
                  <a:moveTo>
                    <a:pt x="3837056" y="5442573"/>
                  </a:moveTo>
                  <a:lnTo>
                    <a:pt x="3831762" y="5445776"/>
                  </a:lnTo>
                  <a:lnTo>
                    <a:pt x="3827095" y="5451832"/>
                  </a:lnTo>
                  <a:lnTo>
                    <a:pt x="3822697" y="5459111"/>
                  </a:lnTo>
                  <a:lnTo>
                    <a:pt x="3818211" y="5465984"/>
                  </a:lnTo>
                  <a:lnTo>
                    <a:pt x="3824425" y="5472262"/>
                  </a:lnTo>
                  <a:lnTo>
                    <a:pt x="3830576" y="5478856"/>
                  </a:lnTo>
                  <a:lnTo>
                    <a:pt x="3836870" y="5484272"/>
                  </a:lnTo>
                  <a:lnTo>
                    <a:pt x="3843514" y="5487015"/>
                  </a:lnTo>
                  <a:lnTo>
                    <a:pt x="3850777" y="5485948"/>
                  </a:lnTo>
                  <a:lnTo>
                    <a:pt x="3858939" y="5481999"/>
                  </a:lnTo>
                  <a:lnTo>
                    <a:pt x="3865794" y="5476531"/>
                  </a:lnTo>
                  <a:lnTo>
                    <a:pt x="3869136" y="5470908"/>
                  </a:lnTo>
                  <a:lnTo>
                    <a:pt x="3868380" y="5456505"/>
                  </a:lnTo>
                  <a:lnTo>
                    <a:pt x="3861934" y="5446779"/>
                  </a:lnTo>
                  <a:lnTo>
                    <a:pt x="3851070" y="5442034"/>
                  </a:lnTo>
                  <a:lnTo>
                    <a:pt x="3837056" y="5442573"/>
                  </a:lnTo>
                  <a:close/>
                </a:path>
                <a:path w="5288280" h="8138159">
                  <a:moveTo>
                    <a:pt x="4043661" y="7436729"/>
                  </a:moveTo>
                  <a:lnTo>
                    <a:pt x="4035382" y="7445225"/>
                  </a:lnTo>
                  <a:lnTo>
                    <a:pt x="4031279" y="7449485"/>
                  </a:lnTo>
                  <a:lnTo>
                    <a:pt x="4048243" y="7477092"/>
                  </a:lnTo>
                  <a:lnTo>
                    <a:pt x="4052235" y="7472781"/>
                  </a:lnTo>
                  <a:lnTo>
                    <a:pt x="4060463" y="7466807"/>
                  </a:lnTo>
                  <a:lnTo>
                    <a:pt x="4059537" y="7464404"/>
                  </a:lnTo>
                  <a:lnTo>
                    <a:pt x="4056261" y="7457222"/>
                  </a:lnTo>
                  <a:lnTo>
                    <a:pt x="4052279" y="7450305"/>
                  </a:lnTo>
                  <a:lnTo>
                    <a:pt x="4043661" y="7436729"/>
                  </a:lnTo>
                  <a:close/>
                </a:path>
                <a:path w="5288280" h="8138159">
                  <a:moveTo>
                    <a:pt x="4003820" y="7216274"/>
                  </a:moveTo>
                  <a:lnTo>
                    <a:pt x="3992032" y="7221911"/>
                  </a:lnTo>
                  <a:lnTo>
                    <a:pt x="3983330" y="7232151"/>
                  </a:lnTo>
                  <a:lnTo>
                    <a:pt x="3978022" y="7246578"/>
                  </a:lnTo>
                  <a:lnTo>
                    <a:pt x="3982934" y="7261788"/>
                  </a:lnTo>
                  <a:lnTo>
                    <a:pt x="3991539" y="7273052"/>
                  </a:lnTo>
                  <a:lnTo>
                    <a:pt x="4003404" y="7279743"/>
                  </a:lnTo>
                  <a:lnTo>
                    <a:pt x="4018097" y="7281234"/>
                  </a:lnTo>
                  <a:lnTo>
                    <a:pt x="4025940" y="7278443"/>
                  </a:lnTo>
                  <a:lnTo>
                    <a:pt x="4033821" y="7272276"/>
                  </a:lnTo>
                  <a:lnTo>
                    <a:pt x="4040610" y="7264240"/>
                  </a:lnTo>
                  <a:lnTo>
                    <a:pt x="4045179" y="7255842"/>
                  </a:lnTo>
                  <a:lnTo>
                    <a:pt x="4047633" y="7240415"/>
                  </a:lnTo>
                  <a:lnTo>
                    <a:pt x="4043038" y="7228328"/>
                  </a:lnTo>
                  <a:lnTo>
                    <a:pt x="4032814" y="7219952"/>
                  </a:lnTo>
                  <a:lnTo>
                    <a:pt x="4018381" y="7215659"/>
                  </a:lnTo>
                  <a:lnTo>
                    <a:pt x="4003820" y="7216274"/>
                  </a:lnTo>
                  <a:close/>
                </a:path>
                <a:path w="5288280" h="8138159">
                  <a:moveTo>
                    <a:pt x="4059533" y="6898593"/>
                  </a:moveTo>
                  <a:lnTo>
                    <a:pt x="4054273" y="6902052"/>
                  </a:lnTo>
                  <a:lnTo>
                    <a:pt x="4049693" y="6908737"/>
                  </a:lnTo>
                  <a:lnTo>
                    <a:pt x="4045408" y="6916808"/>
                  </a:lnTo>
                  <a:lnTo>
                    <a:pt x="4041033" y="6924429"/>
                  </a:lnTo>
                  <a:lnTo>
                    <a:pt x="4046768" y="6931048"/>
                  </a:lnTo>
                  <a:lnTo>
                    <a:pt x="4052502" y="6938070"/>
                  </a:lnTo>
                  <a:lnTo>
                    <a:pt x="4058286" y="6943684"/>
                  </a:lnTo>
                  <a:lnTo>
                    <a:pt x="4064168" y="6946075"/>
                  </a:lnTo>
                  <a:lnTo>
                    <a:pt x="4072027" y="6944512"/>
                  </a:lnTo>
                  <a:lnTo>
                    <a:pt x="4080450" y="6940206"/>
                  </a:lnTo>
                  <a:lnTo>
                    <a:pt x="4087427" y="6934359"/>
                  </a:lnTo>
                  <a:lnTo>
                    <a:pt x="4090949" y="6928168"/>
                  </a:lnTo>
                  <a:lnTo>
                    <a:pt x="4090761" y="6913639"/>
                  </a:lnTo>
                  <a:lnTo>
                    <a:pt x="4084675" y="6903442"/>
                  </a:lnTo>
                  <a:lnTo>
                    <a:pt x="4073872" y="6898214"/>
                  </a:lnTo>
                  <a:lnTo>
                    <a:pt x="4059533" y="6898593"/>
                  </a:lnTo>
                  <a:close/>
                </a:path>
                <a:path w="5288280" h="8138159">
                  <a:moveTo>
                    <a:pt x="3928828" y="6057451"/>
                  </a:moveTo>
                  <a:lnTo>
                    <a:pt x="3923389" y="6061236"/>
                  </a:lnTo>
                  <a:lnTo>
                    <a:pt x="3918767" y="6068431"/>
                  </a:lnTo>
                  <a:lnTo>
                    <a:pt x="3914493" y="6077095"/>
                  </a:lnTo>
                  <a:lnTo>
                    <a:pt x="3910093" y="6085288"/>
                  </a:lnTo>
                  <a:lnTo>
                    <a:pt x="3916405" y="6091861"/>
                  </a:lnTo>
                  <a:lnTo>
                    <a:pt x="3922696" y="6098832"/>
                  </a:lnTo>
                  <a:lnTo>
                    <a:pt x="3929011" y="6104392"/>
                  </a:lnTo>
                  <a:lnTo>
                    <a:pt x="3935393" y="6106732"/>
                  </a:lnTo>
                  <a:lnTo>
                    <a:pt x="3943706" y="6104995"/>
                  </a:lnTo>
                  <a:lnTo>
                    <a:pt x="3952658" y="6100433"/>
                  </a:lnTo>
                  <a:lnTo>
                    <a:pt x="3959953" y="6094414"/>
                  </a:lnTo>
                  <a:lnTo>
                    <a:pt x="3963294" y="6088304"/>
                  </a:lnTo>
                  <a:lnTo>
                    <a:pt x="3962024" y="6073439"/>
                  </a:lnTo>
                  <a:lnTo>
                    <a:pt x="3955301" y="6062608"/>
                  </a:lnTo>
                  <a:lnTo>
                    <a:pt x="3943959" y="6056913"/>
                  </a:lnTo>
                  <a:lnTo>
                    <a:pt x="3928828" y="6057451"/>
                  </a:lnTo>
                  <a:close/>
                </a:path>
                <a:path w="5288280" h="8138159">
                  <a:moveTo>
                    <a:pt x="4173777" y="7530021"/>
                  </a:moveTo>
                  <a:lnTo>
                    <a:pt x="4171431" y="7531043"/>
                  </a:lnTo>
                  <a:lnTo>
                    <a:pt x="4164450" y="7534610"/>
                  </a:lnTo>
                  <a:lnTo>
                    <a:pt x="4157767" y="7538852"/>
                  </a:lnTo>
                  <a:lnTo>
                    <a:pt x="4144675" y="7548010"/>
                  </a:lnTo>
                  <a:lnTo>
                    <a:pt x="4149115" y="7551804"/>
                  </a:lnTo>
                  <a:lnTo>
                    <a:pt x="4155228" y="7559702"/>
                  </a:lnTo>
                  <a:lnTo>
                    <a:pt x="4157539" y="7558678"/>
                  </a:lnTo>
                  <a:lnTo>
                    <a:pt x="4164549" y="7555092"/>
                  </a:lnTo>
                  <a:lnTo>
                    <a:pt x="4171268" y="7550841"/>
                  </a:lnTo>
                  <a:lnTo>
                    <a:pt x="4184436" y="7541730"/>
                  </a:lnTo>
                  <a:lnTo>
                    <a:pt x="4179963" y="7537945"/>
                  </a:lnTo>
                  <a:lnTo>
                    <a:pt x="4173777" y="7530021"/>
                  </a:lnTo>
                  <a:close/>
                </a:path>
                <a:path w="5288280" h="8138159">
                  <a:moveTo>
                    <a:pt x="4030436" y="6695201"/>
                  </a:moveTo>
                  <a:lnTo>
                    <a:pt x="4024599" y="6697842"/>
                  </a:lnTo>
                  <a:lnTo>
                    <a:pt x="4019011" y="6703696"/>
                  </a:lnTo>
                  <a:lnTo>
                    <a:pt x="4013532" y="6710933"/>
                  </a:lnTo>
                  <a:lnTo>
                    <a:pt x="4008018" y="6717727"/>
                  </a:lnTo>
                  <a:lnTo>
                    <a:pt x="4012934" y="6725124"/>
                  </a:lnTo>
                  <a:lnTo>
                    <a:pt x="4017785" y="6732909"/>
                  </a:lnTo>
                  <a:lnTo>
                    <a:pt x="4022892" y="6739330"/>
                  </a:lnTo>
                  <a:lnTo>
                    <a:pt x="4028575" y="6742635"/>
                  </a:lnTo>
                  <a:lnTo>
                    <a:pt x="4036040" y="6742043"/>
                  </a:lnTo>
                  <a:lnTo>
                    <a:pt x="4044505" y="6738569"/>
                  </a:lnTo>
                  <a:lnTo>
                    <a:pt x="4051946" y="6733293"/>
                  </a:lnTo>
                  <a:lnTo>
                    <a:pt x="4056342" y="6727294"/>
                  </a:lnTo>
                  <a:lnTo>
                    <a:pt x="4058310" y="6713268"/>
                  </a:lnTo>
                  <a:lnTo>
                    <a:pt x="4053723" y="6702860"/>
                  </a:lnTo>
                  <a:lnTo>
                    <a:pt x="4043969" y="6696645"/>
                  </a:lnTo>
                  <a:lnTo>
                    <a:pt x="4030436" y="6695201"/>
                  </a:lnTo>
                  <a:close/>
                </a:path>
                <a:path w="5288280" h="8138159">
                  <a:moveTo>
                    <a:pt x="3094987" y="5445156"/>
                  </a:moveTo>
                  <a:lnTo>
                    <a:pt x="3088974" y="5448125"/>
                  </a:lnTo>
                  <a:lnTo>
                    <a:pt x="3083269" y="5454652"/>
                  </a:lnTo>
                  <a:lnTo>
                    <a:pt x="3077687" y="5462703"/>
                  </a:lnTo>
                  <a:lnTo>
                    <a:pt x="3072045" y="5470244"/>
                  </a:lnTo>
                  <a:lnTo>
                    <a:pt x="3077415" y="5478015"/>
                  </a:lnTo>
                  <a:lnTo>
                    <a:pt x="3082729" y="5486190"/>
                  </a:lnTo>
                  <a:lnTo>
                    <a:pt x="3088266" y="5492870"/>
                  </a:lnTo>
                  <a:lnTo>
                    <a:pt x="3094304" y="5496159"/>
                  </a:lnTo>
                  <a:lnTo>
                    <a:pt x="3102558" y="5495358"/>
                  </a:lnTo>
                  <a:lnTo>
                    <a:pt x="3111784" y="5491579"/>
                  </a:lnTo>
                  <a:lnTo>
                    <a:pt x="3119724" y="5485968"/>
                  </a:lnTo>
                  <a:lnTo>
                    <a:pt x="3124123" y="5479670"/>
                  </a:lnTo>
                  <a:lnTo>
                    <a:pt x="3125399" y="5464786"/>
                  </a:lnTo>
                  <a:lnTo>
                    <a:pt x="3120155" y="5453505"/>
                  </a:lnTo>
                  <a:lnTo>
                    <a:pt x="3109610" y="5446678"/>
                  </a:lnTo>
                  <a:lnTo>
                    <a:pt x="3094987" y="5445156"/>
                  </a:lnTo>
                  <a:close/>
                </a:path>
                <a:path w="5288280" h="8138159">
                  <a:moveTo>
                    <a:pt x="4133257" y="7306768"/>
                  </a:moveTo>
                  <a:lnTo>
                    <a:pt x="4124552" y="7313431"/>
                  </a:lnTo>
                  <a:lnTo>
                    <a:pt x="4120049" y="7320716"/>
                  </a:lnTo>
                  <a:lnTo>
                    <a:pt x="4116916" y="7329169"/>
                  </a:lnTo>
                  <a:lnTo>
                    <a:pt x="4114386" y="7338134"/>
                  </a:lnTo>
                  <a:lnTo>
                    <a:pt x="4111688" y="7346958"/>
                  </a:lnTo>
                  <a:lnTo>
                    <a:pt x="4120980" y="7349123"/>
                  </a:lnTo>
                  <a:lnTo>
                    <a:pt x="4130487" y="7351610"/>
                  </a:lnTo>
                  <a:lnTo>
                    <a:pt x="4139223" y="7352836"/>
                  </a:lnTo>
                  <a:lnTo>
                    <a:pt x="4146203" y="7351219"/>
                  </a:lnTo>
                  <a:lnTo>
                    <a:pt x="4151287" y="7345536"/>
                  </a:lnTo>
                  <a:lnTo>
                    <a:pt x="4154960" y="7336824"/>
                  </a:lnTo>
                  <a:lnTo>
                    <a:pt x="4156680" y="7327198"/>
                  </a:lnTo>
                  <a:lnTo>
                    <a:pt x="4155908" y="7318773"/>
                  </a:lnTo>
                  <a:lnTo>
                    <a:pt x="4150473" y="7309601"/>
                  </a:lnTo>
                  <a:lnTo>
                    <a:pt x="4142410" y="7305545"/>
                  </a:lnTo>
                  <a:lnTo>
                    <a:pt x="4133257" y="7306768"/>
                  </a:lnTo>
                  <a:close/>
                </a:path>
                <a:path w="5288280" h="8138159">
                  <a:moveTo>
                    <a:pt x="3892997" y="6382395"/>
                  </a:moveTo>
                  <a:lnTo>
                    <a:pt x="3885501" y="6387242"/>
                  </a:lnTo>
                  <a:lnTo>
                    <a:pt x="3877634" y="6392015"/>
                  </a:lnTo>
                  <a:lnTo>
                    <a:pt x="3871126" y="6397085"/>
                  </a:lnTo>
                  <a:lnTo>
                    <a:pt x="3867710" y="6402822"/>
                  </a:lnTo>
                  <a:lnTo>
                    <a:pt x="3867932" y="6410961"/>
                  </a:lnTo>
                  <a:lnTo>
                    <a:pt x="3870834" y="6420221"/>
                  </a:lnTo>
                  <a:lnTo>
                    <a:pt x="3875471" y="6428229"/>
                  </a:lnTo>
                  <a:lnTo>
                    <a:pt x="3880896" y="6432606"/>
                  </a:lnTo>
                  <a:lnTo>
                    <a:pt x="3894675" y="6433680"/>
                  </a:lnTo>
                  <a:lnTo>
                    <a:pt x="3904686" y="6428129"/>
                  </a:lnTo>
                  <a:lnTo>
                    <a:pt x="3910874" y="6417903"/>
                  </a:lnTo>
                  <a:lnTo>
                    <a:pt x="3913185" y="6404951"/>
                  </a:lnTo>
                  <a:lnTo>
                    <a:pt x="3911132" y="6399404"/>
                  </a:lnTo>
                  <a:lnTo>
                    <a:pt x="3905858" y="6393755"/>
                  </a:lnTo>
                  <a:lnTo>
                    <a:pt x="3899201" y="6388065"/>
                  </a:lnTo>
                  <a:lnTo>
                    <a:pt x="3892997" y="6382395"/>
                  </a:lnTo>
                  <a:close/>
                </a:path>
                <a:path w="5288280" h="8138159">
                  <a:moveTo>
                    <a:pt x="4366385" y="6730544"/>
                  </a:moveTo>
                  <a:lnTo>
                    <a:pt x="4360043" y="6732203"/>
                  </a:lnTo>
                  <a:lnTo>
                    <a:pt x="4353258" y="6737403"/>
                  </a:lnTo>
                  <a:lnTo>
                    <a:pt x="4346263" y="6744127"/>
                  </a:lnTo>
                  <a:lnTo>
                    <a:pt x="4339286" y="6750361"/>
                  </a:lnTo>
                  <a:lnTo>
                    <a:pt x="4343119" y="6758724"/>
                  </a:lnTo>
                  <a:lnTo>
                    <a:pt x="4346936" y="6767394"/>
                  </a:lnTo>
                  <a:lnTo>
                    <a:pt x="4351325" y="6774786"/>
                  </a:lnTo>
                  <a:lnTo>
                    <a:pt x="4356874" y="6779316"/>
                  </a:lnTo>
                  <a:lnTo>
                    <a:pt x="4364245" y="6780041"/>
                  </a:lnTo>
                  <a:lnTo>
                    <a:pt x="4373266" y="6777950"/>
                  </a:lnTo>
                  <a:lnTo>
                    <a:pt x="4381648" y="6773841"/>
                  </a:lnTo>
                  <a:lnTo>
                    <a:pt x="4387104" y="6768513"/>
                  </a:lnTo>
                  <a:lnTo>
                    <a:pt x="4391755" y="6754398"/>
                  </a:lnTo>
                  <a:lnTo>
                    <a:pt x="4388832" y="6742880"/>
                  </a:lnTo>
                  <a:lnTo>
                    <a:pt x="4379865" y="6734685"/>
                  </a:lnTo>
                  <a:lnTo>
                    <a:pt x="4366385" y="6730544"/>
                  </a:lnTo>
                  <a:close/>
                </a:path>
                <a:path w="5288280" h="8138159">
                  <a:moveTo>
                    <a:pt x="4404216" y="6958530"/>
                  </a:moveTo>
                  <a:lnTo>
                    <a:pt x="4401982" y="6959603"/>
                  </a:lnTo>
                  <a:lnTo>
                    <a:pt x="4394971" y="6963397"/>
                  </a:lnTo>
                  <a:lnTo>
                    <a:pt x="4388263" y="6967885"/>
                  </a:lnTo>
                  <a:lnTo>
                    <a:pt x="4375268" y="6977500"/>
                  </a:lnTo>
                  <a:lnTo>
                    <a:pt x="4379718" y="6981795"/>
                  </a:lnTo>
                  <a:lnTo>
                    <a:pt x="4386570" y="6990465"/>
                  </a:lnTo>
                  <a:lnTo>
                    <a:pt x="4388480" y="6989511"/>
                  </a:lnTo>
                  <a:lnTo>
                    <a:pt x="4395453" y="6985440"/>
                  </a:lnTo>
                  <a:lnTo>
                    <a:pt x="4402166" y="6980744"/>
                  </a:lnTo>
                  <a:lnTo>
                    <a:pt x="4415403" y="6970755"/>
                  </a:lnTo>
                  <a:lnTo>
                    <a:pt x="4410665" y="6966815"/>
                  </a:lnTo>
                  <a:lnTo>
                    <a:pt x="4404216" y="6958530"/>
                  </a:lnTo>
                  <a:close/>
                </a:path>
                <a:path w="5288280" h="8138159">
                  <a:moveTo>
                    <a:pt x="4296526" y="6326865"/>
                  </a:moveTo>
                  <a:lnTo>
                    <a:pt x="4290970" y="6329369"/>
                  </a:lnTo>
                  <a:lnTo>
                    <a:pt x="4285518" y="6335195"/>
                  </a:lnTo>
                  <a:lnTo>
                    <a:pt x="4280096" y="6342450"/>
                  </a:lnTo>
                  <a:lnTo>
                    <a:pt x="4274634" y="6349239"/>
                  </a:lnTo>
                  <a:lnTo>
                    <a:pt x="4279341" y="6357089"/>
                  </a:lnTo>
                  <a:lnTo>
                    <a:pt x="4283853" y="6365334"/>
                  </a:lnTo>
                  <a:lnTo>
                    <a:pt x="4288657" y="6372157"/>
                  </a:lnTo>
                  <a:lnTo>
                    <a:pt x="4294240" y="6375743"/>
                  </a:lnTo>
                  <a:lnTo>
                    <a:pt x="4301576" y="6375186"/>
                  </a:lnTo>
                  <a:lnTo>
                    <a:pt x="4309976" y="6371570"/>
                  </a:lnTo>
                  <a:lnTo>
                    <a:pt x="4317437" y="6366061"/>
                  </a:lnTo>
                  <a:lnTo>
                    <a:pt x="4321951" y="6359825"/>
                  </a:lnTo>
                  <a:lnTo>
                    <a:pt x="4324218" y="6345837"/>
                  </a:lnTo>
                  <a:lnTo>
                    <a:pt x="4319818" y="6335293"/>
                  </a:lnTo>
                  <a:lnTo>
                    <a:pt x="4310128" y="6328775"/>
                  </a:lnTo>
                  <a:lnTo>
                    <a:pt x="4296526" y="6326865"/>
                  </a:lnTo>
                  <a:close/>
                </a:path>
                <a:path w="5288280" h="8138159">
                  <a:moveTo>
                    <a:pt x="4247352" y="5912812"/>
                  </a:moveTo>
                  <a:lnTo>
                    <a:pt x="4244756" y="5913771"/>
                  </a:lnTo>
                  <a:lnTo>
                    <a:pt x="4236725" y="5917320"/>
                  </a:lnTo>
                  <a:lnTo>
                    <a:pt x="4229036" y="5921609"/>
                  </a:lnTo>
                  <a:lnTo>
                    <a:pt x="4213805" y="5930920"/>
                  </a:lnTo>
                  <a:lnTo>
                    <a:pt x="4218313" y="5935585"/>
                  </a:lnTo>
                  <a:lnTo>
                    <a:pt x="4224921" y="5944879"/>
                  </a:lnTo>
                  <a:lnTo>
                    <a:pt x="4227511" y="5943887"/>
                  </a:lnTo>
                  <a:lnTo>
                    <a:pt x="4235393" y="5940316"/>
                  </a:lnTo>
                  <a:lnTo>
                    <a:pt x="4243093" y="5935989"/>
                  </a:lnTo>
                  <a:lnTo>
                    <a:pt x="4258441" y="5926603"/>
                  </a:lnTo>
                  <a:lnTo>
                    <a:pt x="4253614" y="5922092"/>
                  </a:lnTo>
                  <a:lnTo>
                    <a:pt x="4247352" y="5912812"/>
                  </a:lnTo>
                  <a:close/>
                </a:path>
                <a:path w="5288280" h="8138159">
                  <a:moveTo>
                    <a:pt x="4267277" y="6122946"/>
                  </a:moveTo>
                  <a:lnTo>
                    <a:pt x="4261318" y="6124688"/>
                  </a:lnTo>
                  <a:lnTo>
                    <a:pt x="4255030" y="6129671"/>
                  </a:lnTo>
                  <a:lnTo>
                    <a:pt x="4248576" y="6136050"/>
                  </a:lnTo>
                  <a:lnTo>
                    <a:pt x="4242114" y="6141977"/>
                  </a:lnTo>
                  <a:lnTo>
                    <a:pt x="4246325" y="6149875"/>
                  </a:lnTo>
                  <a:lnTo>
                    <a:pt x="4250388" y="6158064"/>
                  </a:lnTo>
                  <a:lnTo>
                    <a:pt x="4254917" y="6165115"/>
                  </a:lnTo>
                  <a:lnTo>
                    <a:pt x="4260523" y="6169599"/>
                  </a:lnTo>
                  <a:lnTo>
                    <a:pt x="4267202" y="6170122"/>
                  </a:lnTo>
                  <a:lnTo>
                    <a:pt x="4275685" y="6167784"/>
                  </a:lnTo>
                  <a:lnTo>
                    <a:pt x="4283608" y="6163512"/>
                  </a:lnTo>
                  <a:lnTo>
                    <a:pt x="4288605" y="6158237"/>
                  </a:lnTo>
                  <a:lnTo>
                    <a:pt x="4292222" y="6144712"/>
                  </a:lnTo>
                  <a:lnTo>
                    <a:pt x="4288986" y="6133861"/>
                  </a:lnTo>
                  <a:lnTo>
                    <a:pt x="4280227" y="6126375"/>
                  </a:lnTo>
                  <a:lnTo>
                    <a:pt x="4267277" y="6122946"/>
                  </a:lnTo>
                  <a:close/>
                </a:path>
                <a:path w="5288280" h="8138159">
                  <a:moveTo>
                    <a:pt x="4200696" y="5709772"/>
                  </a:moveTo>
                  <a:lnTo>
                    <a:pt x="4192090" y="5712932"/>
                  </a:lnTo>
                  <a:lnTo>
                    <a:pt x="4186054" y="5719757"/>
                  </a:lnTo>
                  <a:lnTo>
                    <a:pt x="4182968" y="5730005"/>
                  </a:lnTo>
                  <a:lnTo>
                    <a:pt x="4182496" y="5733558"/>
                  </a:lnTo>
                  <a:lnTo>
                    <a:pt x="4192161" y="5738274"/>
                  </a:lnTo>
                  <a:lnTo>
                    <a:pt x="4197281" y="5742464"/>
                  </a:lnTo>
                  <a:lnTo>
                    <a:pt x="4226203" y="5718952"/>
                  </a:lnTo>
                  <a:lnTo>
                    <a:pt x="4217195" y="5711860"/>
                  </a:lnTo>
                  <a:lnTo>
                    <a:pt x="4211492" y="5710516"/>
                  </a:lnTo>
                  <a:lnTo>
                    <a:pt x="4200696" y="5709772"/>
                  </a:lnTo>
                  <a:close/>
                </a:path>
                <a:path w="5288280" h="8138159">
                  <a:moveTo>
                    <a:pt x="4432369" y="7157309"/>
                  </a:moveTo>
                  <a:lnTo>
                    <a:pt x="4422802" y="7160127"/>
                  </a:lnTo>
                  <a:lnTo>
                    <a:pt x="4417950" y="7166398"/>
                  </a:lnTo>
                  <a:lnTo>
                    <a:pt x="4409429" y="7173348"/>
                  </a:lnTo>
                  <a:lnTo>
                    <a:pt x="4410605" y="7176469"/>
                  </a:lnTo>
                  <a:lnTo>
                    <a:pt x="4416156" y="7185697"/>
                  </a:lnTo>
                  <a:lnTo>
                    <a:pt x="4423781" y="7190707"/>
                  </a:lnTo>
                  <a:lnTo>
                    <a:pt x="4432980" y="7191389"/>
                  </a:lnTo>
                  <a:lnTo>
                    <a:pt x="4443252" y="7187635"/>
                  </a:lnTo>
                  <a:lnTo>
                    <a:pt x="4448291" y="7184744"/>
                  </a:lnTo>
                  <a:lnTo>
                    <a:pt x="4455124" y="7175786"/>
                  </a:lnTo>
                  <a:lnTo>
                    <a:pt x="4453560" y="7172381"/>
                  </a:lnTo>
                  <a:lnTo>
                    <a:pt x="4448295" y="7163231"/>
                  </a:lnTo>
                  <a:lnTo>
                    <a:pt x="4441049" y="7158276"/>
                  </a:lnTo>
                  <a:lnTo>
                    <a:pt x="4432369" y="7157309"/>
                  </a:lnTo>
                  <a:close/>
                </a:path>
                <a:path w="5288280" h="8138159">
                  <a:moveTo>
                    <a:pt x="3669979" y="1644398"/>
                  </a:moveTo>
                  <a:lnTo>
                    <a:pt x="3640136" y="1664232"/>
                  </a:lnTo>
                  <a:lnTo>
                    <a:pt x="3637204" y="1675045"/>
                  </a:lnTo>
                  <a:lnTo>
                    <a:pt x="3638648" y="1684008"/>
                  </a:lnTo>
                  <a:lnTo>
                    <a:pt x="3644460" y="1690866"/>
                  </a:lnTo>
                  <a:lnTo>
                    <a:pt x="3654632" y="1695361"/>
                  </a:lnTo>
                  <a:lnTo>
                    <a:pt x="3665672" y="1696668"/>
                  </a:lnTo>
                  <a:lnTo>
                    <a:pt x="3674933" y="1694026"/>
                  </a:lnTo>
                  <a:lnTo>
                    <a:pt x="3681416" y="1687623"/>
                  </a:lnTo>
                  <a:lnTo>
                    <a:pt x="3684121" y="1677648"/>
                  </a:lnTo>
                  <a:lnTo>
                    <a:pt x="3682942" y="1669483"/>
                  </a:lnTo>
                  <a:lnTo>
                    <a:pt x="3679265" y="1661192"/>
                  </a:lnTo>
                  <a:lnTo>
                    <a:pt x="3674480" y="1652818"/>
                  </a:lnTo>
                  <a:lnTo>
                    <a:pt x="3669979" y="1644398"/>
                  </a:lnTo>
                  <a:close/>
                </a:path>
                <a:path w="5288280" h="8138159">
                  <a:moveTo>
                    <a:pt x="4148734" y="5308340"/>
                  </a:moveTo>
                  <a:lnTo>
                    <a:pt x="4146159" y="5309433"/>
                  </a:lnTo>
                  <a:lnTo>
                    <a:pt x="4138886" y="5313261"/>
                  </a:lnTo>
                  <a:lnTo>
                    <a:pt x="4131850" y="5317782"/>
                  </a:lnTo>
                  <a:lnTo>
                    <a:pt x="4124867" y="5322643"/>
                  </a:lnTo>
                  <a:lnTo>
                    <a:pt x="4117754" y="5327492"/>
                  </a:lnTo>
                  <a:lnTo>
                    <a:pt x="4131972" y="5339345"/>
                  </a:lnTo>
                  <a:lnTo>
                    <a:pt x="4159601" y="5320719"/>
                  </a:lnTo>
                  <a:lnTo>
                    <a:pt x="4155188" y="5316660"/>
                  </a:lnTo>
                  <a:lnTo>
                    <a:pt x="4148734" y="5308340"/>
                  </a:lnTo>
                  <a:close/>
                </a:path>
                <a:path w="5288280" h="8138159">
                  <a:moveTo>
                    <a:pt x="3562153" y="1032247"/>
                  </a:moveTo>
                  <a:lnTo>
                    <a:pt x="3554789" y="1036044"/>
                  </a:lnTo>
                  <a:lnTo>
                    <a:pt x="3546899" y="1041409"/>
                  </a:lnTo>
                  <a:lnTo>
                    <a:pt x="3539090" y="1046470"/>
                  </a:lnTo>
                  <a:lnTo>
                    <a:pt x="3543824" y="1054116"/>
                  </a:lnTo>
                  <a:lnTo>
                    <a:pt x="3548436" y="1062006"/>
                  </a:lnTo>
                  <a:lnTo>
                    <a:pt x="3553524" y="1069241"/>
                  </a:lnTo>
                  <a:lnTo>
                    <a:pt x="3559688" y="1074919"/>
                  </a:lnTo>
                  <a:lnTo>
                    <a:pt x="3569479" y="1078495"/>
                  </a:lnTo>
                  <a:lnTo>
                    <a:pt x="3577960" y="1076787"/>
                  </a:lnTo>
                  <a:lnTo>
                    <a:pt x="3583847" y="1070451"/>
                  </a:lnTo>
                  <a:lnTo>
                    <a:pt x="3585860" y="1060138"/>
                  </a:lnTo>
                  <a:lnTo>
                    <a:pt x="3584200" y="1051779"/>
                  </a:lnTo>
                  <a:lnTo>
                    <a:pt x="3580158" y="1043212"/>
                  </a:lnTo>
                  <a:lnTo>
                    <a:pt x="3574598" y="1036046"/>
                  </a:lnTo>
                  <a:lnTo>
                    <a:pt x="3568383" y="1031888"/>
                  </a:lnTo>
                  <a:lnTo>
                    <a:pt x="3562153" y="1032247"/>
                  </a:lnTo>
                  <a:close/>
                </a:path>
                <a:path w="5288280" h="8138159">
                  <a:moveTo>
                    <a:pt x="4279141" y="5581581"/>
                  </a:moveTo>
                  <a:lnTo>
                    <a:pt x="4270960" y="5586185"/>
                  </a:lnTo>
                  <a:lnTo>
                    <a:pt x="4262375" y="5590682"/>
                  </a:lnTo>
                  <a:lnTo>
                    <a:pt x="4254902" y="5595694"/>
                  </a:lnTo>
                  <a:lnTo>
                    <a:pt x="4250053" y="5601848"/>
                  </a:lnTo>
                  <a:lnTo>
                    <a:pt x="4249643" y="5609249"/>
                  </a:lnTo>
                  <a:lnTo>
                    <a:pt x="4252177" y="5618397"/>
                  </a:lnTo>
                  <a:lnTo>
                    <a:pt x="4256728" y="5626853"/>
                  </a:lnTo>
                  <a:lnTo>
                    <a:pt x="4262365" y="5632183"/>
                  </a:lnTo>
                  <a:lnTo>
                    <a:pt x="4276920" y="5636002"/>
                  </a:lnTo>
                  <a:lnTo>
                    <a:pt x="4288311" y="5632364"/>
                  </a:lnTo>
                  <a:lnTo>
                    <a:pt x="4295940" y="5622808"/>
                  </a:lnTo>
                  <a:lnTo>
                    <a:pt x="4299214" y="5608873"/>
                  </a:lnTo>
                  <a:lnTo>
                    <a:pt x="4297394" y="5602228"/>
                  </a:lnTo>
                  <a:lnTo>
                    <a:pt x="4292164" y="5595392"/>
                  </a:lnTo>
                  <a:lnTo>
                    <a:pt x="4285441" y="5588473"/>
                  </a:lnTo>
                  <a:lnTo>
                    <a:pt x="4279141" y="5581581"/>
                  </a:lnTo>
                  <a:close/>
                </a:path>
                <a:path w="5288280" h="8138159">
                  <a:moveTo>
                    <a:pt x="4160825" y="5483856"/>
                  </a:moveTo>
                  <a:lnTo>
                    <a:pt x="4148587" y="5490299"/>
                  </a:lnTo>
                  <a:lnTo>
                    <a:pt x="4140834" y="5500297"/>
                  </a:lnTo>
                  <a:lnTo>
                    <a:pt x="4138219" y="5512685"/>
                  </a:lnTo>
                  <a:lnTo>
                    <a:pt x="4141395" y="5526299"/>
                  </a:lnTo>
                  <a:lnTo>
                    <a:pt x="4146134" y="5530930"/>
                  </a:lnTo>
                  <a:lnTo>
                    <a:pt x="4153870" y="5534155"/>
                  </a:lnTo>
                  <a:lnTo>
                    <a:pt x="4162925" y="5536760"/>
                  </a:lnTo>
                  <a:lnTo>
                    <a:pt x="4171620" y="5539532"/>
                  </a:lnTo>
                  <a:lnTo>
                    <a:pt x="4184052" y="5531831"/>
                  </a:lnTo>
                  <a:lnTo>
                    <a:pt x="4192248" y="5521953"/>
                  </a:lnTo>
                  <a:lnTo>
                    <a:pt x="4195054" y="5510132"/>
                  </a:lnTo>
                  <a:lnTo>
                    <a:pt x="4191316" y="5496599"/>
                  </a:lnTo>
                  <a:lnTo>
                    <a:pt x="4186211" y="5490899"/>
                  </a:lnTo>
                  <a:lnTo>
                    <a:pt x="4177898" y="5486286"/>
                  </a:lnTo>
                  <a:lnTo>
                    <a:pt x="4168671" y="5483644"/>
                  </a:lnTo>
                  <a:lnTo>
                    <a:pt x="4160825" y="5483856"/>
                  </a:lnTo>
                  <a:close/>
                </a:path>
                <a:path w="5288280" h="8138159">
                  <a:moveTo>
                    <a:pt x="3439815" y="194957"/>
                  </a:moveTo>
                  <a:lnTo>
                    <a:pt x="3436092" y="199673"/>
                  </a:lnTo>
                  <a:lnTo>
                    <a:pt x="3432317" y="204053"/>
                  </a:lnTo>
                  <a:lnTo>
                    <a:pt x="3428594" y="208769"/>
                  </a:lnTo>
                  <a:lnTo>
                    <a:pt x="3437415" y="222322"/>
                  </a:lnTo>
                  <a:lnTo>
                    <a:pt x="3441813" y="229020"/>
                  </a:lnTo>
                  <a:lnTo>
                    <a:pt x="3446196" y="235623"/>
                  </a:lnTo>
                  <a:lnTo>
                    <a:pt x="3449971" y="231242"/>
                  </a:lnTo>
                  <a:lnTo>
                    <a:pt x="3457891" y="224834"/>
                  </a:lnTo>
                  <a:lnTo>
                    <a:pt x="3456799" y="222251"/>
                  </a:lnTo>
                  <a:lnTo>
                    <a:pt x="3453316" y="215162"/>
                  </a:lnTo>
                  <a:lnTo>
                    <a:pt x="3449041" y="208359"/>
                  </a:lnTo>
                  <a:lnTo>
                    <a:pt x="3444399" y="201679"/>
                  </a:lnTo>
                  <a:lnTo>
                    <a:pt x="3439815" y="194957"/>
                  </a:lnTo>
                  <a:close/>
                </a:path>
                <a:path w="5288280" h="8138159">
                  <a:moveTo>
                    <a:pt x="3996051" y="4448987"/>
                  </a:moveTo>
                  <a:lnTo>
                    <a:pt x="3990760" y="4451537"/>
                  </a:lnTo>
                  <a:lnTo>
                    <a:pt x="3985613" y="4457671"/>
                  </a:lnTo>
                  <a:lnTo>
                    <a:pt x="3980512" y="4465328"/>
                  </a:lnTo>
                  <a:lnTo>
                    <a:pt x="3975359" y="4472447"/>
                  </a:lnTo>
                  <a:lnTo>
                    <a:pt x="3980904" y="4479752"/>
                  </a:lnTo>
                  <a:lnTo>
                    <a:pt x="3986383" y="4487462"/>
                  </a:lnTo>
                  <a:lnTo>
                    <a:pt x="3992027" y="4493764"/>
                  </a:lnTo>
                  <a:lnTo>
                    <a:pt x="3998068" y="4496846"/>
                  </a:lnTo>
                  <a:lnTo>
                    <a:pt x="4006820" y="4496118"/>
                  </a:lnTo>
                  <a:lnTo>
                    <a:pt x="4016593" y="4492670"/>
                  </a:lnTo>
                  <a:lnTo>
                    <a:pt x="4024767" y="4487645"/>
                  </a:lnTo>
                  <a:lnTo>
                    <a:pt x="4028722" y="4482188"/>
                  </a:lnTo>
                  <a:lnTo>
                    <a:pt x="4027947" y="4467672"/>
                  </a:lnTo>
                  <a:lnTo>
                    <a:pt x="4021114" y="4457219"/>
                  </a:lnTo>
                  <a:lnTo>
                    <a:pt x="4009918" y="4450950"/>
                  </a:lnTo>
                  <a:lnTo>
                    <a:pt x="3996051" y="4448987"/>
                  </a:lnTo>
                  <a:close/>
                </a:path>
                <a:path w="5288280" h="8138159">
                  <a:moveTo>
                    <a:pt x="3782226" y="3011789"/>
                  </a:moveTo>
                  <a:lnTo>
                    <a:pt x="3773712" y="3016358"/>
                  </a:lnTo>
                  <a:lnTo>
                    <a:pt x="3764881" y="3020752"/>
                  </a:lnTo>
                  <a:lnTo>
                    <a:pt x="3757583" y="3025486"/>
                  </a:lnTo>
                  <a:lnTo>
                    <a:pt x="3753671" y="3031076"/>
                  </a:lnTo>
                  <a:lnTo>
                    <a:pt x="3754372" y="3037875"/>
                  </a:lnTo>
                  <a:lnTo>
                    <a:pt x="3758433" y="3045567"/>
                  </a:lnTo>
                  <a:lnTo>
                    <a:pt x="3763974" y="3053672"/>
                  </a:lnTo>
                  <a:lnTo>
                    <a:pt x="3769119" y="3061711"/>
                  </a:lnTo>
                  <a:lnTo>
                    <a:pt x="3776750" y="3056710"/>
                  </a:lnTo>
                  <a:lnTo>
                    <a:pt x="3784688" y="3051821"/>
                  </a:lnTo>
                  <a:lnTo>
                    <a:pt x="3791972" y="3046455"/>
                  </a:lnTo>
                  <a:lnTo>
                    <a:pt x="3797640" y="3040018"/>
                  </a:lnTo>
                  <a:lnTo>
                    <a:pt x="3800924" y="3030356"/>
                  </a:lnTo>
                  <a:lnTo>
                    <a:pt x="3799000" y="3022157"/>
                  </a:lnTo>
                  <a:lnTo>
                    <a:pt x="3792541" y="3015831"/>
                  </a:lnTo>
                  <a:lnTo>
                    <a:pt x="3782226" y="3011789"/>
                  </a:lnTo>
                  <a:close/>
                </a:path>
                <a:path w="5288280" h="8138159">
                  <a:moveTo>
                    <a:pt x="3809118" y="3220382"/>
                  </a:moveTo>
                  <a:lnTo>
                    <a:pt x="3803550" y="3222805"/>
                  </a:lnTo>
                  <a:lnTo>
                    <a:pt x="3798088" y="3228569"/>
                  </a:lnTo>
                  <a:lnTo>
                    <a:pt x="3792655" y="3235749"/>
                  </a:lnTo>
                  <a:lnTo>
                    <a:pt x="3787174" y="3242420"/>
                  </a:lnTo>
                  <a:lnTo>
                    <a:pt x="3791927" y="3250224"/>
                  </a:lnTo>
                  <a:lnTo>
                    <a:pt x="3796557" y="3258467"/>
                  </a:lnTo>
                  <a:lnTo>
                    <a:pt x="3801481" y="3265308"/>
                  </a:lnTo>
                  <a:lnTo>
                    <a:pt x="3807120" y="3268905"/>
                  </a:lnTo>
                  <a:lnTo>
                    <a:pt x="3814322" y="3268421"/>
                  </a:lnTo>
                  <a:lnTo>
                    <a:pt x="3822755" y="3264903"/>
                  </a:lnTo>
                  <a:lnTo>
                    <a:pt x="3830305" y="3259457"/>
                  </a:lnTo>
                  <a:lnTo>
                    <a:pt x="3834862" y="3253189"/>
                  </a:lnTo>
                  <a:lnTo>
                    <a:pt x="3836832" y="3239181"/>
                  </a:lnTo>
                  <a:lnTo>
                    <a:pt x="3832183" y="3228729"/>
                  </a:lnTo>
                  <a:lnTo>
                    <a:pt x="3822438" y="3222306"/>
                  </a:lnTo>
                  <a:lnTo>
                    <a:pt x="3809118" y="3220382"/>
                  </a:lnTo>
                  <a:close/>
                </a:path>
                <a:path w="5288280" h="8138159">
                  <a:moveTo>
                    <a:pt x="3983657" y="4264979"/>
                  </a:moveTo>
                  <a:lnTo>
                    <a:pt x="3981083" y="4266072"/>
                  </a:lnTo>
                  <a:lnTo>
                    <a:pt x="3974490" y="4269624"/>
                  </a:lnTo>
                  <a:lnTo>
                    <a:pt x="3968091" y="4273792"/>
                  </a:lnTo>
                  <a:lnTo>
                    <a:pt x="3961794" y="4278202"/>
                  </a:lnTo>
                  <a:lnTo>
                    <a:pt x="3955508" y="4282481"/>
                  </a:lnTo>
                  <a:lnTo>
                    <a:pt x="3959879" y="4286272"/>
                  </a:lnTo>
                  <a:lnTo>
                    <a:pt x="3965941" y="4294274"/>
                  </a:lnTo>
                  <a:lnTo>
                    <a:pt x="3968180" y="4293234"/>
                  </a:lnTo>
                  <a:lnTo>
                    <a:pt x="3974966" y="4289646"/>
                  </a:lnTo>
                  <a:lnTo>
                    <a:pt x="3981459" y="4285426"/>
                  </a:lnTo>
                  <a:lnTo>
                    <a:pt x="3994037" y="4276436"/>
                  </a:lnTo>
                  <a:lnTo>
                    <a:pt x="3989666" y="4272645"/>
                  </a:lnTo>
                  <a:lnTo>
                    <a:pt x="3983657" y="4264979"/>
                  </a:lnTo>
                  <a:close/>
                </a:path>
                <a:path w="5288280" h="8138159">
                  <a:moveTo>
                    <a:pt x="3941402" y="4051936"/>
                  </a:moveTo>
                  <a:lnTo>
                    <a:pt x="3932973" y="4055169"/>
                  </a:lnTo>
                  <a:lnTo>
                    <a:pt x="3926781" y="4061989"/>
                  </a:lnTo>
                  <a:lnTo>
                    <a:pt x="3922834" y="4072040"/>
                  </a:lnTo>
                  <a:lnTo>
                    <a:pt x="3927645" y="4076451"/>
                  </a:lnTo>
                  <a:lnTo>
                    <a:pt x="3934870" y="4085304"/>
                  </a:lnTo>
                  <a:lnTo>
                    <a:pt x="3937392" y="4083875"/>
                  </a:lnTo>
                  <a:lnTo>
                    <a:pt x="3945162" y="4079965"/>
                  </a:lnTo>
                  <a:lnTo>
                    <a:pt x="3952636" y="4075199"/>
                  </a:lnTo>
                  <a:lnTo>
                    <a:pt x="3959989" y="4070063"/>
                  </a:lnTo>
                  <a:lnTo>
                    <a:pt x="3967393" y="4065049"/>
                  </a:lnTo>
                  <a:lnTo>
                    <a:pt x="3962246" y="4060691"/>
                  </a:lnTo>
                  <a:lnTo>
                    <a:pt x="3957789" y="4054159"/>
                  </a:lnTo>
                  <a:lnTo>
                    <a:pt x="3952059" y="4052648"/>
                  </a:lnTo>
                  <a:lnTo>
                    <a:pt x="3941402" y="4051936"/>
                  </a:lnTo>
                  <a:close/>
                </a:path>
                <a:path w="5288280" h="8138159">
                  <a:moveTo>
                    <a:pt x="3749675" y="2805214"/>
                  </a:moveTo>
                  <a:lnTo>
                    <a:pt x="3739956" y="2808019"/>
                  </a:lnTo>
                  <a:lnTo>
                    <a:pt x="3735104" y="2814290"/>
                  </a:lnTo>
                  <a:lnTo>
                    <a:pt x="3726620" y="2821475"/>
                  </a:lnTo>
                  <a:lnTo>
                    <a:pt x="3727764" y="2824395"/>
                  </a:lnTo>
                  <a:lnTo>
                    <a:pt x="3733478" y="2833732"/>
                  </a:lnTo>
                  <a:lnTo>
                    <a:pt x="3741100" y="2838832"/>
                  </a:lnTo>
                  <a:lnTo>
                    <a:pt x="3750226" y="2839563"/>
                  </a:lnTo>
                  <a:lnTo>
                    <a:pt x="3760448" y="2835796"/>
                  </a:lnTo>
                  <a:lnTo>
                    <a:pt x="3765492" y="2832938"/>
                  </a:lnTo>
                  <a:lnTo>
                    <a:pt x="3772655" y="2823894"/>
                  </a:lnTo>
                  <a:lnTo>
                    <a:pt x="3771070" y="2820355"/>
                  </a:lnTo>
                  <a:lnTo>
                    <a:pt x="3765662" y="2811250"/>
                  </a:lnTo>
                  <a:lnTo>
                    <a:pt x="3758386" y="2806247"/>
                  </a:lnTo>
                  <a:lnTo>
                    <a:pt x="3749675" y="2805214"/>
                  </a:lnTo>
                  <a:close/>
                </a:path>
                <a:path w="5288280" h="8138159">
                  <a:moveTo>
                    <a:pt x="4464916" y="7365092"/>
                  </a:moveTo>
                  <a:lnTo>
                    <a:pt x="4456760" y="7366918"/>
                  </a:lnTo>
                  <a:lnTo>
                    <a:pt x="4448297" y="7371298"/>
                  </a:lnTo>
                  <a:lnTo>
                    <a:pt x="4441233" y="7377214"/>
                  </a:lnTo>
                  <a:lnTo>
                    <a:pt x="4437276" y="7383650"/>
                  </a:lnTo>
                  <a:lnTo>
                    <a:pt x="4437915" y="7390386"/>
                  </a:lnTo>
                  <a:lnTo>
                    <a:pt x="4441849" y="7398024"/>
                  </a:lnTo>
                  <a:lnTo>
                    <a:pt x="4447262" y="7406064"/>
                  </a:lnTo>
                  <a:lnTo>
                    <a:pt x="4452337" y="7414001"/>
                  </a:lnTo>
                  <a:lnTo>
                    <a:pt x="4459913" y="7409025"/>
                  </a:lnTo>
                  <a:lnTo>
                    <a:pt x="4467701" y="7404170"/>
                  </a:lnTo>
                  <a:lnTo>
                    <a:pt x="4474773" y="7398859"/>
                  </a:lnTo>
                  <a:lnTo>
                    <a:pt x="4480204" y="7392515"/>
                  </a:lnTo>
                  <a:lnTo>
                    <a:pt x="4483507" y="7382354"/>
                  </a:lnTo>
                  <a:lnTo>
                    <a:pt x="4481635" y="7373467"/>
                  </a:lnTo>
                  <a:lnTo>
                    <a:pt x="4475226" y="7367248"/>
                  </a:lnTo>
                  <a:lnTo>
                    <a:pt x="4464916" y="7365092"/>
                  </a:lnTo>
                  <a:close/>
                </a:path>
                <a:path w="5288280" h="8138159">
                  <a:moveTo>
                    <a:pt x="3906008" y="3829154"/>
                  </a:moveTo>
                  <a:lnTo>
                    <a:pt x="3900201" y="3832244"/>
                  </a:lnTo>
                  <a:lnTo>
                    <a:pt x="3894776" y="3838793"/>
                  </a:lnTo>
                  <a:lnTo>
                    <a:pt x="3889516" y="3846802"/>
                  </a:lnTo>
                  <a:lnTo>
                    <a:pt x="3884203" y="3854270"/>
                  </a:lnTo>
                  <a:lnTo>
                    <a:pt x="3889559" y="3861710"/>
                  </a:lnTo>
                  <a:lnTo>
                    <a:pt x="3894876" y="3869512"/>
                  </a:lnTo>
                  <a:lnTo>
                    <a:pt x="3900279" y="3875815"/>
                  </a:lnTo>
                  <a:lnTo>
                    <a:pt x="3905896" y="3878759"/>
                  </a:lnTo>
                  <a:lnTo>
                    <a:pt x="3914482" y="3877659"/>
                  </a:lnTo>
                  <a:lnTo>
                    <a:pt x="3923699" y="3873813"/>
                  </a:lnTo>
                  <a:lnTo>
                    <a:pt x="3931427" y="3868264"/>
                  </a:lnTo>
                  <a:lnTo>
                    <a:pt x="3935543" y="3862055"/>
                  </a:lnTo>
                  <a:lnTo>
                    <a:pt x="3936494" y="3847470"/>
                  </a:lnTo>
                  <a:lnTo>
                    <a:pt x="3930955" y="3836647"/>
                  </a:lnTo>
                  <a:lnTo>
                    <a:pt x="3920327" y="3830303"/>
                  </a:lnTo>
                  <a:lnTo>
                    <a:pt x="3906008" y="3829154"/>
                  </a:lnTo>
                  <a:close/>
                </a:path>
                <a:path w="5288280" h="8138159">
                  <a:moveTo>
                    <a:pt x="4027390" y="4636213"/>
                  </a:moveTo>
                  <a:lnTo>
                    <a:pt x="4012661" y="4645100"/>
                  </a:lnTo>
                  <a:lnTo>
                    <a:pt x="4003690" y="4660328"/>
                  </a:lnTo>
                  <a:lnTo>
                    <a:pt x="4000413" y="4680261"/>
                  </a:lnTo>
                  <a:lnTo>
                    <a:pt x="4008554" y="4701652"/>
                  </a:lnTo>
                  <a:lnTo>
                    <a:pt x="4021040" y="4717099"/>
                  </a:lnTo>
                  <a:lnTo>
                    <a:pt x="4037459" y="4725615"/>
                  </a:lnTo>
                  <a:lnTo>
                    <a:pt x="4057398" y="4726211"/>
                  </a:lnTo>
                  <a:lnTo>
                    <a:pt x="4076334" y="4719081"/>
                  </a:lnTo>
                  <a:lnTo>
                    <a:pt x="4089789" y="4705938"/>
                  </a:lnTo>
                  <a:lnTo>
                    <a:pt x="4095911" y="4688309"/>
                  </a:lnTo>
                  <a:lnTo>
                    <a:pt x="4092847" y="4667721"/>
                  </a:lnTo>
                  <a:lnTo>
                    <a:pt x="4085727" y="4656769"/>
                  </a:lnTo>
                  <a:lnTo>
                    <a:pt x="4074439" y="4646939"/>
                  </a:lnTo>
                  <a:lnTo>
                    <a:pt x="4061128" y="4639396"/>
                  </a:lnTo>
                  <a:lnTo>
                    <a:pt x="4047940" y="4635304"/>
                  </a:lnTo>
                  <a:lnTo>
                    <a:pt x="4027390" y="4636213"/>
                  </a:lnTo>
                  <a:close/>
                </a:path>
                <a:path w="5288280" h="8138159">
                  <a:moveTo>
                    <a:pt x="4314043" y="6536963"/>
                  </a:moveTo>
                  <a:lnTo>
                    <a:pt x="4311803" y="6546137"/>
                  </a:lnTo>
                  <a:lnTo>
                    <a:pt x="4309149" y="6555547"/>
                  </a:lnTo>
                  <a:lnTo>
                    <a:pt x="4307782" y="6564129"/>
                  </a:lnTo>
                  <a:lnTo>
                    <a:pt x="4309400" y="6570819"/>
                  </a:lnTo>
                  <a:lnTo>
                    <a:pt x="4314983" y="6575638"/>
                  </a:lnTo>
                  <a:lnTo>
                    <a:pt x="4323546" y="6578934"/>
                  </a:lnTo>
                  <a:lnTo>
                    <a:pt x="4333097" y="6580326"/>
                  </a:lnTo>
                  <a:lnTo>
                    <a:pt x="4341646" y="6579431"/>
                  </a:lnTo>
                  <a:lnTo>
                    <a:pt x="4350652" y="6574206"/>
                  </a:lnTo>
                  <a:lnTo>
                    <a:pt x="4354867" y="6566337"/>
                  </a:lnTo>
                  <a:lnTo>
                    <a:pt x="4354023" y="6557402"/>
                  </a:lnTo>
                  <a:lnTo>
                    <a:pt x="4347853" y="6548980"/>
                  </a:lnTo>
                  <a:lnTo>
                    <a:pt x="4340674" y="6544552"/>
                  </a:lnTo>
                  <a:lnTo>
                    <a:pt x="4332156" y="6541646"/>
                  </a:lnTo>
                  <a:lnTo>
                    <a:pt x="4323034" y="6539402"/>
                  </a:lnTo>
                  <a:lnTo>
                    <a:pt x="4314043" y="6536963"/>
                  </a:lnTo>
                  <a:close/>
                </a:path>
                <a:path w="5288280" h="8138159">
                  <a:moveTo>
                    <a:pt x="4070754" y="4877658"/>
                  </a:moveTo>
                  <a:lnTo>
                    <a:pt x="4062213" y="4881061"/>
                  </a:lnTo>
                  <a:lnTo>
                    <a:pt x="4054842" y="4886179"/>
                  </a:lnTo>
                  <a:lnTo>
                    <a:pt x="4050786" y="4891919"/>
                  </a:lnTo>
                  <a:lnTo>
                    <a:pt x="4049508" y="4905650"/>
                  </a:lnTo>
                  <a:lnTo>
                    <a:pt x="4054165" y="4916187"/>
                  </a:lnTo>
                  <a:lnTo>
                    <a:pt x="4063727" y="4922707"/>
                  </a:lnTo>
                  <a:lnTo>
                    <a:pt x="4077163" y="4924386"/>
                  </a:lnTo>
                  <a:lnTo>
                    <a:pt x="4082838" y="4921717"/>
                  </a:lnTo>
                  <a:lnTo>
                    <a:pt x="4088249" y="4915729"/>
                  </a:lnTo>
                  <a:lnTo>
                    <a:pt x="4093565" y="4908316"/>
                  </a:lnTo>
                  <a:lnTo>
                    <a:pt x="4098955" y="4901373"/>
                  </a:lnTo>
                  <a:lnTo>
                    <a:pt x="4093985" y="4894139"/>
                  </a:lnTo>
                  <a:lnTo>
                    <a:pt x="4089118" y="4886534"/>
                  </a:lnTo>
                  <a:lnTo>
                    <a:pt x="4084010" y="4880270"/>
                  </a:lnTo>
                  <a:lnTo>
                    <a:pt x="4078320" y="4877062"/>
                  </a:lnTo>
                  <a:lnTo>
                    <a:pt x="4070754" y="4877658"/>
                  </a:lnTo>
                  <a:close/>
                </a:path>
                <a:path w="5288280" h="8138159">
                  <a:moveTo>
                    <a:pt x="4100053" y="5079026"/>
                  </a:moveTo>
                  <a:lnTo>
                    <a:pt x="4094565" y="5082677"/>
                  </a:lnTo>
                  <a:lnTo>
                    <a:pt x="4089816" y="5089805"/>
                  </a:lnTo>
                  <a:lnTo>
                    <a:pt x="4085428" y="5098420"/>
                  </a:lnTo>
                  <a:lnTo>
                    <a:pt x="4081026" y="5106530"/>
                  </a:lnTo>
                  <a:lnTo>
                    <a:pt x="4087130" y="5113509"/>
                  </a:lnTo>
                  <a:lnTo>
                    <a:pt x="4093239" y="5120923"/>
                  </a:lnTo>
                  <a:lnTo>
                    <a:pt x="4099371" y="5126842"/>
                  </a:lnTo>
                  <a:lnTo>
                    <a:pt x="4105544" y="5129336"/>
                  </a:lnTo>
                  <a:lnTo>
                    <a:pt x="4113827" y="5127634"/>
                  </a:lnTo>
                  <a:lnTo>
                    <a:pt x="4122748" y="5123030"/>
                  </a:lnTo>
                  <a:lnTo>
                    <a:pt x="4130131" y="5116820"/>
                  </a:lnTo>
                  <a:lnTo>
                    <a:pt x="4133796" y="5110303"/>
                  </a:lnTo>
                  <a:lnTo>
                    <a:pt x="4133383" y="5094852"/>
                  </a:lnTo>
                  <a:lnTo>
                    <a:pt x="4126726" y="5084113"/>
                  </a:lnTo>
                  <a:lnTo>
                    <a:pt x="4115168" y="5078650"/>
                  </a:lnTo>
                  <a:lnTo>
                    <a:pt x="4100053" y="5079026"/>
                  </a:lnTo>
                  <a:close/>
                </a:path>
                <a:path w="5288280" h="8138159">
                  <a:moveTo>
                    <a:pt x="4490026" y="7567897"/>
                  </a:moveTo>
                  <a:lnTo>
                    <a:pt x="4479252" y="7574331"/>
                  </a:lnTo>
                  <a:lnTo>
                    <a:pt x="4473696" y="7585722"/>
                  </a:lnTo>
                  <a:lnTo>
                    <a:pt x="4474115" y="7600941"/>
                  </a:lnTo>
                  <a:lnTo>
                    <a:pt x="4477885" y="7606543"/>
                  </a:lnTo>
                  <a:lnTo>
                    <a:pt x="4484978" y="7611376"/>
                  </a:lnTo>
                  <a:lnTo>
                    <a:pt x="4493499" y="7615877"/>
                  </a:lnTo>
                  <a:lnTo>
                    <a:pt x="4501554" y="7620483"/>
                  </a:lnTo>
                  <a:lnTo>
                    <a:pt x="4508441" y="7614362"/>
                  </a:lnTo>
                  <a:lnTo>
                    <a:pt x="4515810" y="7608237"/>
                  </a:lnTo>
                  <a:lnTo>
                    <a:pt x="4521691" y="7602067"/>
                  </a:lnTo>
                  <a:lnTo>
                    <a:pt x="4524116" y="7595813"/>
                  </a:lnTo>
                  <a:lnTo>
                    <a:pt x="4522398" y="7587532"/>
                  </a:lnTo>
                  <a:lnTo>
                    <a:pt x="4517815" y="7578628"/>
                  </a:lnTo>
                  <a:lnTo>
                    <a:pt x="4511669" y="7571250"/>
                  </a:lnTo>
                  <a:lnTo>
                    <a:pt x="4505264" y="7567552"/>
                  </a:lnTo>
                  <a:lnTo>
                    <a:pt x="4490026" y="7567897"/>
                  </a:lnTo>
                  <a:close/>
                </a:path>
                <a:path w="5288280" h="8138159">
                  <a:moveTo>
                    <a:pt x="4026753" y="3931423"/>
                  </a:moveTo>
                  <a:lnTo>
                    <a:pt x="4022308" y="3935908"/>
                  </a:lnTo>
                  <a:lnTo>
                    <a:pt x="4013330" y="3942138"/>
                  </a:lnTo>
                  <a:lnTo>
                    <a:pt x="4017777" y="3952600"/>
                  </a:lnTo>
                  <a:lnTo>
                    <a:pt x="4021950" y="3960156"/>
                  </a:lnTo>
                  <a:lnTo>
                    <a:pt x="4026543" y="3967517"/>
                  </a:lnTo>
                  <a:lnTo>
                    <a:pt x="4031158" y="3974810"/>
                  </a:lnTo>
                  <a:lnTo>
                    <a:pt x="4035603" y="3970324"/>
                  </a:lnTo>
                  <a:lnTo>
                    <a:pt x="4044634" y="3964431"/>
                  </a:lnTo>
                  <a:lnTo>
                    <a:pt x="4043542" y="3961847"/>
                  </a:lnTo>
                  <a:lnTo>
                    <a:pt x="4040045" y="3953986"/>
                  </a:lnTo>
                  <a:lnTo>
                    <a:pt x="4035882" y="3946391"/>
                  </a:lnTo>
                  <a:lnTo>
                    <a:pt x="4031351" y="3938918"/>
                  </a:lnTo>
                  <a:lnTo>
                    <a:pt x="4026753" y="3931423"/>
                  </a:lnTo>
                  <a:close/>
                </a:path>
                <a:path w="5288280" h="8138159">
                  <a:moveTo>
                    <a:pt x="4096183" y="4338923"/>
                  </a:moveTo>
                  <a:lnTo>
                    <a:pt x="4092603" y="4340173"/>
                  </a:lnTo>
                  <a:lnTo>
                    <a:pt x="4083312" y="4345435"/>
                  </a:lnTo>
                  <a:lnTo>
                    <a:pt x="4078264" y="4352711"/>
                  </a:lnTo>
                  <a:lnTo>
                    <a:pt x="4077331" y="4361600"/>
                  </a:lnTo>
                  <a:lnTo>
                    <a:pt x="4080386" y="4371705"/>
                  </a:lnTo>
                  <a:lnTo>
                    <a:pt x="4086203" y="4375958"/>
                  </a:lnTo>
                  <a:lnTo>
                    <a:pt x="4092987" y="4384191"/>
                  </a:lnTo>
                  <a:lnTo>
                    <a:pt x="4096232" y="4382993"/>
                  </a:lnTo>
                  <a:lnTo>
                    <a:pt x="4105406" y="4377642"/>
                  </a:lnTo>
                  <a:lnTo>
                    <a:pt x="4110476" y="4370126"/>
                  </a:lnTo>
                  <a:lnTo>
                    <a:pt x="4111367" y="4361006"/>
                  </a:lnTo>
                  <a:lnTo>
                    <a:pt x="4108008" y="4350842"/>
                  </a:lnTo>
                  <a:lnTo>
                    <a:pt x="4105154" y="4345780"/>
                  </a:lnTo>
                  <a:lnTo>
                    <a:pt x="4096183" y="4338923"/>
                  </a:lnTo>
                  <a:close/>
                </a:path>
                <a:path w="5288280" h="8138159">
                  <a:moveTo>
                    <a:pt x="4319305" y="5793808"/>
                  </a:moveTo>
                  <a:lnTo>
                    <a:pt x="4315184" y="5798174"/>
                  </a:lnTo>
                  <a:lnTo>
                    <a:pt x="4307180" y="5804044"/>
                  </a:lnTo>
                  <a:lnTo>
                    <a:pt x="4307916" y="5806546"/>
                  </a:lnTo>
                  <a:lnTo>
                    <a:pt x="4311109" y="5813773"/>
                  </a:lnTo>
                  <a:lnTo>
                    <a:pt x="4315035" y="5820740"/>
                  </a:lnTo>
                  <a:lnTo>
                    <a:pt x="4323618" y="5834420"/>
                  </a:lnTo>
                  <a:lnTo>
                    <a:pt x="4327744" y="5830088"/>
                  </a:lnTo>
                  <a:lnTo>
                    <a:pt x="4336083" y="5824165"/>
                  </a:lnTo>
                  <a:lnTo>
                    <a:pt x="4331823" y="5814517"/>
                  </a:lnTo>
                  <a:lnTo>
                    <a:pt x="4327894" y="5807527"/>
                  </a:lnTo>
                  <a:lnTo>
                    <a:pt x="4319305" y="5793808"/>
                  </a:lnTo>
                  <a:close/>
                </a:path>
                <a:path w="5288280" h="8138159">
                  <a:moveTo>
                    <a:pt x="4122809" y="4548005"/>
                  </a:moveTo>
                  <a:lnTo>
                    <a:pt x="4119055" y="4552520"/>
                  </a:lnTo>
                  <a:lnTo>
                    <a:pt x="4111562" y="4561650"/>
                  </a:lnTo>
                  <a:lnTo>
                    <a:pt x="4129105" y="4588134"/>
                  </a:lnTo>
                  <a:lnTo>
                    <a:pt x="4132864" y="4583653"/>
                  </a:lnTo>
                  <a:lnTo>
                    <a:pt x="4140795" y="4577312"/>
                  </a:lnTo>
                  <a:lnTo>
                    <a:pt x="4139729" y="4574896"/>
                  </a:lnTo>
                  <a:lnTo>
                    <a:pt x="4136254" y="4567857"/>
                  </a:lnTo>
                  <a:lnTo>
                    <a:pt x="4131993" y="4561144"/>
                  </a:lnTo>
                  <a:lnTo>
                    <a:pt x="4127370" y="4554584"/>
                  </a:lnTo>
                  <a:lnTo>
                    <a:pt x="4122809" y="4548005"/>
                  </a:lnTo>
                  <a:close/>
                </a:path>
                <a:path w="5288280" h="8138159">
                  <a:moveTo>
                    <a:pt x="3996067" y="3729279"/>
                  </a:moveTo>
                  <a:lnTo>
                    <a:pt x="3993364" y="3736698"/>
                  </a:lnTo>
                  <a:lnTo>
                    <a:pt x="3990649" y="3744248"/>
                  </a:lnTo>
                  <a:lnTo>
                    <a:pt x="3987911" y="3752060"/>
                  </a:lnTo>
                  <a:lnTo>
                    <a:pt x="3985138" y="3760264"/>
                  </a:lnTo>
                  <a:lnTo>
                    <a:pt x="3989685" y="3762995"/>
                  </a:lnTo>
                  <a:lnTo>
                    <a:pt x="3994339" y="3766397"/>
                  </a:lnTo>
                  <a:lnTo>
                    <a:pt x="3999274" y="3769410"/>
                  </a:lnTo>
                  <a:lnTo>
                    <a:pt x="4002113" y="3762035"/>
                  </a:lnTo>
                  <a:lnTo>
                    <a:pt x="4004983" y="3754654"/>
                  </a:lnTo>
                  <a:lnTo>
                    <a:pt x="4007519" y="3747197"/>
                  </a:lnTo>
                  <a:lnTo>
                    <a:pt x="4009356" y="3739591"/>
                  </a:lnTo>
                  <a:lnTo>
                    <a:pt x="4009657" y="3737134"/>
                  </a:lnTo>
                  <a:lnTo>
                    <a:pt x="4000720" y="3732682"/>
                  </a:lnTo>
                  <a:lnTo>
                    <a:pt x="3996067" y="3729279"/>
                  </a:lnTo>
                  <a:close/>
                </a:path>
                <a:path w="5288280" h="8138159">
                  <a:moveTo>
                    <a:pt x="4059447" y="4139795"/>
                  </a:moveTo>
                  <a:lnTo>
                    <a:pt x="4055672" y="4144175"/>
                  </a:lnTo>
                  <a:lnTo>
                    <a:pt x="4047646" y="4149911"/>
                  </a:lnTo>
                  <a:lnTo>
                    <a:pt x="4048351" y="4152211"/>
                  </a:lnTo>
                  <a:lnTo>
                    <a:pt x="4051671" y="4159325"/>
                  </a:lnTo>
                  <a:lnTo>
                    <a:pt x="4055564" y="4166187"/>
                  </a:lnTo>
                  <a:lnTo>
                    <a:pt x="4063994" y="4179715"/>
                  </a:lnTo>
                  <a:lnTo>
                    <a:pt x="4068157" y="4175618"/>
                  </a:lnTo>
                  <a:lnTo>
                    <a:pt x="4076183" y="4169883"/>
                  </a:lnTo>
                  <a:lnTo>
                    <a:pt x="4075143" y="4167635"/>
                  </a:lnTo>
                  <a:lnTo>
                    <a:pt x="4071956" y="4160447"/>
                  </a:lnTo>
                  <a:lnTo>
                    <a:pt x="4068029" y="4153471"/>
                  </a:lnTo>
                  <a:lnTo>
                    <a:pt x="4059447" y="4139795"/>
                  </a:lnTo>
                  <a:close/>
                </a:path>
                <a:path w="5288280" h="8138159">
                  <a:moveTo>
                    <a:pt x="3965285" y="3506834"/>
                  </a:moveTo>
                  <a:lnTo>
                    <a:pt x="3951165" y="3509313"/>
                  </a:lnTo>
                  <a:lnTo>
                    <a:pt x="3939740" y="3516050"/>
                  </a:lnTo>
                  <a:lnTo>
                    <a:pt x="3932744" y="3526806"/>
                  </a:lnTo>
                  <a:lnTo>
                    <a:pt x="3931908" y="3541341"/>
                  </a:lnTo>
                  <a:lnTo>
                    <a:pt x="3936884" y="3554490"/>
                  </a:lnTo>
                  <a:lnTo>
                    <a:pt x="3946285" y="3563233"/>
                  </a:lnTo>
                  <a:lnTo>
                    <a:pt x="3959061" y="3567637"/>
                  </a:lnTo>
                  <a:lnTo>
                    <a:pt x="3974159" y="3567770"/>
                  </a:lnTo>
                  <a:lnTo>
                    <a:pt x="3987106" y="3559562"/>
                  </a:lnTo>
                  <a:lnTo>
                    <a:pt x="3996018" y="3549016"/>
                  </a:lnTo>
                  <a:lnTo>
                    <a:pt x="3999847" y="3536428"/>
                  </a:lnTo>
                  <a:lnTo>
                    <a:pt x="3997543" y="3522090"/>
                  </a:lnTo>
                  <a:lnTo>
                    <a:pt x="3992636" y="3516247"/>
                  </a:lnTo>
                  <a:lnTo>
                    <a:pt x="3984265" y="3511303"/>
                  </a:lnTo>
                  <a:lnTo>
                    <a:pt x="3974469" y="3507938"/>
                  </a:lnTo>
                  <a:lnTo>
                    <a:pt x="3965285" y="3506834"/>
                  </a:lnTo>
                  <a:close/>
                </a:path>
                <a:path w="5288280" h="8138159">
                  <a:moveTo>
                    <a:pt x="4388875" y="6196631"/>
                  </a:moveTo>
                  <a:lnTo>
                    <a:pt x="4380462" y="6199176"/>
                  </a:lnTo>
                  <a:lnTo>
                    <a:pt x="4373972" y="6206190"/>
                  </a:lnTo>
                  <a:lnTo>
                    <a:pt x="4369887" y="6216834"/>
                  </a:lnTo>
                  <a:lnTo>
                    <a:pt x="4374520" y="6224687"/>
                  </a:lnTo>
                  <a:lnTo>
                    <a:pt x="4383911" y="6240372"/>
                  </a:lnTo>
                  <a:lnTo>
                    <a:pt x="4388541" y="6248206"/>
                  </a:lnTo>
                  <a:lnTo>
                    <a:pt x="4420530" y="6228930"/>
                  </a:lnTo>
                  <a:lnTo>
                    <a:pt x="4415514" y="6220820"/>
                  </a:lnTo>
                  <a:lnTo>
                    <a:pt x="4410647" y="6212428"/>
                  </a:lnTo>
                  <a:lnTo>
                    <a:pt x="4405272" y="6204904"/>
                  </a:lnTo>
                  <a:lnTo>
                    <a:pt x="4398733" y="6199395"/>
                  </a:lnTo>
                  <a:lnTo>
                    <a:pt x="4388875" y="6196631"/>
                  </a:lnTo>
                  <a:close/>
                </a:path>
                <a:path w="5288280" h="8138159">
                  <a:moveTo>
                    <a:pt x="4255819" y="5386995"/>
                  </a:moveTo>
                  <a:lnTo>
                    <a:pt x="4251677" y="5391226"/>
                  </a:lnTo>
                  <a:lnTo>
                    <a:pt x="4247870" y="5395404"/>
                  </a:lnTo>
                  <a:lnTo>
                    <a:pt x="4243728" y="5399636"/>
                  </a:lnTo>
                  <a:lnTo>
                    <a:pt x="4247869" y="5406372"/>
                  </a:lnTo>
                  <a:lnTo>
                    <a:pt x="4251979" y="5413114"/>
                  </a:lnTo>
                  <a:lnTo>
                    <a:pt x="4256026" y="5419865"/>
                  </a:lnTo>
                  <a:lnTo>
                    <a:pt x="4259979" y="5426632"/>
                  </a:lnTo>
                  <a:lnTo>
                    <a:pt x="4264121" y="5422401"/>
                  </a:lnTo>
                  <a:lnTo>
                    <a:pt x="4272135" y="5416598"/>
                  </a:lnTo>
                  <a:lnTo>
                    <a:pt x="4267912" y="5407150"/>
                  </a:lnTo>
                  <a:lnTo>
                    <a:pt x="4264052" y="5400355"/>
                  </a:lnTo>
                  <a:lnTo>
                    <a:pt x="4259796" y="5393533"/>
                  </a:lnTo>
                  <a:lnTo>
                    <a:pt x="4255819" y="5386995"/>
                  </a:lnTo>
                  <a:close/>
                </a:path>
                <a:path w="5288280" h="8138159">
                  <a:moveTo>
                    <a:pt x="4349747" y="5987829"/>
                  </a:moveTo>
                  <a:lnTo>
                    <a:pt x="4335248" y="5993633"/>
                  </a:lnTo>
                  <a:lnTo>
                    <a:pt x="4325296" y="6004011"/>
                  </a:lnTo>
                  <a:lnTo>
                    <a:pt x="4320684" y="6017657"/>
                  </a:lnTo>
                  <a:lnTo>
                    <a:pt x="4322205" y="6033267"/>
                  </a:lnTo>
                  <a:lnTo>
                    <a:pt x="4329279" y="6046287"/>
                  </a:lnTo>
                  <a:lnTo>
                    <a:pt x="4340195" y="6053843"/>
                  </a:lnTo>
                  <a:lnTo>
                    <a:pt x="4353916" y="6056310"/>
                  </a:lnTo>
                  <a:lnTo>
                    <a:pt x="4369408" y="6054064"/>
                  </a:lnTo>
                  <a:lnTo>
                    <a:pt x="4381830" y="6044353"/>
                  </a:lnTo>
                  <a:lnTo>
                    <a:pt x="4389097" y="6032965"/>
                  </a:lnTo>
                  <a:lnTo>
                    <a:pt x="4389958" y="6020128"/>
                  </a:lnTo>
                  <a:lnTo>
                    <a:pt x="4383161" y="6006072"/>
                  </a:lnTo>
                  <a:lnTo>
                    <a:pt x="4376251" y="5998920"/>
                  </a:lnTo>
                  <a:lnTo>
                    <a:pt x="4367453" y="5992649"/>
                  </a:lnTo>
                  <a:lnTo>
                    <a:pt x="4358154" y="5988528"/>
                  </a:lnTo>
                  <a:lnTo>
                    <a:pt x="4349747" y="5987829"/>
                  </a:lnTo>
                  <a:close/>
                </a:path>
                <a:path w="5288280" h="8138159">
                  <a:moveTo>
                    <a:pt x="4194993" y="4979626"/>
                  </a:moveTo>
                  <a:lnTo>
                    <a:pt x="4181504" y="4987734"/>
                  </a:lnTo>
                  <a:lnTo>
                    <a:pt x="4195883" y="4994052"/>
                  </a:lnTo>
                  <a:lnTo>
                    <a:pt x="4194993" y="4979626"/>
                  </a:lnTo>
                  <a:close/>
                </a:path>
                <a:path w="5288280" h="8138159">
                  <a:moveTo>
                    <a:pt x="4157975" y="4772139"/>
                  </a:moveTo>
                  <a:lnTo>
                    <a:pt x="4155730" y="4773146"/>
                  </a:lnTo>
                  <a:lnTo>
                    <a:pt x="4148740" y="4777102"/>
                  </a:lnTo>
                  <a:lnTo>
                    <a:pt x="4142011" y="4781699"/>
                  </a:lnTo>
                  <a:lnTo>
                    <a:pt x="4128745" y="4791498"/>
                  </a:lnTo>
                  <a:lnTo>
                    <a:pt x="4133461" y="4795304"/>
                  </a:lnTo>
                  <a:lnTo>
                    <a:pt x="4138167" y="4799042"/>
                  </a:lnTo>
                  <a:lnTo>
                    <a:pt x="4142554" y="4802934"/>
                  </a:lnTo>
                  <a:lnTo>
                    <a:pt x="4155847" y="4793853"/>
                  </a:lnTo>
                  <a:lnTo>
                    <a:pt x="4168885" y="4784787"/>
                  </a:lnTo>
                  <a:lnTo>
                    <a:pt x="4164456" y="4780627"/>
                  </a:lnTo>
                  <a:lnTo>
                    <a:pt x="4157975" y="4772139"/>
                  </a:lnTo>
                  <a:close/>
                </a:path>
                <a:path w="5288280" h="8138159">
                  <a:moveTo>
                    <a:pt x="3700575" y="1850344"/>
                  </a:moveTo>
                  <a:lnTo>
                    <a:pt x="3696412" y="1854441"/>
                  </a:lnTo>
                  <a:lnTo>
                    <a:pt x="3688387" y="1860177"/>
                  </a:lnTo>
                  <a:lnTo>
                    <a:pt x="3689373" y="1862088"/>
                  </a:lnTo>
                  <a:lnTo>
                    <a:pt x="3692507" y="1868968"/>
                  </a:lnTo>
                  <a:lnTo>
                    <a:pt x="3696334" y="1875545"/>
                  </a:lnTo>
                  <a:lnTo>
                    <a:pt x="3700454" y="1881947"/>
                  </a:lnTo>
                  <a:lnTo>
                    <a:pt x="3704471" y="1888301"/>
                  </a:lnTo>
                  <a:lnTo>
                    <a:pt x="3708687" y="1884540"/>
                  </a:lnTo>
                  <a:lnTo>
                    <a:pt x="3717047" y="1878752"/>
                  </a:lnTo>
                  <a:lnTo>
                    <a:pt x="3716396" y="1876788"/>
                  </a:lnTo>
                  <a:lnTo>
                    <a:pt x="3712921" y="1869956"/>
                  </a:lnTo>
                  <a:lnTo>
                    <a:pt x="3708968" y="1863361"/>
                  </a:lnTo>
                  <a:lnTo>
                    <a:pt x="3700575" y="1850344"/>
                  </a:lnTo>
                  <a:close/>
                </a:path>
                <a:path w="5288280" h="8138159">
                  <a:moveTo>
                    <a:pt x="3635433" y="1437351"/>
                  </a:moveTo>
                  <a:lnTo>
                    <a:pt x="3631376" y="1442119"/>
                  </a:lnTo>
                  <a:lnTo>
                    <a:pt x="3622556" y="1449357"/>
                  </a:lnTo>
                  <a:lnTo>
                    <a:pt x="3623669" y="1451981"/>
                  </a:lnTo>
                  <a:lnTo>
                    <a:pt x="3627691" y="1459657"/>
                  </a:lnTo>
                  <a:lnTo>
                    <a:pt x="3632448" y="1467003"/>
                  </a:lnTo>
                  <a:lnTo>
                    <a:pt x="3642676" y="1481325"/>
                  </a:lnTo>
                  <a:lnTo>
                    <a:pt x="3646734" y="1476556"/>
                  </a:lnTo>
                  <a:lnTo>
                    <a:pt x="3653242" y="1472091"/>
                  </a:lnTo>
                  <a:lnTo>
                    <a:pt x="3654744" y="1466346"/>
                  </a:lnTo>
                  <a:lnTo>
                    <a:pt x="3655520" y="1455845"/>
                  </a:lnTo>
                  <a:lnTo>
                    <a:pt x="3652384" y="1447475"/>
                  </a:lnTo>
                  <a:lnTo>
                    <a:pt x="3645599" y="1441292"/>
                  </a:lnTo>
                  <a:lnTo>
                    <a:pt x="3635433" y="1437351"/>
                  </a:lnTo>
                  <a:close/>
                </a:path>
                <a:path w="5288280" h="8138159">
                  <a:moveTo>
                    <a:pt x="3731885" y="2076151"/>
                  </a:moveTo>
                  <a:lnTo>
                    <a:pt x="3732760" y="2090476"/>
                  </a:lnTo>
                  <a:lnTo>
                    <a:pt x="3746269" y="2082503"/>
                  </a:lnTo>
                  <a:lnTo>
                    <a:pt x="3731885" y="2076151"/>
                  </a:lnTo>
                  <a:close/>
                </a:path>
                <a:path w="5288280" h="8138159">
                  <a:moveTo>
                    <a:pt x="3504712" y="604201"/>
                  </a:moveTo>
                  <a:lnTo>
                    <a:pt x="3493228" y="616333"/>
                  </a:lnTo>
                  <a:lnTo>
                    <a:pt x="3505073" y="635830"/>
                  </a:lnTo>
                  <a:lnTo>
                    <a:pt x="3508995" y="642441"/>
                  </a:lnTo>
                  <a:lnTo>
                    <a:pt x="3512824" y="638397"/>
                  </a:lnTo>
                  <a:lnTo>
                    <a:pt x="3520849" y="632661"/>
                  </a:lnTo>
                  <a:lnTo>
                    <a:pt x="3520197" y="630697"/>
                  </a:lnTo>
                  <a:lnTo>
                    <a:pt x="3516916" y="623835"/>
                  </a:lnTo>
                  <a:lnTo>
                    <a:pt x="3513063" y="617224"/>
                  </a:lnTo>
                  <a:lnTo>
                    <a:pt x="3504712" y="604201"/>
                  </a:lnTo>
                  <a:close/>
                </a:path>
                <a:path w="5288280" h="8138159">
                  <a:moveTo>
                    <a:pt x="3595604" y="1232455"/>
                  </a:moveTo>
                  <a:lnTo>
                    <a:pt x="3587921" y="1236814"/>
                  </a:lnTo>
                  <a:lnTo>
                    <a:pt x="3579595" y="1242823"/>
                  </a:lnTo>
                  <a:lnTo>
                    <a:pt x="3571452" y="1248351"/>
                  </a:lnTo>
                  <a:lnTo>
                    <a:pt x="3576509" y="1256758"/>
                  </a:lnTo>
                  <a:lnTo>
                    <a:pt x="3581377" y="1265389"/>
                  </a:lnTo>
                  <a:lnTo>
                    <a:pt x="3586691" y="1273175"/>
                  </a:lnTo>
                  <a:lnTo>
                    <a:pt x="3593088" y="1279048"/>
                  </a:lnTo>
                  <a:lnTo>
                    <a:pt x="3603693" y="1282710"/>
                  </a:lnTo>
                  <a:lnTo>
                    <a:pt x="3612813" y="1280602"/>
                  </a:lnTo>
                  <a:lnTo>
                    <a:pt x="3618967" y="1273535"/>
                  </a:lnTo>
                  <a:lnTo>
                    <a:pt x="3620673" y="1262323"/>
                  </a:lnTo>
                  <a:lnTo>
                    <a:pt x="3618706" y="1253345"/>
                  </a:lnTo>
                  <a:lnTo>
                    <a:pt x="3614409" y="1244280"/>
                  </a:lnTo>
                  <a:lnTo>
                    <a:pt x="3608531" y="1236626"/>
                  </a:lnTo>
                  <a:lnTo>
                    <a:pt x="3601822" y="1231878"/>
                  </a:lnTo>
                  <a:lnTo>
                    <a:pt x="3595604" y="1232455"/>
                  </a:lnTo>
                  <a:close/>
                </a:path>
                <a:path w="5288280" h="8138159">
                  <a:moveTo>
                    <a:pt x="3473709" y="400040"/>
                  </a:moveTo>
                  <a:lnTo>
                    <a:pt x="3469546" y="404137"/>
                  </a:lnTo>
                  <a:lnTo>
                    <a:pt x="3461133" y="409589"/>
                  </a:lnTo>
                  <a:lnTo>
                    <a:pt x="3462225" y="412173"/>
                  </a:lnTo>
                  <a:lnTo>
                    <a:pt x="3465148" y="419349"/>
                  </a:lnTo>
                  <a:lnTo>
                    <a:pt x="3468768" y="426255"/>
                  </a:lnTo>
                  <a:lnTo>
                    <a:pt x="3472693" y="433048"/>
                  </a:lnTo>
                  <a:lnTo>
                    <a:pt x="3476528" y="439888"/>
                  </a:lnTo>
                  <a:lnTo>
                    <a:pt x="3481079" y="436075"/>
                  </a:lnTo>
                  <a:lnTo>
                    <a:pt x="3489440" y="430286"/>
                  </a:lnTo>
                  <a:lnTo>
                    <a:pt x="3488788" y="428322"/>
                  </a:lnTo>
                  <a:lnTo>
                    <a:pt x="3485657" y="421119"/>
                  </a:lnTo>
                  <a:lnTo>
                    <a:pt x="3481877" y="414083"/>
                  </a:lnTo>
                  <a:lnTo>
                    <a:pt x="3477719" y="406987"/>
                  </a:lnTo>
                  <a:lnTo>
                    <a:pt x="3473709" y="400040"/>
                  </a:lnTo>
                  <a:close/>
                </a:path>
                <a:path w="5288280" h="8138159">
                  <a:moveTo>
                    <a:pt x="3533199" y="833894"/>
                  </a:moveTo>
                  <a:lnTo>
                    <a:pt x="3541214" y="847788"/>
                  </a:lnTo>
                  <a:lnTo>
                    <a:pt x="3547481" y="833030"/>
                  </a:lnTo>
                  <a:lnTo>
                    <a:pt x="3533199" y="833894"/>
                  </a:lnTo>
                  <a:close/>
                </a:path>
                <a:path w="5288280" h="8138159">
                  <a:moveTo>
                    <a:pt x="3832053" y="2686130"/>
                  </a:moveTo>
                  <a:lnTo>
                    <a:pt x="3827943" y="2690563"/>
                  </a:lnTo>
                  <a:lnTo>
                    <a:pt x="3819583" y="2696351"/>
                  </a:lnTo>
                  <a:lnTo>
                    <a:pt x="3820675" y="2698935"/>
                  </a:lnTo>
                  <a:lnTo>
                    <a:pt x="3823672" y="2706213"/>
                  </a:lnTo>
                  <a:lnTo>
                    <a:pt x="3827487" y="2713362"/>
                  </a:lnTo>
                  <a:lnTo>
                    <a:pt x="3831678" y="2720453"/>
                  </a:lnTo>
                  <a:lnTo>
                    <a:pt x="3835806" y="2727553"/>
                  </a:lnTo>
                  <a:lnTo>
                    <a:pt x="3839917" y="2723120"/>
                  </a:lnTo>
                  <a:lnTo>
                    <a:pt x="3848277" y="2717332"/>
                  </a:lnTo>
                  <a:lnTo>
                    <a:pt x="3847573" y="2715032"/>
                  </a:lnTo>
                  <a:lnTo>
                    <a:pt x="3844351" y="2707590"/>
                  </a:lnTo>
                  <a:lnTo>
                    <a:pt x="3840422" y="2700356"/>
                  </a:lnTo>
                  <a:lnTo>
                    <a:pt x="3836188" y="2693235"/>
                  </a:lnTo>
                  <a:lnTo>
                    <a:pt x="3832053" y="2686130"/>
                  </a:lnTo>
                  <a:close/>
                </a:path>
                <a:path w="5288280" h="8138159">
                  <a:moveTo>
                    <a:pt x="3934837" y="3321526"/>
                  </a:moveTo>
                  <a:lnTo>
                    <a:pt x="3921045" y="3329889"/>
                  </a:lnTo>
                  <a:lnTo>
                    <a:pt x="3935764" y="3336188"/>
                  </a:lnTo>
                  <a:lnTo>
                    <a:pt x="3934837" y="3321526"/>
                  </a:lnTo>
                  <a:close/>
                </a:path>
                <a:path w="5288280" h="8138159">
                  <a:moveTo>
                    <a:pt x="3863550" y="2891246"/>
                  </a:moveTo>
                  <a:lnTo>
                    <a:pt x="3859722" y="2895290"/>
                  </a:lnTo>
                  <a:lnTo>
                    <a:pt x="3851696" y="2901026"/>
                  </a:lnTo>
                  <a:lnTo>
                    <a:pt x="3852453" y="2903662"/>
                  </a:lnTo>
                  <a:lnTo>
                    <a:pt x="3855632" y="2910798"/>
                  </a:lnTo>
                  <a:lnTo>
                    <a:pt x="3859541" y="2917659"/>
                  </a:lnTo>
                  <a:lnTo>
                    <a:pt x="3868097" y="2931167"/>
                  </a:lnTo>
                  <a:lnTo>
                    <a:pt x="3872207" y="2926734"/>
                  </a:lnTo>
                  <a:lnTo>
                    <a:pt x="3880567" y="2920945"/>
                  </a:lnTo>
                  <a:lnTo>
                    <a:pt x="3879528" y="2918698"/>
                  </a:lnTo>
                  <a:lnTo>
                    <a:pt x="3876155" y="2911592"/>
                  </a:lnTo>
                  <a:lnTo>
                    <a:pt x="3872147" y="2904747"/>
                  </a:lnTo>
                  <a:lnTo>
                    <a:pt x="3867835" y="2898015"/>
                  </a:lnTo>
                  <a:lnTo>
                    <a:pt x="3863550" y="2891246"/>
                  </a:lnTo>
                  <a:close/>
                </a:path>
                <a:path w="5288280" h="8138159">
                  <a:moveTo>
                    <a:pt x="3772757" y="2270874"/>
                  </a:moveTo>
                  <a:lnTo>
                    <a:pt x="3765748" y="2272286"/>
                  </a:lnTo>
                  <a:lnTo>
                    <a:pt x="3761796" y="2277420"/>
                  </a:lnTo>
                  <a:lnTo>
                    <a:pt x="3759681" y="2285850"/>
                  </a:lnTo>
                  <a:lnTo>
                    <a:pt x="3758378" y="2295766"/>
                  </a:lnTo>
                  <a:lnTo>
                    <a:pt x="3756863" y="2305361"/>
                  </a:lnTo>
                  <a:lnTo>
                    <a:pt x="3764173" y="2314039"/>
                  </a:lnTo>
                  <a:lnTo>
                    <a:pt x="3772525" y="2318486"/>
                  </a:lnTo>
                  <a:lnTo>
                    <a:pt x="3781213" y="2318102"/>
                  </a:lnTo>
                  <a:lnTo>
                    <a:pt x="3789532" y="2312288"/>
                  </a:lnTo>
                  <a:lnTo>
                    <a:pt x="3793784" y="2305202"/>
                  </a:lnTo>
                  <a:lnTo>
                    <a:pt x="3796246" y="2296556"/>
                  </a:lnTo>
                  <a:lnTo>
                    <a:pt x="3797952" y="2287190"/>
                  </a:lnTo>
                  <a:lnTo>
                    <a:pt x="3799933" y="2277942"/>
                  </a:lnTo>
                  <a:lnTo>
                    <a:pt x="3790765" y="2275431"/>
                  </a:lnTo>
                  <a:lnTo>
                    <a:pt x="3781401" y="2272499"/>
                  </a:lnTo>
                  <a:lnTo>
                    <a:pt x="3772757" y="2270874"/>
                  </a:lnTo>
                  <a:close/>
                </a:path>
                <a:path w="5288280" h="8138159">
                  <a:moveTo>
                    <a:pt x="3798653" y="2482002"/>
                  </a:moveTo>
                  <a:lnTo>
                    <a:pt x="3796687" y="2489542"/>
                  </a:lnTo>
                  <a:lnTo>
                    <a:pt x="3794627" y="2497096"/>
                  </a:lnTo>
                  <a:lnTo>
                    <a:pt x="3792505" y="2504661"/>
                  </a:lnTo>
                  <a:lnTo>
                    <a:pt x="3790351" y="2512230"/>
                  </a:lnTo>
                  <a:lnTo>
                    <a:pt x="3795339" y="2515580"/>
                  </a:lnTo>
                  <a:lnTo>
                    <a:pt x="3800275" y="2518594"/>
                  </a:lnTo>
                  <a:lnTo>
                    <a:pt x="3804875" y="2521660"/>
                  </a:lnTo>
                  <a:lnTo>
                    <a:pt x="3807219" y="2514104"/>
                  </a:lnTo>
                  <a:lnTo>
                    <a:pt x="3809625" y="2506537"/>
                  </a:lnTo>
                  <a:lnTo>
                    <a:pt x="3811635" y="2498905"/>
                  </a:lnTo>
                  <a:lnTo>
                    <a:pt x="3812789" y="2491148"/>
                  </a:lnTo>
                  <a:lnTo>
                    <a:pt x="3813090" y="2488690"/>
                  </a:lnTo>
                  <a:lnTo>
                    <a:pt x="3803588" y="2485015"/>
                  </a:lnTo>
                  <a:lnTo>
                    <a:pt x="3798653" y="2482002"/>
                  </a:lnTo>
                  <a:close/>
                </a:path>
                <a:path w="5288280" h="8138159">
                  <a:moveTo>
                    <a:pt x="3894763" y="3096750"/>
                  </a:moveTo>
                  <a:lnTo>
                    <a:pt x="3890935" y="3100795"/>
                  </a:lnTo>
                  <a:lnTo>
                    <a:pt x="3883245" y="3106478"/>
                  </a:lnTo>
                  <a:lnTo>
                    <a:pt x="3883897" y="3108442"/>
                  </a:lnTo>
                  <a:lnTo>
                    <a:pt x="3887614" y="3115181"/>
                  </a:lnTo>
                  <a:lnTo>
                    <a:pt x="3891800" y="3121622"/>
                  </a:lnTo>
                  <a:lnTo>
                    <a:pt x="3896227" y="3127959"/>
                  </a:lnTo>
                  <a:lnTo>
                    <a:pt x="3900669" y="3134392"/>
                  </a:lnTo>
                  <a:lnTo>
                    <a:pt x="3904445" y="3130011"/>
                  </a:lnTo>
                  <a:lnTo>
                    <a:pt x="3912135" y="3124328"/>
                  </a:lnTo>
                  <a:lnTo>
                    <a:pt x="3911096" y="3122081"/>
                  </a:lnTo>
                  <a:lnTo>
                    <a:pt x="3907603" y="3115510"/>
                  </a:lnTo>
                  <a:lnTo>
                    <a:pt x="3903538" y="3109191"/>
                  </a:lnTo>
                  <a:lnTo>
                    <a:pt x="3894763" y="3096750"/>
                  </a:lnTo>
                  <a:close/>
                </a:path>
                <a:path w="5288280" h="8138159">
                  <a:moveTo>
                    <a:pt x="3659414" y="2916043"/>
                  </a:moveTo>
                  <a:lnTo>
                    <a:pt x="3652547" y="2922049"/>
                  </a:lnTo>
                  <a:lnTo>
                    <a:pt x="3645409" y="2927968"/>
                  </a:lnTo>
                  <a:lnTo>
                    <a:pt x="3638707" y="2934206"/>
                  </a:lnTo>
                  <a:lnTo>
                    <a:pt x="3633148" y="2941169"/>
                  </a:lnTo>
                  <a:lnTo>
                    <a:pt x="3629219" y="2951336"/>
                  </a:lnTo>
                  <a:lnTo>
                    <a:pt x="3630293" y="2960169"/>
                  </a:lnTo>
                  <a:lnTo>
                    <a:pt x="3635935" y="2966930"/>
                  </a:lnTo>
                  <a:lnTo>
                    <a:pt x="3645705" y="2970880"/>
                  </a:lnTo>
                  <a:lnTo>
                    <a:pt x="3660839" y="2970830"/>
                  </a:lnTo>
                  <a:lnTo>
                    <a:pt x="3671686" y="2964996"/>
                  </a:lnTo>
                  <a:lnTo>
                    <a:pt x="3678142" y="2954556"/>
                  </a:lnTo>
                  <a:lnTo>
                    <a:pt x="3680102" y="2940690"/>
                  </a:lnTo>
                  <a:lnTo>
                    <a:pt x="3677785" y="2934370"/>
                  </a:lnTo>
                  <a:lnTo>
                    <a:pt x="3672436" y="2928204"/>
                  </a:lnTo>
                  <a:lnTo>
                    <a:pt x="3665747" y="2922119"/>
                  </a:lnTo>
                  <a:lnTo>
                    <a:pt x="3659414" y="2916043"/>
                  </a:lnTo>
                  <a:close/>
                </a:path>
                <a:path w="5288280" h="8138159">
                  <a:moveTo>
                    <a:pt x="3778409" y="3751032"/>
                  </a:moveTo>
                  <a:lnTo>
                    <a:pt x="3773194" y="3754439"/>
                  </a:lnTo>
                  <a:lnTo>
                    <a:pt x="3768725" y="3761161"/>
                  </a:lnTo>
                  <a:lnTo>
                    <a:pt x="3764657" y="3769219"/>
                  </a:lnTo>
                  <a:lnTo>
                    <a:pt x="3760500" y="3776914"/>
                  </a:lnTo>
                  <a:lnTo>
                    <a:pt x="3765884" y="3782650"/>
                  </a:lnTo>
                  <a:lnTo>
                    <a:pt x="3771759" y="3789051"/>
                  </a:lnTo>
                  <a:lnTo>
                    <a:pt x="3778133" y="3794534"/>
                  </a:lnTo>
                  <a:lnTo>
                    <a:pt x="3785016" y="3797517"/>
                  </a:lnTo>
                  <a:lnTo>
                    <a:pt x="3792557" y="3796522"/>
                  </a:lnTo>
                  <a:lnTo>
                    <a:pt x="3800989" y="3792385"/>
                  </a:lnTo>
                  <a:lnTo>
                    <a:pt x="3808066" y="3786588"/>
                  </a:lnTo>
                  <a:lnTo>
                    <a:pt x="3811543" y="3780614"/>
                  </a:lnTo>
                  <a:lnTo>
                    <a:pt x="3810707" y="3765819"/>
                  </a:lnTo>
                  <a:lnTo>
                    <a:pt x="3804059" y="3755617"/>
                  </a:lnTo>
                  <a:lnTo>
                    <a:pt x="3792870" y="3750518"/>
                  </a:lnTo>
                  <a:lnTo>
                    <a:pt x="3778409" y="3751032"/>
                  </a:lnTo>
                  <a:close/>
                </a:path>
                <a:path w="5288280" h="8138159">
                  <a:moveTo>
                    <a:pt x="4228691" y="6660273"/>
                  </a:moveTo>
                  <a:lnTo>
                    <a:pt x="4219403" y="6665346"/>
                  </a:lnTo>
                  <a:lnTo>
                    <a:pt x="4214920" y="6673148"/>
                  </a:lnTo>
                  <a:lnTo>
                    <a:pt x="4215513" y="6682123"/>
                  </a:lnTo>
                  <a:lnTo>
                    <a:pt x="4221452" y="6690714"/>
                  </a:lnTo>
                  <a:lnTo>
                    <a:pt x="4228611" y="6695353"/>
                  </a:lnTo>
                  <a:lnTo>
                    <a:pt x="4237051" y="6698519"/>
                  </a:lnTo>
                  <a:lnTo>
                    <a:pt x="4246098" y="6701035"/>
                  </a:lnTo>
                  <a:lnTo>
                    <a:pt x="4255075" y="6703724"/>
                  </a:lnTo>
                  <a:lnTo>
                    <a:pt x="4257526" y="6694561"/>
                  </a:lnTo>
                  <a:lnTo>
                    <a:pt x="4260364" y="6685198"/>
                  </a:lnTo>
                  <a:lnTo>
                    <a:pt x="4261959" y="6676528"/>
                  </a:lnTo>
                  <a:lnTo>
                    <a:pt x="4260681" y="6669442"/>
                  </a:lnTo>
                  <a:lnTo>
                    <a:pt x="4255391" y="6664612"/>
                  </a:lnTo>
                  <a:lnTo>
                    <a:pt x="4246812" y="6661179"/>
                  </a:lnTo>
                  <a:lnTo>
                    <a:pt x="4237170" y="6659586"/>
                  </a:lnTo>
                  <a:lnTo>
                    <a:pt x="4228691" y="6660273"/>
                  </a:lnTo>
                  <a:close/>
                </a:path>
                <a:path w="5288280" h="8138159">
                  <a:moveTo>
                    <a:pt x="4313955" y="7070247"/>
                  </a:moveTo>
                  <a:lnTo>
                    <a:pt x="4306379" y="7075290"/>
                  </a:lnTo>
                  <a:lnTo>
                    <a:pt x="4298529" y="7080226"/>
                  </a:lnTo>
                  <a:lnTo>
                    <a:pt x="4291264" y="7085614"/>
                  </a:lnTo>
                  <a:lnTo>
                    <a:pt x="4285445" y="7092007"/>
                  </a:lnTo>
                  <a:lnTo>
                    <a:pt x="4281660" y="7101730"/>
                  </a:lnTo>
                  <a:lnTo>
                    <a:pt x="4283159" y="7110255"/>
                  </a:lnTo>
                  <a:lnTo>
                    <a:pt x="4289297" y="7117175"/>
                  </a:lnTo>
                  <a:lnTo>
                    <a:pt x="4299432" y="7122079"/>
                  </a:lnTo>
                  <a:lnTo>
                    <a:pt x="4307811" y="7117573"/>
                  </a:lnTo>
                  <a:lnTo>
                    <a:pt x="4316656" y="7113165"/>
                  </a:lnTo>
                  <a:lnTo>
                    <a:pt x="4324025" y="7108376"/>
                  </a:lnTo>
                  <a:lnTo>
                    <a:pt x="4327976" y="7102724"/>
                  </a:lnTo>
                  <a:lnTo>
                    <a:pt x="4327359" y="7095374"/>
                  </a:lnTo>
                  <a:lnTo>
                    <a:pt x="4323655" y="7087213"/>
                  </a:lnTo>
                  <a:lnTo>
                    <a:pt x="4318605" y="7078689"/>
                  </a:lnTo>
                  <a:lnTo>
                    <a:pt x="4313955" y="7070247"/>
                  </a:lnTo>
                  <a:close/>
                </a:path>
                <a:path w="5288280" h="8138159">
                  <a:moveTo>
                    <a:pt x="3737055" y="3550907"/>
                  </a:moveTo>
                  <a:lnTo>
                    <a:pt x="3733385" y="3555959"/>
                  </a:lnTo>
                  <a:lnTo>
                    <a:pt x="3725657" y="3565781"/>
                  </a:lnTo>
                  <a:lnTo>
                    <a:pt x="3741291" y="3571893"/>
                  </a:lnTo>
                  <a:lnTo>
                    <a:pt x="3749156" y="3574636"/>
                  </a:lnTo>
                  <a:lnTo>
                    <a:pt x="3757230" y="3576667"/>
                  </a:lnTo>
                  <a:lnTo>
                    <a:pt x="3759681" y="3576971"/>
                  </a:lnTo>
                  <a:lnTo>
                    <a:pt x="3764006" y="3567340"/>
                  </a:lnTo>
                  <a:lnTo>
                    <a:pt x="3767340" y="3562340"/>
                  </a:lnTo>
                  <a:lnTo>
                    <a:pt x="3737055" y="3550907"/>
                  </a:lnTo>
                  <a:close/>
                </a:path>
                <a:path w="5288280" h="8138159">
                  <a:moveTo>
                    <a:pt x="3351039" y="1062200"/>
                  </a:moveTo>
                  <a:lnTo>
                    <a:pt x="3342057" y="1066623"/>
                  </a:lnTo>
                  <a:lnTo>
                    <a:pt x="3337735" y="1073672"/>
                  </a:lnTo>
                  <a:lnTo>
                    <a:pt x="3337808" y="1082484"/>
                  </a:lnTo>
                  <a:lnTo>
                    <a:pt x="3342014" y="1092198"/>
                  </a:lnTo>
                  <a:lnTo>
                    <a:pt x="3375015" y="1105616"/>
                  </a:lnTo>
                  <a:lnTo>
                    <a:pt x="3377955" y="1096664"/>
                  </a:lnTo>
                  <a:lnTo>
                    <a:pt x="3381199" y="1087600"/>
                  </a:lnTo>
                  <a:lnTo>
                    <a:pt x="3383140" y="1079256"/>
                  </a:lnTo>
                  <a:lnTo>
                    <a:pt x="3382172" y="1072467"/>
                  </a:lnTo>
                  <a:lnTo>
                    <a:pt x="3377158" y="1067449"/>
                  </a:lnTo>
                  <a:lnTo>
                    <a:pt x="3368875" y="1063750"/>
                  </a:lnTo>
                  <a:lnTo>
                    <a:pt x="3359457" y="1061843"/>
                  </a:lnTo>
                  <a:lnTo>
                    <a:pt x="3351039" y="1062200"/>
                  </a:lnTo>
                  <a:close/>
                </a:path>
                <a:path w="5288280" h="8138159">
                  <a:moveTo>
                    <a:pt x="3703273" y="3322066"/>
                  </a:moveTo>
                  <a:lnTo>
                    <a:pt x="3692471" y="3328560"/>
                  </a:lnTo>
                  <a:lnTo>
                    <a:pt x="3685388" y="3339895"/>
                  </a:lnTo>
                  <a:lnTo>
                    <a:pt x="3681557" y="3354722"/>
                  </a:lnTo>
                  <a:lnTo>
                    <a:pt x="3685764" y="3368746"/>
                  </a:lnTo>
                  <a:lnTo>
                    <a:pt x="3693074" y="3379990"/>
                  </a:lnTo>
                  <a:lnTo>
                    <a:pt x="3703516" y="3388225"/>
                  </a:lnTo>
                  <a:lnTo>
                    <a:pt x="3717119" y="3393220"/>
                  </a:lnTo>
                  <a:lnTo>
                    <a:pt x="3733226" y="3393421"/>
                  </a:lnTo>
                  <a:lnTo>
                    <a:pt x="3744086" y="3387052"/>
                  </a:lnTo>
                  <a:lnTo>
                    <a:pt x="3750234" y="3375676"/>
                  </a:lnTo>
                  <a:lnTo>
                    <a:pt x="3752205" y="3360856"/>
                  </a:lnTo>
                  <a:lnTo>
                    <a:pt x="3749690" y="3346367"/>
                  </a:lnTo>
                  <a:lnTo>
                    <a:pt x="3742571" y="3334732"/>
                  </a:lnTo>
                  <a:lnTo>
                    <a:pt x="3731783" y="3326385"/>
                  </a:lnTo>
                  <a:lnTo>
                    <a:pt x="3718265" y="3321759"/>
                  </a:lnTo>
                  <a:lnTo>
                    <a:pt x="3703273" y="3322066"/>
                  </a:lnTo>
                  <a:close/>
                </a:path>
                <a:path w="5288280" h="8138159">
                  <a:moveTo>
                    <a:pt x="4180711" y="6251646"/>
                  </a:moveTo>
                  <a:lnTo>
                    <a:pt x="4178796" y="6252567"/>
                  </a:lnTo>
                  <a:lnTo>
                    <a:pt x="4172039" y="6256340"/>
                  </a:lnTo>
                  <a:lnTo>
                    <a:pt x="4165572" y="6260724"/>
                  </a:lnTo>
                  <a:lnTo>
                    <a:pt x="4153045" y="6270037"/>
                  </a:lnTo>
                  <a:lnTo>
                    <a:pt x="4161750" y="6277383"/>
                  </a:lnTo>
                  <a:lnTo>
                    <a:pt x="4166110" y="6281107"/>
                  </a:lnTo>
                  <a:lnTo>
                    <a:pt x="4191510" y="6263589"/>
                  </a:lnTo>
                  <a:lnTo>
                    <a:pt x="4187118" y="6259663"/>
                  </a:lnTo>
                  <a:lnTo>
                    <a:pt x="4180711" y="6251646"/>
                  </a:lnTo>
                  <a:close/>
                </a:path>
                <a:path w="5288280" h="8138159">
                  <a:moveTo>
                    <a:pt x="4149478" y="6028514"/>
                  </a:moveTo>
                  <a:lnTo>
                    <a:pt x="4141340" y="6033570"/>
                  </a:lnTo>
                  <a:lnTo>
                    <a:pt x="4132893" y="6038498"/>
                  </a:lnTo>
                  <a:lnTo>
                    <a:pt x="4125105" y="6043936"/>
                  </a:lnTo>
                  <a:lnTo>
                    <a:pt x="4118946" y="6050522"/>
                  </a:lnTo>
                  <a:lnTo>
                    <a:pt x="4115336" y="6060261"/>
                  </a:lnTo>
                  <a:lnTo>
                    <a:pt x="4117257" y="6068745"/>
                  </a:lnTo>
                  <a:lnTo>
                    <a:pt x="4123928" y="6075503"/>
                  </a:lnTo>
                  <a:lnTo>
                    <a:pt x="4134566" y="6080062"/>
                  </a:lnTo>
                  <a:lnTo>
                    <a:pt x="4143527" y="6075709"/>
                  </a:lnTo>
                  <a:lnTo>
                    <a:pt x="4152956" y="6071469"/>
                  </a:lnTo>
                  <a:lnTo>
                    <a:pt x="4160773" y="6066798"/>
                  </a:lnTo>
                  <a:lnTo>
                    <a:pt x="4164896" y="6061150"/>
                  </a:lnTo>
                  <a:lnTo>
                    <a:pt x="4164319" y="6053880"/>
                  </a:lnTo>
                  <a:lnTo>
                    <a:pt x="4160276" y="6045652"/>
                  </a:lnTo>
                  <a:lnTo>
                    <a:pt x="4154689" y="6037014"/>
                  </a:lnTo>
                  <a:lnTo>
                    <a:pt x="4149478" y="6028514"/>
                  </a:lnTo>
                  <a:close/>
                </a:path>
                <a:path w="5288280" h="8138159">
                  <a:moveTo>
                    <a:pt x="3954165" y="4783696"/>
                  </a:moveTo>
                  <a:lnTo>
                    <a:pt x="3923260" y="4803318"/>
                  </a:lnTo>
                  <a:lnTo>
                    <a:pt x="3919845" y="4814716"/>
                  </a:lnTo>
                  <a:lnTo>
                    <a:pt x="3921186" y="4824012"/>
                  </a:lnTo>
                  <a:lnTo>
                    <a:pt x="3927204" y="4830301"/>
                  </a:lnTo>
                  <a:lnTo>
                    <a:pt x="3937822" y="4832679"/>
                  </a:lnTo>
                  <a:lnTo>
                    <a:pt x="3946600" y="4831230"/>
                  </a:lnTo>
                  <a:lnTo>
                    <a:pt x="3955738" y="4827355"/>
                  </a:lnTo>
                  <a:lnTo>
                    <a:pt x="3963401" y="4821877"/>
                  </a:lnTo>
                  <a:lnTo>
                    <a:pt x="3967756" y="4815620"/>
                  </a:lnTo>
                  <a:lnTo>
                    <a:pt x="3967561" y="4808770"/>
                  </a:lnTo>
                  <a:lnTo>
                    <a:pt x="3963958" y="4800712"/>
                  </a:lnTo>
                  <a:lnTo>
                    <a:pt x="3958857" y="4792126"/>
                  </a:lnTo>
                  <a:lnTo>
                    <a:pt x="3954165" y="4783696"/>
                  </a:lnTo>
                  <a:close/>
                </a:path>
                <a:path w="5288280" h="8138159">
                  <a:moveTo>
                    <a:pt x="4273258" y="6859851"/>
                  </a:moveTo>
                  <a:lnTo>
                    <a:pt x="4265426" y="6864046"/>
                  </a:lnTo>
                  <a:lnTo>
                    <a:pt x="4257009" y="6869851"/>
                  </a:lnTo>
                  <a:lnTo>
                    <a:pt x="4248684" y="6875217"/>
                  </a:lnTo>
                  <a:lnTo>
                    <a:pt x="4253541" y="6883609"/>
                  </a:lnTo>
                  <a:lnTo>
                    <a:pt x="4258305" y="6892234"/>
                  </a:lnTo>
                  <a:lnTo>
                    <a:pt x="4263588" y="6900055"/>
                  </a:lnTo>
                  <a:lnTo>
                    <a:pt x="4269997" y="6906034"/>
                  </a:lnTo>
                  <a:lnTo>
                    <a:pt x="4280421" y="6909746"/>
                  </a:lnTo>
                  <a:lnTo>
                    <a:pt x="4289530" y="6907734"/>
                  </a:lnTo>
                  <a:lnTo>
                    <a:pt x="4295867" y="6900779"/>
                  </a:lnTo>
                  <a:lnTo>
                    <a:pt x="4297979" y="6889660"/>
                  </a:lnTo>
                  <a:lnTo>
                    <a:pt x="4296276" y="6880750"/>
                  </a:lnTo>
                  <a:lnTo>
                    <a:pt x="4292172" y="6871519"/>
                  </a:lnTo>
                  <a:lnTo>
                    <a:pt x="4286435" y="6863772"/>
                  </a:lnTo>
                  <a:lnTo>
                    <a:pt x="4279830" y="6859311"/>
                  </a:lnTo>
                  <a:lnTo>
                    <a:pt x="4273258" y="6859851"/>
                  </a:lnTo>
                  <a:close/>
                </a:path>
                <a:path w="5288280" h="8138159">
                  <a:moveTo>
                    <a:pt x="4216951" y="6451989"/>
                  </a:moveTo>
                  <a:lnTo>
                    <a:pt x="4215030" y="6452876"/>
                  </a:lnTo>
                  <a:lnTo>
                    <a:pt x="4207501" y="6456646"/>
                  </a:lnTo>
                  <a:lnTo>
                    <a:pt x="4200268" y="6461076"/>
                  </a:lnTo>
                  <a:lnTo>
                    <a:pt x="4186227" y="6470584"/>
                  </a:lnTo>
                  <a:lnTo>
                    <a:pt x="4190363" y="6475066"/>
                  </a:lnTo>
                  <a:lnTo>
                    <a:pt x="4194145" y="6481669"/>
                  </a:lnTo>
                  <a:lnTo>
                    <a:pt x="4199566" y="6483401"/>
                  </a:lnTo>
                  <a:lnTo>
                    <a:pt x="4210101" y="6485047"/>
                  </a:lnTo>
                  <a:lnTo>
                    <a:pt x="4218555" y="6482454"/>
                  </a:lnTo>
                  <a:lnTo>
                    <a:pt x="4224448" y="6475846"/>
                  </a:lnTo>
                  <a:lnTo>
                    <a:pt x="4227301" y="6465448"/>
                  </a:lnTo>
                  <a:lnTo>
                    <a:pt x="4227359" y="6461444"/>
                  </a:lnTo>
                  <a:lnTo>
                    <a:pt x="4216951" y="6451989"/>
                  </a:lnTo>
                  <a:close/>
                </a:path>
                <a:path w="5288280" h="8138159">
                  <a:moveTo>
                    <a:pt x="3393003" y="1265050"/>
                  </a:moveTo>
                  <a:lnTo>
                    <a:pt x="3385519" y="1268828"/>
                  </a:lnTo>
                  <a:lnTo>
                    <a:pt x="3377497" y="1274111"/>
                  </a:lnTo>
                  <a:lnTo>
                    <a:pt x="3369605" y="1278987"/>
                  </a:lnTo>
                  <a:lnTo>
                    <a:pt x="3374331" y="1286887"/>
                  </a:lnTo>
                  <a:lnTo>
                    <a:pt x="3378898" y="1295005"/>
                  </a:lnTo>
                  <a:lnTo>
                    <a:pt x="3383995" y="1302395"/>
                  </a:lnTo>
                  <a:lnTo>
                    <a:pt x="3390308" y="1308108"/>
                  </a:lnTo>
                  <a:lnTo>
                    <a:pt x="3400182" y="1311864"/>
                  </a:lnTo>
                  <a:lnTo>
                    <a:pt x="3408788" y="1310202"/>
                  </a:lnTo>
                  <a:lnTo>
                    <a:pt x="3414780" y="1303784"/>
                  </a:lnTo>
                  <a:lnTo>
                    <a:pt x="3416816" y="1293274"/>
                  </a:lnTo>
                  <a:lnTo>
                    <a:pt x="3415195" y="1284855"/>
                  </a:lnTo>
                  <a:lnTo>
                    <a:pt x="3411213" y="1276161"/>
                  </a:lnTo>
                  <a:lnTo>
                    <a:pt x="3405651" y="1268876"/>
                  </a:lnTo>
                  <a:lnTo>
                    <a:pt x="3399287" y="1264688"/>
                  </a:lnTo>
                  <a:lnTo>
                    <a:pt x="3393003" y="1265050"/>
                  </a:lnTo>
                  <a:close/>
                </a:path>
                <a:path w="5288280" h="8138159">
                  <a:moveTo>
                    <a:pt x="3291164" y="658711"/>
                  </a:moveTo>
                  <a:lnTo>
                    <a:pt x="3284498" y="662168"/>
                  </a:lnTo>
                  <a:lnTo>
                    <a:pt x="3281234" y="665434"/>
                  </a:lnTo>
                  <a:lnTo>
                    <a:pt x="3279100" y="667147"/>
                  </a:lnTo>
                  <a:lnTo>
                    <a:pt x="3281389" y="672986"/>
                  </a:lnTo>
                  <a:lnTo>
                    <a:pt x="3281405" y="677460"/>
                  </a:lnTo>
                  <a:lnTo>
                    <a:pt x="3286694" y="678352"/>
                  </a:lnTo>
                  <a:lnTo>
                    <a:pt x="3292634" y="681208"/>
                  </a:lnTo>
                  <a:lnTo>
                    <a:pt x="3296496" y="679569"/>
                  </a:lnTo>
                  <a:lnTo>
                    <a:pt x="3305484" y="674220"/>
                  </a:lnTo>
                  <a:lnTo>
                    <a:pt x="3308302" y="668936"/>
                  </a:lnTo>
                  <a:lnTo>
                    <a:pt x="3304885" y="664113"/>
                  </a:lnTo>
                  <a:lnTo>
                    <a:pt x="3295166" y="660149"/>
                  </a:lnTo>
                  <a:lnTo>
                    <a:pt x="3291164" y="658711"/>
                  </a:lnTo>
                  <a:close/>
                </a:path>
                <a:path w="5288280" h="8138159">
                  <a:moveTo>
                    <a:pt x="3693994" y="3125496"/>
                  </a:moveTo>
                  <a:lnTo>
                    <a:pt x="3685663" y="3130553"/>
                  </a:lnTo>
                  <a:lnTo>
                    <a:pt x="3677142" y="3135414"/>
                  </a:lnTo>
                  <a:lnTo>
                    <a:pt x="3669400" y="3140734"/>
                  </a:lnTo>
                  <a:lnTo>
                    <a:pt x="3663410" y="3147168"/>
                  </a:lnTo>
                  <a:lnTo>
                    <a:pt x="3659783" y="3156803"/>
                  </a:lnTo>
                  <a:lnTo>
                    <a:pt x="3661693" y="3165214"/>
                  </a:lnTo>
                  <a:lnTo>
                    <a:pt x="3668354" y="3171912"/>
                  </a:lnTo>
                  <a:lnTo>
                    <a:pt x="3678982" y="3176405"/>
                  </a:lnTo>
                  <a:lnTo>
                    <a:pt x="3687921" y="3172221"/>
                  </a:lnTo>
                  <a:lnTo>
                    <a:pt x="3697283" y="3168067"/>
                  </a:lnTo>
                  <a:lnTo>
                    <a:pt x="3705092" y="3163447"/>
                  </a:lnTo>
                  <a:lnTo>
                    <a:pt x="3709370" y="3157863"/>
                  </a:lnTo>
                  <a:lnTo>
                    <a:pt x="3708806" y="3150677"/>
                  </a:lnTo>
                  <a:lnTo>
                    <a:pt x="3704769" y="3142486"/>
                  </a:lnTo>
                  <a:lnTo>
                    <a:pt x="3699189" y="3133892"/>
                  </a:lnTo>
                  <a:lnTo>
                    <a:pt x="3693994" y="3125496"/>
                  </a:lnTo>
                  <a:close/>
                </a:path>
                <a:path w="5288280" h="8138159">
                  <a:moveTo>
                    <a:pt x="3240525" y="226569"/>
                  </a:moveTo>
                  <a:lnTo>
                    <a:pt x="3232747" y="231593"/>
                  </a:lnTo>
                  <a:lnTo>
                    <a:pt x="3224788" y="236484"/>
                  </a:lnTo>
                  <a:lnTo>
                    <a:pt x="3217483" y="241854"/>
                  </a:lnTo>
                  <a:lnTo>
                    <a:pt x="3211669" y="248314"/>
                  </a:lnTo>
                  <a:lnTo>
                    <a:pt x="3207898" y="258128"/>
                  </a:lnTo>
                  <a:lnTo>
                    <a:pt x="3209398" y="266663"/>
                  </a:lnTo>
                  <a:lnTo>
                    <a:pt x="3215534" y="273567"/>
                  </a:lnTo>
                  <a:lnTo>
                    <a:pt x="3225671" y="278487"/>
                  </a:lnTo>
                  <a:lnTo>
                    <a:pt x="3234043" y="273934"/>
                  </a:lnTo>
                  <a:lnTo>
                    <a:pt x="3242884" y="269501"/>
                  </a:lnTo>
                  <a:lnTo>
                    <a:pt x="3250245" y="264656"/>
                  </a:lnTo>
                  <a:lnTo>
                    <a:pt x="3254174" y="258863"/>
                  </a:lnTo>
                  <a:lnTo>
                    <a:pt x="3253716" y="251569"/>
                  </a:lnTo>
                  <a:lnTo>
                    <a:pt x="3250040" y="243456"/>
                  </a:lnTo>
                  <a:lnTo>
                    <a:pt x="3245019" y="234973"/>
                  </a:lnTo>
                  <a:lnTo>
                    <a:pt x="3240525" y="226569"/>
                  </a:lnTo>
                  <a:close/>
                </a:path>
                <a:path w="5288280" h="8138159">
                  <a:moveTo>
                    <a:pt x="3341905" y="829945"/>
                  </a:moveTo>
                  <a:lnTo>
                    <a:pt x="3322074" y="836026"/>
                  </a:lnTo>
                  <a:lnTo>
                    <a:pt x="3311124" y="843835"/>
                  </a:lnTo>
                  <a:lnTo>
                    <a:pt x="3303495" y="854351"/>
                  </a:lnTo>
                  <a:lnTo>
                    <a:pt x="3299838" y="867214"/>
                  </a:lnTo>
                  <a:lnTo>
                    <a:pt x="3300806" y="882063"/>
                  </a:lnTo>
                  <a:lnTo>
                    <a:pt x="3309463" y="893963"/>
                  </a:lnTo>
                  <a:lnTo>
                    <a:pt x="3320182" y="902181"/>
                  </a:lnTo>
                  <a:lnTo>
                    <a:pt x="3332675" y="906118"/>
                  </a:lnTo>
                  <a:lnTo>
                    <a:pt x="3346655" y="905173"/>
                  </a:lnTo>
                  <a:lnTo>
                    <a:pt x="3360598" y="899553"/>
                  </a:lnTo>
                  <a:lnTo>
                    <a:pt x="3371241" y="890124"/>
                  </a:lnTo>
                  <a:lnTo>
                    <a:pt x="3377309" y="877797"/>
                  </a:lnTo>
                  <a:lnTo>
                    <a:pt x="3377531" y="863483"/>
                  </a:lnTo>
                  <a:lnTo>
                    <a:pt x="3370278" y="845121"/>
                  </a:lnTo>
                  <a:lnTo>
                    <a:pt x="3358188" y="833459"/>
                  </a:lnTo>
                  <a:lnTo>
                    <a:pt x="3341905" y="829945"/>
                  </a:lnTo>
                  <a:close/>
                </a:path>
                <a:path w="5288280" h="8138159">
                  <a:moveTo>
                    <a:pt x="3264044" y="427507"/>
                  </a:moveTo>
                  <a:lnTo>
                    <a:pt x="3255217" y="433977"/>
                  </a:lnTo>
                  <a:lnTo>
                    <a:pt x="3250731" y="441557"/>
                  </a:lnTo>
                  <a:lnTo>
                    <a:pt x="3247958" y="450612"/>
                  </a:lnTo>
                  <a:lnTo>
                    <a:pt x="3245931" y="460324"/>
                  </a:lnTo>
                  <a:lnTo>
                    <a:pt x="3243686" y="469877"/>
                  </a:lnTo>
                  <a:lnTo>
                    <a:pt x="3261679" y="474070"/>
                  </a:lnTo>
                  <a:lnTo>
                    <a:pt x="3279633" y="478011"/>
                  </a:lnTo>
                  <a:lnTo>
                    <a:pt x="3282382" y="468697"/>
                  </a:lnTo>
                  <a:lnTo>
                    <a:pt x="3285399" y="459243"/>
                  </a:lnTo>
                  <a:lnTo>
                    <a:pt x="3287358" y="450020"/>
                  </a:lnTo>
                  <a:lnTo>
                    <a:pt x="3286933" y="441397"/>
                  </a:lnTo>
                  <a:lnTo>
                    <a:pt x="3281545" y="431638"/>
                  </a:lnTo>
                  <a:lnTo>
                    <a:pt x="3273368" y="426867"/>
                  </a:lnTo>
                  <a:lnTo>
                    <a:pt x="3264044" y="427507"/>
                  </a:lnTo>
                  <a:close/>
                </a:path>
                <a:path w="5288280" h="8138159">
                  <a:moveTo>
                    <a:pt x="3865791" y="4369217"/>
                  </a:moveTo>
                  <a:lnTo>
                    <a:pt x="3855615" y="4374440"/>
                  </a:lnTo>
                  <a:lnTo>
                    <a:pt x="3850965" y="4382476"/>
                  </a:lnTo>
                  <a:lnTo>
                    <a:pt x="3852053" y="4391807"/>
                  </a:lnTo>
                  <a:lnTo>
                    <a:pt x="3859093" y="4400915"/>
                  </a:lnTo>
                  <a:lnTo>
                    <a:pt x="3866959" y="4405858"/>
                  </a:lnTo>
                  <a:lnTo>
                    <a:pt x="3875967" y="4409459"/>
                  </a:lnTo>
                  <a:lnTo>
                    <a:pt x="3885523" y="4412458"/>
                  </a:lnTo>
                  <a:lnTo>
                    <a:pt x="3895037" y="4415593"/>
                  </a:lnTo>
                  <a:lnTo>
                    <a:pt x="3897440" y="4405853"/>
                  </a:lnTo>
                  <a:lnTo>
                    <a:pt x="3900232" y="4395924"/>
                  </a:lnTo>
                  <a:lnTo>
                    <a:pt x="3901679" y="4386851"/>
                  </a:lnTo>
                  <a:lnTo>
                    <a:pt x="3900044" y="4379683"/>
                  </a:lnTo>
                  <a:lnTo>
                    <a:pt x="3893997" y="4374234"/>
                  </a:lnTo>
                  <a:lnTo>
                    <a:pt x="3884857" y="4370400"/>
                  </a:lnTo>
                  <a:lnTo>
                    <a:pt x="3874747" y="4368592"/>
                  </a:lnTo>
                  <a:lnTo>
                    <a:pt x="3865791" y="4369217"/>
                  </a:lnTo>
                  <a:close/>
                </a:path>
                <a:path w="5288280" h="8138159">
                  <a:moveTo>
                    <a:pt x="3616847" y="2708187"/>
                  </a:moveTo>
                  <a:lnTo>
                    <a:pt x="3611027" y="2710650"/>
                  </a:lnTo>
                  <a:lnTo>
                    <a:pt x="3605313" y="2716453"/>
                  </a:lnTo>
                  <a:lnTo>
                    <a:pt x="3599629" y="2723673"/>
                  </a:lnTo>
                  <a:lnTo>
                    <a:pt x="3593897" y="2730383"/>
                  </a:lnTo>
                  <a:lnTo>
                    <a:pt x="3599676" y="2737510"/>
                  </a:lnTo>
                  <a:lnTo>
                    <a:pt x="3605386" y="2744808"/>
                  </a:lnTo>
                  <a:lnTo>
                    <a:pt x="3611466" y="2751597"/>
                  </a:lnTo>
                  <a:lnTo>
                    <a:pt x="3618357" y="2757193"/>
                  </a:lnTo>
                  <a:lnTo>
                    <a:pt x="3628577" y="2761449"/>
                  </a:lnTo>
                  <a:lnTo>
                    <a:pt x="3637084" y="2760324"/>
                  </a:lnTo>
                  <a:lnTo>
                    <a:pt x="3643326" y="2754196"/>
                  </a:lnTo>
                  <a:lnTo>
                    <a:pt x="3646750" y="2743441"/>
                  </a:lnTo>
                  <a:lnTo>
                    <a:pt x="3646523" y="2728421"/>
                  </a:lnTo>
                  <a:lnTo>
                    <a:pt x="3641119" y="2717120"/>
                  </a:lnTo>
                  <a:lnTo>
                    <a:pt x="3631054" y="2710166"/>
                  </a:lnTo>
                  <a:lnTo>
                    <a:pt x="3616847" y="2708187"/>
                  </a:lnTo>
                  <a:close/>
                </a:path>
                <a:path w="5288280" h="8138159">
                  <a:moveTo>
                    <a:pt x="3426824" y="1475956"/>
                  </a:moveTo>
                  <a:lnTo>
                    <a:pt x="3417958" y="1482147"/>
                  </a:lnTo>
                  <a:lnTo>
                    <a:pt x="3413085" y="1489615"/>
                  </a:lnTo>
                  <a:lnTo>
                    <a:pt x="3409727" y="1498331"/>
                  </a:lnTo>
                  <a:lnTo>
                    <a:pt x="3407034" y="1507589"/>
                  </a:lnTo>
                  <a:lnTo>
                    <a:pt x="3404153" y="1516682"/>
                  </a:lnTo>
                  <a:lnTo>
                    <a:pt x="3413649" y="1519292"/>
                  </a:lnTo>
                  <a:lnTo>
                    <a:pt x="3423383" y="1522188"/>
                  </a:lnTo>
                  <a:lnTo>
                    <a:pt x="3432396" y="1523776"/>
                  </a:lnTo>
                  <a:lnTo>
                    <a:pt x="3439732" y="1522464"/>
                  </a:lnTo>
                  <a:lnTo>
                    <a:pt x="3444803" y="1517009"/>
                  </a:lnTo>
                  <a:lnTo>
                    <a:pt x="3448336" y="1508114"/>
                  </a:lnTo>
                  <a:lnTo>
                    <a:pt x="3449956" y="1498100"/>
                  </a:lnTo>
                  <a:lnTo>
                    <a:pt x="3449287" y="1489284"/>
                  </a:lnTo>
                  <a:lnTo>
                    <a:pt x="3444138" y="1479782"/>
                  </a:lnTo>
                  <a:lnTo>
                    <a:pt x="3436100" y="1475254"/>
                  </a:lnTo>
                  <a:lnTo>
                    <a:pt x="3426824" y="1475956"/>
                  </a:lnTo>
                  <a:close/>
                </a:path>
                <a:path w="5288280" h="8138159">
                  <a:moveTo>
                    <a:pt x="3590349" y="2507345"/>
                  </a:moveTo>
                  <a:lnTo>
                    <a:pt x="3582444" y="2511620"/>
                  </a:lnTo>
                  <a:lnTo>
                    <a:pt x="3574084" y="2517516"/>
                  </a:lnTo>
                  <a:lnTo>
                    <a:pt x="3565822" y="2523009"/>
                  </a:lnTo>
                  <a:lnTo>
                    <a:pt x="3570802" y="2531229"/>
                  </a:lnTo>
                  <a:lnTo>
                    <a:pt x="3575575" y="2539772"/>
                  </a:lnTo>
                  <a:lnTo>
                    <a:pt x="3580868" y="2547524"/>
                  </a:lnTo>
                  <a:lnTo>
                    <a:pt x="3587406" y="2553369"/>
                  </a:lnTo>
                  <a:lnTo>
                    <a:pt x="3598186" y="2556811"/>
                  </a:lnTo>
                  <a:lnTo>
                    <a:pt x="3607469" y="2554612"/>
                  </a:lnTo>
                  <a:lnTo>
                    <a:pt x="3613868" y="2547571"/>
                  </a:lnTo>
                  <a:lnTo>
                    <a:pt x="3615996" y="2536487"/>
                  </a:lnTo>
                  <a:lnTo>
                    <a:pt x="3614155" y="2527693"/>
                  </a:lnTo>
                  <a:lnTo>
                    <a:pt x="3609745" y="2518528"/>
                  </a:lnTo>
                  <a:lnTo>
                    <a:pt x="3603775" y="2510899"/>
                  </a:lnTo>
                  <a:lnTo>
                    <a:pt x="3597250" y="2506714"/>
                  </a:lnTo>
                  <a:lnTo>
                    <a:pt x="3590349" y="2507345"/>
                  </a:lnTo>
                  <a:close/>
                </a:path>
                <a:path w="5288280" h="8138159">
                  <a:moveTo>
                    <a:pt x="3556948" y="2300139"/>
                  </a:moveTo>
                  <a:lnTo>
                    <a:pt x="3546269" y="2304311"/>
                  </a:lnTo>
                  <a:lnTo>
                    <a:pt x="3537309" y="2311743"/>
                  </a:lnTo>
                  <a:lnTo>
                    <a:pt x="3532897" y="2320269"/>
                  </a:lnTo>
                  <a:lnTo>
                    <a:pt x="3533562" y="2329161"/>
                  </a:lnTo>
                  <a:lnTo>
                    <a:pt x="3539835" y="2337690"/>
                  </a:lnTo>
                  <a:lnTo>
                    <a:pt x="3547114" y="2342036"/>
                  </a:lnTo>
                  <a:lnTo>
                    <a:pt x="3555872" y="2344730"/>
                  </a:lnTo>
                  <a:lnTo>
                    <a:pt x="3565285" y="2346675"/>
                  </a:lnTo>
                  <a:lnTo>
                    <a:pt x="3574529" y="2348776"/>
                  </a:lnTo>
                  <a:lnTo>
                    <a:pt x="3577115" y="2339444"/>
                  </a:lnTo>
                  <a:lnTo>
                    <a:pt x="3580031" y="2329963"/>
                  </a:lnTo>
                  <a:lnTo>
                    <a:pt x="3581783" y="2320859"/>
                  </a:lnTo>
                  <a:lnTo>
                    <a:pt x="3580877" y="2312655"/>
                  </a:lnTo>
                  <a:lnTo>
                    <a:pt x="3575332" y="2304013"/>
                  </a:lnTo>
                  <a:lnTo>
                    <a:pt x="3566996" y="2299940"/>
                  </a:lnTo>
                  <a:lnTo>
                    <a:pt x="3556948" y="2300139"/>
                  </a:lnTo>
                  <a:close/>
                </a:path>
                <a:path w="5288280" h="8138159">
                  <a:moveTo>
                    <a:pt x="3500987" y="1877871"/>
                  </a:moveTo>
                  <a:lnTo>
                    <a:pt x="3492865" y="1882955"/>
                  </a:lnTo>
                  <a:lnTo>
                    <a:pt x="3484503" y="1887947"/>
                  </a:lnTo>
                  <a:lnTo>
                    <a:pt x="3476931" y="1893461"/>
                  </a:lnTo>
                  <a:lnTo>
                    <a:pt x="3471179" y="1900110"/>
                  </a:lnTo>
                  <a:lnTo>
                    <a:pt x="3468228" y="1909644"/>
                  </a:lnTo>
                  <a:lnTo>
                    <a:pt x="3470599" y="1918021"/>
                  </a:lnTo>
                  <a:lnTo>
                    <a:pt x="3477418" y="1924796"/>
                  </a:lnTo>
                  <a:lnTo>
                    <a:pt x="3487809" y="1929526"/>
                  </a:lnTo>
                  <a:lnTo>
                    <a:pt x="3496763" y="1924892"/>
                  </a:lnTo>
                  <a:lnTo>
                    <a:pt x="3506166" y="1920447"/>
                  </a:lnTo>
                  <a:lnTo>
                    <a:pt x="3513793" y="1915764"/>
                  </a:lnTo>
                  <a:lnTo>
                    <a:pt x="3517422" y="1910417"/>
                  </a:lnTo>
                  <a:lnTo>
                    <a:pt x="3516390" y="1902814"/>
                  </a:lnTo>
                  <a:lnTo>
                    <a:pt x="3512107" y="1894592"/>
                  </a:lnTo>
                  <a:lnTo>
                    <a:pt x="3506373" y="1886146"/>
                  </a:lnTo>
                  <a:lnTo>
                    <a:pt x="3500987" y="1877871"/>
                  </a:lnTo>
                  <a:close/>
                </a:path>
                <a:path w="5288280" h="8138159">
                  <a:moveTo>
                    <a:pt x="3457778" y="1676422"/>
                  </a:moveTo>
                  <a:lnTo>
                    <a:pt x="3449439" y="1682788"/>
                  </a:lnTo>
                  <a:lnTo>
                    <a:pt x="3445038" y="1689984"/>
                  </a:lnTo>
                  <a:lnTo>
                    <a:pt x="3442167" y="1698521"/>
                  </a:lnTo>
                  <a:lnTo>
                    <a:pt x="3439970" y="1707663"/>
                  </a:lnTo>
                  <a:lnTo>
                    <a:pt x="3437592" y="1716672"/>
                  </a:lnTo>
                  <a:lnTo>
                    <a:pt x="3446794" y="1719124"/>
                  </a:lnTo>
                  <a:lnTo>
                    <a:pt x="3456182" y="1721934"/>
                  </a:lnTo>
                  <a:lnTo>
                    <a:pt x="3464724" y="1723456"/>
                  </a:lnTo>
                  <a:lnTo>
                    <a:pt x="3471389" y="1722044"/>
                  </a:lnTo>
                  <a:lnTo>
                    <a:pt x="3476090" y="1716212"/>
                  </a:lnTo>
                  <a:lnTo>
                    <a:pt x="3479264" y="1707422"/>
                  </a:lnTo>
                  <a:lnTo>
                    <a:pt x="3480555" y="1697701"/>
                  </a:lnTo>
                  <a:lnTo>
                    <a:pt x="3479604" y="1689075"/>
                  </a:lnTo>
                  <a:lnTo>
                    <a:pt x="3474416" y="1679838"/>
                  </a:lnTo>
                  <a:lnTo>
                    <a:pt x="3466623" y="1675529"/>
                  </a:lnTo>
                  <a:lnTo>
                    <a:pt x="3457778" y="1676422"/>
                  </a:lnTo>
                  <a:close/>
                </a:path>
                <a:path w="5288280" h="8138159">
                  <a:moveTo>
                    <a:pt x="3530746" y="2102543"/>
                  </a:moveTo>
                  <a:lnTo>
                    <a:pt x="3528841" y="2103531"/>
                  </a:lnTo>
                  <a:lnTo>
                    <a:pt x="3521730" y="2106713"/>
                  </a:lnTo>
                  <a:lnTo>
                    <a:pt x="3514893" y="2110626"/>
                  </a:lnTo>
                  <a:lnTo>
                    <a:pt x="3501434" y="2119195"/>
                  </a:lnTo>
                  <a:lnTo>
                    <a:pt x="3505522" y="2123374"/>
                  </a:lnTo>
                  <a:lnTo>
                    <a:pt x="3511249" y="2131429"/>
                  </a:lnTo>
                  <a:lnTo>
                    <a:pt x="3513541" y="2130725"/>
                  </a:lnTo>
                  <a:lnTo>
                    <a:pt x="3520624" y="2127354"/>
                  </a:lnTo>
                  <a:lnTo>
                    <a:pt x="3527450" y="2123377"/>
                  </a:lnTo>
                  <a:lnTo>
                    <a:pt x="3534174" y="2119159"/>
                  </a:lnTo>
                  <a:lnTo>
                    <a:pt x="3540949" y="2115061"/>
                  </a:lnTo>
                  <a:lnTo>
                    <a:pt x="3536525" y="2110934"/>
                  </a:lnTo>
                  <a:lnTo>
                    <a:pt x="3530746" y="2102543"/>
                  </a:lnTo>
                  <a:close/>
                </a:path>
                <a:path w="5288280" h="8138159">
                  <a:moveTo>
                    <a:pt x="3449114" y="931577"/>
                  </a:moveTo>
                  <a:lnTo>
                    <a:pt x="3438882" y="936718"/>
                  </a:lnTo>
                  <a:lnTo>
                    <a:pt x="3432922" y="946934"/>
                  </a:lnTo>
                  <a:lnTo>
                    <a:pt x="3431578" y="960720"/>
                  </a:lnTo>
                  <a:lnTo>
                    <a:pt x="3434233" y="966158"/>
                  </a:lnTo>
                  <a:lnTo>
                    <a:pt x="3440194" y="971335"/>
                  </a:lnTo>
                  <a:lnTo>
                    <a:pt x="3447558" y="976421"/>
                  </a:lnTo>
                  <a:lnTo>
                    <a:pt x="3454418" y="981586"/>
                  </a:lnTo>
                  <a:lnTo>
                    <a:pt x="3461650" y="976604"/>
                  </a:lnTo>
                  <a:lnTo>
                    <a:pt x="3469346" y="971711"/>
                  </a:lnTo>
                  <a:lnTo>
                    <a:pt x="3475717" y="966574"/>
                  </a:lnTo>
                  <a:lnTo>
                    <a:pt x="3478972" y="960860"/>
                  </a:lnTo>
                  <a:lnTo>
                    <a:pt x="3478234" y="953287"/>
                  </a:lnTo>
                  <a:lnTo>
                    <a:pt x="3474636" y="944710"/>
                  </a:lnTo>
                  <a:lnTo>
                    <a:pt x="3469281" y="937248"/>
                  </a:lnTo>
                  <a:lnTo>
                    <a:pt x="3463276" y="933019"/>
                  </a:lnTo>
                  <a:lnTo>
                    <a:pt x="3449114" y="931577"/>
                  </a:lnTo>
                  <a:close/>
                </a:path>
                <a:path w="5288280" h="8138159">
                  <a:moveTo>
                    <a:pt x="3874000" y="3625152"/>
                  </a:moveTo>
                  <a:lnTo>
                    <a:pt x="3868158" y="3628054"/>
                  </a:lnTo>
                  <a:lnTo>
                    <a:pt x="3862687" y="3634546"/>
                  </a:lnTo>
                  <a:lnTo>
                    <a:pt x="3857337" y="3642633"/>
                  </a:lnTo>
                  <a:lnTo>
                    <a:pt x="3851860" y="3650320"/>
                  </a:lnTo>
                  <a:lnTo>
                    <a:pt x="3857191" y="3657872"/>
                  </a:lnTo>
                  <a:lnTo>
                    <a:pt x="3862502" y="3665911"/>
                  </a:lnTo>
                  <a:lnTo>
                    <a:pt x="3868025" y="3672432"/>
                  </a:lnTo>
                  <a:lnTo>
                    <a:pt x="3873993" y="3675429"/>
                  </a:lnTo>
                  <a:lnTo>
                    <a:pt x="3882272" y="3674523"/>
                  </a:lnTo>
                  <a:lnTo>
                    <a:pt x="3891440" y="3670668"/>
                  </a:lnTo>
                  <a:lnTo>
                    <a:pt x="3899296" y="3665018"/>
                  </a:lnTo>
                  <a:lnTo>
                    <a:pt x="3903640" y="3658725"/>
                  </a:lnTo>
                  <a:lnTo>
                    <a:pt x="3904749" y="3643910"/>
                  </a:lnTo>
                  <a:lnTo>
                    <a:pt x="3899251" y="3632941"/>
                  </a:lnTo>
                  <a:lnTo>
                    <a:pt x="3888539" y="3626470"/>
                  </a:lnTo>
                  <a:lnTo>
                    <a:pt x="3874000" y="3625152"/>
                  </a:lnTo>
                  <a:close/>
                </a:path>
                <a:path w="5288280" h="8138159">
                  <a:moveTo>
                    <a:pt x="3677895" y="2380241"/>
                  </a:moveTo>
                  <a:lnTo>
                    <a:pt x="3666683" y="2386143"/>
                  </a:lnTo>
                  <a:lnTo>
                    <a:pt x="3660087" y="2397261"/>
                  </a:lnTo>
                  <a:lnTo>
                    <a:pt x="3658602" y="2412032"/>
                  </a:lnTo>
                  <a:lnTo>
                    <a:pt x="3661548" y="2417478"/>
                  </a:lnTo>
                  <a:lnTo>
                    <a:pt x="3668250" y="2422657"/>
                  </a:lnTo>
                  <a:lnTo>
                    <a:pt x="3676605" y="2427706"/>
                  </a:lnTo>
                  <a:lnTo>
                    <a:pt x="3684511" y="2432761"/>
                  </a:lnTo>
                  <a:lnTo>
                    <a:pt x="3692347" y="2427426"/>
                  </a:lnTo>
                  <a:lnTo>
                    <a:pt x="3700742" y="2422165"/>
                  </a:lnTo>
                  <a:lnTo>
                    <a:pt x="3707622" y="2416689"/>
                  </a:lnTo>
                  <a:lnTo>
                    <a:pt x="3710916" y="2410711"/>
                  </a:lnTo>
                  <a:lnTo>
                    <a:pt x="3709925" y="2402613"/>
                  </a:lnTo>
                  <a:lnTo>
                    <a:pt x="3705816" y="2393519"/>
                  </a:lnTo>
                  <a:lnTo>
                    <a:pt x="3699835" y="2385622"/>
                  </a:lnTo>
                  <a:lnTo>
                    <a:pt x="3693228" y="2381117"/>
                  </a:lnTo>
                  <a:lnTo>
                    <a:pt x="3677895" y="2380241"/>
                  </a:lnTo>
                  <a:close/>
                </a:path>
                <a:path w="5288280" h="8138159">
                  <a:moveTo>
                    <a:pt x="3480474" y="1134524"/>
                  </a:moveTo>
                  <a:lnTo>
                    <a:pt x="3475116" y="1138324"/>
                  </a:lnTo>
                  <a:lnTo>
                    <a:pt x="3470617" y="1145541"/>
                  </a:lnTo>
                  <a:lnTo>
                    <a:pt x="3466480" y="1154250"/>
                  </a:lnTo>
                  <a:lnTo>
                    <a:pt x="3462211" y="1162528"/>
                  </a:lnTo>
                  <a:lnTo>
                    <a:pt x="3468363" y="1169122"/>
                  </a:lnTo>
                  <a:lnTo>
                    <a:pt x="3474642" y="1176117"/>
                  </a:lnTo>
                  <a:lnTo>
                    <a:pt x="3480944" y="1181622"/>
                  </a:lnTo>
                  <a:lnTo>
                    <a:pt x="3487168" y="1183750"/>
                  </a:lnTo>
                  <a:lnTo>
                    <a:pt x="3495654" y="1181805"/>
                  </a:lnTo>
                  <a:lnTo>
                    <a:pt x="3504708" y="1177124"/>
                  </a:lnTo>
                  <a:lnTo>
                    <a:pt x="3512060" y="1171031"/>
                  </a:lnTo>
                  <a:lnTo>
                    <a:pt x="3515441" y="1164851"/>
                  </a:lnTo>
                  <a:lnTo>
                    <a:pt x="3514329" y="1149697"/>
                  </a:lnTo>
                  <a:lnTo>
                    <a:pt x="3507358" y="1139044"/>
                  </a:lnTo>
                  <a:lnTo>
                    <a:pt x="3495687" y="1133714"/>
                  </a:lnTo>
                  <a:lnTo>
                    <a:pt x="3480474" y="1134524"/>
                  </a:lnTo>
                  <a:close/>
                </a:path>
                <a:path w="5288280" h="8138159">
                  <a:moveTo>
                    <a:pt x="3416255" y="724232"/>
                  </a:moveTo>
                  <a:lnTo>
                    <a:pt x="3405485" y="730695"/>
                  </a:lnTo>
                  <a:lnTo>
                    <a:pt x="3399929" y="742085"/>
                  </a:lnTo>
                  <a:lnTo>
                    <a:pt x="3400345" y="757285"/>
                  </a:lnTo>
                  <a:lnTo>
                    <a:pt x="3404121" y="762923"/>
                  </a:lnTo>
                  <a:lnTo>
                    <a:pt x="3411208" y="767719"/>
                  </a:lnTo>
                  <a:lnTo>
                    <a:pt x="3419720" y="772162"/>
                  </a:lnTo>
                  <a:lnTo>
                    <a:pt x="3427771" y="776742"/>
                  </a:lnTo>
                  <a:lnTo>
                    <a:pt x="3434660" y="770636"/>
                  </a:lnTo>
                  <a:lnTo>
                    <a:pt x="3442030" y="764519"/>
                  </a:lnTo>
                  <a:lnTo>
                    <a:pt x="3447916" y="758376"/>
                  </a:lnTo>
                  <a:lnTo>
                    <a:pt x="3450351" y="752194"/>
                  </a:lnTo>
                  <a:lnTo>
                    <a:pt x="3448630" y="743887"/>
                  </a:lnTo>
                  <a:lnTo>
                    <a:pt x="3444039" y="734933"/>
                  </a:lnTo>
                  <a:lnTo>
                    <a:pt x="3437887" y="727516"/>
                  </a:lnTo>
                  <a:lnTo>
                    <a:pt x="3431482" y="723818"/>
                  </a:lnTo>
                  <a:lnTo>
                    <a:pt x="3416255" y="724232"/>
                  </a:lnTo>
                  <a:close/>
                </a:path>
                <a:path w="5288280" h="8138159">
                  <a:moveTo>
                    <a:pt x="3358436" y="313539"/>
                  </a:moveTo>
                  <a:lnTo>
                    <a:pt x="3348670" y="316352"/>
                  </a:lnTo>
                  <a:lnTo>
                    <a:pt x="3344153" y="322570"/>
                  </a:lnTo>
                  <a:lnTo>
                    <a:pt x="3335669" y="329755"/>
                  </a:lnTo>
                  <a:lnTo>
                    <a:pt x="3336813" y="332675"/>
                  </a:lnTo>
                  <a:lnTo>
                    <a:pt x="3342372" y="341988"/>
                  </a:lnTo>
                  <a:lnTo>
                    <a:pt x="3349962" y="347012"/>
                  </a:lnTo>
                  <a:lnTo>
                    <a:pt x="3359064" y="347731"/>
                  </a:lnTo>
                  <a:lnTo>
                    <a:pt x="3369162" y="344129"/>
                  </a:lnTo>
                  <a:lnTo>
                    <a:pt x="3374541" y="341219"/>
                  </a:lnTo>
                  <a:lnTo>
                    <a:pt x="3381369" y="332227"/>
                  </a:lnTo>
                  <a:lnTo>
                    <a:pt x="3379784" y="328688"/>
                  </a:lnTo>
                  <a:lnTo>
                    <a:pt x="3374517" y="319560"/>
                  </a:lnTo>
                  <a:lnTo>
                    <a:pt x="3367226" y="314559"/>
                  </a:lnTo>
                  <a:lnTo>
                    <a:pt x="3358436" y="313539"/>
                  </a:lnTo>
                  <a:close/>
                </a:path>
                <a:path w="5288280" h="8138159">
                  <a:moveTo>
                    <a:pt x="3330466" y="115004"/>
                  </a:moveTo>
                  <a:lnTo>
                    <a:pt x="3328227" y="116045"/>
                  </a:lnTo>
                  <a:lnTo>
                    <a:pt x="3321199" y="119730"/>
                  </a:lnTo>
                  <a:lnTo>
                    <a:pt x="3314479" y="124142"/>
                  </a:lnTo>
                  <a:lnTo>
                    <a:pt x="3301470" y="133672"/>
                  </a:lnTo>
                  <a:lnTo>
                    <a:pt x="3305947" y="138135"/>
                  </a:lnTo>
                  <a:lnTo>
                    <a:pt x="3312784" y="146705"/>
                  </a:lnTo>
                  <a:lnTo>
                    <a:pt x="3314688" y="145717"/>
                  </a:lnTo>
                  <a:lnTo>
                    <a:pt x="3321659" y="141637"/>
                  </a:lnTo>
                  <a:lnTo>
                    <a:pt x="3328379" y="136983"/>
                  </a:lnTo>
                  <a:lnTo>
                    <a:pt x="3341621" y="127028"/>
                  </a:lnTo>
                  <a:lnTo>
                    <a:pt x="3337198" y="122902"/>
                  </a:lnTo>
                  <a:lnTo>
                    <a:pt x="3330466" y="115004"/>
                  </a:lnTo>
                  <a:close/>
                </a:path>
                <a:path w="5288280" h="8138159">
                  <a:moveTo>
                    <a:pt x="3839575" y="3423250"/>
                  </a:moveTo>
                  <a:lnTo>
                    <a:pt x="3834006" y="3427342"/>
                  </a:lnTo>
                  <a:lnTo>
                    <a:pt x="3829295" y="3434850"/>
                  </a:lnTo>
                  <a:lnTo>
                    <a:pt x="3824946" y="3443850"/>
                  </a:lnTo>
                  <a:lnTo>
                    <a:pt x="3820466" y="3452419"/>
                  </a:lnTo>
                  <a:lnTo>
                    <a:pt x="3826806" y="3459291"/>
                  </a:lnTo>
                  <a:lnTo>
                    <a:pt x="3833121" y="3466619"/>
                  </a:lnTo>
                  <a:lnTo>
                    <a:pt x="3839387" y="3472404"/>
                  </a:lnTo>
                  <a:lnTo>
                    <a:pt x="3845580" y="3474650"/>
                  </a:lnTo>
                  <a:lnTo>
                    <a:pt x="3854238" y="3472469"/>
                  </a:lnTo>
                  <a:lnTo>
                    <a:pt x="3863438" y="3467587"/>
                  </a:lnTo>
                  <a:lnTo>
                    <a:pt x="3870989" y="3461221"/>
                  </a:lnTo>
                  <a:lnTo>
                    <a:pt x="3874700" y="3454585"/>
                  </a:lnTo>
                  <a:lnTo>
                    <a:pt x="3874037" y="3438908"/>
                  </a:lnTo>
                  <a:lnTo>
                    <a:pt x="3867127" y="3427924"/>
                  </a:lnTo>
                  <a:lnTo>
                    <a:pt x="3855222" y="3422436"/>
                  </a:lnTo>
                  <a:lnTo>
                    <a:pt x="3839575" y="3423250"/>
                  </a:lnTo>
                  <a:close/>
                </a:path>
                <a:path w="5288280" h="8138159">
                  <a:moveTo>
                    <a:pt x="3579561" y="1770565"/>
                  </a:moveTo>
                  <a:lnTo>
                    <a:pt x="3568880" y="1775103"/>
                  </a:lnTo>
                  <a:lnTo>
                    <a:pt x="3562541" y="1785159"/>
                  </a:lnTo>
                  <a:lnTo>
                    <a:pt x="3561080" y="1799227"/>
                  </a:lnTo>
                  <a:lnTo>
                    <a:pt x="3563831" y="1805273"/>
                  </a:lnTo>
                  <a:lnTo>
                    <a:pt x="3569907" y="1811186"/>
                  </a:lnTo>
                  <a:lnTo>
                    <a:pt x="3577386" y="1817007"/>
                  </a:lnTo>
                  <a:lnTo>
                    <a:pt x="3584342" y="1822781"/>
                  </a:lnTo>
                  <a:lnTo>
                    <a:pt x="3592014" y="1817730"/>
                  </a:lnTo>
                  <a:lnTo>
                    <a:pt x="3600024" y="1812788"/>
                  </a:lnTo>
                  <a:lnTo>
                    <a:pt x="3606583" y="1807621"/>
                  </a:lnTo>
                  <a:lnTo>
                    <a:pt x="3609901" y="1801898"/>
                  </a:lnTo>
                  <a:lnTo>
                    <a:pt x="3609320" y="1794090"/>
                  </a:lnTo>
                  <a:lnTo>
                    <a:pt x="3605757" y="1785330"/>
                  </a:lnTo>
                  <a:lnTo>
                    <a:pt x="3600302" y="1777641"/>
                  </a:lnTo>
                  <a:lnTo>
                    <a:pt x="3594046" y="1773049"/>
                  </a:lnTo>
                  <a:lnTo>
                    <a:pt x="3579561" y="1770565"/>
                  </a:lnTo>
                  <a:close/>
                </a:path>
                <a:path w="5288280" h="8138159">
                  <a:moveTo>
                    <a:pt x="3647662" y="2177359"/>
                  </a:moveTo>
                  <a:lnTo>
                    <a:pt x="3639274" y="2180816"/>
                  </a:lnTo>
                  <a:lnTo>
                    <a:pt x="3631873" y="2186056"/>
                  </a:lnTo>
                  <a:lnTo>
                    <a:pt x="3627519" y="2192044"/>
                  </a:lnTo>
                  <a:lnTo>
                    <a:pt x="3625700" y="2205781"/>
                  </a:lnTo>
                  <a:lnTo>
                    <a:pt x="3630171" y="2216336"/>
                  </a:lnTo>
                  <a:lnTo>
                    <a:pt x="3639740" y="2222862"/>
                  </a:lnTo>
                  <a:lnTo>
                    <a:pt x="3653210" y="2224515"/>
                  </a:lnTo>
                  <a:lnTo>
                    <a:pt x="3658941" y="2221862"/>
                  </a:lnTo>
                  <a:lnTo>
                    <a:pt x="3664481" y="2215946"/>
                  </a:lnTo>
                  <a:lnTo>
                    <a:pt x="3669929" y="2208623"/>
                  </a:lnTo>
                  <a:lnTo>
                    <a:pt x="3675384" y="2201752"/>
                  </a:lnTo>
                  <a:lnTo>
                    <a:pt x="3670581" y="2194316"/>
                  </a:lnTo>
                  <a:lnTo>
                    <a:pt x="3665791" y="2186556"/>
                  </a:lnTo>
                  <a:lnTo>
                    <a:pt x="3660697" y="2180135"/>
                  </a:lnTo>
                  <a:lnTo>
                    <a:pt x="3654979" y="2176716"/>
                  </a:lnTo>
                  <a:lnTo>
                    <a:pt x="3647662" y="2177359"/>
                  </a:lnTo>
                  <a:close/>
                </a:path>
                <a:path w="5288280" h="8138159">
                  <a:moveTo>
                    <a:pt x="3391151" y="521466"/>
                  </a:moveTo>
                  <a:lnTo>
                    <a:pt x="3382989" y="523257"/>
                  </a:lnTo>
                  <a:lnTo>
                    <a:pt x="3374527" y="527647"/>
                  </a:lnTo>
                  <a:lnTo>
                    <a:pt x="3367463" y="533560"/>
                  </a:lnTo>
                  <a:lnTo>
                    <a:pt x="3363495" y="539924"/>
                  </a:lnTo>
                  <a:lnTo>
                    <a:pt x="3364144" y="546725"/>
                  </a:lnTo>
                  <a:lnTo>
                    <a:pt x="3368083" y="554398"/>
                  </a:lnTo>
                  <a:lnTo>
                    <a:pt x="3373494" y="562422"/>
                  </a:lnTo>
                  <a:lnTo>
                    <a:pt x="3378555" y="570274"/>
                  </a:lnTo>
                  <a:lnTo>
                    <a:pt x="3386129" y="565282"/>
                  </a:lnTo>
                  <a:lnTo>
                    <a:pt x="3393915" y="560418"/>
                  </a:lnTo>
                  <a:lnTo>
                    <a:pt x="3400985" y="555085"/>
                  </a:lnTo>
                  <a:lnTo>
                    <a:pt x="3406406" y="548687"/>
                  </a:lnTo>
                  <a:lnTo>
                    <a:pt x="3409721" y="538600"/>
                  </a:lnTo>
                  <a:lnTo>
                    <a:pt x="3407859" y="529778"/>
                  </a:lnTo>
                  <a:lnTo>
                    <a:pt x="3401457" y="523604"/>
                  </a:lnTo>
                  <a:lnTo>
                    <a:pt x="3391151" y="521466"/>
                  </a:lnTo>
                  <a:close/>
                </a:path>
                <a:path w="5288280" h="8138159">
                  <a:moveTo>
                    <a:pt x="3564458" y="1560402"/>
                  </a:moveTo>
                  <a:lnTo>
                    <a:pt x="3561883" y="1561495"/>
                  </a:lnTo>
                  <a:lnTo>
                    <a:pt x="3553820" y="1565143"/>
                  </a:lnTo>
                  <a:lnTo>
                    <a:pt x="3546079" y="1569613"/>
                  </a:lnTo>
                  <a:lnTo>
                    <a:pt x="3531054" y="1579417"/>
                  </a:lnTo>
                  <a:lnTo>
                    <a:pt x="3535866" y="1583828"/>
                  </a:lnTo>
                  <a:lnTo>
                    <a:pt x="3542473" y="1593122"/>
                  </a:lnTo>
                  <a:lnTo>
                    <a:pt x="3545048" y="1592029"/>
                  </a:lnTo>
                  <a:lnTo>
                    <a:pt x="3553041" y="1588246"/>
                  </a:lnTo>
                  <a:lnTo>
                    <a:pt x="3560707" y="1583804"/>
                  </a:lnTo>
                  <a:lnTo>
                    <a:pt x="3575877" y="1574107"/>
                  </a:lnTo>
                  <a:lnTo>
                    <a:pt x="3571066" y="1569696"/>
                  </a:lnTo>
                  <a:lnTo>
                    <a:pt x="3564458" y="1560402"/>
                  </a:lnTo>
                  <a:close/>
                </a:path>
                <a:path w="5288280" h="8138159">
                  <a:moveTo>
                    <a:pt x="3612945" y="1973905"/>
                  </a:moveTo>
                  <a:lnTo>
                    <a:pt x="3602614" y="1978620"/>
                  </a:lnTo>
                  <a:lnTo>
                    <a:pt x="3596450" y="1988556"/>
                  </a:lnTo>
                  <a:lnTo>
                    <a:pt x="3594992" y="2002242"/>
                  </a:lnTo>
                  <a:lnTo>
                    <a:pt x="3597776" y="2007917"/>
                  </a:lnTo>
                  <a:lnTo>
                    <a:pt x="3603646" y="2013367"/>
                  </a:lnTo>
                  <a:lnTo>
                    <a:pt x="3610856" y="2018735"/>
                  </a:lnTo>
                  <a:lnTo>
                    <a:pt x="3617656" y="2024168"/>
                  </a:lnTo>
                  <a:lnTo>
                    <a:pt x="3625105" y="2019303"/>
                  </a:lnTo>
                  <a:lnTo>
                    <a:pt x="3632904" y="2014415"/>
                  </a:lnTo>
                  <a:lnTo>
                    <a:pt x="3639314" y="2009293"/>
                  </a:lnTo>
                  <a:lnTo>
                    <a:pt x="3642598" y="2003726"/>
                  </a:lnTo>
                  <a:lnTo>
                    <a:pt x="3641867" y="1996200"/>
                  </a:lnTo>
                  <a:lnTo>
                    <a:pt x="3638281" y="1987702"/>
                  </a:lnTo>
                  <a:lnTo>
                    <a:pt x="3632929" y="1980255"/>
                  </a:lnTo>
                  <a:lnTo>
                    <a:pt x="3626901" y="1975885"/>
                  </a:lnTo>
                  <a:lnTo>
                    <a:pt x="3612945" y="1973905"/>
                  </a:lnTo>
                  <a:close/>
                </a:path>
                <a:path w="5288280" h="8138159">
                  <a:moveTo>
                    <a:pt x="4337824" y="7271221"/>
                  </a:moveTo>
                  <a:lnTo>
                    <a:pt x="4328977" y="7277569"/>
                  </a:lnTo>
                  <a:lnTo>
                    <a:pt x="4324506" y="7285241"/>
                  </a:lnTo>
                  <a:lnTo>
                    <a:pt x="4321738" y="7294334"/>
                  </a:lnTo>
                  <a:lnTo>
                    <a:pt x="4319713" y="7304054"/>
                  </a:lnTo>
                  <a:lnTo>
                    <a:pt x="4317467" y="7313604"/>
                  </a:lnTo>
                  <a:lnTo>
                    <a:pt x="4353430" y="7321839"/>
                  </a:lnTo>
                  <a:lnTo>
                    <a:pt x="4356161" y="7312406"/>
                  </a:lnTo>
                  <a:lnTo>
                    <a:pt x="4359170" y="7302907"/>
                  </a:lnTo>
                  <a:lnTo>
                    <a:pt x="4361135" y="7293721"/>
                  </a:lnTo>
                  <a:lnTo>
                    <a:pt x="4360730" y="7285225"/>
                  </a:lnTo>
                  <a:lnTo>
                    <a:pt x="4355329" y="7275381"/>
                  </a:lnTo>
                  <a:lnTo>
                    <a:pt x="4347151" y="7270603"/>
                  </a:lnTo>
                  <a:lnTo>
                    <a:pt x="4337824" y="7271221"/>
                  </a:lnTo>
                  <a:close/>
                </a:path>
                <a:path w="5288280" h="8138159">
                  <a:moveTo>
                    <a:pt x="4012095" y="5210822"/>
                  </a:moveTo>
                  <a:lnTo>
                    <a:pt x="4004460" y="5214734"/>
                  </a:lnTo>
                  <a:lnTo>
                    <a:pt x="3996531" y="5220055"/>
                  </a:lnTo>
                  <a:lnTo>
                    <a:pt x="3988731" y="5224972"/>
                  </a:lnTo>
                  <a:lnTo>
                    <a:pt x="3993443" y="5232479"/>
                  </a:lnTo>
                  <a:lnTo>
                    <a:pt x="3998030" y="5240210"/>
                  </a:lnTo>
                  <a:lnTo>
                    <a:pt x="4003078" y="5247190"/>
                  </a:lnTo>
                  <a:lnTo>
                    <a:pt x="4009175" y="5252446"/>
                  </a:lnTo>
                  <a:lnTo>
                    <a:pt x="4019234" y="5255741"/>
                  </a:lnTo>
                  <a:lnTo>
                    <a:pt x="4028075" y="5253936"/>
                  </a:lnTo>
                  <a:lnTo>
                    <a:pt x="4034353" y="5247697"/>
                  </a:lnTo>
                  <a:lnTo>
                    <a:pt x="4036725" y="5237690"/>
                  </a:lnTo>
                  <a:lnTo>
                    <a:pt x="4034998" y="5229555"/>
                  </a:lnTo>
                  <a:lnTo>
                    <a:pt x="4030762" y="5221016"/>
                  </a:lnTo>
                  <a:lnTo>
                    <a:pt x="4025080" y="5213924"/>
                  </a:lnTo>
                  <a:lnTo>
                    <a:pt x="4019014" y="5210131"/>
                  </a:lnTo>
                  <a:lnTo>
                    <a:pt x="4012095" y="5210822"/>
                  </a:lnTo>
                  <a:close/>
                </a:path>
                <a:path w="5288280" h="8138159">
                  <a:moveTo>
                    <a:pt x="3986979" y="5005960"/>
                  </a:moveTo>
                  <a:lnTo>
                    <a:pt x="3985048" y="5006780"/>
                  </a:lnTo>
                  <a:lnTo>
                    <a:pt x="3977987" y="5010255"/>
                  </a:lnTo>
                  <a:lnTo>
                    <a:pt x="3971214" y="5014327"/>
                  </a:lnTo>
                  <a:lnTo>
                    <a:pt x="3958076" y="5023030"/>
                  </a:lnTo>
                  <a:lnTo>
                    <a:pt x="3962138" y="5027041"/>
                  </a:lnTo>
                  <a:lnTo>
                    <a:pt x="3967875" y="5035163"/>
                  </a:lnTo>
                  <a:lnTo>
                    <a:pt x="3970141" y="5034291"/>
                  </a:lnTo>
                  <a:lnTo>
                    <a:pt x="3976984" y="5031039"/>
                  </a:lnTo>
                  <a:lnTo>
                    <a:pt x="3983563" y="5027123"/>
                  </a:lnTo>
                  <a:lnTo>
                    <a:pt x="3996528" y="5018684"/>
                  </a:lnTo>
                  <a:lnTo>
                    <a:pt x="3992769" y="5014419"/>
                  </a:lnTo>
                  <a:lnTo>
                    <a:pt x="3986979" y="5005960"/>
                  </a:lnTo>
                  <a:close/>
                </a:path>
                <a:path w="5288280" h="8138159">
                  <a:moveTo>
                    <a:pt x="3921957" y="4578416"/>
                  </a:moveTo>
                  <a:lnTo>
                    <a:pt x="3914428" y="4583688"/>
                  </a:lnTo>
                  <a:lnTo>
                    <a:pt x="3906687" y="4588844"/>
                  </a:lnTo>
                  <a:lnTo>
                    <a:pt x="3899655" y="4594419"/>
                  </a:lnTo>
                  <a:lnTo>
                    <a:pt x="3894254" y="4600945"/>
                  </a:lnTo>
                  <a:lnTo>
                    <a:pt x="3890920" y="4610944"/>
                  </a:lnTo>
                  <a:lnTo>
                    <a:pt x="3892754" y="4619831"/>
                  </a:lnTo>
                  <a:lnTo>
                    <a:pt x="3899083" y="4626187"/>
                  </a:lnTo>
                  <a:lnTo>
                    <a:pt x="3909232" y="4628588"/>
                  </a:lnTo>
                  <a:lnTo>
                    <a:pt x="3917299" y="4626807"/>
                  </a:lnTo>
                  <a:lnTo>
                    <a:pt x="3925842" y="4622323"/>
                  </a:lnTo>
                  <a:lnTo>
                    <a:pt x="3932984" y="4616290"/>
                  </a:lnTo>
                  <a:lnTo>
                    <a:pt x="3936846" y="4609862"/>
                  </a:lnTo>
                  <a:lnTo>
                    <a:pt x="3936192" y="4602686"/>
                  </a:lnTo>
                  <a:lnTo>
                    <a:pt x="3932334" y="4594777"/>
                  </a:lnTo>
                  <a:lnTo>
                    <a:pt x="3927009" y="4586548"/>
                  </a:lnTo>
                  <a:lnTo>
                    <a:pt x="3921957" y="4578416"/>
                  </a:lnTo>
                  <a:close/>
                </a:path>
                <a:path w="5288280" h="8138159">
                  <a:moveTo>
                    <a:pt x="4044745" y="5413064"/>
                  </a:moveTo>
                  <a:lnTo>
                    <a:pt x="4036834" y="5416966"/>
                  </a:lnTo>
                  <a:lnTo>
                    <a:pt x="4028572" y="5422324"/>
                  </a:lnTo>
                  <a:lnTo>
                    <a:pt x="4020470" y="5427260"/>
                  </a:lnTo>
                  <a:lnTo>
                    <a:pt x="4025253" y="5435218"/>
                  </a:lnTo>
                  <a:lnTo>
                    <a:pt x="4029911" y="5443401"/>
                  </a:lnTo>
                  <a:lnTo>
                    <a:pt x="4035033" y="5450854"/>
                  </a:lnTo>
                  <a:lnTo>
                    <a:pt x="4041210" y="5456617"/>
                  </a:lnTo>
                  <a:lnTo>
                    <a:pt x="4050701" y="5460191"/>
                  </a:lnTo>
                  <a:lnTo>
                    <a:pt x="4058876" y="5458451"/>
                  </a:lnTo>
                  <a:lnTo>
                    <a:pt x="4065359" y="5452082"/>
                  </a:lnTo>
                  <a:lnTo>
                    <a:pt x="4069775" y="5441770"/>
                  </a:lnTo>
                  <a:lnTo>
                    <a:pt x="4065649" y="5433112"/>
                  </a:lnTo>
                  <a:lnTo>
                    <a:pt x="4061590" y="5424063"/>
                  </a:lnTo>
                  <a:lnTo>
                    <a:pt x="4057129" y="5416549"/>
                  </a:lnTo>
                  <a:lnTo>
                    <a:pt x="4051795" y="5412497"/>
                  </a:lnTo>
                  <a:lnTo>
                    <a:pt x="4044745" y="5413064"/>
                  </a:lnTo>
                  <a:close/>
                </a:path>
                <a:path w="5288280" h="8138159">
                  <a:moveTo>
                    <a:pt x="3817856" y="3958689"/>
                  </a:moveTo>
                  <a:lnTo>
                    <a:pt x="3809659" y="3963160"/>
                  </a:lnTo>
                  <a:lnTo>
                    <a:pt x="3801077" y="3967433"/>
                  </a:lnTo>
                  <a:lnTo>
                    <a:pt x="3793662" y="3972169"/>
                  </a:lnTo>
                  <a:lnTo>
                    <a:pt x="3788966" y="3978029"/>
                  </a:lnTo>
                  <a:lnTo>
                    <a:pt x="3788511" y="3985181"/>
                  </a:lnTo>
                  <a:lnTo>
                    <a:pt x="3790968" y="3994071"/>
                  </a:lnTo>
                  <a:lnTo>
                    <a:pt x="3795396" y="4002395"/>
                  </a:lnTo>
                  <a:lnTo>
                    <a:pt x="3800853" y="4007844"/>
                  </a:lnTo>
                  <a:lnTo>
                    <a:pt x="3814968" y="4011968"/>
                  </a:lnTo>
                  <a:lnTo>
                    <a:pt x="3826368" y="4008834"/>
                  </a:lnTo>
                  <a:lnTo>
                    <a:pt x="3834203" y="3999803"/>
                  </a:lnTo>
                  <a:lnTo>
                    <a:pt x="3837626" y="3986235"/>
                  </a:lnTo>
                  <a:lnTo>
                    <a:pt x="3835805" y="3979552"/>
                  </a:lnTo>
                  <a:lnTo>
                    <a:pt x="3830604" y="3972658"/>
                  </a:lnTo>
                  <a:lnTo>
                    <a:pt x="3823971" y="3965665"/>
                  </a:lnTo>
                  <a:lnTo>
                    <a:pt x="3817856" y="3958689"/>
                  </a:lnTo>
                  <a:close/>
                </a:path>
                <a:path w="5288280" h="8138159">
                  <a:moveTo>
                    <a:pt x="3702243" y="2587350"/>
                  </a:moveTo>
                  <a:lnTo>
                    <a:pt x="3696008" y="2590200"/>
                  </a:lnTo>
                  <a:lnTo>
                    <a:pt x="3689826" y="2596271"/>
                  </a:lnTo>
                  <a:lnTo>
                    <a:pt x="3685033" y="2603803"/>
                  </a:lnTo>
                  <a:lnTo>
                    <a:pt x="3682960" y="2611036"/>
                  </a:lnTo>
                  <a:lnTo>
                    <a:pt x="3684797" y="2625270"/>
                  </a:lnTo>
                  <a:lnTo>
                    <a:pt x="3691943" y="2634378"/>
                  </a:lnTo>
                  <a:lnTo>
                    <a:pt x="3703261" y="2638892"/>
                  </a:lnTo>
                  <a:lnTo>
                    <a:pt x="3717611" y="2639347"/>
                  </a:lnTo>
                  <a:lnTo>
                    <a:pt x="3724296" y="2633584"/>
                  </a:lnTo>
                  <a:lnTo>
                    <a:pt x="3731473" y="2627874"/>
                  </a:lnTo>
                  <a:lnTo>
                    <a:pt x="3737165" y="2622139"/>
                  </a:lnTo>
                  <a:lnTo>
                    <a:pt x="3739397" y="2616300"/>
                  </a:lnTo>
                  <a:lnTo>
                    <a:pt x="3736361" y="2602045"/>
                  </a:lnTo>
                  <a:lnTo>
                    <a:pt x="3728012" y="2592690"/>
                  </a:lnTo>
                  <a:lnTo>
                    <a:pt x="3716067" y="2587903"/>
                  </a:lnTo>
                  <a:lnTo>
                    <a:pt x="3702243" y="2587350"/>
                  </a:lnTo>
                  <a:close/>
                </a:path>
                <a:path w="5288280" h="8138159">
                  <a:moveTo>
                    <a:pt x="3838489" y="4168952"/>
                  </a:moveTo>
                  <a:lnTo>
                    <a:pt x="3829492" y="4173286"/>
                  </a:lnTo>
                  <a:lnTo>
                    <a:pt x="3825191" y="4180466"/>
                  </a:lnTo>
                  <a:lnTo>
                    <a:pt x="3825295" y="4189472"/>
                  </a:lnTo>
                  <a:lnTo>
                    <a:pt x="3829517" y="4199286"/>
                  </a:lnTo>
                  <a:lnTo>
                    <a:pt x="3837969" y="4202662"/>
                  </a:lnTo>
                  <a:lnTo>
                    <a:pt x="3862905" y="4212987"/>
                  </a:lnTo>
                  <a:lnTo>
                    <a:pt x="3865642" y="4204008"/>
                  </a:lnTo>
                  <a:lnTo>
                    <a:pt x="3868763" y="4194807"/>
                  </a:lnTo>
                  <a:lnTo>
                    <a:pt x="3870634" y="4186254"/>
                  </a:lnTo>
                  <a:lnTo>
                    <a:pt x="3869621" y="4179219"/>
                  </a:lnTo>
                  <a:lnTo>
                    <a:pt x="3864411" y="4174183"/>
                  </a:lnTo>
                  <a:lnTo>
                    <a:pt x="3856054" y="4170415"/>
                  </a:lnTo>
                  <a:lnTo>
                    <a:pt x="3846696" y="4168482"/>
                  </a:lnTo>
                  <a:lnTo>
                    <a:pt x="3838489" y="4168952"/>
                  </a:lnTo>
                  <a:close/>
                </a:path>
                <a:path w="5288280" h="8138159">
                  <a:moveTo>
                    <a:pt x="3511241" y="1358683"/>
                  </a:moveTo>
                  <a:lnTo>
                    <a:pt x="3502392" y="1361460"/>
                  </a:lnTo>
                  <a:lnTo>
                    <a:pt x="3496328" y="1368448"/>
                  </a:lnTo>
                  <a:lnTo>
                    <a:pt x="3493490" y="1379386"/>
                  </a:lnTo>
                  <a:lnTo>
                    <a:pt x="3493118" y="1383576"/>
                  </a:lnTo>
                  <a:lnTo>
                    <a:pt x="3501190" y="1391263"/>
                  </a:lnTo>
                  <a:lnTo>
                    <a:pt x="3506584" y="1392827"/>
                  </a:lnTo>
                  <a:lnTo>
                    <a:pt x="3517173" y="1393996"/>
                  </a:lnTo>
                  <a:lnTo>
                    <a:pt x="3525698" y="1391034"/>
                  </a:lnTo>
                  <a:lnTo>
                    <a:pt x="3532082" y="1384275"/>
                  </a:lnTo>
                  <a:lnTo>
                    <a:pt x="3536250" y="1374054"/>
                  </a:lnTo>
                  <a:lnTo>
                    <a:pt x="3531721" y="1369255"/>
                  </a:lnTo>
                  <a:lnTo>
                    <a:pt x="3527881" y="1362282"/>
                  </a:lnTo>
                  <a:lnTo>
                    <a:pt x="3522433" y="1360382"/>
                  </a:lnTo>
                  <a:lnTo>
                    <a:pt x="3511241" y="1358683"/>
                  </a:lnTo>
                  <a:close/>
                </a:path>
                <a:path w="5288280" h="8138159">
                  <a:moveTo>
                    <a:pt x="4068559" y="5619749"/>
                  </a:moveTo>
                  <a:lnTo>
                    <a:pt x="4058226" y="5624963"/>
                  </a:lnTo>
                  <a:lnTo>
                    <a:pt x="4052067" y="5635037"/>
                  </a:lnTo>
                  <a:lnTo>
                    <a:pt x="4050748" y="5648683"/>
                  </a:lnTo>
                  <a:lnTo>
                    <a:pt x="4053623" y="5654218"/>
                  </a:lnTo>
                  <a:lnTo>
                    <a:pt x="4059735" y="5659468"/>
                  </a:lnTo>
                  <a:lnTo>
                    <a:pt x="4067246" y="5664607"/>
                  </a:lnTo>
                  <a:lnTo>
                    <a:pt x="4074317" y="5669813"/>
                  </a:lnTo>
                  <a:lnTo>
                    <a:pt x="4081323" y="5664725"/>
                  </a:lnTo>
                  <a:lnTo>
                    <a:pt x="4088817" y="5659670"/>
                  </a:lnTo>
                  <a:lnTo>
                    <a:pt x="4094932" y="5654444"/>
                  </a:lnTo>
                  <a:lnTo>
                    <a:pt x="4097802" y="5648842"/>
                  </a:lnTo>
                  <a:lnTo>
                    <a:pt x="4096921" y="5640933"/>
                  </a:lnTo>
                  <a:lnTo>
                    <a:pt x="4093430" y="5632185"/>
                  </a:lnTo>
                  <a:lnTo>
                    <a:pt x="4088274" y="5624725"/>
                  </a:lnTo>
                  <a:lnTo>
                    <a:pt x="4082399" y="5620680"/>
                  </a:lnTo>
                  <a:lnTo>
                    <a:pt x="4068559" y="5619749"/>
                  </a:lnTo>
                  <a:close/>
                </a:path>
                <a:path w="5288280" h="8138159">
                  <a:moveTo>
                    <a:pt x="4118548" y="5824824"/>
                  </a:moveTo>
                  <a:lnTo>
                    <a:pt x="4110924" y="5829864"/>
                  </a:lnTo>
                  <a:lnTo>
                    <a:pt x="4102992" y="5834794"/>
                  </a:lnTo>
                  <a:lnTo>
                    <a:pt x="4095709" y="5840170"/>
                  </a:lnTo>
                  <a:lnTo>
                    <a:pt x="4090033" y="5846551"/>
                  </a:lnTo>
                  <a:lnTo>
                    <a:pt x="4086237" y="5856202"/>
                  </a:lnTo>
                  <a:lnTo>
                    <a:pt x="4087725" y="5864660"/>
                  </a:lnTo>
                  <a:lnTo>
                    <a:pt x="4093851" y="5871505"/>
                  </a:lnTo>
                  <a:lnTo>
                    <a:pt x="4103972" y="5876320"/>
                  </a:lnTo>
                  <a:lnTo>
                    <a:pt x="4112359" y="5871864"/>
                  </a:lnTo>
                  <a:lnTo>
                    <a:pt x="4121212" y="5867507"/>
                  </a:lnTo>
                  <a:lnTo>
                    <a:pt x="4128589" y="5862768"/>
                  </a:lnTo>
                  <a:lnTo>
                    <a:pt x="4132548" y="5857167"/>
                  </a:lnTo>
                  <a:lnTo>
                    <a:pt x="4132077" y="5849820"/>
                  </a:lnTo>
                  <a:lnTo>
                    <a:pt x="4128361" y="5841691"/>
                  </a:lnTo>
                  <a:lnTo>
                    <a:pt x="4123239" y="5833214"/>
                  </a:lnTo>
                  <a:lnTo>
                    <a:pt x="4118548" y="5824824"/>
                  </a:lnTo>
                  <a:close/>
                </a:path>
                <a:path w="5288280" h="8138159">
                  <a:moveTo>
                    <a:pt x="4364967" y="7502573"/>
                  </a:moveTo>
                  <a:lnTo>
                    <a:pt x="4358260" y="7505770"/>
                  </a:lnTo>
                  <a:lnTo>
                    <a:pt x="4354990" y="7509000"/>
                  </a:lnTo>
                  <a:lnTo>
                    <a:pt x="4352879" y="7510857"/>
                  </a:lnTo>
                  <a:lnTo>
                    <a:pt x="4355190" y="7516834"/>
                  </a:lnTo>
                  <a:lnTo>
                    <a:pt x="4355163" y="7521039"/>
                  </a:lnTo>
                  <a:lnTo>
                    <a:pt x="4360447" y="7521901"/>
                  </a:lnTo>
                  <a:lnTo>
                    <a:pt x="4366432" y="7525039"/>
                  </a:lnTo>
                  <a:lnTo>
                    <a:pt x="4370288" y="7523363"/>
                  </a:lnTo>
                  <a:lnTo>
                    <a:pt x="4379272" y="7517994"/>
                  </a:lnTo>
                  <a:lnTo>
                    <a:pt x="4382084" y="7512667"/>
                  </a:lnTo>
                  <a:lnTo>
                    <a:pt x="4378656" y="7507779"/>
                  </a:lnTo>
                  <a:lnTo>
                    <a:pt x="4368924" y="7503725"/>
                  </a:lnTo>
                  <a:lnTo>
                    <a:pt x="4364967" y="7502573"/>
                  </a:lnTo>
                  <a:close/>
                </a:path>
                <a:path w="5288280" h="8138159">
                  <a:moveTo>
                    <a:pt x="3196833" y="2042328"/>
                  </a:moveTo>
                  <a:lnTo>
                    <a:pt x="3194086" y="2050314"/>
                  </a:lnTo>
                  <a:lnTo>
                    <a:pt x="3185732" y="2075062"/>
                  </a:lnTo>
                  <a:lnTo>
                    <a:pt x="3190720" y="2078412"/>
                  </a:lnTo>
                  <a:lnTo>
                    <a:pt x="3201036" y="2085746"/>
                  </a:lnTo>
                  <a:lnTo>
                    <a:pt x="3203893" y="2077652"/>
                  </a:lnTo>
                  <a:lnTo>
                    <a:pt x="3206809" y="2069646"/>
                  </a:lnTo>
                  <a:lnTo>
                    <a:pt x="3209350" y="2061634"/>
                  </a:lnTo>
                  <a:lnTo>
                    <a:pt x="3211084" y="2053522"/>
                  </a:lnTo>
                  <a:lnTo>
                    <a:pt x="3211447" y="2050366"/>
                  </a:lnTo>
                  <a:lnTo>
                    <a:pt x="3201840" y="2046019"/>
                  </a:lnTo>
                  <a:lnTo>
                    <a:pt x="3196833" y="2042328"/>
                  </a:lnTo>
                  <a:close/>
                </a:path>
                <a:path w="5288280" h="8138159">
                  <a:moveTo>
                    <a:pt x="3062328" y="3224601"/>
                  </a:moveTo>
                  <a:lnTo>
                    <a:pt x="3057761" y="3227556"/>
                  </a:lnTo>
                  <a:lnTo>
                    <a:pt x="3053588" y="3234065"/>
                  </a:lnTo>
                  <a:lnTo>
                    <a:pt x="3049582" y="3242097"/>
                  </a:lnTo>
                  <a:lnTo>
                    <a:pt x="3045520" y="3249622"/>
                  </a:lnTo>
                  <a:lnTo>
                    <a:pt x="3051380" y="3256208"/>
                  </a:lnTo>
                  <a:lnTo>
                    <a:pt x="3057241" y="3263150"/>
                  </a:lnTo>
                  <a:lnTo>
                    <a:pt x="3063082" y="3268609"/>
                  </a:lnTo>
                  <a:lnTo>
                    <a:pt x="3068882" y="3270750"/>
                  </a:lnTo>
                  <a:lnTo>
                    <a:pt x="3082511" y="3269031"/>
                  </a:lnTo>
                  <a:lnTo>
                    <a:pt x="3093156" y="3263584"/>
                  </a:lnTo>
                  <a:lnTo>
                    <a:pt x="3097568" y="3253562"/>
                  </a:lnTo>
                  <a:lnTo>
                    <a:pt x="3092495" y="3238119"/>
                  </a:lnTo>
                  <a:lnTo>
                    <a:pt x="3087111" y="3232383"/>
                  </a:lnTo>
                  <a:lnTo>
                    <a:pt x="3079241" y="3227845"/>
                  </a:lnTo>
                  <a:lnTo>
                    <a:pt x="3070457" y="3225064"/>
                  </a:lnTo>
                  <a:lnTo>
                    <a:pt x="3062328" y="3224601"/>
                  </a:lnTo>
                  <a:close/>
                </a:path>
                <a:path w="5288280" h="8138159">
                  <a:moveTo>
                    <a:pt x="3031932" y="3019464"/>
                  </a:moveTo>
                  <a:lnTo>
                    <a:pt x="3023810" y="3021276"/>
                  </a:lnTo>
                  <a:lnTo>
                    <a:pt x="3017330" y="3027738"/>
                  </a:lnTo>
                  <a:lnTo>
                    <a:pt x="3012955" y="3038131"/>
                  </a:lnTo>
                  <a:lnTo>
                    <a:pt x="3017109" y="3046798"/>
                  </a:lnTo>
                  <a:lnTo>
                    <a:pt x="3021153" y="3055870"/>
                  </a:lnTo>
                  <a:lnTo>
                    <a:pt x="3025646" y="3063451"/>
                  </a:lnTo>
                  <a:lnTo>
                    <a:pt x="3031145" y="3067646"/>
                  </a:lnTo>
                  <a:lnTo>
                    <a:pt x="3037923" y="3067003"/>
                  </a:lnTo>
                  <a:lnTo>
                    <a:pt x="3045728" y="3063034"/>
                  </a:lnTo>
                  <a:lnTo>
                    <a:pt x="3053986" y="3057574"/>
                  </a:lnTo>
                  <a:lnTo>
                    <a:pt x="3062128" y="3052455"/>
                  </a:lnTo>
                  <a:lnTo>
                    <a:pt x="3057317" y="3044514"/>
                  </a:lnTo>
                  <a:lnTo>
                    <a:pt x="3052641" y="3036295"/>
                  </a:lnTo>
                  <a:lnTo>
                    <a:pt x="3047487" y="3028796"/>
                  </a:lnTo>
                  <a:lnTo>
                    <a:pt x="3041238" y="3023018"/>
                  </a:lnTo>
                  <a:lnTo>
                    <a:pt x="3031932" y="3019464"/>
                  </a:lnTo>
                  <a:close/>
                </a:path>
                <a:path w="5288280" h="8138159">
                  <a:moveTo>
                    <a:pt x="2918493" y="2198259"/>
                  </a:moveTo>
                  <a:lnTo>
                    <a:pt x="2916186" y="2199309"/>
                  </a:lnTo>
                  <a:lnTo>
                    <a:pt x="2909489" y="2202884"/>
                  </a:lnTo>
                  <a:lnTo>
                    <a:pt x="2903084" y="2207090"/>
                  </a:lnTo>
                  <a:lnTo>
                    <a:pt x="2890531" y="2216076"/>
                  </a:lnTo>
                  <a:lnTo>
                    <a:pt x="2894921" y="2220208"/>
                  </a:lnTo>
                  <a:lnTo>
                    <a:pt x="2901217" y="2228174"/>
                  </a:lnTo>
                  <a:lnTo>
                    <a:pt x="2903189" y="2227176"/>
                  </a:lnTo>
                  <a:lnTo>
                    <a:pt x="2909971" y="2223529"/>
                  </a:lnTo>
                  <a:lnTo>
                    <a:pt x="2916434" y="2219157"/>
                  </a:lnTo>
                  <a:lnTo>
                    <a:pt x="2929040" y="2209690"/>
                  </a:lnTo>
                  <a:lnTo>
                    <a:pt x="2924689" y="2206240"/>
                  </a:lnTo>
                  <a:lnTo>
                    <a:pt x="2918493" y="2198259"/>
                  </a:lnTo>
                  <a:close/>
                </a:path>
                <a:path w="5288280" h="8138159">
                  <a:moveTo>
                    <a:pt x="2991597" y="2817994"/>
                  </a:moveTo>
                  <a:lnTo>
                    <a:pt x="2987319" y="2822454"/>
                  </a:lnTo>
                  <a:lnTo>
                    <a:pt x="2978576" y="2828646"/>
                  </a:lnTo>
                  <a:lnTo>
                    <a:pt x="2979534" y="2831251"/>
                  </a:lnTo>
                  <a:lnTo>
                    <a:pt x="2983079" y="2839045"/>
                  </a:lnTo>
                  <a:lnTo>
                    <a:pt x="2987341" y="2846469"/>
                  </a:lnTo>
                  <a:lnTo>
                    <a:pt x="2996552" y="2860950"/>
                  </a:lnTo>
                  <a:lnTo>
                    <a:pt x="3000863" y="2856486"/>
                  </a:lnTo>
                  <a:lnTo>
                    <a:pt x="3009607" y="2850293"/>
                  </a:lnTo>
                  <a:lnTo>
                    <a:pt x="3008615" y="2847694"/>
                  </a:lnTo>
                  <a:lnTo>
                    <a:pt x="3005051" y="2839902"/>
                  </a:lnTo>
                  <a:lnTo>
                    <a:pt x="3000783" y="2832480"/>
                  </a:lnTo>
                  <a:lnTo>
                    <a:pt x="2996176" y="2825239"/>
                  </a:lnTo>
                  <a:lnTo>
                    <a:pt x="2991597" y="2817994"/>
                  </a:lnTo>
                  <a:close/>
                </a:path>
                <a:path w="5288280" h="8138159">
                  <a:moveTo>
                    <a:pt x="2861157" y="1979635"/>
                  </a:moveTo>
                  <a:lnTo>
                    <a:pt x="2858089" y="1988408"/>
                  </a:lnTo>
                  <a:lnTo>
                    <a:pt x="2854675" y="1997396"/>
                  </a:lnTo>
                  <a:lnTo>
                    <a:pt x="2852574" y="2005727"/>
                  </a:lnTo>
                  <a:lnTo>
                    <a:pt x="2853445" y="2012526"/>
                  </a:lnTo>
                  <a:lnTo>
                    <a:pt x="2858427" y="2017297"/>
                  </a:lnTo>
                  <a:lnTo>
                    <a:pt x="2866703" y="2020776"/>
                  </a:lnTo>
                  <a:lnTo>
                    <a:pt x="2876147" y="2022523"/>
                  </a:lnTo>
                  <a:lnTo>
                    <a:pt x="2884640" y="2022095"/>
                  </a:lnTo>
                  <a:lnTo>
                    <a:pt x="2893553" y="2017882"/>
                  </a:lnTo>
                  <a:lnTo>
                    <a:pt x="2897999" y="2010916"/>
                  </a:lnTo>
                  <a:lnTo>
                    <a:pt x="2898176" y="2002102"/>
                  </a:lnTo>
                  <a:lnTo>
                    <a:pt x="2894286" y="1992344"/>
                  </a:lnTo>
                  <a:lnTo>
                    <a:pt x="2861157" y="1979635"/>
                  </a:lnTo>
                  <a:close/>
                </a:path>
                <a:path w="5288280" h="8138159">
                  <a:moveTo>
                    <a:pt x="3087105" y="3961425"/>
                  </a:moveTo>
                  <a:lnTo>
                    <a:pt x="3078744" y="3966487"/>
                  </a:lnTo>
                  <a:lnTo>
                    <a:pt x="3070135" y="3971362"/>
                  </a:lnTo>
                  <a:lnTo>
                    <a:pt x="3062332" y="3976691"/>
                  </a:lnTo>
                  <a:lnTo>
                    <a:pt x="3056387" y="3983118"/>
                  </a:lnTo>
                  <a:lnTo>
                    <a:pt x="3052808" y="3993617"/>
                  </a:lnTo>
                  <a:lnTo>
                    <a:pt x="3054867" y="4002942"/>
                  </a:lnTo>
                  <a:lnTo>
                    <a:pt x="3061796" y="4009629"/>
                  </a:lnTo>
                  <a:lnTo>
                    <a:pt x="3072830" y="4012219"/>
                  </a:lnTo>
                  <a:lnTo>
                    <a:pt x="3081774" y="4010407"/>
                  </a:lnTo>
                  <a:lnTo>
                    <a:pt x="3091137" y="4006075"/>
                  </a:lnTo>
                  <a:lnTo>
                    <a:pt x="3098935" y="4000181"/>
                  </a:lnTo>
                  <a:lnTo>
                    <a:pt x="3103185" y="3993682"/>
                  </a:lnTo>
                  <a:lnTo>
                    <a:pt x="3102528" y="3986559"/>
                  </a:lnTo>
                  <a:lnTo>
                    <a:pt x="3098302" y="3978478"/>
                  </a:lnTo>
                  <a:lnTo>
                    <a:pt x="3092498" y="3969935"/>
                  </a:lnTo>
                  <a:lnTo>
                    <a:pt x="3087105" y="3961425"/>
                  </a:lnTo>
                  <a:close/>
                </a:path>
                <a:path w="5288280" h="8138159">
                  <a:moveTo>
                    <a:pt x="3086422" y="3459116"/>
                  </a:moveTo>
                  <a:lnTo>
                    <a:pt x="3091489" y="3468652"/>
                  </a:lnTo>
                  <a:lnTo>
                    <a:pt x="3096249" y="3458952"/>
                  </a:lnTo>
                  <a:lnTo>
                    <a:pt x="3086422" y="3459116"/>
                  </a:lnTo>
                  <a:close/>
                </a:path>
                <a:path w="5288280" h="8138159">
                  <a:moveTo>
                    <a:pt x="3519293" y="6126472"/>
                  </a:moveTo>
                  <a:lnTo>
                    <a:pt x="3511099" y="6128346"/>
                  </a:lnTo>
                  <a:lnTo>
                    <a:pt x="3504573" y="6134736"/>
                  </a:lnTo>
                  <a:lnTo>
                    <a:pt x="3500170" y="6144920"/>
                  </a:lnTo>
                  <a:lnTo>
                    <a:pt x="3504343" y="6153496"/>
                  </a:lnTo>
                  <a:lnTo>
                    <a:pt x="3508428" y="6162516"/>
                  </a:lnTo>
                  <a:lnTo>
                    <a:pt x="3512889" y="6169960"/>
                  </a:lnTo>
                  <a:lnTo>
                    <a:pt x="3518193" y="6173807"/>
                  </a:lnTo>
                  <a:lnTo>
                    <a:pt x="3525359" y="6173128"/>
                  </a:lnTo>
                  <a:lnTo>
                    <a:pt x="3533273" y="6169220"/>
                  </a:lnTo>
                  <a:lnTo>
                    <a:pt x="3541518" y="6163891"/>
                  </a:lnTo>
                  <a:lnTo>
                    <a:pt x="3549675" y="6158950"/>
                  </a:lnTo>
                  <a:lnTo>
                    <a:pt x="3544825" y="6151026"/>
                  </a:lnTo>
                  <a:lnTo>
                    <a:pt x="3540133" y="6142877"/>
                  </a:lnTo>
                  <a:lnTo>
                    <a:pt x="3534968" y="6135486"/>
                  </a:lnTo>
                  <a:lnTo>
                    <a:pt x="3528699" y="6129837"/>
                  </a:lnTo>
                  <a:lnTo>
                    <a:pt x="3519293" y="6126472"/>
                  </a:lnTo>
                  <a:close/>
                </a:path>
                <a:path w="5288280" h="8138159">
                  <a:moveTo>
                    <a:pt x="3477397" y="5924730"/>
                  </a:moveTo>
                  <a:lnTo>
                    <a:pt x="3475225" y="5934048"/>
                  </a:lnTo>
                  <a:lnTo>
                    <a:pt x="3472731" y="5943562"/>
                  </a:lnTo>
                  <a:lnTo>
                    <a:pt x="3471486" y="5952344"/>
                  </a:lnTo>
                  <a:lnTo>
                    <a:pt x="3473063" y="5959467"/>
                  </a:lnTo>
                  <a:lnTo>
                    <a:pt x="3478590" y="5964394"/>
                  </a:lnTo>
                  <a:lnTo>
                    <a:pt x="3487256" y="5967880"/>
                  </a:lnTo>
                  <a:lnTo>
                    <a:pt x="3496881" y="5969434"/>
                  </a:lnTo>
                  <a:lnTo>
                    <a:pt x="3505283" y="5968565"/>
                  </a:lnTo>
                  <a:lnTo>
                    <a:pt x="3514203" y="5963132"/>
                  </a:lnTo>
                  <a:lnTo>
                    <a:pt x="3518263" y="5955057"/>
                  </a:lnTo>
                  <a:lnTo>
                    <a:pt x="3517262" y="5945935"/>
                  </a:lnTo>
                  <a:lnTo>
                    <a:pt x="3510995" y="5937365"/>
                  </a:lnTo>
                  <a:lnTo>
                    <a:pt x="3503780" y="5932832"/>
                  </a:lnTo>
                  <a:lnTo>
                    <a:pt x="3495307" y="5929762"/>
                  </a:lnTo>
                  <a:lnTo>
                    <a:pt x="3486279" y="5927335"/>
                  </a:lnTo>
                  <a:lnTo>
                    <a:pt x="3477397" y="5924730"/>
                  </a:lnTo>
                  <a:close/>
                </a:path>
                <a:path w="5288280" h="8138159">
                  <a:moveTo>
                    <a:pt x="3590914" y="6547570"/>
                  </a:moveTo>
                  <a:lnTo>
                    <a:pt x="3582482" y="6550704"/>
                  </a:lnTo>
                  <a:lnTo>
                    <a:pt x="3576364" y="6557549"/>
                  </a:lnTo>
                  <a:lnTo>
                    <a:pt x="3572633" y="6567818"/>
                  </a:lnTo>
                  <a:lnTo>
                    <a:pt x="3577579" y="6572208"/>
                  </a:lnTo>
                  <a:lnTo>
                    <a:pt x="3584724" y="6581211"/>
                  </a:lnTo>
                  <a:lnTo>
                    <a:pt x="3587126" y="6580111"/>
                  </a:lnTo>
                  <a:lnTo>
                    <a:pt x="3594862" y="6575917"/>
                  </a:lnTo>
                  <a:lnTo>
                    <a:pt x="3602259" y="6570996"/>
                  </a:lnTo>
                  <a:lnTo>
                    <a:pt x="3616760" y="6560482"/>
                  </a:lnTo>
                  <a:lnTo>
                    <a:pt x="3611718" y="6556349"/>
                  </a:lnTo>
                  <a:lnTo>
                    <a:pt x="3607260" y="6549816"/>
                  </a:lnTo>
                  <a:lnTo>
                    <a:pt x="3601585" y="6548434"/>
                  </a:lnTo>
                  <a:lnTo>
                    <a:pt x="3590914" y="6547570"/>
                  </a:lnTo>
                  <a:close/>
                </a:path>
                <a:path w="5288280" h="8138159">
                  <a:moveTo>
                    <a:pt x="3204378" y="4054252"/>
                  </a:moveTo>
                  <a:lnTo>
                    <a:pt x="3197867" y="4056108"/>
                  </a:lnTo>
                  <a:lnTo>
                    <a:pt x="3191078" y="4061461"/>
                  </a:lnTo>
                  <a:lnTo>
                    <a:pt x="3184171" y="4068318"/>
                  </a:lnTo>
                  <a:lnTo>
                    <a:pt x="3177307" y="4074684"/>
                  </a:lnTo>
                  <a:lnTo>
                    <a:pt x="3181685" y="4083128"/>
                  </a:lnTo>
                  <a:lnTo>
                    <a:pt x="3185923" y="4091885"/>
                  </a:lnTo>
                  <a:lnTo>
                    <a:pt x="3190689" y="4099461"/>
                  </a:lnTo>
                  <a:lnTo>
                    <a:pt x="3196655" y="4104362"/>
                  </a:lnTo>
                  <a:lnTo>
                    <a:pt x="3203918" y="4104800"/>
                  </a:lnTo>
                  <a:lnTo>
                    <a:pt x="3213019" y="4102269"/>
                  </a:lnTo>
                  <a:lnTo>
                    <a:pt x="3221504" y="4097703"/>
                  </a:lnTo>
                  <a:lnTo>
                    <a:pt x="3226921" y="4092038"/>
                  </a:lnTo>
                  <a:lnTo>
                    <a:pt x="3230940" y="4077493"/>
                  </a:lnTo>
                  <a:lnTo>
                    <a:pt x="3227571" y="4065851"/>
                  </a:lnTo>
                  <a:lnTo>
                    <a:pt x="3218242" y="4057856"/>
                  </a:lnTo>
                  <a:lnTo>
                    <a:pt x="3204378" y="4054252"/>
                  </a:lnTo>
                  <a:close/>
                </a:path>
                <a:path w="5288280" h="8138159">
                  <a:moveTo>
                    <a:pt x="3558802" y="6330454"/>
                  </a:moveTo>
                  <a:lnTo>
                    <a:pt x="3551084" y="6334592"/>
                  </a:lnTo>
                  <a:lnTo>
                    <a:pt x="3542940" y="6338668"/>
                  </a:lnTo>
                  <a:lnTo>
                    <a:pt x="3536274" y="6343015"/>
                  </a:lnTo>
                  <a:lnTo>
                    <a:pt x="3532990" y="6347977"/>
                  </a:lnTo>
                  <a:lnTo>
                    <a:pt x="3533705" y="6355241"/>
                  </a:lnTo>
                  <a:lnTo>
                    <a:pt x="3537269" y="6363456"/>
                  </a:lnTo>
                  <a:lnTo>
                    <a:pt x="3542602" y="6370682"/>
                  </a:lnTo>
                  <a:lnTo>
                    <a:pt x="3548626" y="6374992"/>
                  </a:lnTo>
                  <a:lnTo>
                    <a:pt x="3561468" y="6377241"/>
                  </a:lnTo>
                  <a:lnTo>
                    <a:pt x="3572520" y="6374235"/>
                  </a:lnTo>
                  <a:lnTo>
                    <a:pt x="3580184" y="6366046"/>
                  </a:lnTo>
                  <a:lnTo>
                    <a:pt x="3582862" y="6352747"/>
                  </a:lnTo>
                  <a:lnTo>
                    <a:pt x="3580233" y="6347111"/>
                  </a:lnTo>
                  <a:lnTo>
                    <a:pt x="3573955" y="6341541"/>
                  </a:lnTo>
                  <a:lnTo>
                    <a:pt x="3566131" y="6336012"/>
                  </a:lnTo>
                  <a:lnTo>
                    <a:pt x="3558802" y="6330454"/>
                  </a:lnTo>
                  <a:close/>
                </a:path>
                <a:path w="5288280" h="8138159">
                  <a:moveTo>
                    <a:pt x="2712584" y="949737"/>
                  </a:moveTo>
                  <a:lnTo>
                    <a:pt x="2704157" y="952905"/>
                  </a:lnTo>
                  <a:lnTo>
                    <a:pt x="2698048" y="959776"/>
                  </a:lnTo>
                  <a:lnTo>
                    <a:pt x="2694299" y="969990"/>
                  </a:lnTo>
                  <a:lnTo>
                    <a:pt x="2699244" y="974380"/>
                  </a:lnTo>
                  <a:lnTo>
                    <a:pt x="2706388" y="983590"/>
                  </a:lnTo>
                  <a:lnTo>
                    <a:pt x="2708809" y="982177"/>
                  </a:lnTo>
                  <a:lnTo>
                    <a:pt x="2716569" y="978064"/>
                  </a:lnTo>
                  <a:lnTo>
                    <a:pt x="2723989" y="973166"/>
                  </a:lnTo>
                  <a:lnTo>
                    <a:pt x="2738504" y="962710"/>
                  </a:lnTo>
                  <a:lnTo>
                    <a:pt x="2733477" y="958678"/>
                  </a:lnTo>
                  <a:lnTo>
                    <a:pt x="2729020" y="952146"/>
                  </a:lnTo>
                  <a:lnTo>
                    <a:pt x="2723290" y="950634"/>
                  </a:lnTo>
                  <a:lnTo>
                    <a:pt x="2712584" y="949737"/>
                  </a:lnTo>
                  <a:close/>
                </a:path>
                <a:path w="5288280" h="8138159">
                  <a:moveTo>
                    <a:pt x="3720834" y="7365787"/>
                  </a:moveTo>
                  <a:lnTo>
                    <a:pt x="3714901" y="7368443"/>
                  </a:lnTo>
                  <a:lnTo>
                    <a:pt x="3709092" y="7374663"/>
                  </a:lnTo>
                  <a:lnTo>
                    <a:pt x="3703337" y="7382411"/>
                  </a:lnTo>
                  <a:lnTo>
                    <a:pt x="3697563" y="7389652"/>
                  </a:lnTo>
                  <a:lnTo>
                    <a:pt x="3702399" y="7397960"/>
                  </a:lnTo>
                  <a:lnTo>
                    <a:pt x="3707159" y="7406703"/>
                  </a:lnTo>
                  <a:lnTo>
                    <a:pt x="3712223" y="7413894"/>
                  </a:lnTo>
                  <a:lnTo>
                    <a:pt x="3717970" y="7417546"/>
                  </a:lnTo>
                  <a:lnTo>
                    <a:pt x="3725965" y="7416902"/>
                  </a:lnTo>
                  <a:lnTo>
                    <a:pt x="3735031" y="7413117"/>
                  </a:lnTo>
                  <a:lnTo>
                    <a:pt x="3743029" y="7407363"/>
                  </a:lnTo>
                  <a:lnTo>
                    <a:pt x="3747818" y="7400810"/>
                  </a:lnTo>
                  <a:lnTo>
                    <a:pt x="3750047" y="7386046"/>
                  </a:lnTo>
                  <a:lnTo>
                    <a:pt x="3745296" y="7374863"/>
                  </a:lnTo>
                  <a:lnTo>
                    <a:pt x="3735061" y="7367897"/>
                  </a:lnTo>
                  <a:lnTo>
                    <a:pt x="3720834" y="7365787"/>
                  </a:lnTo>
                  <a:close/>
                </a:path>
                <a:path w="5288280" h="8138159">
                  <a:moveTo>
                    <a:pt x="3610475" y="6762400"/>
                  </a:moveTo>
                  <a:lnTo>
                    <a:pt x="3606236" y="6766887"/>
                  </a:lnTo>
                  <a:lnTo>
                    <a:pt x="3597665" y="6773087"/>
                  </a:lnTo>
                  <a:lnTo>
                    <a:pt x="3598608" y="6775591"/>
                  </a:lnTo>
                  <a:lnTo>
                    <a:pt x="3602119" y="6783119"/>
                  </a:lnTo>
                  <a:lnTo>
                    <a:pt x="3606334" y="6790374"/>
                  </a:lnTo>
                  <a:lnTo>
                    <a:pt x="3610889" y="6797499"/>
                  </a:lnTo>
                  <a:lnTo>
                    <a:pt x="3615419" y="6804634"/>
                  </a:lnTo>
                  <a:lnTo>
                    <a:pt x="3619625" y="6800152"/>
                  </a:lnTo>
                  <a:lnTo>
                    <a:pt x="3628172" y="6794024"/>
                  </a:lnTo>
                  <a:lnTo>
                    <a:pt x="3627197" y="6791526"/>
                  </a:lnTo>
                  <a:lnTo>
                    <a:pt x="3623689" y="6783977"/>
                  </a:lnTo>
                  <a:lnTo>
                    <a:pt x="3619491" y="6776705"/>
                  </a:lnTo>
                  <a:lnTo>
                    <a:pt x="3614965" y="6769562"/>
                  </a:lnTo>
                  <a:lnTo>
                    <a:pt x="3610475" y="6762400"/>
                  </a:lnTo>
                  <a:close/>
                </a:path>
                <a:path w="5288280" h="8138159">
                  <a:moveTo>
                    <a:pt x="3159819" y="3847054"/>
                  </a:moveTo>
                  <a:lnTo>
                    <a:pt x="3153919" y="3849760"/>
                  </a:lnTo>
                  <a:lnTo>
                    <a:pt x="3148156" y="3856158"/>
                  </a:lnTo>
                  <a:lnTo>
                    <a:pt x="3142446" y="3864162"/>
                  </a:lnTo>
                  <a:lnTo>
                    <a:pt x="3136703" y="3871686"/>
                  </a:lnTo>
                  <a:lnTo>
                    <a:pt x="3146479" y="3888188"/>
                  </a:lnTo>
                  <a:lnTo>
                    <a:pt x="3151344" y="3896362"/>
                  </a:lnTo>
                  <a:lnTo>
                    <a:pt x="3156191" y="3904442"/>
                  </a:lnTo>
                  <a:lnTo>
                    <a:pt x="3164667" y="3899609"/>
                  </a:lnTo>
                  <a:lnTo>
                    <a:pt x="3173519" y="3894879"/>
                  </a:lnTo>
                  <a:lnTo>
                    <a:pt x="3181208" y="3889621"/>
                  </a:lnTo>
                  <a:lnTo>
                    <a:pt x="3186191" y="3883206"/>
                  </a:lnTo>
                  <a:lnTo>
                    <a:pt x="3189411" y="3867882"/>
                  </a:lnTo>
                  <a:lnTo>
                    <a:pt x="3185142" y="3856252"/>
                  </a:lnTo>
                  <a:lnTo>
                    <a:pt x="3174805" y="3849061"/>
                  </a:lnTo>
                  <a:lnTo>
                    <a:pt x="3159819" y="3847054"/>
                  </a:lnTo>
                  <a:close/>
                </a:path>
                <a:path w="5288280" h="8138159">
                  <a:moveTo>
                    <a:pt x="2811947" y="1563206"/>
                  </a:moveTo>
                  <a:lnTo>
                    <a:pt x="2802835" y="1566949"/>
                  </a:lnTo>
                  <a:lnTo>
                    <a:pt x="2794931" y="1572569"/>
                  </a:lnTo>
                  <a:lnTo>
                    <a:pt x="2790519" y="1578868"/>
                  </a:lnTo>
                  <a:lnTo>
                    <a:pt x="2789110" y="1593648"/>
                  </a:lnTo>
                  <a:lnTo>
                    <a:pt x="2794182" y="1604894"/>
                  </a:lnTo>
                  <a:lnTo>
                    <a:pt x="2804562" y="1611821"/>
                  </a:lnTo>
                  <a:lnTo>
                    <a:pt x="2819078" y="1613644"/>
                  </a:lnTo>
                  <a:lnTo>
                    <a:pt x="2825106" y="1610723"/>
                  </a:lnTo>
                  <a:lnTo>
                    <a:pt x="2830877" y="1604259"/>
                  </a:lnTo>
                  <a:lnTo>
                    <a:pt x="2836553" y="1596326"/>
                  </a:lnTo>
                  <a:lnTo>
                    <a:pt x="2842295" y="1588995"/>
                  </a:lnTo>
                  <a:lnTo>
                    <a:pt x="2836928" y="1581088"/>
                  </a:lnTo>
                  <a:lnTo>
                    <a:pt x="2831647" y="1572845"/>
                  </a:lnTo>
                  <a:lnTo>
                    <a:pt x="2826112" y="1566063"/>
                  </a:lnTo>
                  <a:lnTo>
                    <a:pt x="2819984" y="1562537"/>
                  </a:lnTo>
                  <a:lnTo>
                    <a:pt x="2811947" y="1563206"/>
                  </a:lnTo>
                  <a:close/>
                </a:path>
                <a:path w="5288280" h="8138159">
                  <a:moveTo>
                    <a:pt x="3118307" y="3629735"/>
                  </a:moveTo>
                  <a:lnTo>
                    <a:pt x="3110801" y="3652317"/>
                  </a:lnTo>
                  <a:lnTo>
                    <a:pt x="3108311" y="3659885"/>
                  </a:lnTo>
                  <a:lnTo>
                    <a:pt x="3118254" y="3666589"/>
                  </a:lnTo>
                  <a:lnTo>
                    <a:pt x="3123175" y="3669950"/>
                  </a:lnTo>
                  <a:lnTo>
                    <a:pt x="3125712" y="3662369"/>
                  </a:lnTo>
                  <a:lnTo>
                    <a:pt x="3128288" y="3654814"/>
                  </a:lnTo>
                  <a:lnTo>
                    <a:pt x="3130509" y="3647250"/>
                  </a:lnTo>
                  <a:lnTo>
                    <a:pt x="3131979" y="3639642"/>
                  </a:lnTo>
                  <a:lnTo>
                    <a:pt x="3132314" y="3637179"/>
                  </a:lnTo>
                  <a:lnTo>
                    <a:pt x="3123094" y="3633116"/>
                  </a:lnTo>
                  <a:lnTo>
                    <a:pt x="3118307" y="3629735"/>
                  </a:lnTo>
                  <a:close/>
                </a:path>
                <a:path w="5288280" h="8138159">
                  <a:moveTo>
                    <a:pt x="3004499" y="4085612"/>
                  </a:moveTo>
                  <a:lnTo>
                    <a:pt x="2996328" y="4090639"/>
                  </a:lnTo>
                  <a:lnTo>
                    <a:pt x="2987737" y="4095474"/>
                  </a:lnTo>
                  <a:lnTo>
                    <a:pt x="2980613" y="4100595"/>
                  </a:lnTo>
                  <a:lnTo>
                    <a:pt x="2976844" y="4106481"/>
                  </a:lnTo>
                  <a:lnTo>
                    <a:pt x="2977219" y="4114735"/>
                  </a:lnTo>
                  <a:lnTo>
                    <a:pt x="2980637" y="4124093"/>
                  </a:lnTo>
                  <a:lnTo>
                    <a:pt x="2986013" y="4132305"/>
                  </a:lnTo>
                  <a:lnTo>
                    <a:pt x="2992259" y="4137120"/>
                  </a:lnTo>
                  <a:lnTo>
                    <a:pt x="3006970" y="4139466"/>
                  </a:lnTo>
                  <a:lnTo>
                    <a:pt x="3018157" y="4134649"/>
                  </a:lnTo>
                  <a:lnTo>
                    <a:pt x="3025252" y="4124341"/>
                  </a:lnTo>
                  <a:lnTo>
                    <a:pt x="3027685" y="4110212"/>
                  </a:lnTo>
                  <a:lnTo>
                    <a:pt x="3025197" y="4104060"/>
                  </a:lnTo>
                  <a:lnTo>
                    <a:pt x="3019161" y="4097947"/>
                  </a:lnTo>
                  <a:lnTo>
                    <a:pt x="3011508" y="4091744"/>
                  </a:lnTo>
                  <a:lnTo>
                    <a:pt x="3004499" y="4085612"/>
                  </a:lnTo>
                  <a:close/>
                </a:path>
                <a:path w="5288280" h="8138159">
                  <a:moveTo>
                    <a:pt x="2927615" y="2409984"/>
                  </a:moveTo>
                  <a:lnTo>
                    <a:pt x="2923217" y="2414118"/>
                  </a:lnTo>
                  <a:lnTo>
                    <a:pt x="2918872" y="2418587"/>
                  </a:lnTo>
                  <a:lnTo>
                    <a:pt x="2914408" y="2422732"/>
                  </a:lnTo>
                  <a:lnTo>
                    <a:pt x="2927751" y="2444027"/>
                  </a:lnTo>
                  <a:lnTo>
                    <a:pt x="2932239" y="2451270"/>
                  </a:lnTo>
                  <a:lnTo>
                    <a:pt x="2936450" y="2446822"/>
                  </a:lnTo>
                  <a:lnTo>
                    <a:pt x="2944992" y="2440661"/>
                  </a:lnTo>
                  <a:lnTo>
                    <a:pt x="2944034" y="2438056"/>
                  </a:lnTo>
                  <a:lnTo>
                    <a:pt x="2940603" y="2430706"/>
                  </a:lnTo>
                  <a:lnTo>
                    <a:pt x="2936476" y="2423660"/>
                  </a:lnTo>
                  <a:lnTo>
                    <a:pt x="2927615" y="2409984"/>
                  </a:lnTo>
                  <a:close/>
                </a:path>
                <a:path w="5288280" h="8138159">
                  <a:moveTo>
                    <a:pt x="3459527" y="5714963"/>
                  </a:moveTo>
                  <a:lnTo>
                    <a:pt x="3449265" y="5719672"/>
                  </a:lnTo>
                  <a:lnTo>
                    <a:pt x="3443234" y="5729604"/>
                  </a:lnTo>
                  <a:lnTo>
                    <a:pt x="3441880" y="5743214"/>
                  </a:lnTo>
                  <a:lnTo>
                    <a:pt x="3444521" y="5749065"/>
                  </a:lnTo>
                  <a:lnTo>
                    <a:pt x="3450328" y="5754672"/>
                  </a:lnTo>
                  <a:lnTo>
                    <a:pt x="3457498" y="5760181"/>
                  </a:lnTo>
                  <a:lnTo>
                    <a:pt x="3464226" y="5765741"/>
                  </a:lnTo>
                  <a:lnTo>
                    <a:pt x="3471612" y="5760764"/>
                  </a:lnTo>
                  <a:lnTo>
                    <a:pt x="3479376" y="5755861"/>
                  </a:lnTo>
                  <a:lnTo>
                    <a:pt x="3485764" y="5750715"/>
                  </a:lnTo>
                  <a:lnTo>
                    <a:pt x="3489019" y="5745012"/>
                  </a:lnTo>
                  <a:lnTo>
                    <a:pt x="3488396" y="5737467"/>
                  </a:lnTo>
                  <a:lnTo>
                    <a:pt x="3484910" y="5728942"/>
                  </a:lnTo>
                  <a:lnTo>
                    <a:pt x="3479617" y="5721456"/>
                  </a:lnTo>
                  <a:lnTo>
                    <a:pt x="3473575" y="5717028"/>
                  </a:lnTo>
                  <a:lnTo>
                    <a:pt x="3459527" y="5714963"/>
                  </a:lnTo>
                  <a:close/>
                </a:path>
                <a:path w="5288280" h="8138159">
                  <a:moveTo>
                    <a:pt x="2741660" y="1155926"/>
                  </a:moveTo>
                  <a:lnTo>
                    <a:pt x="2733918" y="1157303"/>
                  </a:lnTo>
                  <a:lnTo>
                    <a:pt x="2729528" y="1162414"/>
                  </a:lnTo>
                  <a:lnTo>
                    <a:pt x="2726902" y="1171058"/>
                  </a:lnTo>
                  <a:lnTo>
                    <a:pt x="2725049" y="1181260"/>
                  </a:lnTo>
                  <a:lnTo>
                    <a:pt x="2722975" y="1191045"/>
                  </a:lnTo>
                  <a:lnTo>
                    <a:pt x="2730596" y="1199873"/>
                  </a:lnTo>
                  <a:lnTo>
                    <a:pt x="2739244" y="1204375"/>
                  </a:lnTo>
                  <a:lnTo>
                    <a:pt x="2748281" y="1203974"/>
                  </a:lnTo>
                  <a:lnTo>
                    <a:pt x="2757070" y="1198092"/>
                  </a:lnTo>
                  <a:lnTo>
                    <a:pt x="2761904" y="1190715"/>
                  </a:lnTo>
                  <a:lnTo>
                    <a:pt x="2765149" y="1181845"/>
                  </a:lnTo>
                  <a:lnTo>
                    <a:pt x="2767704" y="1172308"/>
                  </a:lnTo>
                  <a:lnTo>
                    <a:pt x="2770468" y="1162932"/>
                  </a:lnTo>
                  <a:lnTo>
                    <a:pt x="2760754" y="1160356"/>
                  </a:lnTo>
                  <a:lnTo>
                    <a:pt x="2750879" y="1157482"/>
                  </a:lnTo>
                  <a:lnTo>
                    <a:pt x="2741660" y="1155926"/>
                  </a:lnTo>
                  <a:close/>
                </a:path>
                <a:path w="5288280" h="8138159">
                  <a:moveTo>
                    <a:pt x="2777629" y="1360846"/>
                  </a:moveTo>
                  <a:lnTo>
                    <a:pt x="2771800" y="1363682"/>
                  </a:lnTo>
                  <a:lnTo>
                    <a:pt x="2766230" y="1369995"/>
                  </a:lnTo>
                  <a:lnTo>
                    <a:pt x="2760768" y="1377777"/>
                  </a:lnTo>
                  <a:lnTo>
                    <a:pt x="2755263" y="1385017"/>
                  </a:lnTo>
                  <a:lnTo>
                    <a:pt x="2760638" y="1392971"/>
                  </a:lnTo>
                  <a:lnTo>
                    <a:pt x="2765935" y="1401292"/>
                  </a:lnTo>
                  <a:lnTo>
                    <a:pt x="2771483" y="1408089"/>
                  </a:lnTo>
                  <a:lnTo>
                    <a:pt x="2777607" y="1411470"/>
                  </a:lnTo>
                  <a:lnTo>
                    <a:pt x="2785584" y="1410751"/>
                  </a:lnTo>
                  <a:lnTo>
                    <a:pt x="2794611" y="1406865"/>
                  </a:lnTo>
                  <a:lnTo>
                    <a:pt x="2802476" y="1401031"/>
                  </a:lnTo>
                  <a:lnTo>
                    <a:pt x="2806967" y="1394467"/>
                  </a:lnTo>
                  <a:lnTo>
                    <a:pt x="2808463" y="1379349"/>
                  </a:lnTo>
                  <a:lnTo>
                    <a:pt x="2802936" y="1368498"/>
                  </a:lnTo>
                  <a:lnTo>
                    <a:pt x="2792090" y="1362225"/>
                  </a:lnTo>
                  <a:lnTo>
                    <a:pt x="2777629" y="1360846"/>
                  </a:lnTo>
                  <a:close/>
                </a:path>
                <a:path w="5288280" h="8138159">
                  <a:moveTo>
                    <a:pt x="2671468" y="733900"/>
                  </a:moveTo>
                  <a:lnTo>
                    <a:pt x="2666792" y="736872"/>
                  </a:lnTo>
                  <a:lnTo>
                    <a:pt x="2662606" y="743383"/>
                  </a:lnTo>
                  <a:lnTo>
                    <a:pt x="2658633" y="751410"/>
                  </a:lnTo>
                  <a:lnTo>
                    <a:pt x="2654593" y="758931"/>
                  </a:lnTo>
                  <a:lnTo>
                    <a:pt x="2660485" y="765114"/>
                  </a:lnTo>
                  <a:lnTo>
                    <a:pt x="2666390" y="771845"/>
                  </a:lnTo>
                  <a:lnTo>
                    <a:pt x="2672268" y="777223"/>
                  </a:lnTo>
                  <a:lnTo>
                    <a:pt x="2678084" y="779350"/>
                  </a:lnTo>
                  <a:lnTo>
                    <a:pt x="2691614" y="777502"/>
                  </a:lnTo>
                  <a:lnTo>
                    <a:pt x="2702255" y="772071"/>
                  </a:lnTo>
                  <a:lnTo>
                    <a:pt x="2706697" y="762125"/>
                  </a:lnTo>
                  <a:lnTo>
                    <a:pt x="2701630" y="746730"/>
                  </a:lnTo>
                  <a:lnTo>
                    <a:pt x="2696226" y="741057"/>
                  </a:lnTo>
                  <a:lnTo>
                    <a:pt x="2688322" y="736680"/>
                  </a:lnTo>
                  <a:lnTo>
                    <a:pt x="2679531" y="734120"/>
                  </a:lnTo>
                  <a:lnTo>
                    <a:pt x="2671468" y="733900"/>
                  </a:lnTo>
                  <a:close/>
                </a:path>
                <a:path w="5288280" h="8138159">
                  <a:moveTo>
                    <a:pt x="2835392" y="1773631"/>
                  </a:moveTo>
                  <a:lnTo>
                    <a:pt x="2827254" y="1775586"/>
                  </a:lnTo>
                  <a:lnTo>
                    <a:pt x="2820998" y="1782152"/>
                  </a:lnTo>
                  <a:lnTo>
                    <a:pt x="2817063" y="1792681"/>
                  </a:lnTo>
                  <a:lnTo>
                    <a:pt x="2821449" y="1801161"/>
                  </a:lnTo>
                  <a:lnTo>
                    <a:pt x="2825763" y="1810169"/>
                  </a:lnTo>
                  <a:lnTo>
                    <a:pt x="2830488" y="1817692"/>
                  </a:lnTo>
                  <a:lnTo>
                    <a:pt x="2836105" y="1821718"/>
                  </a:lnTo>
                  <a:lnTo>
                    <a:pt x="2842959" y="1820955"/>
                  </a:lnTo>
                  <a:lnTo>
                    <a:pt x="2850698" y="1816760"/>
                  </a:lnTo>
                  <a:lnTo>
                    <a:pt x="2858834" y="1811082"/>
                  </a:lnTo>
                  <a:lnTo>
                    <a:pt x="2866882" y="1805870"/>
                  </a:lnTo>
                  <a:lnTo>
                    <a:pt x="2861786" y="1797980"/>
                  </a:lnTo>
                  <a:lnTo>
                    <a:pt x="2856828" y="1789842"/>
                  </a:lnTo>
                  <a:lnTo>
                    <a:pt x="2851420" y="1782485"/>
                  </a:lnTo>
                  <a:lnTo>
                    <a:pt x="2844973" y="1776938"/>
                  </a:lnTo>
                  <a:lnTo>
                    <a:pt x="2835392" y="1773631"/>
                  </a:lnTo>
                  <a:close/>
                </a:path>
                <a:path w="5288280" h="8138159">
                  <a:moveTo>
                    <a:pt x="3362264" y="5593065"/>
                  </a:moveTo>
                  <a:lnTo>
                    <a:pt x="3324647" y="5624676"/>
                  </a:lnTo>
                  <a:lnTo>
                    <a:pt x="3316587" y="5648489"/>
                  </a:lnTo>
                  <a:lnTo>
                    <a:pt x="3321845" y="5662321"/>
                  </a:lnTo>
                  <a:lnTo>
                    <a:pt x="3324650" y="5666633"/>
                  </a:lnTo>
                  <a:lnTo>
                    <a:pt x="3332924" y="5669708"/>
                  </a:lnTo>
                  <a:lnTo>
                    <a:pt x="3338514" y="5669451"/>
                  </a:lnTo>
                  <a:lnTo>
                    <a:pt x="3354025" y="5665173"/>
                  </a:lnTo>
                  <a:lnTo>
                    <a:pt x="3362228" y="5655602"/>
                  </a:lnTo>
                  <a:lnTo>
                    <a:pt x="3365482" y="5642668"/>
                  </a:lnTo>
                  <a:lnTo>
                    <a:pt x="3366145" y="5628304"/>
                  </a:lnTo>
                  <a:lnTo>
                    <a:pt x="3365804" y="5619473"/>
                  </a:lnTo>
                  <a:lnTo>
                    <a:pt x="3364832" y="5610664"/>
                  </a:lnTo>
                  <a:lnTo>
                    <a:pt x="3362264" y="5593065"/>
                  </a:lnTo>
                  <a:close/>
                </a:path>
                <a:path w="5288280" h="8138159">
                  <a:moveTo>
                    <a:pt x="3364507" y="5589201"/>
                  </a:moveTo>
                  <a:lnTo>
                    <a:pt x="3363623" y="5589477"/>
                  </a:lnTo>
                  <a:lnTo>
                    <a:pt x="3362696" y="5589692"/>
                  </a:lnTo>
                  <a:lnTo>
                    <a:pt x="3361818" y="5590002"/>
                  </a:lnTo>
                  <a:lnTo>
                    <a:pt x="3362264" y="5593065"/>
                  </a:lnTo>
                  <a:lnTo>
                    <a:pt x="3362943" y="5592580"/>
                  </a:lnTo>
                  <a:lnTo>
                    <a:pt x="3363694" y="5592118"/>
                  </a:lnTo>
                  <a:lnTo>
                    <a:pt x="3364402" y="5591594"/>
                  </a:lnTo>
                  <a:lnTo>
                    <a:pt x="3364487" y="5590823"/>
                  </a:lnTo>
                  <a:lnTo>
                    <a:pt x="3364507" y="5589201"/>
                  </a:lnTo>
                  <a:close/>
                </a:path>
                <a:path w="5288280" h="8138159">
                  <a:moveTo>
                    <a:pt x="2751652" y="1899772"/>
                  </a:moveTo>
                  <a:lnTo>
                    <a:pt x="2743875" y="1903596"/>
                  </a:lnTo>
                  <a:lnTo>
                    <a:pt x="2735712" y="1908902"/>
                  </a:lnTo>
                  <a:lnTo>
                    <a:pt x="2727660" y="1913802"/>
                  </a:lnTo>
                  <a:lnTo>
                    <a:pt x="2732755" y="1921590"/>
                  </a:lnTo>
                  <a:lnTo>
                    <a:pt x="2737706" y="1929530"/>
                  </a:lnTo>
                  <a:lnTo>
                    <a:pt x="2743098" y="1936755"/>
                  </a:lnTo>
                  <a:lnTo>
                    <a:pt x="2749517" y="1942398"/>
                  </a:lnTo>
                  <a:lnTo>
                    <a:pt x="2759471" y="1945900"/>
                  </a:lnTo>
                  <a:lnTo>
                    <a:pt x="2768301" y="1944057"/>
                  </a:lnTo>
                  <a:lnTo>
                    <a:pt x="2774592" y="1937641"/>
                  </a:lnTo>
                  <a:lnTo>
                    <a:pt x="2776929" y="1927422"/>
                  </a:lnTo>
                  <a:lnTo>
                    <a:pt x="2775206" y="1919122"/>
                  </a:lnTo>
                  <a:lnTo>
                    <a:pt x="2770868" y="1910424"/>
                  </a:lnTo>
                  <a:lnTo>
                    <a:pt x="2764965" y="1903198"/>
                  </a:lnTo>
                  <a:lnTo>
                    <a:pt x="2758547" y="1899314"/>
                  </a:lnTo>
                  <a:lnTo>
                    <a:pt x="2751652" y="1899772"/>
                  </a:lnTo>
                  <a:close/>
                </a:path>
                <a:path w="5288280" h="8138159">
                  <a:moveTo>
                    <a:pt x="3519825" y="6861575"/>
                  </a:moveTo>
                  <a:lnTo>
                    <a:pt x="3514201" y="6864348"/>
                  </a:lnTo>
                  <a:lnTo>
                    <a:pt x="3508811" y="6870604"/>
                  </a:lnTo>
                  <a:lnTo>
                    <a:pt x="3503518" y="6878342"/>
                  </a:lnTo>
                  <a:lnTo>
                    <a:pt x="3498187" y="6885563"/>
                  </a:lnTo>
                  <a:lnTo>
                    <a:pt x="3503554" y="6893087"/>
                  </a:lnTo>
                  <a:lnTo>
                    <a:pt x="3508839" y="6900976"/>
                  </a:lnTo>
                  <a:lnTo>
                    <a:pt x="3514362" y="6907465"/>
                  </a:lnTo>
                  <a:lnTo>
                    <a:pt x="3520441" y="6910790"/>
                  </a:lnTo>
                  <a:lnTo>
                    <a:pt x="3528431" y="6910124"/>
                  </a:lnTo>
                  <a:lnTo>
                    <a:pt x="3537484" y="6906515"/>
                  </a:lnTo>
                  <a:lnTo>
                    <a:pt x="3545256" y="6901144"/>
                  </a:lnTo>
                  <a:lnTo>
                    <a:pt x="3549404" y="6895192"/>
                  </a:lnTo>
                  <a:lnTo>
                    <a:pt x="3550120" y="6880638"/>
                  </a:lnTo>
                  <a:lnTo>
                    <a:pt x="3544495" y="6869809"/>
                  </a:lnTo>
                  <a:lnTo>
                    <a:pt x="3533929" y="6863268"/>
                  </a:lnTo>
                  <a:lnTo>
                    <a:pt x="3519825" y="6861575"/>
                  </a:lnTo>
                  <a:close/>
                </a:path>
                <a:path w="5288280" h="8138159">
                  <a:moveTo>
                    <a:pt x="2846650" y="2507028"/>
                  </a:moveTo>
                  <a:lnTo>
                    <a:pt x="2832401" y="2511356"/>
                  </a:lnTo>
                  <a:lnTo>
                    <a:pt x="2827437" y="2516558"/>
                  </a:lnTo>
                  <a:lnTo>
                    <a:pt x="2824015" y="2524553"/>
                  </a:lnTo>
                  <a:lnTo>
                    <a:pt x="2821261" y="2533733"/>
                  </a:lnTo>
                  <a:lnTo>
                    <a:pt x="2818303" y="2542494"/>
                  </a:lnTo>
                  <a:lnTo>
                    <a:pt x="2826163" y="2555235"/>
                  </a:lnTo>
                  <a:lnTo>
                    <a:pt x="2836505" y="2562839"/>
                  </a:lnTo>
                  <a:lnTo>
                    <a:pt x="2848637" y="2565192"/>
                  </a:lnTo>
                  <a:lnTo>
                    <a:pt x="2861864" y="2562175"/>
                  </a:lnTo>
                  <a:lnTo>
                    <a:pt x="2867247" y="2557451"/>
                  </a:lnTo>
                  <a:lnTo>
                    <a:pt x="2871655" y="2549232"/>
                  </a:lnTo>
                  <a:lnTo>
                    <a:pt x="2874215" y="2539947"/>
                  </a:lnTo>
                  <a:lnTo>
                    <a:pt x="2874057" y="2532025"/>
                  </a:lnTo>
                  <a:lnTo>
                    <a:pt x="2868107" y="2518974"/>
                  </a:lnTo>
                  <a:lnTo>
                    <a:pt x="2858762" y="2510105"/>
                  </a:lnTo>
                  <a:lnTo>
                    <a:pt x="2846650" y="2507028"/>
                  </a:lnTo>
                  <a:close/>
                </a:path>
                <a:path w="5288280" h="8138159">
                  <a:moveTo>
                    <a:pt x="3133426" y="4369107"/>
                  </a:moveTo>
                  <a:lnTo>
                    <a:pt x="3127137" y="4370615"/>
                  </a:lnTo>
                  <a:lnTo>
                    <a:pt x="3120368" y="4375589"/>
                  </a:lnTo>
                  <a:lnTo>
                    <a:pt x="3113400" y="4382079"/>
                  </a:lnTo>
                  <a:lnTo>
                    <a:pt x="3106512" y="4388137"/>
                  </a:lnTo>
                  <a:lnTo>
                    <a:pt x="3110703" y="4396352"/>
                  </a:lnTo>
                  <a:lnTo>
                    <a:pt x="3114747" y="4404880"/>
                  </a:lnTo>
                  <a:lnTo>
                    <a:pt x="3119295" y="4412232"/>
                  </a:lnTo>
                  <a:lnTo>
                    <a:pt x="3124999" y="4416917"/>
                  </a:lnTo>
                  <a:lnTo>
                    <a:pt x="3132236" y="4417729"/>
                  </a:lnTo>
                  <a:lnTo>
                    <a:pt x="3141220" y="4415749"/>
                  </a:lnTo>
                  <a:lnTo>
                    <a:pt x="3149555" y="4411805"/>
                  </a:lnTo>
                  <a:lnTo>
                    <a:pt x="3154844" y="4406725"/>
                  </a:lnTo>
                  <a:lnTo>
                    <a:pt x="3158898" y="4392664"/>
                  </a:lnTo>
                  <a:lnTo>
                    <a:pt x="3155577" y="4381342"/>
                  </a:lnTo>
                  <a:lnTo>
                    <a:pt x="3146535" y="4373307"/>
                  </a:lnTo>
                  <a:lnTo>
                    <a:pt x="3133426" y="4369107"/>
                  </a:lnTo>
                  <a:close/>
                </a:path>
                <a:path w="5288280" h="8138159">
                  <a:moveTo>
                    <a:pt x="3661587" y="7699016"/>
                  </a:moveTo>
                  <a:lnTo>
                    <a:pt x="3654978" y="7700800"/>
                  </a:lnTo>
                  <a:lnTo>
                    <a:pt x="3647951" y="7706241"/>
                  </a:lnTo>
                  <a:lnTo>
                    <a:pt x="3640746" y="7713255"/>
                  </a:lnTo>
                  <a:lnTo>
                    <a:pt x="3633603" y="7719756"/>
                  </a:lnTo>
                  <a:lnTo>
                    <a:pt x="3637811" y="7728224"/>
                  </a:lnTo>
                  <a:lnTo>
                    <a:pt x="3641889" y="7736990"/>
                  </a:lnTo>
                  <a:lnTo>
                    <a:pt x="3646507" y="7744560"/>
                  </a:lnTo>
                  <a:lnTo>
                    <a:pt x="3652334" y="7749438"/>
                  </a:lnTo>
                  <a:lnTo>
                    <a:pt x="3659491" y="7750097"/>
                  </a:lnTo>
                  <a:lnTo>
                    <a:pt x="3668491" y="7747779"/>
                  </a:lnTo>
                  <a:lnTo>
                    <a:pt x="3676924" y="7743404"/>
                  </a:lnTo>
                  <a:lnTo>
                    <a:pt x="3682378" y="7737889"/>
                  </a:lnTo>
                  <a:lnTo>
                    <a:pt x="3686670" y="7723750"/>
                  </a:lnTo>
                  <a:lnTo>
                    <a:pt x="3683903" y="7711886"/>
                  </a:lnTo>
                  <a:lnTo>
                    <a:pt x="3675176" y="7703304"/>
                  </a:lnTo>
                  <a:lnTo>
                    <a:pt x="3661587" y="7699016"/>
                  </a:lnTo>
                  <a:close/>
                </a:path>
                <a:path w="5288280" h="8138159">
                  <a:moveTo>
                    <a:pt x="3633186" y="7496999"/>
                  </a:moveTo>
                  <a:lnTo>
                    <a:pt x="3625240" y="7501183"/>
                  </a:lnTo>
                  <a:lnTo>
                    <a:pt x="3616993" y="7505239"/>
                  </a:lnTo>
                  <a:lnTo>
                    <a:pt x="3609911" y="7509784"/>
                  </a:lnTo>
                  <a:lnTo>
                    <a:pt x="3605458" y="7515434"/>
                  </a:lnTo>
                  <a:lnTo>
                    <a:pt x="3604976" y="7522363"/>
                  </a:lnTo>
                  <a:lnTo>
                    <a:pt x="3607362" y="7530962"/>
                  </a:lnTo>
                  <a:lnTo>
                    <a:pt x="3611688" y="7538955"/>
                  </a:lnTo>
                  <a:lnTo>
                    <a:pt x="3617021" y="7544061"/>
                  </a:lnTo>
                  <a:lnTo>
                    <a:pt x="3630674" y="7547844"/>
                  </a:lnTo>
                  <a:lnTo>
                    <a:pt x="3641566" y="7544639"/>
                  </a:lnTo>
                  <a:lnTo>
                    <a:pt x="3649016" y="7535782"/>
                  </a:lnTo>
                  <a:lnTo>
                    <a:pt x="3652343" y="7522609"/>
                  </a:lnTo>
                  <a:lnTo>
                    <a:pt x="3650542" y="7516426"/>
                  </a:lnTo>
                  <a:lnTo>
                    <a:pt x="3645527" y="7510017"/>
                  </a:lnTo>
                  <a:lnTo>
                    <a:pt x="3639130" y="7503501"/>
                  </a:lnTo>
                  <a:lnTo>
                    <a:pt x="3633186" y="7496999"/>
                  </a:lnTo>
                  <a:close/>
                </a:path>
                <a:path w="5288280" h="8138159">
                  <a:moveTo>
                    <a:pt x="3385100" y="5308694"/>
                  </a:moveTo>
                  <a:lnTo>
                    <a:pt x="3380297" y="5313493"/>
                  </a:lnTo>
                  <a:lnTo>
                    <a:pt x="3376674" y="5321690"/>
                  </a:lnTo>
                  <a:lnTo>
                    <a:pt x="3374765" y="5331090"/>
                  </a:lnTo>
                  <a:lnTo>
                    <a:pt x="3375104" y="5339498"/>
                  </a:lnTo>
                  <a:lnTo>
                    <a:pt x="3379329" y="5348332"/>
                  </a:lnTo>
                  <a:lnTo>
                    <a:pt x="3386299" y="5352734"/>
                  </a:lnTo>
                  <a:lnTo>
                    <a:pt x="3395085" y="5352920"/>
                  </a:lnTo>
                  <a:lnTo>
                    <a:pt x="3404759" y="5349102"/>
                  </a:lnTo>
                  <a:lnTo>
                    <a:pt x="3411520" y="5332627"/>
                  </a:lnTo>
                  <a:lnTo>
                    <a:pt x="3418227" y="5316135"/>
                  </a:lnTo>
                  <a:lnTo>
                    <a:pt x="3409442" y="5313170"/>
                  </a:lnTo>
                  <a:lnTo>
                    <a:pt x="3400505" y="5309871"/>
                  </a:lnTo>
                  <a:lnTo>
                    <a:pt x="3392147" y="5307844"/>
                  </a:lnTo>
                  <a:lnTo>
                    <a:pt x="3385100" y="5308694"/>
                  </a:lnTo>
                  <a:close/>
                </a:path>
                <a:path w="5288280" h="8138159">
                  <a:moveTo>
                    <a:pt x="3598244" y="7290838"/>
                  </a:moveTo>
                  <a:lnTo>
                    <a:pt x="3589073" y="7294388"/>
                  </a:lnTo>
                  <a:lnTo>
                    <a:pt x="3581407" y="7299497"/>
                  </a:lnTo>
                  <a:lnTo>
                    <a:pt x="3577572" y="7305103"/>
                  </a:lnTo>
                  <a:lnTo>
                    <a:pt x="3577718" y="7319137"/>
                  </a:lnTo>
                  <a:lnTo>
                    <a:pt x="3583798" y="7329496"/>
                  </a:lnTo>
                  <a:lnTo>
                    <a:pt x="3594377" y="7335753"/>
                  </a:lnTo>
                  <a:lnTo>
                    <a:pt x="3608020" y="7337481"/>
                  </a:lnTo>
                  <a:lnTo>
                    <a:pt x="3613035" y="7334798"/>
                  </a:lnTo>
                  <a:lnTo>
                    <a:pt x="3617879" y="7328608"/>
                  </a:lnTo>
                  <a:lnTo>
                    <a:pt x="3622655" y="7320919"/>
                  </a:lnTo>
                  <a:lnTo>
                    <a:pt x="3627466" y="7313735"/>
                  </a:lnTo>
                  <a:lnTo>
                    <a:pt x="3622346" y="7306565"/>
                  </a:lnTo>
                  <a:lnTo>
                    <a:pt x="3617221" y="7298882"/>
                  </a:lnTo>
                  <a:lnTo>
                    <a:pt x="3612107" y="7292794"/>
                  </a:lnTo>
                  <a:lnTo>
                    <a:pt x="3606598" y="7289908"/>
                  </a:lnTo>
                  <a:lnTo>
                    <a:pt x="3598244" y="7290838"/>
                  </a:lnTo>
                  <a:close/>
                </a:path>
                <a:path w="5288280" h="8138159">
                  <a:moveTo>
                    <a:pt x="3116795" y="4162692"/>
                  </a:moveTo>
                  <a:lnTo>
                    <a:pt x="3109093" y="4167903"/>
                  </a:lnTo>
                  <a:lnTo>
                    <a:pt x="3101159" y="4172893"/>
                  </a:lnTo>
                  <a:lnTo>
                    <a:pt x="3093952" y="4178285"/>
                  </a:lnTo>
                  <a:lnTo>
                    <a:pt x="3088427" y="4184705"/>
                  </a:lnTo>
                  <a:lnTo>
                    <a:pt x="3085002" y="4194550"/>
                  </a:lnTo>
                  <a:lnTo>
                    <a:pt x="3086627" y="4203152"/>
                  </a:lnTo>
                  <a:lnTo>
                    <a:pt x="3092660" y="4209899"/>
                  </a:lnTo>
                  <a:lnTo>
                    <a:pt x="3102459" y="4214184"/>
                  </a:lnTo>
                  <a:lnTo>
                    <a:pt x="3117254" y="4215419"/>
                  </a:lnTo>
                  <a:lnTo>
                    <a:pt x="3128609" y="4211157"/>
                  </a:lnTo>
                  <a:lnTo>
                    <a:pt x="3135894" y="4201916"/>
                  </a:lnTo>
                  <a:lnTo>
                    <a:pt x="3138479" y="4188215"/>
                  </a:lnTo>
                  <a:lnTo>
                    <a:pt x="3136160" y="4181784"/>
                  </a:lnTo>
                  <a:lnTo>
                    <a:pt x="3130498" y="4175392"/>
                  </a:lnTo>
                  <a:lnTo>
                    <a:pt x="3123405" y="4169031"/>
                  </a:lnTo>
                  <a:lnTo>
                    <a:pt x="3116795" y="4162692"/>
                  </a:lnTo>
                  <a:close/>
                </a:path>
                <a:path w="5288280" h="8138159">
                  <a:moveTo>
                    <a:pt x="2808357" y="2308590"/>
                  </a:moveTo>
                  <a:lnTo>
                    <a:pt x="2797924" y="2313768"/>
                  </a:lnTo>
                  <a:lnTo>
                    <a:pt x="2791866" y="2323940"/>
                  </a:lnTo>
                  <a:lnTo>
                    <a:pt x="2790818" y="2337782"/>
                  </a:lnTo>
                  <a:lnTo>
                    <a:pt x="2793756" y="2343375"/>
                  </a:lnTo>
                  <a:lnTo>
                    <a:pt x="2800034" y="2348604"/>
                  </a:lnTo>
                  <a:lnTo>
                    <a:pt x="2807755" y="2353672"/>
                  </a:lnTo>
                  <a:lnTo>
                    <a:pt x="2815018" y="2358779"/>
                  </a:lnTo>
                  <a:lnTo>
                    <a:pt x="2822249" y="2353695"/>
                  </a:lnTo>
                  <a:lnTo>
                    <a:pt x="2829917" y="2348607"/>
                  </a:lnTo>
                  <a:lnTo>
                    <a:pt x="2836118" y="2343362"/>
                  </a:lnTo>
                  <a:lnTo>
                    <a:pt x="2838950" y="2337806"/>
                  </a:lnTo>
                  <a:lnTo>
                    <a:pt x="2837894" y="2329939"/>
                  </a:lnTo>
                  <a:lnTo>
                    <a:pt x="2834112" y="2321305"/>
                  </a:lnTo>
                  <a:lnTo>
                    <a:pt x="2828644" y="2313903"/>
                  </a:lnTo>
                  <a:lnTo>
                    <a:pt x="2822531" y="2309735"/>
                  </a:lnTo>
                  <a:lnTo>
                    <a:pt x="2808357" y="2308590"/>
                  </a:lnTo>
                  <a:close/>
                </a:path>
                <a:path w="5288280" h="8138159">
                  <a:moveTo>
                    <a:pt x="2788558" y="2098465"/>
                  </a:moveTo>
                  <a:lnTo>
                    <a:pt x="2780176" y="2103024"/>
                  </a:lnTo>
                  <a:lnTo>
                    <a:pt x="2771486" y="2107471"/>
                  </a:lnTo>
                  <a:lnTo>
                    <a:pt x="2764036" y="2112433"/>
                  </a:lnTo>
                  <a:lnTo>
                    <a:pt x="2759371" y="2118540"/>
                  </a:lnTo>
                  <a:lnTo>
                    <a:pt x="2758923" y="2125993"/>
                  </a:lnTo>
                  <a:lnTo>
                    <a:pt x="2761499" y="2135166"/>
                  </a:lnTo>
                  <a:lnTo>
                    <a:pt x="2766127" y="2143630"/>
                  </a:lnTo>
                  <a:lnTo>
                    <a:pt x="2771833" y="2148954"/>
                  </a:lnTo>
                  <a:lnTo>
                    <a:pt x="2786403" y="2152985"/>
                  </a:lnTo>
                  <a:lnTo>
                    <a:pt x="2797831" y="2149438"/>
                  </a:lnTo>
                  <a:lnTo>
                    <a:pt x="2805492" y="2139896"/>
                  </a:lnTo>
                  <a:lnTo>
                    <a:pt x="2808763" y="2125942"/>
                  </a:lnTo>
                  <a:lnTo>
                    <a:pt x="2806809" y="2119281"/>
                  </a:lnTo>
                  <a:lnTo>
                    <a:pt x="2801524" y="2112400"/>
                  </a:lnTo>
                  <a:lnTo>
                    <a:pt x="2794808" y="2105421"/>
                  </a:lnTo>
                  <a:lnTo>
                    <a:pt x="2788558" y="2098465"/>
                  </a:lnTo>
                  <a:close/>
                </a:path>
                <a:path w="5288280" h="8138159">
                  <a:moveTo>
                    <a:pt x="2709481" y="1697299"/>
                  </a:moveTo>
                  <a:lnTo>
                    <a:pt x="2700042" y="1702084"/>
                  </a:lnTo>
                  <a:lnTo>
                    <a:pt x="2695395" y="1709668"/>
                  </a:lnTo>
                  <a:lnTo>
                    <a:pt x="2695871" y="1718514"/>
                  </a:lnTo>
                  <a:lnTo>
                    <a:pt x="2701797" y="1727087"/>
                  </a:lnTo>
                  <a:lnTo>
                    <a:pt x="2708997" y="1731564"/>
                  </a:lnTo>
                  <a:lnTo>
                    <a:pt x="2717519" y="1734606"/>
                  </a:lnTo>
                  <a:lnTo>
                    <a:pt x="2726622" y="1737041"/>
                  </a:lnTo>
                  <a:lnTo>
                    <a:pt x="2735563" y="1739696"/>
                  </a:lnTo>
                  <a:lnTo>
                    <a:pt x="2738402" y="1730604"/>
                  </a:lnTo>
                  <a:lnTo>
                    <a:pt x="2741583" y="1721232"/>
                  </a:lnTo>
                  <a:lnTo>
                    <a:pt x="2743408" y="1712654"/>
                  </a:lnTo>
                  <a:lnTo>
                    <a:pt x="2742179" y="1705944"/>
                  </a:lnTo>
                  <a:lnTo>
                    <a:pt x="2736611" y="1701178"/>
                  </a:lnTo>
                  <a:lnTo>
                    <a:pt x="2727954" y="1697931"/>
                  </a:lnTo>
                  <a:lnTo>
                    <a:pt x="2718235" y="1696529"/>
                  </a:lnTo>
                  <a:lnTo>
                    <a:pt x="2709481" y="1697299"/>
                  </a:lnTo>
                  <a:close/>
                </a:path>
                <a:path w="5288280" h="8138159">
                  <a:moveTo>
                    <a:pt x="3184977" y="4594837"/>
                  </a:moveTo>
                  <a:lnTo>
                    <a:pt x="3182770" y="4595871"/>
                  </a:lnTo>
                  <a:lnTo>
                    <a:pt x="3175175" y="4600009"/>
                  </a:lnTo>
                  <a:lnTo>
                    <a:pt x="3167909" y="4604828"/>
                  </a:lnTo>
                  <a:lnTo>
                    <a:pt x="3153691" y="4615103"/>
                  </a:lnTo>
                  <a:lnTo>
                    <a:pt x="3158369" y="4619535"/>
                  </a:lnTo>
                  <a:lnTo>
                    <a:pt x="3162412" y="4626270"/>
                  </a:lnTo>
                  <a:lnTo>
                    <a:pt x="3167829" y="4627761"/>
                  </a:lnTo>
                  <a:lnTo>
                    <a:pt x="3178864" y="4628903"/>
                  </a:lnTo>
                  <a:lnTo>
                    <a:pt x="3187509" y="4625857"/>
                  </a:lnTo>
                  <a:lnTo>
                    <a:pt x="3193325" y="4618885"/>
                  </a:lnTo>
                  <a:lnTo>
                    <a:pt x="3195868" y="4608245"/>
                  </a:lnTo>
                  <a:lnTo>
                    <a:pt x="3196122" y="4604176"/>
                  </a:lnTo>
                  <a:lnTo>
                    <a:pt x="3184977" y="4594837"/>
                  </a:lnTo>
                  <a:close/>
                </a:path>
                <a:path w="5288280" h="8138159">
                  <a:moveTo>
                    <a:pt x="3261781" y="4470870"/>
                  </a:moveTo>
                  <a:lnTo>
                    <a:pt x="3256896" y="4474332"/>
                  </a:lnTo>
                  <a:lnTo>
                    <a:pt x="3252657" y="4481298"/>
                  </a:lnTo>
                  <a:lnTo>
                    <a:pt x="3248796" y="4489518"/>
                  </a:lnTo>
                  <a:lnTo>
                    <a:pt x="3244782" y="4497298"/>
                  </a:lnTo>
                  <a:lnTo>
                    <a:pt x="3250434" y="4503971"/>
                  </a:lnTo>
                  <a:lnTo>
                    <a:pt x="3256082" y="4511064"/>
                  </a:lnTo>
                  <a:lnTo>
                    <a:pt x="3261715" y="4516675"/>
                  </a:lnTo>
                  <a:lnTo>
                    <a:pt x="3267326" y="4518899"/>
                  </a:lnTo>
                  <a:lnTo>
                    <a:pt x="3275182" y="4517252"/>
                  </a:lnTo>
                  <a:lnTo>
                    <a:pt x="3283501" y="4512789"/>
                  </a:lnTo>
                  <a:lnTo>
                    <a:pt x="3290353" y="4506812"/>
                  </a:lnTo>
                  <a:lnTo>
                    <a:pt x="3293809" y="4500625"/>
                  </a:lnTo>
                  <a:lnTo>
                    <a:pt x="3293381" y="4486009"/>
                  </a:lnTo>
                  <a:lnTo>
                    <a:pt x="3287013" y="4475908"/>
                  </a:lnTo>
                  <a:lnTo>
                    <a:pt x="3276036" y="4470727"/>
                  </a:lnTo>
                  <a:lnTo>
                    <a:pt x="3261781" y="4470870"/>
                  </a:lnTo>
                  <a:close/>
                </a:path>
                <a:path w="5288280" h="8138159">
                  <a:moveTo>
                    <a:pt x="3291658" y="4676490"/>
                  </a:moveTo>
                  <a:lnTo>
                    <a:pt x="3283402" y="4678216"/>
                  </a:lnTo>
                  <a:lnTo>
                    <a:pt x="3276876" y="4684693"/>
                  </a:lnTo>
                  <a:lnTo>
                    <a:pt x="3272540" y="4695218"/>
                  </a:lnTo>
                  <a:lnTo>
                    <a:pt x="3276655" y="4704019"/>
                  </a:lnTo>
                  <a:lnTo>
                    <a:pt x="3280660" y="4713219"/>
                  </a:lnTo>
                  <a:lnTo>
                    <a:pt x="3285135" y="4720912"/>
                  </a:lnTo>
                  <a:lnTo>
                    <a:pt x="3290665" y="4725191"/>
                  </a:lnTo>
                  <a:lnTo>
                    <a:pt x="3297512" y="4724706"/>
                  </a:lnTo>
                  <a:lnTo>
                    <a:pt x="3305423" y="4720741"/>
                  </a:lnTo>
                  <a:lnTo>
                    <a:pt x="3313803" y="4715256"/>
                  </a:lnTo>
                  <a:lnTo>
                    <a:pt x="3322059" y="4710211"/>
                  </a:lnTo>
                  <a:lnTo>
                    <a:pt x="3317256" y="4702101"/>
                  </a:lnTo>
                  <a:lnTo>
                    <a:pt x="3312603" y="4693758"/>
                  </a:lnTo>
                  <a:lnTo>
                    <a:pt x="3307460" y="4686143"/>
                  </a:lnTo>
                  <a:lnTo>
                    <a:pt x="3301185" y="4680221"/>
                  </a:lnTo>
                  <a:lnTo>
                    <a:pt x="3291658" y="4676490"/>
                  </a:lnTo>
                  <a:close/>
                </a:path>
                <a:path w="5288280" h="8138159">
                  <a:moveTo>
                    <a:pt x="3215011" y="4282614"/>
                  </a:moveTo>
                  <a:lnTo>
                    <a:pt x="3214041" y="4287587"/>
                  </a:lnTo>
                  <a:lnTo>
                    <a:pt x="3213018" y="4292224"/>
                  </a:lnTo>
                  <a:lnTo>
                    <a:pt x="3212014" y="4297203"/>
                  </a:lnTo>
                  <a:lnTo>
                    <a:pt x="3215581" y="4301120"/>
                  </a:lnTo>
                  <a:lnTo>
                    <a:pt x="3219114" y="4305042"/>
                  </a:lnTo>
                  <a:lnTo>
                    <a:pt x="3222628" y="4308623"/>
                  </a:lnTo>
                  <a:lnTo>
                    <a:pt x="3225853" y="4304674"/>
                  </a:lnTo>
                  <a:lnTo>
                    <a:pt x="3232260" y="4297814"/>
                  </a:lnTo>
                  <a:lnTo>
                    <a:pt x="3231599" y="4296885"/>
                  </a:lnTo>
                  <a:lnTo>
                    <a:pt x="3226864" y="4291429"/>
                  </a:lnTo>
                  <a:lnTo>
                    <a:pt x="3220713" y="4287229"/>
                  </a:lnTo>
                  <a:lnTo>
                    <a:pt x="3215011" y="4282614"/>
                  </a:lnTo>
                  <a:close/>
                </a:path>
                <a:path w="5288280" h="8138159">
                  <a:moveTo>
                    <a:pt x="3403044" y="5514077"/>
                  </a:moveTo>
                  <a:lnTo>
                    <a:pt x="3371696" y="5538878"/>
                  </a:lnTo>
                  <a:lnTo>
                    <a:pt x="3364892" y="5580089"/>
                  </a:lnTo>
                  <a:lnTo>
                    <a:pt x="3364507" y="5589201"/>
                  </a:lnTo>
                  <a:lnTo>
                    <a:pt x="3411956" y="5571633"/>
                  </a:lnTo>
                  <a:lnTo>
                    <a:pt x="3427993" y="5550432"/>
                  </a:lnTo>
                  <a:lnTo>
                    <a:pt x="3427858" y="5535700"/>
                  </a:lnTo>
                  <a:lnTo>
                    <a:pt x="3424350" y="5528521"/>
                  </a:lnTo>
                  <a:lnTo>
                    <a:pt x="3417934" y="5521516"/>
                  </a:lnTo>
                  <a:lnTo>
                    <a:pt x="3410277" y="5516198"/>
                  </a:lnTo>
                  <a:lnTo>
                    <a:pt x="3403044" y="5514077"/>
                  </a:lnTo>
                  <a:close/>
                </a:path>
                <a:path w="5288280" h="8138159">
                  <a:moveTo>
                    <a:pt x="3314438" y="4883275"/>
                  </a:moveTo>
                  <a:lnTo>
                    <a:pt x="3311955" y="4892393"/>
                  </a:lnTo>
                  <a:lnTo>
                    <a:pt x="3309136" y="4901712"/>
                  </a:lnTo>
                  <a:lnTo>
                    <a:pt x="3307601" y="4910274"/>
                  </a:lnTo>
                  <a:lnTo>
                    <a:pt x="3308970" y="4917122"/>
                  </a:lnTo>
                  <a:lnTo>
                    <a:pt x="3314366" y="4921795"/>
                  </a:lnTo>
                  <a:lnTo>
                    <a:pt x="3322937" y="4924968"/>
                  </a:lnTo>
                  <a:lnTo>
                    <a:pt x="3332554" y="4926274"/>
                  </a:lnTo>
                  <a:lnTo>
                    <a:pt x="3341086" y="4925341"/>
                  </a:lnTo>
                  <a:lnTo>
                    <a:pt x="3350036" y="4920195"/>
                  </a:lnTo>
                  <a:lnTo>
                    <a:pt x="3354351" y="4912412"/>
                  </a:lnTo>
                  <a:lnTo>
                    <a:pt x="3353736" y="4903570"/>
                  </a:lnTo>
                  <a:lnTo>
                    <a:pt x="3347898" y="4895243"/>
                  </a:lnTo>
                  <a:lnTo>
                    <a:pt x="3340793" y="4890825"/>
                  </a:lnTo>
                  <a:lnTo>
                    <a:pt x="3332349" y="4887924"/>
                  </a:lnTo>
                  <a:lnTo>
                    <a:pt x="3323315" y="4885691"/>
                  </a:lnTo>
                  <a:lnTo>
                    <a:pt x="3314438" y="4883275"/>
                  </a:lnTo>
                  <a:close/>
                </a:path>
                <a:path w="5288280" h="8138159">
                  <a:moveTo>
                    <a:pt x="3692064" y="7160760"/>
                  </a:moveTo>
                  <a:lnTo>
                    <a:pt x="3685598" y="7162632"/>
                  </a:lnTo>
                  <a:lnTo>
                    <a:pt x="3678806" y="7168040"/>
                  </a:lnTo>
                  <a:lnTo>
                    <a:pt x="3671866" y="7174970"/>
                  </a:lnTo>
                  <a:lnTo>
                    <a:pt x="3664957" y="7181405"/>
                  </a:lnTo>
                  <a:lnTo>
                    <a:pt x="3669197" y="7189975"/>
                  </a:lnTo>
                  <a:lnTo>
                    <a:pt x="3673301" y="7198863"/>
                  </a:lnTo>
                  <a:lnTo>
                    <a:pt x="3677942" y="7206505"/>
                  </a:lnTo>
                  <a:lnTo>
                    <a:pt x="3683796" y="7211335"/>
                  </a:lnTo>
                  <a:lnTo>
                    <a:pt x="3691045" y="7211892"/>
                  </a:lnTo>
                  <a:lnTo>
                    <a:pt x="3700126" y="7209384"/>
                  </a:lnTo>
                  <a:lnTo>
                    <a:pt x="3708629" y="7204785"/>
                  </a:lnTo>
                  <a:lnTo>
                    <a:pt x="3714140" y="7199067"/>
                  </a:lnTo>
                  <a:lnTo>
                    <a:pt x="3718341" y="7184618"/>
                  </a:lnTo>
                  <a:lnTo>
                    <a:pt x="3715155" y="7172883"/>
                  </a:lnTo>
                  <a:lnTo>
                    <a:pt x="3705942" y="7164664"/>
                  </a:lnTo>
                  <a:lnTo>
                    <a:pt x="3692064" y="7160760"/>
                  </a:lnTo>
                  <a:close/>
                </a:path>
                <a:path w="5288280" h="8138159">
                  <a:moveTo>
                    <a:pt x="3374130" y="5102252"/>
                  </a:moveTo>
                  <a:lnTo>
                    <a:pt x="3371818" y="5103269"/>
                  </a:lnTo>
                  <a:lnTo>
                    <a:pt x="3365112" y="5106786"/>
                  </a:lnTo>
                  <a:lnTo>
                    <a:pt x="3358707" y="5110969"/>
                  </a:lnTo>
                  <a:lnTo>
                    <a:pt x="3346191" y="5119996"/>
                  </a:lnTo>
                  <a:lnTo>
                    <a:pt x="3350554" y="5123961"/>
                  </a:lnTo>
                  <a:lnTo>
                    <a:pt x="3356838" y="5132066"/>
                  </a:lnTo>
                  <a:lnTo>
                    <a:pt x="3358815" y="5131101"/>
                  </a:lnTo>
                  <a:lnTo>
                    <a:pt x="3365583" y="5127365"/>
                  </a:lnTo>
                  <a:lnTo>
                    <a:pt x="3372043" y="5123000"/>
                  </a:lnTo>
                  <a:lnTo>
                    <a:pt x="3384638" y="5113654"/>
                  </a:lnTo>
                  <a:lnTo>
                    <a:pt x="3380283" y="5109964"/>
                  </a:lnTo>
                  <a:lnTo>
                    <a:pt x="3374130" y="5102252"/>
                  </a:lnTo>
                  <a:close/>
                </a:path>
                <a:path w="5288280" h="8138159">
                  <a:moveTo>
                    <a:pt x="3014750" y="4314379"/>
                  </a:moveTo>
                  <a:lnTo>
                    <a:pt x="3013703" y="4320397"/>
                  </a:lnTo>
                  <a:lnTo>
                    <a:pt x="3011268" y="4326977"/>
                  </a:lnTo>
                  <a:lnTo>
                    <a:pt x="3012500" y="4332638"/>
                  </a:lnTo>
                  <a:lnTo>
                    <a:pt x="3012917" y="4334639"/>
                  </a:lnTo>
                  <a:lnTo>
                    <a:pt x="3021791" y="4334968"/>
                  </a:lnTo>
                  <a:lnTo>
                    <a:pt x="3026864" y="4336238"/>
                  </a:lnTo>
                  <a:lnTo>
                    <a:pt x="3027878" y="4330225"/>
                  </a:lnTo>
                  <a:lnTo>
                    <a:pt x="3030212" y="4323661"/>
                  </a:lnTo>
                  <a:lnTo>
                    <a:pt x="3028731" y="4315973"/>
                  </a:lnTo>
                  <a:lnTo>
                    <a:pt x="3019737" y="4315318"/>
                  </a:lnTo>
                  <a:lnTo>
                    <a:pt x="3014750" y="4314379"/>
                  </a:lnTo>
                  <a:close/>
                </a:path>
                <a:path w="5288280" h="8138159">
                  <a:moveTo>
                    <a:pt x="3659597" y="6957553"/>
                  </a:moveTo>
                  <a:lnTo>
                    <a:pt x="3653073" y="6959438"/>
                  </a:lnTo>
                  <a:lnTo>
                    <a:pt x="3646303" y="6964744"/>
                  </a:lnTo>
                  <a:lnTo>
                    <a:pt x="3639424" y="6971527"/>
                  </a:lnTo>
                  <a:lnTo>
                    <a:pt x="3632572" y="6977840"/>
                  </a:lnTo>
                  <a:lnTo>
                    <a:pt x="3637019" y="6986291"/>
                  </a:lnTo>
                  <a:lnTo>
                    <a:pt x="3641349" y="6995054"/>
                  </a:lnTo>
                  <a:lnTo>
                    <a:pt x="3646206" y="7002592"/>
                  </a:lnTo>
                  <a:lnTo>
                    <a:pt x="3652240" y="7007365"/>
                  </a:lnTo>
                  <a:lnTo>
                    <a:pt x="3659524" y="7007891"/>
                  </a:lnTo>
                  <a:lnTo>
                    <a:pt x="3668605" y="7005366"/>
                  </a:lnTo>
                  <a:lnTo>
                    <a:pt x="3677046" y="7000771"/>
                  </a:lnTo>
                  <a:lnTo>
                    <a:pt x="3682410" y="6995090"/>
                  </a:lnTo>
                  <a:lnTo>
                    <a:pt x="3686374" y="6980562"/>
                  </a:lnTo>
                  <a:lnTo>
                    <a:pt x="3682919" y="6968990"/>
                  </a:lnTo>
                  <a:lnTo>
                    <a:pt x="3673507" y="6961083"/>
                  </a:lnTo>
                  <a:lnTo>
                    <a:pt x="3659597" y="6957553"/>
                  </a:lnTo>
                  <a:close/>
                </a:path>
                <a:path w="5288280" h="8138159">
                  <a:moveTo>
                    <a:pt x="2647069" y="522161"/>
                  </a:moveTo>
                  <a:lnTo>
                    <a:pt x="2641134" y="524809"/>
                  </a:lnTo>
                  <a:lnTo>
                    <a:pt x="2635324" y="531020"/>
                  </a:lnTo>
                  <a:lnTo>
                    <a:pt x="2629559" y="538710"/>
                  </a:lnTo>
                  <a:lnTo>
                    <a:pt x="2623760" y="545791"/>
                  </a:lnTo>
                  <a:lnTo>
                    <a:pt x="2628623" y="554137"/>
                  </a:lnTo>
                  <a:lnTo>
                    <a:pt x="2633403" y="562916"/>
                  </a:lnTo>
                  <a:lnTo>
                    <a:pt x="2638489" y="570162"/>
                  </a:lnTo>
                  <a:lnTo>
                    <a:pt x="2644272" y="573909"/>
                  </a:lnTo>
                  <a:lnTo>
                    <a:pt x="2652244" y="573245"/>
                  </a:lnTo>
                  <a:lnTo>
                    <a:pt x="2661306" y="569472"/>
                  </a:lnTo>
                  <a:lnTo>
                    <a:pt x="2669312" y="563734"/>
                  </a:lnTo>
                  <a:lnTo>
                    <a:pt x="2674120" y="557174"/>
                  </a:lnTo>
                  <a:lnTo>
                    <a:pt x="2676280" y="542323"/>
                  </a:lnTo>
                  <a:lnTo>
                    <a:pt x="2671507" y="531111"/>
                  </a:lnTo>
                  <a:lnTo>
                    <a:pt x="2661277" y="524177"/>
                  </a:lnTo>
                  <a:lnTo>
                    <a:pt x="2647069" y="522161"/>
                  </a:lnTo>
                  <a:close/>
                </a:path>
                <a:path w="5288280" h="8138159">
                  <a:moveTo>
                    <a:pt x="2618272" y="316966"/>
                  </a:moveTo>
                  <a:lnTo>
                    <a:pt x="2611811" y="318868"/>
                  </a:lnTo>
                  <a:lnTo>
                    <a:pt x="2605028" y="324339"/>
                  </a:lnTo>
                  <a:lnTo>
                    <a:pt x="2598096" y="331318"/>
                  </a:lnTo>
                  <a:lnTo>
                    <a:pt x="2591186" y="337745"/>
                  </a:lnTo>
                  <a:lnTo>
                    <a:pt x="2595418" y="346260"/>
                  </a:lnTo>
                  <a:lnTo>
                    <a:pt x="2599516" y="355119"/>
                  </a:lnTo>
                  <a:lnTo>
                    <a:pt x="2604153" y="362732"/>
                  </a:lnTo>
                  <a:lnTo>
                    <a:pt x="2609999" y="367507"/>
                  </a:lnTo>
                  <a:lnTo>
                    <a:pt x="2617260" y="368144"/>
                  </a:lnTo>
                  <a:lnTo>
                    <a:pt x="2626354" y="365716"/>
                  </a:lnTo>
                  <a:lnTo>
                    <a:pt x="2634867" y="361184"/>
                  </a:lnTo>
                  <a:lnTo>
                    <a:pt x="2640385" y="355508"/>
                  </a:lnTo>
                  <a:lnTo>
                    <a:pt x="2644566" y="340928"/>
                  </a:lnTo>
                  <a:lnTo>
                    <a:pt x="2641377" y="329182"/>
                  </a:lnTo>
                  <a:lnTo>
                    <a:pt x="2632165" y="320964"/>
                  </a:lnTo>
                  <a:lnTo>
                    <a:pt x="2618272" y="316966"/>
                  </a:lnTo>
                  <a:close/>
                </a:path>
                <a:path w="5288280" h="8138159">
                  <a:moveTo>
                    <a:pt x="2965681" y="2609937"/>
                  </a:moveTo>
                  <a:lnTo>
                    <a:pt x="2962412" y="2619210"/>
                  </a:lnTo>
                  <a:lnTo>
                    <a:pt x="2958785" y="2628667"/>
                  </a:lnTo>
                  <a:lnTo>
                    <a:pt x="2956531" y="2637522"/>
                  </a:lnTo>
                  <a:lnTo>
                    <a:pt x="2957381" y="2644986"/>
                  </a:lnTo>
                  <a:lnTo>
                    <a:pt x="2962860" y="2650164"/>
                  </a:lnTo>
                  <a:lnTo>
                    <a:pt x="2972137" y="2654035"/>
                  </a:lnTo>
                  <a:lnTo>
                    <a:pt x="2982103" y="2655732"/>
                  </a:lnTo>
                  <a:lnTo>
                    <a:pt x="2989648" y="2654387"/>
                  </a:lnTo>
                  <a:lnTo>
                    <a:pt x="2994320" y="2648795"/>
                  </a:lnTo>
                  <a:lnTo>
                    <a:pt x="2997182" y="2640162"/>
                  </a:lnTo>
                  <a:lnTo>
                    <a:pt x="2999239" y="2630170"/>
                  </a:lnTo>
                  <a:lnTo>
                    <a:pt x="3001495" y="2620503"/>
                  </a:lnTo>
                  <a:lnTo>
                    <a:pt x="2965681" y="2609937"/>
                  </a:lnTo>
                  <a:close/>
                </a:path>
                <a:path w="5288280" h="8138159">
                  <a:moveTo>
                    <a:pt x="3535647" y="7608275"/>
                  </a:moveTo>
                  <a:lnTo>
                    <a:pt x="3532957" y="7617888"/>
                  </a:lnTo>
                  <a:lnTo>
                    <a:pt x="3529902" y="7627724"/>
                  </a:lnTo>
                  <a:lnTo>
                    <a:pt x="3528203" y="7636762"/>
                  </a:lnTo>
                  <a:lnTo>
                    <a:pt x="3529578" y="7643983"/>
                  </a:lnTo>
                  <a:lnTo>
                    <a:pt x="3535088" y="7648192"/>
                  </a:lnTo>
                  <a:lnTo>
                    <a:pt x="3543900" y="7650451"/>
                  </a:lnTo>
                  <a:lnTo>
                    <a:pt x="3554152" y="7651844"/>
                  </a:lnTo>
                  <a:lnTo>
                    <a:pt x="3563985" y="7653454"/>
                  </a:lnTo>
                  <a:lnTo>
                    <a:pt x="3573111" y="7646010"/>
                  </a:lnTo>
                  <a:lnTo>
                    <a:pt x="3577713" y="7637465"/>
                  </a:lnTo>
                  <a:lnTo>
                    <a:pt x="3577177" y="7628499"/>
                  </a:lnTo>
                  <a:lnTo>
                    <a:pt x="3570889" y="7619791"/>
                  </a:lnTo>
                  <a:lnTo>
                    <a:pt x="3563509" y="7615307"/>
                  </a:lnTo>
                  <a:lnTo>
                    <a:pt x="3554593" y="7612547"/>
                  </a:lnTo>
                  <a:lnTo>
                    <a:pt x="3545015" y="7610529"/>
                  </a:lnTo>
                  <a:lnTo>
                    <a:pt x="3535647" y="7608275"/>
                  </a:lnTo>
                  <a:close/>
                </a:path>
                <a:path w="5288280" h="8138159">
                  <a:moveTo>
                    <a:pt x="3066410" y="4499457"/>
                  </a:moveTo>
                  <a:lnTo>
                    <a:pt x="3060022" y="4501353"/>
                  </a:lnTo>
                  <a:lnTo>
                    <a:pt x="3053349" y="4506844"/>
                  </a:lnTo>
                  <a:lnTo>
                    <a:pt x="3046549" y="4513905"/>
                  </a:lnTo>
                  <a:lnTo>
                    <a:pt x="3039780" y="4520509"/>
                  </a:lnTo>
                  <a:lnTo>
                    <a:pt x="3043927" y="4529237"/>
                  </a:lnTo>
                  <a:lnTo>
                    <a:pt x="3047917" y="4538215"/>
                  </a:lnTo>
                  <a:lnTo>
                    <a:pt x="3052454" y="4545880"/>
                  </a:lnTo>
                  <a:lnTo>
                    <a:pt x="3058243" y="4550670"/>
                  </a:lnTo>
                  <a:lnTo>
                    <a:pt x="3065314" y="4551223"/>
                  </a:lnTo>
                  <a:lnTo>
                    <a:pt x="3074288" y="4548540"/>
                  </a:lnTo>
                  <a:lnTo>
                    <a:pt x="3082745" y="4543678"/>
                  </a:lnTo>
                  <a:lnTo>
                    <a:pt x="3088269" y="4537695"/>
                  </a:lnTo>
                  <a:lnTo>
                    <a:pt x="3092613" y="4523239"/>
                  </a:lnTo>
                  <a:lnTo>
                    <a:pt x="3089603" y="4511487"/>
                  </a:lnTo>
                  <a:lnTo>
                    <a:pt x="3080461" y="4503279"/>
                  </a:lnTo>
                  <a:lnTo>
                    <a:pt x="3066410" y="4499457"/>
                  </a:lnTo>
                  <a:close/>
                </a:path>
                <a:path w="5288280" h="8138159">
                  <a:moveTo>
                    <a:pt x="3097811" y="4700903"/>
                  </a:moveTo>
                  <a:lnTo>
                    <a:pt x="3091522" y="4702812"/>
                  </a:lnTo>
                  <a:lnTo>
                    <a:pt x="3084909" y="4708317"/>
                  </a:lnTo>
                  <a:lnTo>
                    <a:pt x="3078164" y="4715366"/>
                  </a:lnTo>
                  <a:lnTo>
                    <a:pt x="3071482" y="4721908"/>
                  </a:lnTo>
                  <a:lnTo>
                    <a:pt x="3075592" y="4730530"/>
                  </a:lnTo>
                  <a:lnTo>
                    <a:pt x="3079556" y="4739456"/>
                  </a:lnTo>
                  <a:lnTo>
                    <a:pt x="3084074" y="4747152"/>
                  </a:lnTo>
                  <a:lnTo>
                    <a:pt x="3089845" y="4752085"/>
                  </a:lnTo>
                  <a:lnTo>
                    <a:pt x="3096869" y="4752566"/>
                  </a:lnTo>
                  <a:lnTo>
                    <a:pt x="3105825" y="4749896"/>
                  </a:lnTo>
                  <a:lnTo>
                    <a:pt x="3114270" y="4745124"/>
                  </a:lnTo>
                  <a:lnTo>
                    <a:pt x="3119764" y="4739298"/>
                  </a:lnTo>
                  <a:lnTo>
                    <a:pt x="3124008" y="4724865"/>
                  </a:lnTo>
                  <a:lnTo>
                    <a:pt x="3120922" y="4713096"/>
                  </a:lnTo>
                  <a:lnTo>
                    <a:pt x="3111768" y="4704830"/>
                  </a:lnTo>
                  <a:lnTo>
                    <a:pt x="3097811" y="4700903"/>
                  </a:lnTo>
                  <a:close/>
                </a:path>
                <a:path w="5288280" h="8138159">
                  <a:moveTo>
                    <a:pt x="3338003" y="6919407"/>
                  </a:moveTo>
                  <a:lnTo>
                    <a:pt x="3335569" y="6920306"/>
                  </a:lnTo>
                  <a:lnTo>
                    <a:pt x="3328303" y="6923642"/>
                  </a:lnTo>
                  <a:lnTo>
                    <a:pt x="3321316" y="6927668"/>
                  </a:lnTo>
                  <a:lnTo>
                    <a:pt x="3307606" y="6936367"/>
                  </a:lnTo>
                  <a:lnTo>
                    <a:pt x="3311957" y="6940470"/>
                  </a:lnTo>
                  <a:lnTo>
                    <a:pt x="3317904" y="6948835"/>
                  </a:lnTo>
                  <a:lnTo>
                    <a:pt x="3320299" y="6947908"/>
                  </a:lnTo>
                  <a:lnTo>
                    <a:pt x="3327566" y="6944545"/>
                  </a:lnTo>
                  <a:lnTo>
                    <a:pt x="3334561" y="6940492"/>
                  </a:lnTo>
                  <a:lnTo>
                    <a:pt x="3348280" y="6931741"/>
                  </a:lnTo>
                  <a:lnTo>
                    <a:pt x="3343939" y="6927705"/>
                  </a:lnTo>
                  <a:lnTo>
                    <a:pt x="3338003" y="6919407"/>
                  </a:lnTo>
                  <a:close/>
                </a:path>
                <a:path w="5288280" h="8138159">
                  <a:moveTo>
                    <a:pt x="3371930" y="7118356"/>
                  </a:moveTo>
                  <a:lnTo>
                    <a:pt x="3369399" y="7119511"/>
                  </a:lnTo>
                  <a:lnTo>
                    <a:pt x="3361563" y="7123624"/>
                  </a:lnTo>
                  <a:lnTo>
                    <a:pt x="3354059" y="7128482"/>
                  </a:lnTo>
                  <a:lnTo>
                    <a:pt x="3339387" y="7138924"/>
                  </a:lnTo>
                  <a:lnTo>
                    <a:pt x="3344384" y="7143202"/>
                  </a:lnTo>
                  <a:lnTo>
                    <a:pt x="3348762" y="7149884"/>
                  </a:lnTo>
                  <a:lnTo>
                    <a:pt x="3354375" y="7151311"/>
                  </a:lnTo>
                  <a:lnTo>
                    <a:pt x="3365375" y="7152215"/>
                  </a:lnTo>
                  <a:lnTo>
                    <a:pt x="3374129" y="7149085"/>
                  </a:lnTo>
                  <a:lnTo>
                    <a:pt x="3380209" y="7142158"/>
                  </a:lnTo>
                  <a:lnTo>
                    <a:pt x="3383185" y="7131673"/>
                  </a:lnTo>
                  <a:lnTo>
                    <a:pt x="3383548" y="7127863"/>
                  </a:lnTo>
                  <a:lnTo>
                    <a:pt x="3371930" y="7118356"/>
                  </a:lnTo>
                  <a:close/>
                </a:path>
                <a:path w="5288280" h="8138159">
                  <a:moveTo>
                    <a:pt x="3400728" y="7323344"/>
                  </a:moveTo>
                  <a:lnTo>
                    <a:pt x="3398355" y="7324406"/>
                  </a:lnTo>
                  <a:lnTo>
                    <a:pt x="3391293" y="7328047"/>
                  </a:lnTo>
                  <a:lnTo>
                    <a:pt x="3384548" y="7332374"/>
                  </a:lnTo>
                  <a:lnTo>
                    <a:pt x="3371340" y="7341695"/>
                  </a:lnTo>
                  <a:lnTo>
                    <a:pt x="3375832" y="7345605"/>
                  </a:lnTo>
                  <a:lnTo>
                    <a:pt x="3382239" y="7353622"/>
                  </a:lnTo>
                  <a:lnTo>
                    <a:pt x="3384546" y="7352571"/>
                  </a:lnTo>
                  <a:lnTo>
                    <a:pt x="3391586" y="7348854"/>
                  </a:lnTo>
                  <a:lnTo>
                    <a:pt x="3398338" y="7344484"/>
                  </a:lnTo>
                  <a:lnTo>
                    <a:pt x="3411573" y="7335142"/>
                  </a:lnTo>
                  <a:lnTo>
                    <a:pt x="3407024" y="7331310"/>
                  </a:lnTo>
                  <a:lnTo>
                    <a:pt x="3400728" y="7323344"/>
                  </a:lnTo>
                  <a:close/>
                </a:path>
                <a:path w="5288280" h="8138159">
                  <a:moveTo>
                    <a:pt x="3421611" y="7531262"/>
                  </a:moveTo>
                  <a:lnTo>
                    <a:pt x="3415235" y="7533103"/>
                  </a:lnTo>
                  <a:lnTo>
                    <a:pt x="3408610" y="7538299"/>
                  </a:lnTo>
                  <a:lnTo>
                    <a:pt x="3401884" y="7544938"/>
                  </a:lnTo>
                  <a:lnTo>
                    <a:pt x="3395202" y="7551108"/>
                  </a:lnTo>
                  <a:lnTo>
                    <a:pt x="3399496" y="7559342"/>
                  </a:lnTo>
                  <a:lnTo>
                    <a:pt x="3403672" y="7567892"/>
                  </a:lnTo>
                  <a:lnTo>
                    <a:pt x="3408356" y="7575252"/>
                  </a:lnTo>
                  <a:lnTo>
                    <a:pt x="3414174" y="7579915"/>
                  </a:lnTo>
                  <a:lnTo>
                    <a:pt x="3421276" y="7580435"/>
                  </a:lnTo>
                  <a:lnTo>
                    <a:pt x="3430130" y="7577985"/>
                  </a:lnTo>
                  <a:lnTo>
                    <a:pt x="3438365" y="7573520"/>
                  </a:lnTo>
                  <a:lnTo>
                    <a:pt x="3443611" y="7567997"/>
                  </a:lnTo>
                  <a:lnTo>
                    <a:pt x="3447526" y="7553888"/>
                  </a:lnTo>
                  <a:lnTo>
                    <a:pt x="3444237" y="7542588"/>
                  </a:lnTo>
                  <a:lnTo>
                    <a:pt x="3435136" y="7534809"/>
                  </a:lnTo>
                  <a:lnTo>
                    <a:pt x="3421611" y="7531262"/>
                  </a:lnTo>
                  <a:close/>
                </a:path>
                <a:path w="5288280" h="8138159">
                  <a:moveTo>
                    <a:pt x="2433073" y="563312"/>
                  </a:moveTo>
                  <a:lnTo>
                    <a:pt x="2428842" y="567420"/>
                  </a:lnTo>
                  <a:lnTo>
                    <a:pt x="2420248" y="573245"/>
                  </a:lnTo>
                  <a:lnTo>
                    <a:pt x="2421052" y="575529"/>
                  </a:lnTo>
                  <a:lnTo>
                    <a:pt x="2424166" y="582934"/>
                  </a:lnTo>
                  <a:lnTo>
                    <a:pt x="2427959" y="590070"/>
                  </a:lnTo>
                  <a:lnTo>
                    <a:pt x="2432148" y="597204"/>
                  </a:lnTo>
                  <a:lnTo>
                    <a:pt x="2436184" y="604147"/>
                  </a:lnTo>
                  <a:lnTo>
                    <a:pt x="2440649" y="600003"/>
                  </a:lnTo>
                  <a:lnTo>
                    <a:pt x="2449497" y="594482"/>
                  </a:lnTo>
                  <a:lnTo>
                    <a:pt x="2448659" y="592203"/>
                  </a:lnTo>
                  <a:lnTo>
                    <a:pt x="2445422" y="584764"/>
                  </a:lnTo>
                  <a:lnTo>
                    <a:pt x="2441512" y="577527"/>
                  </a:lnTo>
                  <a:lnTo>
                    <a:pt x="2433073" y="563312"/>
                  </a:lnTo>
                  <a:close/>
                </a:path>
                <a:path w="5288280" h="8138159">
                  <a:moveTo>
                    <a:pt x="2461892" y="764716"/>
                  </a:moveTo>
                  <a:lnTo>
                    <a:pt x="2459190" y="774254"/>
                  </a:lnTo>
                  <a:lnTo>
                    <a:pt x="2456128" y="784043"/>
                  </a:lnTo>
                  <a:lnTo>
                    <a:pt x="2454432" y="793101"/>
                  </a:lnTo>
                  <a:lnTo>
                    <a:pt x="2455827" y="800447"/>
                  </a:lnTo>
                  <a:lnTo>
                    <a:pt x="2461317" y="804563"/>
                  </a:lnTo>
                  <a:lnTo>
                    <a:pt x="2470109" y="806773"/>
                  </a:lnTo>
                  <a:lnTo>
                    <a:pt x="2480350" y="808173"/>
                  </a:lnTo>
                  <a:lnTo>
                    <a:pt x="2490190" y="809863"/>
                  </a:lnTo>
                  <a:lnTo>
                    <a:pt x="2499309" y="802401"/>
                  </a:lnTo>
                  <a:lnTo>
                    <a:pt x="2503896" y="793810"/>
                  </a:lnTo>
                  <a:lnTo>
                    <a:pt x="2503351" y="784796"/>
                  </a:lnTo>
                  <a:lnTo>
                    <a:pt x="2497074" y="776069"/>
                  </a:lnTo>
                  <a:lnTo>
                    <a:pt x="2489713" y="771585"/>
                  </a:lnTo>
                  <a:lnTo>
                    <a:pt x="2480818" y="768892"/>
                  </a:lnTo>
                  <a:lnTo>
                    <a:pt x="2471256" y="766949"/>
                  </a:lnTo>
                  <a:lnTo>
                    <a:pt x="2461892" y="764716"/>
                  </a:lnTo>
                  <a:close/>
                </a:path>
                <a:path w="5288280" h="8138159">
                  <a:moveTo>
                    <a:pt x="3478969" y="7200875"/>
                  </a:moveTo>
                  <a:lnTo>
                    <a:pt x="3456749" y="7217653"/>
                  </a:lnTo>
                  <a:lnTo>
                    <a:pt x="3461731" y="7224686"/>
                  </a:lnTo>
                  <a:lnTo>
                    <a:pt x="3476770" y="7245711"/>
                  </a:lnTo>
                  <a:lnTo>
                    <a:pt x="3481109" y="7241207"/>
                  </a:lnTo>
                  <a:lnTo>
                    <a:pt x="3489552" y="7236164"/>
                  </a:lnTo>
                  <a:lnTo>
                    <a:pt x="3489075" y="7232244"/>
                  </a:lnTo>
                  <a:lnTo>
                    <a:pt x="3487442" y="7224291"/>
                  </a:lnTo>
                  <a:lnTo>
                    <a:pt x="3484880" y="7216451"/>
                  </a:lnTo>
                  <a:lnTo>
                    <a:pt x="3481890" y="7208665"/>
                  </a:lnTo>
                  <a:lnTo>
                    <a:pt x="3478969" y="7200875"/>
                  </a:lnTo>
                  <a:close/>
                </a:path>
                <a:path w="5288280" h="8138159">
                  <a:moveTo>
                    <a:pt x="2609662" y="1594502"/>
                  </a:moveTo>
                  <a:lnTo>
                    <a:pt x="2603419" y="1596369"/>
                  </a:lnTo>
                  <a:lnTo>
                    <a:pt x="2596883" y="1601802"/>
                  </a:lnTo>
                  <a:lnTo>
                    <a:pt x="2590216" y="1608739"/>
                  </a:lnTo>
                  <a:lnTo>
                    <a:pt x="2583581" y="1615123"/>
                  </a:lnTo>
                  <a:lnTo>
                    <a:pt x="2587819" y="1623643"/>
                  </a:lnTo>
                  <a:lnTo>
                    <a:pt x="2591934" y="1632537"/>
                  </a:lnTo>
                  <a:lnTo>
                    <a:pt x="2596598" y="1640247"/>
                  </a:lnTo>
                  <a:lnTo>
                    <a:pt x="2602480" y="1645216"/>
                  </a:lnTo>
                  <a:lnTo>
                    <a:pt x="2609492" y="1645639"/>
                  </a:lnTo>
                  <a:lnTo>
                    <a:pt x="2618461" y="1643010"/>
                  </a:lnTo>
                  <a:lnTo>
                    <a:pt x="2626884" y="1638337"/>
                  </a:lnTo>
                  <a:lnTo>
                    <a:pt x="2632258" y="1632624"/>
                  </a:lnTo>
                  <a:lnTo>
                    <a:pt x="2636153" y="1618093"/>
                  </a:lnTo>
                  <a:lnTo>
                    <a:pt x="2632800" y="1606411"/>
                  </a:lnTo>
                  <a:lnTo>
                    <a:pt x="2623527" y="1598305"/>
                  </a:lnTo>
                  <a:lnTo>
                    <a:pt x="2609662" y="1594502"/>
                  </a:lnTo>
                  <a:close/>
                </a:path>
                <a:path w="5288280" h="8138159">
                  <a:moveTo>
                    <a:pt x="2405209" y="357282"/>
                  </a:moveTo>
                  <a:lnTo>
                    <a:pt x="2394094" y="365698"/>
                  </a:lnTo>
                  <a:lnTo>
                    <a:pt x="2388506" y="369830"/>
                  </a:lnTo>
                  <a:lnTo>
                    <a:pt x="2382890" y="373870"/>
                  </a:lnTo>
                  <a:lnTo>
                    <a:pt x="2387926" y="381026"/>
                  </a:lnTo>
                  <a:lnTo>
                    <a:pt x="2392952" y="388088"/>
                  </a:lnTo>
                  <a:lnTo>
                    <a:pt x="2402999" y="402051"/>
                  </a:lnTo>
                  <a:lnTo>
                    <a:pt x="2407344" y="397581"/>
                  </a:lnTo>
                  <a:lnTo>
                    <a:pt x="2415776" y="392470"/>
                  </a:lnTo>
                  <a:lnTo>
                    <a:pt x="2415277" y="388416"/>
                  </a:lnTo>
                  <a:lnTo>
                    <a:pt x="2413666" y="380604"/>
                  </a:lnTo>
                  <a:lnTo>
                    <a:pt x="2411117" y="372841"/>
                  </a:lnTo>
                  <a:lnTo>
                    <a:pt x="2408131" y="365083"/>
                  </a:lnTo>
                  <a:lnTo>
                    <a:pt x="2405209" y="357282"/>
                  </a:lnTo>
                  <a:close/>
                </a:path>
                <a:path w="5288280" h="8138159">
                  <a:moveTo>
                    <a:pt x="3506849" y="7407006"/>
                  </a:moveTo>
                  <a:lnTo>
                    <a:pt x="3502629" y="7411180"/>
                  </a:lnTo>
                  <a:lnTo>
                    <a:pt x="3494003" y="7416804"/>
                  </a:lnTo>
                  <a:lnTo>
                    <a:pt x="3494818" y="7419155"/>
                  </a:lnTo>
                  <a:lnTo>
                    <a:pt x="3497934" y="7426575"/>
                  </a:lnTo>
                  <a:lnTo>
                    <a:pt x="3501732" y="7433743"/>
                  </a:lnTo>
                  <a:lnTo>
                    <a:pt x="3509960" y="7447840"/>
                  </a:lnTo>
                  <a:lnTo>
                    <a:pt x="3514435" y="7443763"/>
                  </a:lnTo>
                  <a:lnTo>
                    <a:pt x="3523247" y="7438008"/>
                  </a:lnTo>
                  <a:lnTo>
                    <a:pt x="3522430" y="7435863"/>
                  </a:lnTo>
                  <a:lnTo>
                    <a:pt x="3519191" y="7428410"/>
                  </a:lnTo>
                  <a:lnTo>
                    <a:pt x="3515285" y="7421204"/>
                  </a:lnTo>
                  <a:lnTo>
                    <a:pt x="3511057" y="7414113"/>
                  </a:lnTo>
                  <a:lnTo>
                    <a:pt x="3506849" y="7407006"/>
                  </a:lnTo>
                  <a:close/>
                </a:path>
                <a:path w="5288280" h="8138159">
                  <a:moveTo>
                    <a:pt x="2476808" y="1495812"/>
                  </a:moveTo>
                  <a:lnTo>
                    <a:pt x="2462751" y="1498749"/>
                  </a:lnTo>
                  <a:lnTo>
                    <a:pt x="2456940" y="1503879"/>
                  </a:lnTo>
                  <a:lnTo>
                    <a:pt x="2452161" y="1512592"/>
                  </a:lnTo>
                  <a:lnTo>
                    <a:pt x="2449321" y="1522502"/>
                  </a:lnTo>
                  <a:lnTo>
                    <a:pt x="2449366" y="1531152"/>
                  </a:lnTo>
                  <a:lnTo>
                    <a:pt x="2455274" y="1544403"/>
                  </a:lnTo>
                  <a:lnTo>
                    <a:pt x="2464913" y="1553033"/>
                  </a:lnTo>
                  <a:lnTo>
                    <a:pt x="2477394" y="1555858"/>
                  </a:lnTo>
                  <a:lnTo>
                    <a:pt x="2491826" y="1551695"/>
                  </a:lnTo>
                  <a:lnTo>
                    <a:pt x="2497014" y="1546539"/>
                  </a:lnTo>
                  <a:lnTo>
                    <a:pt x="2500683" y="1538812"/>
                  </a:lnTo>
                  <a:lnTo>
                    <a:pt x="2503593" y="1530236"/>
                  </a:lnTo>
                  <a:lnTo>
                    <a:pt x="2506508" y="1522531"/>
                  </a:lnTo>
                  <a:lnTo>
                    <a:pt x="2499436" y="1507715"/>
                  </a:lnTo>
                  <a:lnTo>
                    <a:pt x="2489286" y="1498804"/>
                  </a:lnTo>
                  <a:lnTo>
                    <a:pt x="2476808" y="1495812"/>
                  </a:lnTo>
                  <a:close/>
                </a:path>
                <a:path w="5288280" h="8138159">
                  <a:moveTo>
                    <a:pt x="3289306" y="6689564"/>
                  </a:moveTo>
                  <a:lnTo>
                    <a:pt x="3278143" y="6695093"/>
                  </a:lnTo>
                  <a:lnTo>
                    <a:pt x="3271577" y="6705957"/>
                  </a:lnTo>
                  <a:lnTo>
                    <a:pt x="3270272" y="6720734"/>
                  </a:lnTo>
                  <a:lnTo>
                    <a:pt x="3273336" y="6726625"/>
                  </a:lnTo>
                  <a:lnTo>
                    <a:pt x="3279971" y="6732173"/>
                  </a:lnTo>
                  <a:lnTo>
                    <a:pt x="3288140" y="6737577"/>
                  </a:lnTo>
                  <a:lnTo>
                    <a:pt x="3295809" y="6743036"/>
                  </a:lnTo>
                  <a:lnTo>
                    <a:pt x="3303608" y="6737635"/>
                  </a:lnTo>
                  <a:lnTo>
                    <a:pt x="3311852" y="6732280"/>
                  </a:lnTo>
                  <a:lnTo>
                    <a:pt x="3318548" y="6726742"/>
                  </a:lnTo>
                  <a:lnTo>
                    <a:pt x="3321704" y="6720791"/>
                  </a:lnTo>
                  <a:lnTo>
                    <a:pt x="3320696" y="6712395"/>
                  </a:lnTo>
                  <a:lnTo>
                    <a:pt x="3316703" y="6703140"/>
                  </a:lnTo>
                  <a:lnTo>
                    <a:pt x="3310884" y="6695211"/>
                  </a:lnTo>
                  <a:lnTo>
                    <a:pt x="3304399" y="6690793"/>
                  </a:lnTo>
                  <a:lnTo>
                    <a:pt x="3289306" y="6689564"/>
                  </a:lnTo>
                  <a:close/>
                </a:path>
                <a:path w="5288280" h="8138159">
                  <a:moveTo>
                    <a:pt x="2573755" y="2136611"/>
                  </a:moveTo>
                  <a:lnTo>
                    <a:pt x="2563092" y="2141501"/>
                  </a:lnTo>
                  <a:lnTo>
                    <a:pt x="2556699" y="2151533"/>
                  </a:lnTo>
                  <a:lnTo>
                    <a:pt x="2555260" y="2165372"/>
                  </a:lnTo>
                  <a:lnTo>
                    <a:pt x="2558081" y="2171241"/>
                  </a:lnTo>
                  <a:lnTo>
                    <a:pt x="2564233" y="2176748"/>
                  </a:lnTo>
                  <a:lnTo>
                    <a:pt x="2571821" y="2182095"/>
                  </a:lnTo>
                  <a:lnTo>
                    <a:pt x="2578949" y="2187482"/>
                  </a:lnTo>
                  <a:lnTo>
                    <a:pt x="2586386" y="2182414"/>
                  </a:lnTo>
                  <a:lnTo>
                    <a:pt x="2594227" y="2177380"/>
                  </a:lnTo>
                  <a:lnTo>
                    <a:pt x="2600655" y="2172115"/>
                  </a:lnTo>
                  <a:lnTo>
                    <a:pt x="2603851" y="2166357"/>
                  </a:lnTo>
                  <a:lnTo>
                    <a:pt x="2603110" y="2158585"/>
                  </a:lnTo>
                  <a:lnTo>
                    <a:pt x="2599482" y="2149911"/>
                  </a:lnTo>
                  <a:lnTo>
                    <a:pt x="2594076" y="2142419"/>
                  </a:lnTo>
                  <a:lnTo>
                    <a:pt x="2588002" y="2138196"/>
                  </a:lnTo>
                  <a:lnTo>
                    <a:pt x="2573755" y="2136611"/>
                  </a:lnTo>
                  <a:close/>
                </a:path>
                <a:path w="5288280" h="8138159">
                  <a:moveTo>
                    <a:pt x="2445953" y="1295271"/>
                  </a:moveTo>
                  <a:lnTo>
                    <a:pt x="2436889" y="1299163"/>
                  </a:lnTo>
                  <a:lnTo>
                    <a:pt x="2428975" y="1305005"/>
                  </a:lnTo>
                  <a:lnTo>
                    <a:pt x="2424391" y="1311584"/>
                  </a:lnTo>
                  <a:lnTo>
                    <a:pt x="2422615" y="1326793"/>
                  </a:lnTo>
                  <a:lnTo>
                    <a:pt x="2428023" y="1337744"/>
                  </a:lnTo>
                  <a:lnTo>
                    <a:pt x="2438866" y="1344033"/>
                  </a:lnTo>
                  <a:lnTo>
                    <a:pt x="2453394" y="1345257"/>
                  </a:lnTo>
                  <a:lnTo>
                    <a:pt x="2459396" y="1342443"/>
                  </a:lnTo>
                  <a:lnTo>
                    <a:pt x="2465127" y="1336184"/>
                  </a:lnTo>
                  <a:lnTo>
                    <a:pt x="2470734" y="1328396"/>
                  </a:lnTo>
                  <a:lnTo>
                    <a:pt x="2476363" y="1320992"/>
                  </a:lnTo>
                  <a:lnTo>
                    <a:pt x="2471022" y="1313226"/>
                  </a:lnTo>
                  <a:lnTo>
                    <a:pt x="2465739" y="1304967"/>
                  </a:lnTo>
                  <a:lnTo>
                    <a:pt x="2460173" y="1298108"/>
                  </a:lnTo>
                  <a:lnTo>
                    <a:pt x="2453985" y="1294544"/>
                  </a:lnTo>
                  <a:lnTo>
                    <a:pt x="2445953" y="1295271"/>
                  </a:lnTo>
                  <a:close/>
                </a:path>
                <a:path w="5288280" h="8138159">
                  <a:moveTo>
                    <a:pt x="3062591" y="5243935"/>
                  </a:moveTo>
                  <a:lnTo>
                    <a:pt x="3056719" y="5246389"/>
                  </a:lnTo>
                  <a:lnTo>
                    <a:pt x="3050927" y="5252213"/>
                  </a:lnTo>
                  <a:lnTo>
                    <a:pt x="3045177" y="5259490"/>
                  </a:lnTo>
                  <a:lnTo>
                    <a:pt x="3039428" y="5266302"/>
                  </a:lnTo>
                  <a:lnTo>
                    <a:pt x="3044121" y="5274249"/>
                  </a:lnTo>
                  <a:lnTo>
                    <a:pt x="3048722" y="5282574"/>
                  </a:lnTo>
                  <a:lnTo>
                    <a:pt x="3053663" y="5289497"/>
                  </a:lnTo>
                  <a:lnTo>
                    <a:pt x="3059376" y="5293235"/>
                  </a:lnTo>
                  <a:lnTo>
                    <a:pt x="3066855" y="5292860"/>
                  </a:lnTo>
                  <a:lnTo>
                    <a:pt x="3075571" y="5289411"/>
                  </a:lnTo>
                  <a:lnTo>
                    <a:pt x="3083353" y="5284030"/>
                  </a:lnTo>
                  <a:lnTo>
                    <a:pt x="3088030" y="5277858"/>
                  </a:lnTo>
                  <a:lnTo>
                    <a:pt x="3090303" y="5263766"/>
                  </a:lnTo>
                  <a:lnTo>
                    <a:pt x="3085910" y="5252970"/>
                  </a:lnTo>
                  <a:lnTo>
                    <a:pt x="3076218" y="5246138"/>
                  </a:lnTo>
                  <a:lnTo>
                    <a:pt x="3062591" y="5243935"/>
                  </a:lnTo>
                  <a:close/>
                </a:path>
                <a:path w="5288280" h="8138159">
                  <a:moveTo>
                    <a:pt x="2767639" y="3383097"/>
                  </a:moveTo>
                  <a:lnTo>
                    <a:pt x="2761781" y="3385631"/>
                  </a:lnTo>
                  <a:lnTo>
                    <a:pt x="2756054" y="3391630"/>
                  </a:lnTo>
                  <a:lnTo>
                    <a:pt x="2750388" y="3399169"/>
                  </a:lnTo>
                  <a:lnTo>
                    <a:pt x="2744714" y="3406322"/>
                  </a:lnTo>
                  <a:lnTo>
                    <a:pt x="2749556" y="3414371"/>
                  </a:lnTo>
                  <a:lnTo>
                    <a:pt x="2754289" y="3422856"/>
                  </a:lnTo>
                  <a:lnTo>
                    <a:pt x="2759361" y="3429932"/>
                  </a:lnTo>
                  <a:lnTo>
                    <a:pt x="2765220" y="3433753"/>
                  </a:lnTo>
                  <a:lnTo>
                    <a:pt x="2772830" y="3433296"/>
                  </a:lnTo>
                  <a:lnTo>
                    <a:pt x="2781661" y="3429581"/>
                  </a:lnTo>
                  <a:lnTo>
                    <a:pt x="2789537" y="3423884"/>
                  </a:lnTo>
                  <a:lnTo>
                    <a:pt x="2794284" y="3417485"/>
                  </a:lnTo>
                  <a:lnTo>
                    <a:pt x="2796497" y="3402879"/>
                  </a:lnTo>
                  <a:lnTo>
                    <a:pt x="2791781" y="3391878"/>
                  </a:lnTo>
                  <a:lnTo>
                    <a:pt x="2781655" y="3385084"/>
                  </a:lnTo>
                  <a:lnTo>
                    <a:pt x="2767639" y="3383097"/>
                  </a:lnTo>
                  <a:close/>
                </a:path>
                <a:path w="5288280" h="8138159">
                  <a:moveTo>
                    <a:pt x="2514797" y="1722044"/>
                  </a:moveTo>
                  <a:lnTo>
                    <a:pt x="2504045" y="1725399"/>
                  </a:lnTo>
                  <a:lnTo>
                    <a:pt x="2500126" y="1730835"/>
                  </a:lnTo>
                  <a:lnTo>
                    <a:pt x="2491776" y="1737999"/>
                  </a:lnTo>
                  <a:lnTo>
                    <a:pt x="2493074" y="1741239"/>
                  </a:lnTo>
                  <a:lnTo>
                    <a:pt x="2498707" y="1750649"/>
                  </a:lnTo>
                  <a:lnTo>
                    <a:pt x="2506434" y="1755888"/>
                  </a:lnTo>
                  <a:lnTo>
                    <a:pt x="2515762" y="1756808"/>
                  </a:lnTo>
                  <a:lnTo>
                    <a:pt x="2526198" y="1753260"/>
                  </a:lnTo>
                  <a:lnTo>
                    <a:pt x="2531462" y="1750712"/>
                  </a:lnTo>
                  <a:lnTo>
                    <a:pt x="2538305" y="1741374"/>
                  </a:lnTo>
                  <a:lnTo>
                    <a:pt x="2536968" y="1737452"/>
                  </a:lnTo>
                  <a:lnTo>
                    <a:pt x="2531613" y="1727950"/>
                  </a:lnTo>
                  <a:lnTo>
                    <a:pt x="2524105" y="1722855"/>
                  </a:lnTo>
                  <a:lnTo>
                    <a:pt x="2514797" y="1722044"/>
                  </a:lnTo>
                  <a:close/>
                </a:path>
                <a:path w="5288280" h="8138159">
                  <a:moveTo>
                    <a:pt x="3270825" y="6459147"/>
                  </a:moveTo>
                  <a:lnTo>
                    <a:pt x="3254749" y="6463835"/>
                  </a:lnTo>
                  <a:lnTo>
                    <a:pt x="3242908" y="6472634"/>
                  </a:lnTo>
                  <a:lnTo>
                    <a:pt x="3235197" y="6484004"/>
                  </a:lnTo>
                  <a:lnTo>
                    <a:pt x="3231545" y="6497533"/>
                  </a:lnTo>
                  <a:lnTo>
                    <a:pt x="3231881" y="6512809"/>
                  </a:lnTo>
                  <a:lnTo>
                    <a:pt x="3239308" y="6526827"/>
                  </a:lnTo>
                  <a:lnTo>
                    <a:pt x="3249215" y="6536592"/>
                  </a:lnTo>
                  <a:lnTo>
                    <a:pt x="3261740" y="6540477"/>
                  </a:lnTo>
                  <a:lnTo>
                    <a:pt x="3277019" y="6536857"/>
                  </a:lnTo>
                  <a:lnTo>
                    <a:pt x="3288977" y="6528191"/>
                  </a:lnTo>
                  <a:lnTo>
                    <a:pt x="3296361" y="6516385"/>
                  </a:lnTo>
                  <a:lnTo>
                    <a:pt x="3299215" y="6502455"/>
                  </a:lnTo>
                  <a:lnTo>
                    <a:pt x="3297583" y="6487418"/>
                  </a:lnTo>
                  <a:lnTo>
                    <a:pt x="3291982" y="6472971"/>
                  </a:lnTo>
                  <a:lnTo>
                    <a:pt x="3283150" y="6462870"/>
                  </a:lnTo>
                  <a:lnTo>
                    <a:pt x="3270825" y="6459147"/>
                  </a:lnTo>
                  <a:close/>
                </a:path>
                <a:path w="5288280" h="8138159">
                  <a:moveTo>
                    <a:pt x="3354827" y="7865683"/>
                  </a:moveTo>
                  <a:lnTo>
                    <a:pt x="3352808" y="7866165"/>
                  </a:lnTo>
                  <a:lnTo>
                    <a:pt x="3343767" y="7870568"/>
                  </a:lnTo>
                  <a:lnTo>
                    <a:pt x="3339231" y="7877782"/>
                  </a:lnTo>
                  <a:lnTo>
                    <a:pt x="3338970" y="7886852"/>
                  </a:lnTo>
                  <a:lnTo>
                    <a:pt x="3342754" y="7896820"/>
                  </a:lnTo>
                  <a:lnTo>
                    <a:pt x="3351998" y="7900600"/>
                  </a:lnTo>
                  <a:lnTo>
                    <a:pt x="3356589" y="7902514"/>
                  </a:lnTo>
                  <a:lnTo>
                    <a:pt x="3356577" y="7893166"/>
                  </a:lnTo>
                  <a:lnTo>
                    <a:pt x="3357069" y="7883916"/>
                  </a:lnTo>
                  <a:lnTo>
                    <a:pt x="3358150" y="7874805"/>
                  </a:lnTo>
                  <a:lnTo>
                    <a:pt x="3359903" y="7865875"/>
                  </a:lnTo>
                  <a:lnTo>
                    <a:pt x="3357341" y="7865740"/>
                  </a:lnTo>
                  <a:lnTo>
                    <a:pt x="3354827" y="7865683"/>
                  </a:lnTo>
                  <a:close/>
                </a:path>
                <a:path w="5288280" h="8138159">
                  <a:moveTo>
                    <a:pt x="3182278" y="5344924"/>
                  </a:moveTo>
                  <a:lnTo>
                    <a:pt x="3178259" y="5349067"/>
                  </a:lnTo>
                  <a:lnTo>
                    <a:pt x="3170044" y="5354901"/>
                  </a:lnTo>
                  <a:lnTo>
                    <a:pt x="3170894" y="5357041"/>
                  </a:lnTo>
                  <a:lnTo>
                    <a:pt x="3174232" y="5364073"/>
                  </a:lnTo>
                  <a:lnTo>
                    <a:pt x="3178212" y="5370833"/>
                  </a:lnTo>
                  <a:lnTo>
                    <a:pt x="3186810" y="5384089"/>
                  </a:lnTo>
                  <a:lnTo>
                    <a:pt x="3190867" y="5379975"/>
                  </a:lnTo>
                  <a:lnTo>
                    <a:pt x="3199060" y="5374213"/>
                  </a:lnTo>
                  <a:lnTo>
                    <a:pt x="3198214" y="5372107"/>
                  </a:lnTo>
                  <a:lnTo>
                    <a:pt x="3194842" y="5365068"/>
                  </a:lnTo>
                  <a:lnTo>
                    <a:pt x="3190853" y="5358278"/>
                  </a:lnTo>
                  <a:lnTo>
                    <a:pt x="3182278" y="5344924"/>
                  </a:lnTo>
                  <a:close/>
                </a:path>
                <a:path w="5288280" h="8138159">
                  <a:moveTo>
                    <a:pt x="2609125" y="2336685"/>
                  </a:moveTo>
                  <a:lnTo>
                    <a:pt x="2599958" y="2340695"/>
                  </a:lnTo>
                  <a:lnTo>
                    <a:pt x="2592050" y="2346574"/>
                  </a:lnTo>
                  <a:lnTo>
                    <a:pt x="2587571" y="2353142"/>
                  </a:lnTo>
                  <a:lnTo>
                    <a:pt x="2586125" y="2368407"/>
                  </a:lnTo>
                  <a:lnTo>
                    <a:pt x="2591554" y="2379592"/>
                  </a:lnTo>
                  <a:lnTo>
                    <a:pt x="2602385" y="2386119"/>
                  </a:lnTo>
                  <a:lnTo>
                    <a:pt x="2617149" y="2387413"/>
                  </a:lnTo>
                  <a:lnTo>
                    <a:pt x="2623068" y="2384451"/>
                  </a:lnTo>
                  <a:lnTo>
                    <a:pt x="2628639" y="2377863"/>
                  </a:lnTo>
                  <a:lnTo>
                    <a:pt x="2634068" y="2369747"/>
                  </a:lnTo>
                  <a:lnTo>
                    <a:pt x="2639557" y="2362203"/>
                  </a:lnTo>
                  <a:lnTo>
                    <a:pt x="2634187" y="2354200"/>
                  </a:lnTo>
                  <a:lnTo>
                    <a:pt x="2628886" y="2345799"/>
                  </a:lnTo>
                  <a:lnTo>
                    <a:pt x="2623377" y="2338980"/>
                  </a:lnTo>
                  <a:lnTo>
                    <a:pt x="2617381" y="2335724"/>
                  </a:lnTo>
                  <a:lnTo>
                    <a:pt x="2609125" y="2336685"/>
                  </a:lnTo>
                  <a:close/>
                </a:path>
                <a:path w="5288280" h="8138159">
                  <a:moveTo>
                    <a:pt x="2635450" y="2540498"/>
                  </a:moveTo>
                  <a:lnTo>
                    <a:pt x="2624714" y="2547428"/>
                  </a:lnTo>
                  <a:lnTo>
                    <a:pt x="2619305" y="2559270"/>
                  </a:lnTo>
                  <a:lnTo>
                    <a:pt x="2619822" y="2574668"/>
                  </a:lnTo>
                  <a:lnTo>
                    <a:pt x="2623579" y="2579906"/>
                  </a:lnTo>
                  <a:lnTo>
                    <a:pt x="2630951" y="2584415"/>
                  </a:lnTo>
                  <a:lnTo>
                    <a:pt x="2639877" y="2588616"/>
                  </a:lnTo>
                  <a:lnTo>
                    <a:pt x="2648296" y="2592928"/>
                  </a:lnTo>
                  <a:lnTo>
                    <a:pt x="2655212" y="2586769"/>
                  </a:lnTo>
                  <a:lnTo>
                    <a:pt x="2662556" y="2580576"/>
                  </a:lnTo>
                  <a:lnTo>
                    <a:pt x="2668357" y="2574430"/>
                  </a:lnTo>
                  <a:lnTo>
                    <a:pt x="2670642" y="2568417"/>
                  </a:lnTo>
                  <a:lnTo>
                    <a:pt x="2668640" y="2559761"/>
                  </a:lnTo>
                  <a:lnTo>
                    <a:pt x="2663842" y="2550673"/>
                  </a:lnTo>
                  <a:lnTo>
                    <a:pt x="2657512" y="2543310"/>
                  </a:lnTo>
                  <a:lnTo>
                    <a:pt x="2650915" y="2539831"/>
                  </a:lnTo>
                  <a:lnTo>
                    <a:pt x="2635450" y="2540498"/>
                  </a:lnTo>
                  <a:close/>
                </a:path>
                <a:path w="5288280" h="8138159">
                  <a:moveTo>
                    <a:pt x="2544401" y="1931191"/>
                  </a:moveTo>
                  <a:lnTo>
                    <a:pt x="2538093" y="1933994"/>
                  </a:lnTo>
                  <a:lnTo>
                    <a:pt x="2532045" y="1940146"/>
                  </a:lnTo>
                  <a:lnTo>
                    <a:pt x="2526104" y="1947766"/>
                  </a:lnTo>
                  <a:lnTo>
                    <a:pt x="2520121" y="1954973"/>
                  </a:lnTo>
                  <a:lnTo>
                    <a:pt x="2525388" y="1962697"/>
                  </a:lnTo>
                  <a:lnTo>
                    <a:pt x="2530572" y="1970853"/>
                  </a:lnTo>
                  <a:lnTo>
                    <a:pt x="2536044" y="1977608"/>
                  </a:lnTo>
                  <a:lnTo>
                    <a:pt x="2542178" y="1981127"/>
                  </a:lnTo>
                  <a:lnTo>
                    <a:pt x="2550090" y="1980677"/>
                  </a:lnTo>
                  <a:lnTo>
                    <a:pt x="2559063" y="1977058"/>
                  </a:lnTo>
                  <a:lnTo>
                    <a:pt x="2566982" y="1971473"/>
                  </a:lnTo>
                  <a:lnTo>
                    <a:pt x="2571729" y="1965127"/>
                  </a:lnTo>
                  <a:lnTo>
                    <a:pt x="2574012" y="1950177"/>
                  </a:lnTo>
                  <a:lnTo>
                    <a:pt x="2569132" y="1939191"/>
                  </a:lnTo>
                  <a:lnTo>
                    <a:pt x="2558718" y="1932690"/>
                  </a:lnTo>
                  <a:lnTo>
                    <a:pt x="2544401" y="1931191"/>
                  </a:lnTo>
                  <a:close/>
                </a:path>
                <a:path w="5288280" h="8138159">
                  <a:moveTo>
                    <a:pt x="3382174" y="6589643"/>
                  </a:moveTo>
                  <a:lnTo>
                    <a:pt x="3378596" y="6590686"/>
                  </a:lnTo>
                  <a:lnTo>
                    <a:pt x="3369812" y="6594953"/>
                  </a:lnTo>
                  <a:lnTo>
                    <a:pt x="3365082" y="6601450"/>
                  </a:lnTo>
                  <a:lnTo>
                    <a:pt x="3364388" y="6610000"/>
                  </a:lnTo>
                  <a:lnTo>
                    <a:pt x="3367712" y="6620424"/>
                  </a:lnTo>
                  <a:lnTo>
                    <a:pt x="3371286" y="6622860"/>
                  </a:lnTo>
                  <a:lnTo>
                    <a:pt x="3376153" y="6626091"/>
                  </a:lnTo>
                  <a:lnTo>
                    <a:pt x="3380991" y="6629360"/>
                  </a:lnTo>
                  <a:lnTo>
                    <a:pt x="3387234" y="6614809"/>
                  </a:lnTo>
                  <a:lnTo>
                    <a:pt x="3390041" y="6607442"/>
                  </a:lnTo>
                  <a:lnTo>
                    <a:pt x="3392163" y="6599921"/>
                  </a:lnTo>
                  <a:lnTo>
                    <a:pt x="3392645" y="6597745"/>
                  </a:lnTo>
                  <a:lnTo>
                    <a:pt x="3382174" y="6589643"/>
                  </a:lnTo>
                  <a:close/>
                </a:path>
                <a:path w="5288280" h="8138159">
                  <a:moveTo>
                    <a:pt x="2954947" y="3892971"/>
                  </a:moveTo>
                  <a:lnTo>
                    <a:pt x="2943932" y="3923626"/>
                  </a:lnTo>
                  <a:lnTo>
                    <a:pt x="2948633" y="3926676"/>
                  </a:lnTo>
                  <a:lnTo>
                    <a:pt x="2953520" y="3930041"/>
                  </a:lnTo>
                  <a:lnTo>
                    <a:pt x="2968853" y="3900432"/>
                  </a:lnTo>
                  <a:lnTo>
                    <a:pt x="2959734" y="3896353"/>
                  </a:lnTo>
                  <a:lnTo>
                    <a:pt x="2954947" y="3892971"/>
                  </a:lnTo>
                  <a:close/>
                </a:path>
                <a:path w="5288280" h="8138159">
                  <a:moveTo>
                    <a:pt x="3409038" y="6793454"/>
                  </a:moveTo>
                  <a:lnTo>
                    <a:pt x="3402437" y="6816276"/>
                  </a:lnTo>
                  <a:lnTo>
                    <a:pt x="3400254" y="6823895"/>
                  </a:lnTo>
                  <a:lnTo>
                    <a:pt x="3405296" y="6826927"/>
                  </a:lnTo>
                  <a:lnTo>
                    <a:pt x="3410236" y="6829974"/>
                  </a:lnTo>
                  <a:lnTo>
                    <a:pt x="3423838" y="6800050"/>
                  </a:lnTo>
                  <a:lnTo>
                    <a:pt x="3414151" y="6796508"/>
                  </a:lnTo>
                  <a:lnTo>
                    <a:pt x="3409038" y="6793454"/>
                  </a:lnTo>
                  <a:close/>
                </a:path>
                <a:path w="5288280" h="8138159">
                  <a:moveTo>
                    <a:pt x="3449455" y="6987709"/>
                  </a:moveTo>
                  <a:lnTo>
                    <a:pt x="3441039" y="6991482"/>
                  </a:lnTo>
                  <a:lnTo>
                    <a:pt x="3433934" y="6996833"/>
                  </a:lnTo>
                  <a:lnTo>
                    <a:pt x="3430069" y="7002760"/>
                  </a:lnTo>
                  <a:lnTo>
                    <a:pt x="3428861" y="7015906"/>
                  </a:lnTo>
                  <a:lnTo>
                    <a:pt x="3432571" y="7026967"/>
                  </a:lnTo>
                  <a:lnTo>
                    <a:pt x="3441360" y="7034048"/>
                  </a:lnTo>
                  <a:lnTo>
                    <a:pt x="3455386" y="7035255"/>
                  </a:lnTo>
                  <a:lnTo>
                    <a:pt x="3461139" y="7032083"/>
                  </a:lnTo>
                  <a:lnTo>
                    <a:pt x="3466427" y="7025546"/>
                  </a:lnTo>
                  <a:lnTo>
                    <a:pt x="3471514" y="7017562"/>
                  </a:lnTo>
                  <a:lnTo>
                    <a:pt x="3476663" y="7010050"/>
                  </a:lnTo>
                  <a:lnTo>
                    <a:pt x="3471906" y="7002894"/>
                  </a:lnTo>
                  <a:lnTo>
                    <a:pt x="3467158" y="6995305"/>
                  </a:lnTo>
                  <a:lnTo>
                    <a:pt x="3462308" y="6989203"/>
                  </a:lnTo>
                  <a:lnTo>
                    <a:pt x="3457247" y="6986512"/>
                  </a:lnTo>
                  <a:lnTo>
                    <a:pt x="3449455" y="6987709"/>
                  </a:lnTo>
                  <a:close/>
                </a:path>
                <a:path w="5288280" h="8138159">
                  <a:moveTo>
                    <a:pt x="2530437" y="1196115"/>
                  </a:moveTo>
                  <a:lnTo>
                    <a:pt x="2526494" y="1200522"/>
                  </a:lnTo>
                  <a:lnTo>
                    <a:pt x="2518306" y="1206972"/>
                  </a:lnTo>
                  <a:lnTo>
                    <a:pt x="2519345" y="1209219"/>
                  </a:lnTo>
                  <a:lnTo>
                    <a:pt x="2523098" y="1216206"/>
                  </a:lnTo>
                  <a:lnTo>
                    <a:pt x="2527493" y="1222834"/>
                  </a:lnTo>
                  <a:lnTo>
                    <a:pt x="2536894" y="1235736"/>
                  </a:lnTo>
                  <a:lnTo>
                    <a:pt x="2540636" y="1231361"/>
                  </a:lnTo>
                  <a:lnTo>
                    <a:pt x="2548388" y="1224979"/>
                  </a:lnTo>
                  <a:lnTo>
                    <a:pt x="2547349" y="1222732"/>
                  </a:lnTo>
                  <a:lnTo>
                    <a:pt x="2543790" y="1215715"/>
                  </a:lnTo>
                  <a:lnTo>
                    <a:pt x="2539544" y="1209063"/>
                  </a:lnTo>
                  <a:lnTo>
                    <a:pt x="2534973" y="1202592"/>
                  </a:lnTo>
                  <a:lnTo>
                    <a:pt x="2530437" y="1196115"/>
                  </a:lnTo>
                  <a:close/>
                </a:path>
                <a:path w="5288280" h="8138159">
                  <a:moveTo>
                    <a:pt x="3121622" y="4915455"/>
                  </a:moveTo>
                  <a:lnTo>
                    <a:pt x="3116578" y="4918184"/>
                  </a:lnTo>
                  <a:lnTo>
                    <a:pt x="3111757" y="4924394"/>
                  </a:lnTo>
                  <a:lnTo>
                    <a:pt x="3107028" y="4932093"/>
                  </a:lnTo>
                  <a:lnTo>
                    <a:pt x="3102260" y="4939292"/>
                  </a:lnTo>
                  <a:lnTo>
                    <a:pt x="3107295" y="4946407"/>
                  </a:lnTo>
                  <a:lnTo>
                    <a:pt x="3112301" y="4953953"/>
                  </a:lnTo>
                  <a:lnTo>
                    <a:pt x="3117442" y="4960057"/>
                  </a:lnTo>
                  <a:lnTo>
                    <a:pt x="3122879" y="4962848"/>
                  </a:lnTo>
                  <a:lnTo>
                    <a:pt x="3131165" y="4961849"/>
                  </a:lnTo>
                  <a:lnTo>
                    <a:pt x="3140214" y="4958273"/>
                  </a:lnTo>
                  <a:lnTo>
                    <a:pt x="3147779" y="4953154"/>
                  </a:lnTo>
                  <a:lnTo>
                    <a:pt x="3151611" y="4947527"/>
                  </a:lnTo>
                  <a:lnTo>
                    <a:pt x="3151640" y="4933520"/>
                  </a:lnTo>
                  <a:lnTo>
                    <a:pt x="3145727" y="4923179"/>
                  </a:lnTo>
                  <a:lnTo>
                    <a:pt x="3135259" y="4916994"/>
                  </a:lnTo>
                  <a:lnTo>
                    <a:pt x="3121622" y="4915455"/>
                  </a:lnTo>
                  <a:close/>
                </a:path>
                <a:path w="5288280" h="8138159">
                  <a:moveTo>
                    <a:pt x="3309751" y="6161090"/>
                  </a:moveTo>
                  <a:lnTo>
                    <a:pt x="3305551" y="6165606"/>
                  </a:lnTo>
                  <a:lnTo>
                    <a:pt x="3296942" y="6171778"/>
                  </a:lnTo>
                  <a:lnTo>
                    <a:pt x="3297922" y="6174310"/>
                  </a:lnTo>
                  <a:lnTo>
                    <a:pt x="3301310" y="6181727"/>
                  </a:lnTo>
                  <a:lnTo>
                    <a:pt x="3305437" y="6188864"/>
                  </a:lnTo>
                  <a:lnTo>
                    <a:pt x="3314382" y="6202857"/>
                  </a:lnTo>
                  <a:lnTo>
                    <a:pt x="3318843" y="6198473"/>
                  </a:lnTo>
                  <a:lnTo>
                    <a:pt x="3327792" y="6192282"/>
                  </a:lnTo>
                  <a:lnTo>
                    <a:pt x="3326942" y="6190143"/>
                  </a:lnTo>
                  <a:lnTo>
                    <a:pt x="3323290" y="6182617"/>
                  </a:lnTo>
                  <a:lnTo>
                    <a:pt x="3318989" y="6175361"/>
                  </a:lnTo>
                  <a:lnTo>
                    <a:pt x="3309751" y="6161090"/>
                  </a:lnTo>
                  <a:close/>
                </a:path>
                <a:path w="5288280" h="8138159">
                  <a:moveTo>
                    <a:pt x="3149994" y="5139381"/>
                  </a:moveTo>
                  <a:lnTo>
                    <a:pt x="3139827" y="5151376"/>
                  </a:lnTo>
                  <a:lnTo>
                    <a:pt x="3146026" y="5159371"/>
                  </a:lnTo>
                  <a:lnTo>
                    <a:pt x="3151789" y="5161762"/>
                  </a:lnTo>
                  <a:lnTo>
                    <a:pt x="3156923" y="5158499"/>
                  </a:lnTo>
                  <a:lnTo>
                    <a:pt x="3161233" y="5149532"/>
                  </a:lnTo>
                  <a:lnTo>
                    <a:pt x="3161853" y="5147575"/>
                  </a:lnTo>
                  <a:lnTo>
                    <a:pt x="3153938" y="5142860"/>
                  </a:lnTo>
                  <a:lnTo>
                    <a:pt x="3149994" y="5139381"/>
                  </a:lnTo>
                  <a:close/>
                </a:path>
                <a:path w="5288280" h="8138159">
                  <a:moveTo>
                    <a:pt x="3213883" y="5550298"/>
                  </a:moveTo>
                  <a:lnTo>
                    <a:pt x="3205285" y="5580607"/>
                  </a:lnTo>
                  <a:lnTo>
                    <a:pt x="3210254" y="5583616"/>
                  </a:lnTo>
                  <a:lnTo>
                    <a:pt x="3215156" y="5586635"/>
                  </a:lnTo>
                  <a:lnTo>
                    <a:pt x="3220069" y="5589721"/>
                  </a:lnTo>
                  <a:lnTo>
                    <a:pt x="3222368" y="5582129"/>
                  </a:lnTo>
                  <a:lnTo>
                    <a:pt x="3224711" y="5574564"/>
                  </a:lnTo>
                  <a:lnTo>
                    <a:pt x="3226714" y="5566974"/>
                  </a:lnTo>
                  <a:lnTo>
                    <a:pt x="3227998" y="5559310"/>
                  </a:lnTo>
                  <a:lnTo>
                    <a:pt x="3228255" y="5556790"/>
                  </a:lnTo>
                  <a:lnTo>
                    <a:pt x="3218819" y="5553312"/>
                  </a:lnTo>
                  <a:lnTo>
                    <a:pt x="3213883" y="5550298"/>
                  </a:lnTo>
                  <a:close/>
                </a:path>
                <a:path w="5288280" h="8138159">
                  <a:moveTo>
                    <a:pt x="3278387" y="5956160"/>
                  </a:moveTo>
                  <a:lnTo>
                    <a:pt x="3267964" y="5987307"/>
                  </a:lnTo>
                  <a:lnTo>
                    <a:pt x="3277779" y="5994514"/>
                  </a:lnTo>
                  <a:lnTo>
                    <a:pt x="3282727" y="5998042"/>
                  </a:lnTo>
                  <a:lnTo>
                    <a:pt x="3285456" y="5990251"/>
                  </a:lnTo>
                  <a:lnTo>
                    <a:pt x="3288210" y="5982473"/>
                  </a:lnTo>
                  <a:lnTo>
                    <a:pt x="3290588" y="5974644"/>
                  </a:lnTo>
                  <a:lnTo>
                    <a:pt x="3292193" y="5966701"/>
                  </a:lnTo>
                  <a:lnTo>
                    <a:pt x="3292609" y="5963881"/>
                  </a:lnTo>
                  <a:lnTo>
                    <a:pt x="3283301" y="5959694"/>
                  </a:lnTo>
                  <a:lnTo>
                    <a:pt x="3278387" y="5956160"/>
                  </a:lnTo>
                  <a:close/>
                </a:path>
                <a:path w="5288280" h="8138159">
                  <a:moveTo>
                    <a:pt x="2508441" y="980685"/>
                  </a:moveTo>
                  <a:lnTo>
                    <a:pt x="2499750" y="983383"/>
                  </a:lnTo>
                  <a:lnTo>
                    <a:pt x="2493780" y="990173"/>
                  </a:lnTo>
                  <a:lnTo>
                    <a:pt x="2490979" y="1000857"/>
                  </a:lnTo>
                  <a:lnTo>
                    <a:pt x="2490606" y="1005048"/>
                  </a:lnTo>
                  <a:lnTo>
                    <a:pt x="2501359" y="1014725"/>
                  </a:lnTo>
                  <a:lnTo>
                    <a:pt x="2511255" y="1009901"/>
                  </a:lnTo>
                  <a:lnTo>
                    <a:pt x="2518683" y="1005378"/>
                  </a:lnTo>
                  <a:lnTo>
                    <a:pt x="2533202" y="995610"/>
                  </a:lnTo>
                  <a:lnTo>
                    <a:pt x="2528693" y="991152"/>
                  </a:lnTo>
                  <a:lnTo>
                    <a:pt x="2524886" y="984174"/>
                  </a:lnTo>
                  <a:lnTo>
                    <a:pt x="2519405" y="982279"/>
                  </a:lnTo>
                  <a:lnTo>
                    <a:pt x="2508441" y="980685"/>
                  </a:lnTo>
                  <a:close/>
                </a:path>
                <a:path w="5288280" h="8138159">
                  <a:moveTo>
                    <a:pt x="3254047" y="5741519"/>
                  </a:moveTo>
                  <a:lnTo>
                    <a:pt x="3248391" y="5744089"/>
                  </a:lnTo>
                  <a:lnTo>
                    <a:pt x="3242935" y="5749926"/>
                  </a:lnTo>
                  <a:lnTo>
                    <a:pt x="3237565" y="5757171"/>
                  </a:lnTo>
                  <a:lnTo>
                    <a:pt x="3232166" y="5763961"/>
                  </a:lnTo>
                  <a:lnTo>
                    <a:pt x="3249432" y="5793931"/>
                  </a:lnTo>
                  <a:lnTo>
                    <a:pt x="3257163" y="5789383"/>
                  </a:lnTo>
                  <a:lnTo>
                    <a:pt x="3265202" y="5784992"/>
                  </a:lnTo>
                  <a:lnTo>
                    <a:pt x="3272252" y="5780124"/>
                  </a:lnTo>
                  <a:lnTo>
                    <a:pt x="3277016" y="5774142"/>
                  </a:lnTo>
                  <a:lnTo>
                    <a:pt x="3280480" y="5760156"/>
                  </a:lnTo>
                  <a:lnTo>
                    <a:pt x="3276965" y="5749645"/>
                  </a:lnTo>
                  <a:lnTo>
                    <a:pt x="3267734" y="5743226"/>
                  </a:lnTo>
                  <a:lnTo>
                    <a:pt x="3254047" y="5741519"/>
                  </a:lnTo>
                  <a:close/>
                </a:path>
                <a:path w="5288280" h="8138159">
                  <a:moveTo>
                    <a:pt x="3355041" y="6377830"/>
                  </a:moveTo>
                  <a:lnTo>
                    <a:pt x="3346763" y="6380961"/>
                  </a:lnTo>
                  <a:lnTo>
                    <a:pt x="3340887" y="6387829"/>
                  </a:lnTo>
                  <a:lnTo>
                    <a:pt x="3337474" y="6398169"/>
                  </a:lnTo>
                  <a:lnTo>
                    <a:pt x="3342307" y="6402714"/>
                  </a:lnTo>
                  <a:lnTo>
                    <a:pt x="3346505" y="6410216"/>
                  </a:lnTo>
                  <a:lnTo>
                    <a:pt x="3352026" y="6411278"/>
                  </a:lnTo>
                  <a:lnTo>
                    <a:pt x="3362996" y="6411617"/>
                  </a:lnTo>
                  <a:lnTo>
                    <a:pt x="3371588" y="6408128"/>
                  </a:lnTo>
                  <a:lnTo>
                    <a:pt x="3377348" y="6401112"/>
                  </a:lnTo>
                  <a:lnTo>
                    <a:pt x="3379822" y="6390870"/>
                  </a:lnTo>
                  <a:lnTo>
                    <a:pt x="3380030" y="6386946"/>
                  </a:lnTo>
                  <a:lnTo>
                    <a:pt x="3371271" y="6380125"/>
                  </a:lnTo>
                  <a:lnTo>
                    <a:pt x="3365658" y="6378699"/>
                  </a:lnTo>
                  <a:lnTo>
                    <a:pt x="3355041" y="6377830"/>
                  </a:lnTo>
                  <a:close/>
                </a:path>
                <a:path w="5288280" h="8138159">
                  <a:moveTo>
                    <a:pt x="2798565" y="2838294"/>
                  </a:moveTo>
                  <a:lnTo>
                    <a:pt x="2792985" y="2840924"/>
                  </a:lnTo>
                  <a:lnTo>
                    <a:pt x="2787591" y="2846817"/>
                  </a:lnTo>
                  <a:lnTo>
                    <a:pt x="2782284" y="2854117"/>
                  </a:lnTo>
                  <a:lnTo>
                    <a:pt x="2776960" y="2860968"/>
                  </a:lnTo>
                  <a:lnTo>
                    <a:pt x="2793983" y="2891355"/>
                  </a:lnTo>
                  <a:lnTo>
                    <a:pt x="2801646" y="2886661"/>
                  </a:lnTo>
                  <a:lnTo>
                    <a:pt x="2809628" y="2882143"/>
                  </a:lnTo>
                  <a:lnTo>
                    <a:pt x="2816637" y="2877196"/>
                  </a:lnTo>
                  <a:lnTo>
                    <a:pt x="2821375" y="2871217"/>
                  </a:lnTo>
                  <a:lnTo>
                    <a:pt x="2824792" y="2857278"/>
                  </a:lnTo>
                  <a:lnTo>
                    <a:pt x="2821439" y="2846629"/>
                  </a:lnTo>
                  <a:lnTo>
                    <a:pt x="2812352" y="2840043"/>
                  </a:lnTo>
                  <a:lnTo>
                    <a:pt x="2798565" y="2838294"/>
                  </a:lnTo>
                  <a:close/>
                </a:path>
                <a:path w="5288280" h="8138159">
                  <a:moveTo>
                    <a:pt x="2759457" y="2647458"/>
                  </a:moveTo>
                  <a:lnTo>
                    <a:pt x="2754144" y="2662410"/>
                  </a:lnTo>
                  <a:lnTo>
                    <a:pt x="2751400" y="2670223"/>
                  </a:lnTo>
                  <a:lnTo>
                    <a:pt x="2748562" y="2678438"/>
                  </a:lnTo>
                  <a:lnTo>
                    <a:pt x="2753262" y="2681488"/>
                  </a:lnTo>
                  <a:lnTo>
                    <a:pt x="2758131" y="2684512"/>
                  </a:lnTo>
                  <a:lnTo>
                    <a:pt x="2763052" y="2687873"/>
                  </a:lnTo>
                  <a:lnTo>
                    <a:pt x="2768672" y="2672958"/>
                  </a:lnTo>
                  <a:lnTo>
                    <a:pt x="2771144" y="2665393"/>
                  </a:lnTo>
                  <a:lnTo>
                    <a:pt x="2772881" y="2657749"/>
                  </a:lnTo>
                  <a:lnTo>
                    <a:pt x="2773263" y="2654934"/>
                  </a:lnTo>
                  <a:lnTo>
                    <a:pt x="2764177" y="2650850"/>
                  </a:lnTo>
                  <a:lnTo>
                    <a:pt x="2759457" y="2647458"/>
                  </a:lnTo>
                  <a:close/>
                </a:path>
                <a:path w="5288280" h="8138159">
                  <a:moveTo>
                    <a:pt x="2727028" y="2443177"/>
                  </a:moveTo>
                  <a:lnTo>
                    <a:pt x="2714673" y="2455447"/>
                  </a:lnTo>
                  <a:lnTo>
                    <a:pt x="2727203" y="2475466"/>
                  </a:lnTo>
                  <a:lnTo>
                    <a:pt x="2731383" y="2482095"/>
                  </a:lnTo>
                  <a:lnTo>
                    <a:pt x="2735346" y="2478030"/>
                  </a:lnTo>
                  <a:lnTo>
                    <a:pt x="2743438" y="2472284"/>
                  </a:lnTo>
                  <a:lnTo>
                    <a:pt x="2742533" y="2470015"/>
                  </a:lnTo>
                  <a:lnTo>
                    <a:pt x="2739319" y="2463089"/>
                  </a:lnTo>
                  <a:lnTo>
                    <a:pt x="2735426" y="2456366"/>
                  </a:lnTo>
                  <a:lnTo>
                    <a:pt x="2727028" y="2443177"/>
                  </a:lnTo>
                  <a:close/>
                </a:path>
                <a:path w="5288280" h="8138159">
                  <a:moveTo>
                    <a:pt x="3746538" y="5555708"/>
                  </a:moveTo>
                  <a:lnTo>
                    <a:pt x="3742438" y="5560208"/>
                  </a:lnTo>
                  <a:lnTo>
                    <a:pt x="3734021" y="5566729"/>
                  </a:lnTo>
                  <a:lnTo>
                    <a:pt x="3735010" y="5568881"/>
                  </a:lnTo>
                  <a:lnTo>
                    <a:pt x="3738932" y="5576223"/>
                  </a:lnTo>
                  <a:lnTo>
                    <a:pt x="3743487" y="5583279"/>
                  </a:lnTo>
                  <a:lnTo>
                    <a:pt x="3753240" y="5597116"/>
                  </a:lnTo>
                  <a:lnTo>
                    <a:pt x="3757219" y="5592497"/>
                  </a:lnTo>
                  <a:lnTo>
                    <a:pt x="3765530" y="5585959"/>
                  </a:lnTo>
                  <a:lnTo>
                    <a:pt x="3764514" y="5583639"/>
                  </a:lnTo>
                  <a:lnTo>
                    <a:pt x="3760690" y="5576345"/>
                  </a:lnTo>
                  <a:lnTo>
                    <a:pt x="3756185" y="5569364"/>
                  </a:lnTo>
                  <a:lnTo>
                    <a:pt x="3746538" y="5555708"/>
                  </a:lnTo>
                  <a:close/>
                </a:path>
                <a:path w="5288280" h="8138159">
                  <a:moveTo>
                    <a:pt x="2575920" y="1387328"/>
                  </a:moveTo>
                  <a:lnTo>
                    <a:pt x="2568194" y="1391930"/>
                  </a:lnTo>
                  <a:lnTo>
                    <a:pt x="2560084" y="1396528"/>
                  </a:lnTo>
                  <a:lnTo>
                    <a:pt x="2553391" y="1401420"/>
                  </a:lnTo>
                  <a:lnTo>
                    <a:pt x="2549916" y="1406904"/>
                  </a:lnTo>
                  <a:lnTo>
                    <a:pt x="2550308" y="1414940"/>
                  </a:lnTo>
                  <a:lnTo>
                    <a:pt x="2553493" y="1424120"/>
                  </a:lnTo>
                  <a:lnTo>
                    <a:pt x="2558439" y="1432056"/>
                  </a:lnTo>
                  <a:lnTo>
                    <a:pt x="2564115" y="1436357"/>
                  </a:lnTo>
                  <a:lnTo>
                    <a:pt x="2577887" y="1437382"/>
                  </a:lnTo>
                  <a:lnTo>
                    <a:pt x="2588161" y="1431982"/>
                  </a:lnTo>
                  <a:lnTo>
                    <a:pt x="2594659" y="1421880"/>
                  </a:lnTo>
                  <a:lnTo>
                    <a:pt x="2597105" y="1408798"/>
                  </a:lnTo>
                  <a:lnTo>
                    <a:pt x="2594900" y="1403381"/>
                  </a:lnTo>
                  <a:lnTo>
                    <a:pt x="2589361" y="1398004"/>
                  </a:lnTo>
                  <a:lnTo>
                    <a:pt x="2582398" y="1392656"/>
                  </a:lnTo>
                  <a:lnTo>
                    <a:pt x="2575920" y="1387328"/>
                  </a:lnTo>
                  <a:close/>
                </a:path>
                <a:path w="5288280" h="8138159">
                  <a:moveTo>
                    <a:pt x="2689792" y="2214169"/>
                  </a:moveTo>
                  <a:lnTo>
                    <a:pt x="2686835" y="2223489"/>
                  </a:lnTo>
                  <a:lnTo>
                    <a:pt x="2683509" y="2233061"/>
                  </a:lnTo>
                  <a:lnTo>
                    <a:pt x="2681593" y="2241782"/>
                  </a:lnTo>
                  <a:lnTo>
                    <a:pt x="2682765" y="2249018"/>
                  </a:lnTo>
                  <a:lnTo>
                    <a:pt x="2688182" y="2253145"/>
                  </a:lnTo>
                  <a:lnTo>
                    <a:pt x="2696866" y="2255371"/>
                  </a:lnTo>
                  <a:lnTo>
                    <a:pt x="2706982" y="2256792"/>
                  </a:lnTo>
                  <a:lnTo>
                    <a:pt x="2716692" y="2258502"/>
                  </a:lnTo>
                  <a:lnTo>
                    <a:pt x="2725883" y="2251287"/>
                  </a:lnTo>
                  <a:lnTo>
                    <a:pt x="2730690" y="2242919"/>
                  </a:lnTo>
                  <a:lnTo>
                    <a:pt x="2730485" y="2234111"/>
                  </a:lnTo>
                  <a:lnTo>
                    <a:pt x="2724639" y="2225575"/>
                  </a:lnTo>
                  <a:lnTo>
                    <a:pt x="2717380" y="2221026"/>
                  </a:lnTo>
                  <a:lnTo>
                    <a:pt x="2708556" y="2218241"/>
                  </a:lnTo>
                  <a:lnTo>
                    <a:pt x="2699062" y="2216271"/>
                  </a:lnTo>
                  <a:lnTo>
                    <a:pt x="2689792" y="2214169"/>
                  </a:lnTo>
                  <a:close/>
                </a:path>
                <a:path w="5288280" h="8138159">
                  <a:moveTo>
                    <a:pt x="2926610" y="3686327"/>
                  </a:moveTo>
                  <a:lnTo>
                    <a:pt x="2923044" y="3687231"/>
                  </a:lnTo>
                  <a:lnTo>
                    <a:pt x="2914292" y="3691622"/>
                  </a:lnTo>
                  <a:lnTo>
                    <a:pt x="2909617" y="3698248"/>
                  </a:lnTo>
                  <a:lnTo>
                    <a:pt x="2909010" y="3707011"/>
                  </a:lnTo>
                  <a:lnTo>
                    <a:pt x="2912464" y="3717817"/>
                  </a:lnTo>
                  <a:lnTo>
                    <a:pt x="2915801" y="3720048"/>
                  </a:lnTo>
                  <a:lnTo>
                    <a:pt x="2920703" y="3723067"/>
                  </a:lnTo>
                  <a:lnTo>
                    <a:pt x="2925624" y="3726427"/>
                  </a:lnTo>
                  <a:lnTo>
                    <a:pt x="2928697" y="3719069"/>
                  </a:lnTo>
                  <a:lnTo>
                    <a:pt x="2931811" y="3711768"/>
                  </a:lnTo>
                  <a:lnTo>
                    <a:pt x="2934592" y="3704391"/>
                  </a:lnTo>
                  <a:lnTo>
                    <a:pt x="2936663" y="3696802"/>
                  </a:lnTo>
                  <a:lnTo>
                    <a:pt x="2937098" y="3694323"/>
                  </a:lnTo>
                  <a:lnTo>
                    <a:pt x="2926610" y="3686327"/>
                  </a:lnTo>
                  <a:close/>
                </a:path>
                <a:path w="5288280" h="8138159">
                  <a:moveTo>
                    <a:pt x="2659436" y="2011284"/>
                  </a:moveTo>
                  <a:lnTo>
                    <a:pt x="2648379" y="2047799"/>
                  </a:lnTo>
                  <a:lnTo>
                    <a:pt x="2657515" y="2050756"/>
                  </a:lnTo>
                  <a:lnTo>
                    <a:pt x="2666553" y="2054073"/>
                  </a:lnTo>
                  <a:lnTo>
                    <a:pt x="2675472" y="2056429"/>
                  </a:lnTo>
                  <a:lnTo>
                    <a:pt x="2683842" y="2056354"/>
                  </a:lnTo>
                  <a:lnTo>
                    <a:pt x="2693377" y="2051866"/>
                  </a:lnTo>
                  <a:lnTo>
                    <a:pt x="2698292" y="2044359"/>
                  </a:lnTo>
                  <a:lnTo>
                    <a:pt x="2698809" y="2034829"/>
                  </a:lnTo>
                  <a:lnTo>
                    <a:pt x="2695150" y="2024276"/>
                  </a:lnTo>
                  <a:lnTo>
                    <a:pt x="2659436" y="2011284"/>
                  </a:lnTo>
                  <a:close/>
                </a:path>
                <a:path w="5288280" h="8138159">
                  <a:moveTo>
                    <a:pt x="2631251" y="1804960"/>
                  </a:moveTo>
                  <a:lnTo>
                    <a:pt x="2627209" y="1807800"/>
                  </a:lnTo>
                  <a:lnTo>
                    <a:pt x="2623246" y="1814567"/>
                  </a:lnTo>
                  <a:lnTo>
                    <a:pt x="2619307" y="1823008"/>
                  </a:lnTo>
                  <a:lnTo>
                    <a:pt x="2615338" y="1830873"/>
                  </a:lnTo>
                  <a:lnTo>
                    <a:pt x="2620714" y="1837955"/>
                  </a:lnTo>
                  <a:lnTo>
                    <a:pt x="2626091" y="1845586"/>
                  </a:lnTo>
                  <a:lnTo>
                    <a:pt x="2631518" y="1851724"/>
                  </a:lnTo>
                  <a:lnTo>
                    <a:pt x="2637040" y="1854328"/>
                  </a:lnTo>
                  <a:lnTo>
                    <a:pt x="2651158" y="1852414"/>
                  </a:lnTo>
                  <a:lnTo>
                    <a:pt x="2661308" y="1846216"/>
                  </a:lnTo>
                  <a:lnTo>
                    <a:pt x="2665224" y="1835572"/>
                  </a:lnTo>
                  <a:lnTo>
                    <a:pt x="2660643" y="1820321"/>
                  </a:lnTo>
                  <a:lnTo>
                    <a:pt x="2655484" y="1814281"/>
                  </a:lnTo>
                  <a:lnTo>
                    <a:pt x="2647942" y="1809358"/>
                  </a:lnTo>
                  <a:lnTo>
                    <a:pt x="2639403" y="1806076"/>
                  </a:lnTo>
                  <a:lnTo>
                    <a:pt x="2631251" y="1804960"/>
                  </a:lnTo>
                  <a:close/>
                </a:path>
                <a:path w="5288280" h="8138159">
                  <a:moveTo>
                    <a:pt x="2853847" y="3288648"/>
                  </a:moveTo>
                  <a:lnTo>
                    <a:pt x="2858678" y="3298220"/>
                  </a:lnTo>
                  <a:lnTo>
                    <a:pt x="2863592" y="3288841"/>
                  </a:lnTo>
                  <a:lnTo>
                    <a:pt x="2853847" y="3288648"/>
                  </a:lnTo>
                  <a:close/>
                </a:path>
                <a:path w="5288280" h="8138159">
                  <a:moveTo>
                    <a:pt x="2890016" y="3481322"/>
                  </a:moveTo>
                  <a:lnTo>
                    <a:pt x="2886590" y="3485303"/>
                  </a:lnTo>
                  <a:lnTo>
                    <a:pt x="2879838" y="3493250"/>
                  </a:lnTo>
                  <a:lnTo>
                    <a:pt x="2883754" y="3496768"/>
                  </a:lnTo>
                  <a:lnTo>
                    <a:pt x="2887738" y="3500275"/>
                  </a:lnTo>
                  <a:lnTo>
                    <a:pt x="2891654" y="3503793"/>
                  </a:lnTo>
                  <a:lnTo>
                    <a:pt x="2895046" y="3499817"/>
                  </a:lnTo>
                  <a:lnTo>
                    <a:pt x="2901306" y="3495736"/>
                  </a:lnTo>
                  <a:lnTo>
                    <a:pt x="2900729" y="3487906"/>
                  </a:lnTo>
                  <a:lnTo>
                    <a:pt x="2893932" y="3484840"/>
                  </a:lnTo>
                  <a:lnTo>
                    <a:pt x="2890016" y="3481322"/>
                  </a:lnTo>
                  <a:close/>
                </a:path>
                <a:path w="5288280" h="8138159">
                  <a:moveTo>
                    <a:pt x="2829723" y="3050006"/>
                  </a:moveTo>
                  <a:lnTo>
                    <a:pt x="2824905" y="3052371"/>
                  </a:lnTo>
                  <a:lnTo>
                    <a:pt x="2819902" y="3058219"/>
                  </a:lnTo>
                  <a:lnTo>
                    <a:pt x="2814819" y="3065564"/>
                  </a:lnTo>
                  <a:lnTo>
                    <a:pt x="2809760" y="3072422"/>
                  </a:lnTo>
                  <a:lnTo>
                    <a:pt x="2814281" y="3080472"/>
                  </a:lnTo>
                  <a:lnTo>
                    <a:pt x="2818692" y="3088927"/>
                  </a:lnTo>
                  <a:lnTo>
                    <a:pt x="2823495" y="3096029"/>
                  </a:lnTo>
                  <a:lnTo>
                    <a:pt x="2829194" y="3100020"/>
                  </a:lnTo>
                  <a:lnTo>
                    <a:pt x="2836741" y="3099692"/>
                  </a:lnTo>
                  <a:lnTo>
                    <a:pt x="2845755" y="3096260"/>
                  </a:lnTo>
                  <a:lnTo>
                    <a:pt x="2853640" y="3091004"/>
                  </a:lnTo>
                  <a:lnTo>
                    <a:pt x="2857798" y="3085202"/>
                  </a:lnTo>
                  <a:lnTo>
                    <a:pt x="2858361" y="3071372"/>
                  </a:lnTo>
                  <a:lnTo>
                    <a:pt x="2853092" y="3060458"/>
                  </a:lnTo>
                  <a:lnTo>
                    <a:pt x="2843158" y="3053117"/>
                  </a:lnTo>
                  <a:lnTo>
                    <a:pt x="2829723" y="3050006"/>
                  </a:lnTo>
                  <a:close/>
                </a:path>
                <a:path w="5288280" h="8138159">
                  <a:moveTo>
                    <a:pt x="3610805" y="5272593"/>
                  </a:moveTo>
                  <a:lnTo>
                    <a:pt x="3608500" y="5273437"/>
                  </a:lnTo>
                  <a:lnTo>
                    <a:pt x="3601289" y="5276736"/>
                  </a:lnTo>
                  <a:lnTo>
                    <a:pt x="3594326" y="5280680"/>
                  </a:lnTo>
                  <a:lnTo>
                    <a:pt x="3580652" y="5289136"/>
                  </a:lnTo>
                  <a:lnTo>
                    <a:pt x="3584954" y="5293144"/>
                  </a:lnTo>
                  <a:lnTo>
                    <a:pt x="3590807" y="5301351"/>
                  </a:lnTo>
                  <a:lnTo>
                    <a:pt x="3593241" y="5300453"/>
                  </a:lnTo>
                  <a:lnTo>
                    <a:pt x="3600378" y="5297208"/>
                  </a:lnTo>
                  <a:lnTo>
                    <a:pt x="3607252" y="5293266"/>
                  </a:lnTo>
                  <a:lnTo>
                    <a:pt x="3620743" y="5284739"/>
                  </a:lnTo>
                  <a:lnTo>
                    <a:pt x="3616542" y="5280715"/>
                  </a:lnTo>
                  <a:lnTo>
                    <a:pt x="3610805" y="5272593"/>
                  </a:lnTo>
                  <a:close/>
                </a:path>
                <a:path w="5288280" h="8138159">
                  <a:moveTo>
                    <a:pt x="3519216" y="4851628"/>
                  </a:moveTo>
                  <a:lnTo>
                    <a:pt x="3516309" y="4860596"/>
                  </a:lnTo>
                  <a:lnTo>
                    <a:pt x="3512995" y="4869822"/>
                  </a:lnTo>
                  <a:lnTo>
                    <a:pt x="3511009" y="4878116"/>
                  </a:lnTo>
                  <a:lnTo>
                    <a:pt x="3512085" y="4884290"/>
                  </a:lnTo>
                  <a:lnTo>
                    <a:pt x="3517911" y="4889296"/>
                  </a:lnTo>
                  <a:lnTo>
                    <a:pt x="3526453" y="4892805"/>
                  </a:lnTo>
                  <a:lnTo>
                    <a:pt x="3535923" y="4894477"/>
                  </a:lnTo>
                  <a:lnTo>
                    <a:pt x="3544534" y="4893972"/>
                  </a:lnTo>
                  <a:lnTo>
                    <a:pt x="3553880" y="4889606"/>
                  </a:lnTo>
                  <a:lnTo>
                    <a:pt x="3558341" y="4882533"/>
                  </a:lnTo>
                  <a:lnTo>
                    <a:pt x="3558116" y="4873652"/>
                  </a:lnTo>
                  <a:lnTo>
                    <a:pt x="3553403" y="4863861"/>
                  </a:lnTo>
                  <a:lnTo>
                    <a:pt x="3519216" y="4851628"/>
                  </a:lnTo>
                  <a:close/>
                </a:path>
                <a:path w="5288280" h="8138159">
                  <a:moveTo>
                    <a:pt x="3568561" y="5067617"/>
                  </a:moveTo>
                  <a:lnTo>
                    <a:pt x="3559829" y="5070960"/>
                  </a:lnTo>
                  <a:lnTo>
                    <a:pt x="3553361" y="5078022"/>
                  </a:lnTo>
                  <a:lnTo>
                    <a:pt x="3549238" y="5088483"/>
                  </a:lnTo>
                  <a:lnTo>
                    <a:pt x="3554384" y="5092841"/>
                  </a:lnTo>
                  <a:lnTo>
                    <a:pt x="3558879" y="5099609"/>
                  </a:lnTo>
                  <a:lnTo>
                    <a:pt x="3564727" y="5100998"/>
                  </a:lnTo>
                  <a:lnTo>
                    <a:pt x="3575867" y="5101768"/>
                  </a:lnTo>
                  <a:lnTo>
                    <a:pt x="3584801" y="5098486"/>
                  </a:lnTo>
                  <a:lnTo>
                    <a:pt x="3591067" y="5091413"/>
                  </a:lnTo>
                  <a:lnTo>
                    <a:pt x="3594205" y="5080809"/>
                  </a:lnTo>
                  <a:lnTo>
                    <a:pt x="3594656" y="5077122"/>
                  </a:lnTo>
                  <a:lnTo>
                    <a:pt x="3585317" y="5069668"/>
                  </a:lnTo>
                  <a:lnTo>
                    <a:pt x="3579474" y="5068312"/>
                  </a:lnTo>
                  <a:lnTo>
                    <a:pt x="3568561" y="5067617"/>
                  </a:lnTo>
                  <a:close/>
                </a:path>
                <a:path w="5288280" h="8138159">
                  <a:moveTo>
                    <a:pt x="3507531" y="4635380"/>
                  </a:moveTo>
                  <a:lnTo>
                    <a:pt x="3499247" y="4640325"/>
                  </a:lnTo>
                  <a:lnTo>
                    <a:pt x="3490577" y="4645173"/>
                  </a:lnTo>
                  <a:lnTo>
                    <a:pt x="3483351" y="4650394"/>
                  </a:lnTo>
                  <a:lnTo>
                    <a:pt x="3479394" y="4656462"/>
                  </a:lnTo>
                  <a:lnTo>
                    <a:pt x="3479758" y="4664239"/>
                  </a:lnTo>
                  <a:lnTo>
                    <a:pt x="3483352" y="4673347"/>
                  </a:lnTo>
                  <a:lnTo>
                    <a:pt x="3488968" y="4681511"/>
                  </a:lnTo>
                  <a:lnTo>
                    <a:pt x="3495395" y="4686458"/>
                  </a:lnTo>
                  <a:lnTo>
                    <a:pt x="3510100" y="4688953"/>
                  </a:lnTo>
                  <a:lnTo>
                    <a:pt x="3521381" y="4684435"/>
                  </a:lnTo>
                  <a:lnTo>
                    <a:pt x="3528527" y="4674321"/>
                  </a:lnTo>
                  <a:lnTo>
                    <a:pt x="3530828" y="4660031"/>
                  </a:lnTo>
                  <a:lnTo>
                    <a:pt x="3528248" y="4653800"/>
                  </a:lnTo>
                  <a:lnTo>
                    <a:pt x="3522168" y="4647637"/>
                  </a:lnTo>
                  <a:lnTo>
                    <a:pt x="3514492" y="4641421"/>
                  </a:lnTo>
                  <a:lnTo>
                    <a:pt x="3507531" y="4635380"/>
                  </a:lnTo>
                  <a:close/>
                </a:path>
                <a:path w="5288280" h="8138159">
                  <a:moveTo>
                    <a:pt x="3315221" y="3412543"/>
                  </a:moveTo>
                  <a:lnTo>
                    <a:pt x="3312914" y="3413594"/>
                  </a:lnTo>
                  <a:lnTo>
                    <a:pt x="3306009" y="3417405"/>
                  </a:lnTo>
                  <a:lnTo>
                    <a:pt x="3299404" y="3421783"/>
                  </a:lnTo>
                  <a:lnTo>
                    <a:pt x="3286493" y="3431169"/>
                  </a:lnTo>
                  <a:lnTo>
                    <a:pt x="3290950" y="3435291"/>
                  </a:lnTo>
                  <a:lnTo>
                    <a:pt x="3297500" y="3443561"/>
                  </a:lnTo>
                  <a:lnTo>
                    <a:pt x="3299472" y="3442563"/>
                  </a:lnTo>
                  <a:lnTo>
                    <a:pt x="3306426" y="3438690"/>
                  </a:lnTo>
                  <a:lnTo>
                    <a:pt x="3313082" y="3434186"/>
                  </a:lnTo>
                  <a:lnTo>
                    <a:pt x="3326142" y="3424604"/>
                  </a:lnTo>
                  <a:lnTo>
                    <a:pt x="3321637" y="3420834"/>
                  </a:lnTo>
                  <a:lnTo>
                    <a:pt x="3315221" y="3412543"/>
                  </a:lnTo>
                  <a:close/>
                </a:path>
                <a:path w="5288280" h="8138159">
                  <a:moveTo>
                    <a:pt x="3628973" y="5481591"/>
                  </a:moveTo>
                  <a:lnTo>
                    <a:pt x="3623814" y="5484865"/>
                  </a:lnTo>
                  <a:lnTo>
                    <a:pt x="3619264" y="5491387"/>
                  </a:lnTo>
                  <a:lnTo>
                    <a:pt x="3614977" y="5499302"/>
                  </a:lnTo>
                  <a:lnTo>
                    <a:pt x="3610608" y="5506752"/>
                  </a:lnTo>
                  <a:lnTo>
                    <a:pt x="3616318" y="5513507"/>
                  </a:lnTo>
                  <a:lnTo>
                    <a:pt x="3622004" y="5520641"/>
                  </a:lnTo>
                  <a:lnTo>
                    <a:pt x="3627751" y="5526357"/>
                  </a:lnTo>
                  <a:lnTo>
                    <a:pt x="3633644" y="5528861"/>
                  </a:lnTo>
                  <a:lnTo>
                    <a:pt x="3641427" y="5527401"/>
                  </a:lnTo>
                  <a:lnTo>
                    <a:pt x="3649837" y="5523166"/>
                  </a:lnTo>
                  <a:lnTo>
                    <a:pt x="3656854" y="5517360"/>
                  </a:lnTo>
                  <a:lnTo>
                    <a:pt x="3660461" y="5511189"/>
                  </a:lnTo>
                  <a:lnTo>
                    <a:pt x="3660345" y="5496538"/>
                  </a:lnTo>
                  <a:lnTo>
                    <a:pt x="3654050" y="5486545"/>
                  </a:lnTo>
                  <a:lnTo>
                    <a:pt x="3643089" y="5481475"/>
                  </a:lnTo>
                  <a:lnTo>
                    <a:pt x="3628973" y="5481591"/>
                  </a:lnTo>
                  <a:close/>
                </a:path>
                <a:path w="5288280" h="8138159">
                  <a:moveTo>
                    <a:pt x="3334608" y="3618649"/>
                  </a:moveTo>
                  <a:lnTo>
                    <a:pt x="3327482" y="3619988"/>
                  </a:lnTo>
                  <a:lnTo>
                    <a:pt x="3323220" y="3625047"/>
                  </a:lnTo>
                  <a:lnTo>
                    <a:pt x="3320596" y="3633207"/>
                  </a:lnTo>
                  <a:lnTo>
                    <a:pt x="3318693" y="3642674"/>
                  </a:lnTo>
                  <a:lnTo>
                    <a:pt x="3316591" y="3651656"/>
                  </a:lnTo>
                  <a:lnTo>
                    <a:pt x="3323718" y="3659916"/>
                  </a:lnTo>
                  <a:lnTo>
                    <a:pt x="3331801" y="3664120"/>
                  </a:lnTo>
                  <a:lnTo>
                    <a:pt x="3340244" y="3663683"/>
                  </a:lnTo>
                  <a:lnTo>
                    <a:pt x="3348450" y="3658021"/>
                  </a:lnTo>
                  <a:lnTo>
                    <a:pt x="3353064" y="3651056"/>
                  </a:lnTo>
                  <a:lnTo>
                    <a:pt x="3356260" y="3642763"/>
                  </a:lnTo>
                  <a:lnTo>
                    <a:pt x="3358842" y="3633921"/>
                  </a:lnTo>
                  <a:lnTo>
                    <a:pt x="3361614" y="3625308"/>
                  </a:lnTo>
                  <a:lnTo>
                    <a:pt x="3352508" y="3622890"/>
                  </a:lnTo>
                  <a:lnTo>
                    <a:pt x="3343228" y="3620143"/>
                  </a:lnTo>
                  <a:lnTo>
                    <a:pt x="3334608" y="3618649"/>
                  </a:lnTo>
                  <a:close/>
                </a:path>
                <a:path w="5288280" h="8138159">
                  <a:moveTo>
                    <a:pt x="3466117" y="4441221"/>
                  </a:moveTo>
                  <a:lnTo>
                    <a:pt x="3461035" y="4444806"/>
                  </a:lnTo>
                  <a:lnTo>
                    <a:pt x="3456703" y="4451566"/>
                  </a:lnTo>
                  <a:lnTo>
                    <a:pt x="3452689" y="4459696"/>
                  </a:lnTo>
                  <a:lnTo>
                    <a:pt x="3448562" y="4467392"/>
                  </a:lnTo>
                  <a:lnTo>
                    <a:pt x="3454307" y="4473744"/>
                  </a:lnTo>
                  <a:lnTo>
                    <a:pt x="3460052" y="4480483"/>
                  </a:lnTo>
                  <a:lnTo>
                    <a:pt x="3465774" y="4485805"/>
                  </a:lnTo>
                  <a:lnTo>
                    <a:pt x="3471450" y="4487906"/>
                  </a:lnTo>
                  <a:lnTo>
                    <a:pt x="3479338" y="4486162"/>
                  </a:lnTo>
                  <a:lnTo>
                    <a:pt x="3487695" y="4481827"/>
                  </a:lnTo>
                  <a:lnTo>
                    <a:pt x="3494538" y="4476051"/>
                  </a:lnTo>
                  <a:lnTo>
                    <a:pt x="3497886" y="4469984"/>
                  </a:lnTo>
                  <a:lnTo>
                    <a:pt x="3497297" y="4455748"/>
                  </a:lnTo>
                  <a:lnTo>
                    <a:pt x="3491056" y="4445788"/>
                  </a:lnTo>
                  <a:lnTo>
                    <a:pt x="3480287" y="4440736"/>
                  </a:lnTo>
                  <a:lnTo>
                    <a:pt x="3466117" y="4441221"/>
                  </a:lnTo>
                  <a:close/>
                </a:path>
                <a:path w="5288280" h="8138159">
                  <a:moveTo>
                    <a:pt x="2845201" y="491296"/>
                  </a:moveTo>
                  <a:lnTo>
                    <a:pt x="2835164" y="497772"/>
                  </a:lnTo>
                  <a:lnTo>
                    <a:pt x="2830012" y="508841"/>
                  </a:lnTo>
                  <a:lnTo>
                    <a:pt x="2830108" y="523058"/>
                  </a:lnTo>
                  <a:lnTo>
                    <a:pt x="2833451" y="528102"/>
                  </a:lnTo>
                  <a:lnTo>
                    <a:pt x="2840156" y="532458"/>
                  </a:lnTo>
                  <a:lnTo>
                    <a:pt x="2848295" y="536524"/>
                  </a:lnTo>
                  <a:lnTo>
                    <a:pt x="2855944" y="540699"/>
                  </a:lnTo>
                  <a:lnTo>
                    <a:pt x="2862645" y="534934"/>
                  </a:lnTo>
                  <a:lnTo>
                    <a:pt x="2869755" y="529234"/>
                  </a:lnTo>
                  <a:lnTo>
                    <a:pt x="2875432" y="523501"/>
                  </a:lnTo>
                  <a:lnTo>
                    <a:pt x="2877831" y="517636"/>
                  </a:lnTo>
                  <a:lnTo>
                    <a:pt x="2876236" y="509870"/>
                  </a:lnTo>
                  <a:lnTo>
                    <a:pt x="2871870" y="501440"/>
                  </a:lnTo>
                  <a:lnTo>
                    <a:pt x="2865966" y="494414"/>
                  </a:lnTo>
                  <a:lnTo>
                    <a:pt x="2859761" y="490857"/>
                  </a:lnTo>
                  <a:lnTo>
                    <a:pt x="2845201" y="491296"/>
                  </a:lnTo>
                  <a:close/>
                </a:path>
                <a:path w="5288280" h="8138159">
                  <a:moveTo>
                    <a:pt x="2816009" y="288428"/>
                  </a:moveTo>
                  <a:lnTo>
                    <a:pt x="2805534" y="293526"/>
                  </a:lnTo>
                  <a:lnTo>
                    <a:pt x="2799378" y="303757"/>
                  </a:lnTo>
                  <a:lnTo>
                    <a:pt x="2798056" y="317685"/>
                  </a:lnTo>
                  <a:lnTo>
                    <a:pt x="2800825" y="323309"/>
                  </a:lnTo>
                  <a:lnTo>
                    <a:pt x="2806910" y="328606"/>
                  </a:lnTo>
                  <a:lnTo>
                    <a:pt x="2814421" y="333809"/>
                  </a:lnTo>
                  <a:lnTo>
                    <a:pt x="2821471" y="339149"/>
                  </a:lnTo>
                  <a:lnTo>
                    <a:pt x="2828903" y="334082"/>
                  </a:lnTo>
                  <a:lnTo>
                    <a:pt x="2836729" y="329050"/>
                  </a:lnTo>
                  <a:lnTo>
                    <a:pt x="2843135" y="323789"/>
                  </a:lnTo>
                  <a:lnTo>
                    <a:pt x="2846307" y="318035"/>
                  </a:lnTo>
                  <a:lnTo>
                    <a:pt x="2845494" y="310242"/>
                  </a:lnTo>
                  <a:lnTo>
                    <a:pt x="2841816" y="301608"/>
                  </a:lnTo>
                  <a:lnTo>
                    <a:pt x="2836367" y="294123"/>
                  </a:lnTo>
                  <a:lnTo>
                    <a:pt x="2830290" y="289900"/>
                  </a:lnTo>
                  <a:lnTo>
                    <a:pt x="2816009" y="288428"/>
                  </a:lnTo>
                  <a:close/>
                </a:path>
                <a:path w="5288280" h="8138159">
                  <a:moveTo>
                    <a:pt x="2937335" y="1128142"/>
                  </a:moveTo>
                  <a:lnTo>
                    <a:pt x="2932198" y="1133333"/>
                  </a:lnTo>
                  <a:lnTo>
                    <a:pt x="2928273" y="1141659"/>
                  </a:lnTo>
                  <a:lnTo>
                    <a:pt x="2926177" y="1151054"/>
                  </a:lnTo>
                  <a:lnTo>
                    <a:pt x="2926525" y="1159453"/>
                  </a:lnTo>
                  <a:lnTo>
                    <a:pt x="2931023" y="1168448"/>
                  </a:lnTo>
                  <a:lnTo>
                    <a:pt x="2938316" y="1172711"/>
                  </a:lnTo>
                  <a:lnTo>
                    <a:pt x="2947422" y="1172493"/>
                  </a:lnTo>
                  <a:lnTo>
                    <a:pt x="2957361" y="1168045"/>
                  </a:lnTo>
                  <a:lnTo>
                    <a:pt x="2960822" y="1159549"/>
                  </a:lnTo>
                  <a:lnTo>
                    <a:pt x="2967777" y="1142682"/>
                  </a:lnTo>
                  <a:lnTo>
                    <a:pt x="2971238" y="1134187"/>
                  </a:lnTo>
                  <a:lnTo>
                    <a:pt x="2962227" y="1131694"/>
                  </a:lnTo>
                  <a:lnTo>
                    <a:pt x="2953024" y="1128780"/>
                  </a:lnTo>
                  <a:lnTo>
                    <a:pt x="2944452" y="1127058"/>
                  </a:lnTo>
                  <a:lnTo>
                    <a:pt x="2937335" y="1128142"/>
                  </a:lnTo>
                  <a:close/>
                </a:path>
                <a:path w="5288280" h="8138159">
                  <a:moveTo>
                    <a:pt x="2975268" y="1332937"/>
                  </a:moveTo>
                  <a:lnTo>
                    <a:pt x="2970220" y="1336231"/>
                  </a:lnTo>
                  <a:lnTo>
                    <a:pt x="2965835" y="1343069"/>
                  </a:lnTo>
                  <a:lnTo>
                    <a:pt x="2961740" y="1351475"/>
                  </a:lnTo>
                  <a:lnTo>
                    <a:pt x="2957565" y="1359475"/>
                  </a:lnTo>
                  <a:lnTo>
                    <a:pt x="2963425" y="1366373"/>
                  </a:lnTo>
                  <a:lnTo>
                    <a:pt x="2969254" y="1373696"/>
                  </a:lnTo>
                  <a:lnTo>
                    <a:pt x="2975107" y="1379531"/>
                  </a:lnTo>
                  <a:lnTo>
                    <a:pt x="2981038" y="1381963"/>
                  </a:lnTo>
                  <a:lnTo>
                    <a:pt x="2989076" y="1380282"/>
                  </a:lnTo>
                  <a:lnTo>
                    <a:pt x="2997688" y="1375735"/>
                  </a:lnTo>
                  <a:lnTo>
                    <a:pt x="3004792" y="1369616"/>
                  </a:lnTo>
                  <a:lnTo>
                    <a:pt x="3008306" y="1363222"/>
                  </a:lnTo>
                  <a:lnTo>
                    <a:pt x="3007750" y="1348373"/>
                  </a:lnTo>
                  <a:lnTo>
                    <a:pt x="3001123" y="1338092"/>
                  </a:lnTo>
                  <a:lnTo>
                    <a:pt x="2989829" y="1332804"/>
                  </a:lnTo>
                  <a:lnTo>
                    <a:pt x="2975268" y="1332937"/>
                  </a:lnTo>
                  <a:close/>
                </a:path>
                <a:path w="5288280" h="8138159">
                  <a:moveTo>
                    <a:pt x="3403713" y="4028831"/>
                  </a:moveTo>
                  <a:lnTo>
                    <a:pt x="3398220" y="4031705"/>
                  </a:lnTo>
                  <a:lnTo>
                    <a:pt x="3393057" y="4037821"/>
                  </a:lnTo>
                  <a:lnTo>
                    <a:pt x="3388035" y="4045334"/>
                  </a:lnTo>
                  <a:lnTo>
                    <a:pt x="3382970" y="4052403"/>
                  </a:lnTo>
                  <a:lnTo>
                    <a:pt x="3387919" y="4059654"/>
                  </a:lnTo>
                  <a:lnTo>
                    <a:pt x="3392808" y="4067302"/>
                  </a:lnTo>
                  <a:lnTo>
                    <a:pt x="3397856" y="4073505"/>
                  </a:lnTo>
                  <a:lnTo>
                    <a:pt x="3403284" y="4076420"/>
                  </a:lnTo>
                  <a:lnTo>
                    <a:pt x="3410984" y="4075465"/>
                  </a:lnTo>
                  <a:lnTo>
                    <a:pt x="3419448" y="4071775"/>
                  </a:lnTo>
                  <a:lnTo>
                    <a:pt x="3426703" y="4066402"/>
                  </a:lnTo>
                  <a:lnTo>
                    <a:pt x="3430773" y="4060399"/>
                  </a:lnTo>
                  <a:lnTo>
                    <a:pt x="3432057" y="4046515"/>
                  </a:lnTo>
                  <a:lnTo>
                    <a:pt x="3427163" y="4036215"/>
                  </a:lnTo>
                  <a:lnTo>
                    <a:pt x="3417308" y="4030115"/>
                  </a:lnTo>
                  <a:lnTo>
                    <a:pt x="3403713" y="4028831"/>
                  </a:lnTo>
                  <a:close/>
                </a:path>
                <a:path w="5288280" h="8138159">
                  <a:moveTo>
                    <a:pt x="3540810" y="5586941"/>
                  </a:moveTo>
                  <a:lnTo>
                    <a:pt x="3532143" y="5592790"/>
                  </a:lnTo>
                  <a:lnTo>
                    <a:pt x="3527629" y="5600206"/>
                  </a:lnTo>
                  <a:lnTo>
                    <a:pt x="3524794" y="5609155"/>
                  </a:lnTo>
                  <a:lnTo>
                    <a:pt x="3522689" y="5618776"/>
                  </a:lnTo>
                  <a:lnTo>
                    <a:pt x="3520365" y="5628212"/>
                  </a:lnTo>
                  <a:lnTo>
                    <a:pt x="3556649" y="5636741"/>
                  </a:lnTo>
                  <a:lnTo>
                    <a:pt x="3559278" y="5627515"/>
                  </a:lnTo>
                  <a:lnTo>
                    <a:pt x="3562226" y="5618192"/>
                  </a:lnTo>
                  <a:lnTo>
                    <a:pt x="3564104" y="5609180"/>
                  </a:lnTo>
                  <a:lnTo>
                    <a:pt x="3563519" y="5600884"/>
                  </a:lnTo>
                  <a:lnTo>
                    <a:pt x="3558174" y="5591354"/>
                  </a:lnTo>
                  <a:lnTo>
                    <a:pt x="3550046" y="5586585"/>
                  </a:lnTo>
                  <a:lnTo>
                    <a:pt x="3540810" y="5586941"/>
                  </a:lnTo>
                  <a:close/>
                </a:path>
                <a:path w="5288280" h="8138159">
                  <a:moveTo>
                    <a:pt x="3492240" y="5376320"/>
                  </a:moveTo>
                  <a:lnTo>
                    <a:pt x="3483693" y="5383320"/>
                  </a:lnTo>
                  <a:lnTo>
                    <a:pt x="3479500" y="5391336"/>
                  </a:lnTo>
                  <a:lnTo>
                    <a:pt x="3480075" y="5399943"/>
                  </a:lnTo>
                  <a:lnTo>
                    <a:pt x="3509216" y="5425605"/>
                  </a:lnTo>
                  <a:lnTo>
                    <a:pt x="3515836" y="5426063"/>
                  </a:lnTo>
                  <a:lnTo>
                    <a:pt x="3527841" y="5418608"/>
                  </a:lnTo>
                  <a:lnTo>
                    <a:pt x="3533099" y="5408125"/>
                  </a:lnTo>
                  <a:lnTo>
                    <a:pt x="3531963" y="5396153"/>
                  </a:lnTo>
                  <a:lnTo>
                    <a:pt x="3524777" y="5384224"/>
                  </a:lnTo>
                  <a:lnTo>
                    <a:pt x="3518703" y="5380435"/>
                  </a:lnTo>
                  <a:lnTo>
                    <a:pt x="3510413" y="5378596"/>
                  </a:lnTo>
                  <a:lnTo>
                    <a:pt x="3501175" y="5377597"/>
                  </a:lnTo>
                  <a:lnTo>
                    <a:pt x="3492240" y="5376320"/>
                  </a:lnTo>
                  <a:close/>
                </a:path>
                <a:path w="5288280" h="8138159">
                  <a:moveTo>
                    <a:pt x="3594404" y="6017392"/>
                  </a:moveTo>
                  <a:lnTo>
                    <a:pt x="3585114" y="6021925"/>
                  </a:lnTo>
                  <a:lnTo>
                    <a:pt x="3580624" y="6029278"/>
                  </a:lnTo>
                  <a:lnTo>
                    <a:pt x="3580712" y="6038489"/>
                  </a:lnTo>
                  <a:lnTo>
                    <a:pt x="3585156" y="6048596"/>
                  </a:lnTo>
                  <a:lnTo>
                    <a:pt x="3619690" y="6062599"/>
                  </a:lnTo>
                  <a:lnTo>
                    <a:pt x="3622595" y="6053341"/>
                  </a:lnTo>
                  <a:lnTo>
                    <a:pt x="3625866" y="6043900"/>
                  </a:lnTo>
                  <a:lnTo>
                    <a:pt x="3627818" y="6035112"/>
                  </a:lnTo>
                  <a:lnTo>
                    <a:pt x="3626762" y="6027812"/>
                  </a:lnTo>
                  <a:lnTo>
                    <a:pt x="3621564" y="6022724"/>
                  </a:lnTo>
                  <a:lnTo>
                    <a:pt x="3612956" y="6018937"/>
                  </a:lnTo>
                  <a:lnTo>
                    <a:pt x="3603161" y="6016982"/>
                  </a:lnTo>
                  <a:lnTo>
                    <a:pt x="3594404" y="6017392"/>
                  </a:lnTo>
                  <a:close/>
                </a:path>
                <a:path w="5288280" h="8138159">
                  <a:moveTo>
                    <a:pt x="3436123" y="4235181"/>
                  </a:moveTo>
                  <a:lnTo>
                    <a:pt x="3430373" y="4237579"/>
                  </a:lnTo>
                  <a:lnTo>
                    <a:pt x="3424731" y="4243253"/>
                  </a:lnTo>
                  <a:lnTo>
                    <a:pt x="3419144" y="4250339"/>
                  </a:lnTo>
                  <a:lnTo>
                    <a:pt x="3413556" y="4256973"/>
                  </a:lnTo>
                  <a:lnTo>
                    <a:pt x="3418287" y="4264732"/>
                  </a:lnTo>
                  <a:lnTo>
                    <a:pt x="3422945" y="4272890"/>
                  </a:lnTo>
                  <a:lnTo>
                    <a:pt x="3427945" y="4279702"/>
                  </a:lnTo>
                  <a:lnTo>
                    <a:pt x="3433703" y="4283426"/>
                  </a:lnTo>
                  <a:lnTo>
                    <a:pt x="3440991" y="4282934"/>
                  </a:lnTo>
                  <a:lnTo>
                    <a:pt x="3449517" y="4279439"/>
                  </a:lnTo>
                  <a:lnTo>
                    <a:pt x="3457151" y="4274082"/>
                  </a:lnTo>
                  <a:lnTo>
                    <a:pt x="3461767" y="4268004"/>
                  </a:lnTo>
                  <a:lnTo>
                    <a:pt x="3463941" y="4253964"/>
                  </a:lnTo>
                  <a:lnTo>
                    <a:pt x="3459364" y="4243501"/>
                  </a:lnTo>
                  <a:lnTo>
                    <a:pt x="3449578" y="4237084"/>
                  </a:lnTo>
                  <a:lnTo>
                    <a:pt x="3436123" y="4235181"/>
                  </a:lnTo>
                  <a:close/>
                </a:path>
                <a:path w="5288280" h="8138159">
                  <a:moveTo>
                    <a:pt x="3801206" y="7262129"/>
                  </a:moveTo>
                  <a:lnTo>
                    <a:pt x="3793677" y="7266018"/>
                  </a:lnTo>
                  <a:lnTo>
                    <a:pt x="3785781" y="7271340"/>
                  </a:lnTo>
                  <a:lnTo>
                    <a:pt x="3777986" y="7276276"/>
                  </a:lnTo>
                  <a:lnTo>
                    <a:pt x="3782636" y="7283947"/>
                  </a:lnTo>
                  <a:lnTo>
                    <a:pt x="3787147" y="7291841"/>
                  </a:lnTo>
                  <a:lnTo>
                    <a:pt x="3792119" y="7298978"/>
                  </a:lnTo>
                  <a:lnTo>
                    <a:pt x="3798151" y="7304379"/>
                  </a:lnTo>
                  <a:lnTo>
                    <a:pt x="3807751" y="7307595"/>
                  </a:lnTo>
                  <a:lnTo>
                    <a:pt x="3816334" y="7305702"/>
                  </a:lnTo>
                  <a:lnTo>
                    <a:pt x="3822506" y="7299396"/>
                  </a:lnTo>
                  <a:lnTo>
                    <a:pt x="3824873" y="7289374"/>
                  </a:lnTo>
                  <a:lnTo>
                    <a:pt x="3823334" y="7281158"/>
                  </a:lnTo>
                  <a:lnTo>
                    <a:pt x="3819354" y="7272527"/>
                  </a:lnTo>
                  <a:lnTo>
                    <a:pt x="3813891" y="7265349"/>
                  </a:lnTo>
                  <a:lnTo>
                    <a:pt x="3807900" y="7261493"/>
                  </a:lnTo>
                  <a:lnTo>
                    <a:pt x="3801206" y="7262129"/>
                  </a:lnTo>
                  <a:close/>
                </a:path>
                <a:path w="5288280" h="8138159">
                  <a:moveTo>
                    <a:pt x="3820970" y="7464472"/>
                  </a:moveTo>
                  <a:lnTo>
                    <a:pt x="3811938" y="7471716"/>
                  </a:lnTo>
                  <a:lnTo>
                    <a:pt x="3807452" y="7480023"/>
                  </a:lnTo>
                  <a:lnTo>
                    <a:pt x="3808045" y="7488824"/>
                  </a:lnTo>
                  <a:lnTo>
                    <a:pt x="3814248" y="7497551"/>
                  </a:lnTo>
                  <a:lnTo>
                    <a:pt x="3821439" y="7502339"/>
                  </a:lnTo>
                  <a:lnTo>
                    <a:pt x="3829943" y="7505687"/>
                  </a:lnTo>
                  <a:lnTo>
                    <a:pt x="3839018" y="7508415"/>
                  </a:lnTo>
                  <a:lnTo>
                    <a:pt x="3847926" y="7511345"/>
                  </a:lnTo>
                  <a:lnTo>
                    <a:pt x="3850478" y="7501970"/>
                  </a:lnTo>
                  <a:lnTo>
                    <a:pt x="3853378" y="7492411"/>
                  </a:lnTo>
                  <a:lnTo>
                    <a:pt x="3854990" y="7483545"/>
                  </a:lnTo>
                  <a:lnTo>
                    <a:pt x="3853678" y="7476248"/>
                  </a:lnTo>
                  <a:lnTo>
                    <a:pt x="3848473" y="7471711"/>
                  </a:lnTo>
                  <a:lnTo>
                    <a:pt x="3840102" y="7468865"/>
                  </a:lnTo>
                  <a:lnTo>
                    <a:pt x="3830342" y="7466767"/>
                  </a:lnTo>
                  <a:lnTo>
                    <a:pt x="3820970" y="7464472"/>
                  </a:lnTo>
                  <a:close/>
                </a:path>
                <a:path w="5288280" h="8138159">
                  <a:moveTo>
                    <a:pt x="3573596" y="5791536"/>
                  </a:moveTo>
                  <a:lnTo>
                    <a:pt x="3563475" y="5795762"/>
                  </a:lnTo>
                  <a:lnTo>
                    <a:pt x="3555252" y="5821628"/>
                  </a:lnTo>
                  <a:lnTo>
                    <a:pt x="3552547" y="5830259"/>
                  </a:lnTo>
                  <a:lnTo>
                    <a:pt x="3561716" y="5833226"/>
                  </a:lnTo>
                  <a:lnTo>
                    <a:pt x="3571074" y="5836538"/>
                  </a:lnTo>
                  <a:lnTo>
                    <a:pt x="3579785" y="5838518"/>
                  </a:lnTo>
                  <a:lnTo>
                    <a:pt x="3587014" y="5837489"/>
                  </a:lnTo>
                  <a:lnTo>
                    <a:pt x="3591650" y="5832330"/>
                  </a:lnTo>
                  <a:lnTo>
                    <a:pt x="3594897" y="5823576"/>
                  </a:lnTo>
                  <a:lnTo>
                    <a:pt x="3596319" y="5813604"/>
                  </a:lnTo>
                  <a:lnTo>
                    <a:pt x="3595477" y="5804791"/>
                  </a:lnTo>
                  <a:lnTo>
                    <a:pt x="3590538" y="5795768"/>
                  </a:lnTo>
                  <a:lnTo>
                    <a:pt x="3582930" y="5791444"/>
                  </a:lnTo>
                  <a:lnTo>
                    <a:pt x="3573596" y="5791536"/>
                  </a:lnTo>
                  <a:close/>
                </a:path>
                <a:path w="5288280" h="8138159">
                  <a:moveTo>
                    <a:pt x="3711939" y="6628229"/>
                  </a:moveTo>
                  <a:lnTo>
                    <a:pt x="3707286" y="6632919"/>
                  </a:lnTo>
                  <a:lnTo>
                    <a:pt x="3700347" y="6636831"/>
                  </a:lnTo>
                  <a:lnTo>
                    <a:pt x="3698541" y="6642383"/>
                  </a:lnTo>
                  <a:lnTo>
                    <a:pt x="3696987" y="6653105"/>
                  </a:lnTo>
                  <a:lnTo>
                    <a:pt x="3699594" y="6661838"/>
                  </a:lnTo>
                  <a:lnTo>
                    <a:pt x="3706086" y="6668502"/>
                  </a:lnTo>
                  <a:lnTo>
                    <a:pt x="3716186" y="6673017"/>
                  </a:lnTo>
                  <a:lnTo>
                    <a:pt x="3720861" y="6668461"/>
                  </a:lnTo>
                  <a:lnTo>
                    <a:pt x="3730325" y="6662052"/>
                  </a:lnTo>
                  <a:lnTo>
                    <a:pt x="3729427" y="6659611"/>
                  </a:lnTo>
                  <a:lnTo>
                    <a:pt x="3725763" y="6651507"/>
                  </a:lnTo>
                  <a:lnTo>
                    <a:pt x="3721377" y="6643669"/>
                  </a:lnTo>
                  <a:lnTo>
                    <a:pt x="3716645" y="6635955"/>
                  </a:lnTo>
                  <a:lnTo>
                    <a:pt x="3711939" y="6628229"/>
                  </a:lnTo>
                  <a:close/>
                </a:path>
                <a:path w="5288280" h="8138159">
                  <a:moveTo>
                    <a:pt x="3371474" y="3823143"/>
                  </a:moveTo>
                  <a:lnTo>
                    <a:pt x="3365724" y="3825541"/>
                  </a:lnTo>
                  <a:lnTo>
                    <a:pt x="3360083" y="3831215"/>
                  </a:lnTo>
                  <a:lnTo>
                    <a:pt x="3354495" y="3838301"/>
                  </a:lnTo>
                  <a:lnTo>
                    <a:pt x="3348907" y="3844935"/>
                  </a:lnTo>
                  <a:lnTo>
                    <a:pt x="3353653" y="3852692"/>
                  </a:lnTo>
                  <a:lnTo>
                    <a:pt x="3358313" y="3860849"/>
                  </a:lnTo>
                  <a:lnTo>
                    <a:pt x="3363315" y="3867662"/>
                  </a:lnTo>
                  <a:lnTo>
                    <a:pt x="3369088" y="3871383"/>
                  </a:lnTo>
                  <a:lnTo>
                    <a:pt x="3376380" y="3870890"/>
                  </a:lnTo>
                  <a:lnTo>
                    <a:pt x="3384910" y="3867394"/>
                  </a:lnTo>
                  <a:lnTo>
                    <a:pt x="3392536" y="3862039"/>
                  </a:lnTo>
                  <a:lnTo>
                    <a:pt x="3397118" y="3855966"/>
                  </a:lnTo>
                  <a:lnTo>
                    <a:pt x="3399292" y="3841926"/>
                  </a:lnTo>
                  <a:lnTo>
                    <a:pt x="3394715" y="3831463"/>
                  </a:lnTo>
                  <a:lnTo>
                    <a:pt x="3384929" y="3825046"/>
                  </a:lnTo>
                  <a:lnTo>
                    <a:pt x="3371474" y="3823143"/>
                  </a:lnTo>
                  <a:close/>
                </a:path>
                <a:path w="5288280" h="8138159">
                  <a:moveTo>
                    <a:pt x="2894938" y="718123"/>
                  </a:moveTo>
                  <a:lnTo>
                    <a:pt x="2892732" y="719158"/>
                  </a:lnTo>
                  <a:lnTo>
                    <a:pt x="2885797" y="722769"/>
                  </a:lnTo>
                  <a:lnTo>
                    <a:pt x="2879135" y="727016"/>
                  </a:lnTo>
                  <a:lnTo>
                    <a:pt x="2866038" y="736087"/>
                  </a:lnTo>
                  <a:lnTo>
                    <a:pt x="2870442" y="739873"/>
                  </a:lnTo>
                  <a:lnTo>
                    <a:pt x="2874813" y="743663"/>
                  </a:lnTo>
                  <a:lnTo>
                    <a:pt x="2879284" y="747438"/>
                  </a:lnTo>
                  <a:lnTo>
                    <a:pt x="2905404" y="729911"/>
                  </a:lnTo>
                  <a:lnTo>
                    <a:pt x="2901066" y="726114"/>
                  </a:lnTo>
                  <a:lnTo>
                    <a:pt x="2894938" y="718123"/>
                  </a:lnTo>
                  <a:close/>
                </a:path>
                <a:path w="5288280" h="8138159">
                  <a:moveTo>
                    <a:pt x="3663951" y="6417987"/>
                  </a:moveTo>
                  <a:lnTo>
                    <a:pt x="3658839" y="6421324"/>
                  </a:lnTo>
                  <a:lnTo>
                    <a:pt x="3654353" y="6427895"/>
                  </a:lnTo>
                  <a:lnTo>
                    <a:pt x="3650142" y="6435843"/>
                  </a:lnTo>
                  <a:lnTo>
                    <a:pt x="3645852" y="6443313"/>
                  </a:lnTo>
                  <a:lnTo>
                    <a:pt x="3652173" y="6449793"/>
                  </a:lnTo>
                  <a:lnTo>
                    <a:pt x="3658398" y="6456436"/>
                  </a:lnTo>
                  <a:lnTo>
                    <a:pt x="3664911" y="6462453"/>
                  </a:lnTo>
                  <a:lnTo>
                    <a:pt x="3672096" y="6467054"/>
                  </a:lnTo>
                  <a:lnTo>
                    <a:pt x="3681661" y="6469139"/>
                  </a:lnTo>
                  <a:lnTo>
                    <a:pt x="3689861" y="6466453"/>
                  </a:lnTo>
                  <a:lnTo>
                    <a:pt x="3695718" y="6459590"/>
                  </a:lnTo>
                  <a:lnTo>
                    <a:pt x="3698258" y="6449140"/>
                  </a:lnTo>
                  <a:lnTo>
                    <a:pt x="3696397" y="6434300"/>
                  </a:lnTo>
                  <a:lnTo>
                    <a:pt x="3689700" y="6423615"/>
                  </a:lnTo>
                  <a:lnTo>
                    <a:pt x="3678706" y="6417904"/>
                  </a:lnTo>
                  <a:lnTo>
                    <a:pt x="3663951" y="6417987"/>
                  </a:lnTo>
                  <a:close/>
                </a:path>
                <a:path w="5288280" h="8138159">
                  <a:moveTo>
                    <a:pt x="3274118" y="3182075"/>
                  </a:moveTo>
                  <a:lnTo>
                    <a:pt x="3261630" y="3188220"/>
                  </a:lnTo>
                  <a:lnTo>
                    <a:pt x="3253528" y="3197874"/>
                  </a:lnTo>
                  <a:lnTo>
                    <a:pt x="3250891" y="3210028"/>
                  </a:lnTo>
                  <a:lnTo>
                    <a:pt x="3254796" y="3223674"/>
                  </a:lnTo>
                  <a:lnTo>
                    <a:pt x="3259964" y="3228470"/>
                  </a:lnTo>
                  <a:lnTo>
                    <a:pt x="3268089" y="3231575"/>
                  </a:lnTo>
                  <a:lnTo>
                    <a:pt x="3277472" y="3233966"/>
                  </a:lnTo>
                  <a:lnTo>
                    <a:pt x="3286417" y="3236620"/>
                  </a:lnTo>
                  <a:lnTo>
                    <a:pt x="3298954" y="3228949"/>
                  </a:lnTo>
                  <a:lnTo>
                    <a:pt x="3306742" y="3219054"/>
                  </a:lnTo>
                  <a:lnTo>
                    <a:pt x="3308983" y="3207317"/>
                  </a:lnTo>
                  <a:lnTo>
                    <a:pt x="3304877" y="3194122"/>
                  </a:lnTo>
                  <a:lnTo>
                    <a:pt x="3299521" y="3188549"/>
                  </a:lnTo>
                  <a:lnTo>
                    <a:pt x="3291205" y="3184215"/>
                  </a:lnTo>
                  <a:lnTo>
                    <a:pt x="3282036" y="3181823"/>
                  </a:lnTo>
                  <a:lnTo>
                    <a:pt x="3274118" y="3182075"/>
                  </a:lnTo>
                  <a:close/>
                </a:path>
                <a:path w="5288280" h="8138159">
                  <a:moveTo>
                    <a:pt x="3725611" y="6089197"/>
                  </a:moveTo>
                  <a:lnTo>
                    <a:pt x="3720136" y="6093041"/>
                  </a:lnTo>
                  <a:lnTo>
                    <a:pt x="3715498" y="6100331"/>
                  </a:lnTo>
                  <a:lnTo>
                    <a:pt x="3711220" y="6109101"/>
                  </a:lnTo>
                  <a:lnTo>
                    <a:pt x="3706828" y="6117386"/>
                  </a:lnTo>
                  <a:lnTo>
                    <a:pt x="3713145" y="6123992"/>
                  </a:lnTo>
                  <a:lnTo>
                    <a:pt x="3719462" y="6131016"/>
                  </a:lnTo>
                  <a:lnTo>
                    <a:pt x="3725771" y="6136587"/>
                  </a:lnTo>
                  <a:lnTo>
                    <a:pt x="3732061" y="6138840"/>
                  </a:lnTo>
                  <a:lnTo>
                    <a:pt x="3740582" y="6136979"/>
                  </a:lnTo>
                  <a:lnTo>
                    <a:pt x="3749669" y="6132346"/>
                  </a:lnTo>
                  <a:lnTo>
                    <a:pt x="3757066" y="6126254"/>
                  </a:lnTo>
                  <a:lnTo>
                    <a:pt x="3760518" y="6120016"/>
                  </a:lnTo>
                  <a:lnTo>
                    <a:pt x="3759340" y="6104801"/>
                  </a:lnTo>
                  <a:lnTo>
                    <a:pt x="3752421" y="6094009"/>
                  </a:lnTo>
                  <a:lnTo>
                    <a:pt x="3740823" y="6088516"/>
                  </a:lnTo>
                  <a:lnTo>
                    <a:pt x="3725611" y="6089197"/>
                  </a:lnTo>
                  <a:close/>
                </a:path>
                <a:path w="5288280" h="8138159">
                  <a:moveTo>
                    <a:pt x="3889788" y="7132134"/>
                  </a:moveTo>
                  <a:lnTo>
                    <a:pt x="3879310" y="7137223"/>
                  </a:lnTo>
                  <a:lnTo>
                    <a:pt x="3873150" y="7147427"/>
                  </a:lnTo>
                  <a:lnTo>
                    <a:pt x="3871822" y="7161311"/>
                  </a:lnTo>
                  <a:lnTo>
                    <a:pt x="3874589" y="7166921"/>
                  </a:lnTo>
                  <a:lnTo>
                    <a:pt x="3880681" y="7172270"/>
                  </a:lnTo>
                  <a:lnTo>
                    <a:pt x="3888198" y="7177506"/>
                  </a:lnTo>
                  <a:lnTo>
                    <a:pt x="3895237" y="7182775"/>
                  </a:lnTo>
                  <a:lnTo>
                    <a:pt x="3902668" y="7177710"/>
                  </a:lnTo>
                  <a:lnTo>
                    <a:pt x="3910500" y="7172714"/>
                  </a:lnTo>
                  <a:lnTo>
                    <a:pt x="3916913" y="7167496"/>
                  </a:lnTo>
                  <a:lnTo>
                    <a:pt x="3920089" y="7161762"/>
                  </a:lnTo>
                  <a:lnTo>
                    <a:pt x="3919301" y="7154055"/>
                  </a:lnTo>
                  <a:lnTo>
                    <a:pt x="3915621" y="7145404"/>
                  </a:lnTo>
                  <a:lnTo>
                    <a:pt x="3910169" y="7137890"/>
                  </a:lnTo>
                  <a:lnTo>
                    <a:pt x="3904066" y="7133593"/>
                  </a:lnTo>
                  <a:lnTo>
                    <a:pt x="3889788" y="7132134"/>
                  </a:lnTo>
                  <a:close/>
                </a:path>
                <a:path w="5288280" h="8138159">
                  <a:moveTo>
                    <a:pt x="3075087" y="1195718"/>
                  </a:moveTo>
                  <a:lnTo>
                    <a:pt x="3069361" y="1200000"/>
                  </a:lnTo>
                  <a:lnTo>
                    <a:pt x="3064666" y="1207899"/>
                  </a:lnTo>
                  <a:lnTo>
                    <a:pt x="3060407" y="1217343"/>
                  </a:lnTo>
                  <a:lnTo>
                    <a:pt x="3055988" y="1226263"/>
                  </a:lnTo>
                  <a:lnTo>
                    <a:pt x="3062262" y="1233290"/>
                  </a:lnTo>
                  <a:lnTo>
                    <a:pt x="3068601" y="1240856"/>
                  </a:lnTo>
                  <a:lnTo>
                    <a:pt x="3074712" y="1246714"/>
                  </a:lnTo>
                  <a:lnTo>
                    <a:pt x="3109288" y="1226853"/>
                  </a:lnTo>
                  <a:lnTo>
                    <a:pt x="3109533" y="1210410"/>
                  </a:lnTo>
                  <a:lnTo>
                    <a:pt x="3102963" y="1199393"/>
                  </a:lnTo>
                  <a:lnTo>
                    <a:pt x="3091006" y="1194323"/>
                  </a:lnTo>
                  <a:lnTo>
                    <a:pt x="3075087" y="1195718"/>
                  </a:lnTo>
                  <a:close/>
                </a:path>
                <a:path w="5288280" h="8138159">
                  <a:moveTo>
                    <a:pt x="3919035" y="7335106"/>
                  </a:moveTo>
                  <a:lnTo>
                    <a:pt x="3908995" y="7341513"/>
                  </a:lnTo>
                  <a:lnTo>
                    <a:pt x="3903839" y="7352544"/>
                  </a:lnTo>
                  <a:lnTo>
                    <a:pt x="3903922" y="7366780"/>
                  </a:lnTo>
                  <a:lnTo>
                    <a:pt x="3907251" y="7371727"/>
                  </a:lnTo>
                  <a:lnTo>
                    <a:pt x="3913956" y="7376061"/>
                  </a:lnTo>
                  <a:lnTo>
                    <a:pt x="3922107" y="7380130"/>
                  </a:lnTo>
                  <a:lnTo>
                    <a:pt x="3929771" y="7384281"/>
                  </a:lnTo>
                  <a:lnTo>
                    <a:pt x="3936460" y="7378594"/>
                  </a:lnTo>
                  <a:lnTo>
                    <a:pt x="3943559" y="7372936"/>
                  </a:lnTo>
                  <a:lnTo>
                    <a:pt x="3949235" y="7367237"/>
                  </a:lnTo>
                  <a:lnTo>
                    <a:pt x="3951656" y="7361425"/>
                  </a:lnTo>
                  <a:lnTo>
                    <a:pt x="3950054" y="7353613"/>
                  </a:lnTo>
                  <a:lnTo>
                    <a:pt x="3945693" y="7345216"/>
                  </a:lnTo>
                  <a:lnTo>
                    <a:pt x="3939800" y="7338255"/>
                  </a:lnTo>
                  <a:lnTo>
                    <a:pt x="3933602" y="7334747"/>
                  </a:lnTo>
                  <a:lnTo>
                    <a:pt x="3919035" y="7335106"/>
                  </a:lnTo>
                  <a:close/>
                </a:path>
                <a:path w="5288280" h="8138159">
                  <a:moveTo>
                    <a:pt x="3759836" y="6321330"/>
                  </a:moveTo>
                  <a:lnTo>
                    <a:pt x="3755129" y="6326339"/>
                  </a:lnTo>
                  <a:lnTo>
                    <a:pt x="3750690" y="6328895"/>
                  </a:lnTo>
                  <a:lnTo>
                    <a:pt x="3752444" y="6332855"/>
                  </a:lnTo>
                  <a:lnTo>
                    <a:pt x="3753203" y="6339003"/>
                  </a:lnTo>
                  <a:lnTo>
                    <a:pt x="3756041" y="6340245"/>
                  </a:lnTo>
                  <a:lnTo>
                    <a:pt x="3760529" y="6342158"/>
                  </a:lnTo>
                  <a:lnTo>
                    <a:pt x="3768317" y="6343003"/>
                  </a:lnTo>
                  <a:lnTo>
                    <a:pt x="3771446" y="6340411"/>
                  </a:lnTo>
                  <a:lnTo>
                    <a:pt x="3777356" y="6333638"/>
                  </a:lnTo>
                  <a:lnTo>
                    <a:pt x="3777982" y="6327974"/>
                  </a:lnTo>
                  <a:lnTo>
                    <a:pt x="3773481" y="6323845"/>
                  </a:lnTo>
                  <a:lnTo>
                    <a:pt x="3764009" y="6321674"/>
                  </a:lnTo>
                  <a:lnTo>
                    <a:pt x="3759836" y="6321330"/>
                  </a:lnTo>
                  <a:close/>
                </a:path>
                <a:path w="5288280" h="8138159">
                  <a:moveTo>
                    <a:pt x="2931746" y="917928"/>
                  </a:moveTo>
                  <a:lnTo>
                    <a:pt x="2897887" y="936671"/>
                  </a:lnTo>
                  <a:lnTo>
                    <a:pt x="2902564" y="941102"/>
                  </a:lnTo>
                  <a:lnTo>
                    <a:pt x="2909071" y="950412"/>
                  </a:lnTo>
                  <a:lnTo>
                    <a:pt x="2911699" y="949655"/>
                  </a:lnTo>
                  <a:lnTo>
                    <a:pt x="2919799" y="945861"/>
                  </a:lnTo>
                  <a:lnTo>
                    <a:pt x="2927636" y="941430"/>
                  </a:lnTo>
                  <a:lnTo>
                    <a:pt x="2943050" y="931995"/>
                  </a:lnTo>
                  <a:lnTo>
                    <a:pt x="2938286" y="927233"/>
                  </a:lnTo>
                  <a:lnTo>
                    <a:pt x="2931746" y="917928"/>
                  </a:lnTo>
                  <a:close/>
                </a:path>
                <a:path w="5288280" h="8138159">
                  <a:moveTo>
                    <a:pt x="3810321" y="6515546"/>
                  </a:moveTo>
                  <a:lnTo>
                    <a:pt x="3807703" y="6516577"/>
                  </a:lnTo>
                  <a:lnTo>
                    <a:pt x="3799679" y="6520302"/>
                  </a:lnTo>
                  <a:lnTo>
                    <a:pt x="3791953" y="6524799"/>
                  </a:lnTo>
                  <a:lnTo>
                    <a:pt x="3776768" y="6534482"/>
                  </a:lnTo>
                  <a:lnTo>
                    <a:pt x="3781556" y="6538965"/>
                  </a:lnTo>
                  <a:lnTo>
                    <a:pt x="3788192" y="6548220"/>
                  </a:lnTo>
                  <a:lnTo>
                    <a:pt x="3790877" y="6547179"/>
                  </a:lnTo>
                  <a:lnTo>
                    <a:pt x="3798901" y="6543454"/>
                  </a:lnTo>
                  <a:lnTo>
                    <a:pt x="3806626" y="6538953"/>
                  </a:lnTo>
                  <a:lnTo>
                    <a:pt x="3821807" y="6529240"/>
                  </a:lnTo>
                  <a:lnTo>
                    <a:pt x="3816980" y="6524729"/>
                  </a:lnTo>
                  <a:lnTo>
                    <a:pt x="3810321" y="6515546"/>
                  </a:lnTo>
                  <a:close/>
                </a:path>
                <a:path w="5288280" h="8138159">
                  <a:moveTo>
                    <a:pt x="3968709" y="7561782"/>
                  </a:moveTo>
                  <a:lnTo>
                    <a:pt x="3966492" y="7562750"/>
                  </a:lnTo>
                  <a:lnTo>
                    <a:pt x="3959557" y="7566363"/>
                  </a:lnTo>
                  <a:lnTo>
                    <a:pt x="3952896" y="7570615"/>
                  </a:lnTo>
                  <a:lnTo>
                    <a:pt x="3939802" y="7579703"/>
                  </a:lnTo>
                  <a:lnTo>
                    <a:pt x="3944201" y="7583458"/>
                  </a:lnTo>
                  <a:lnTo>
                    <a:pt x="3948568" y="7587222"/>
                  </a:lnTo>
                  <a:lnTo>
                    <a:pt x="3953041" y="7591011"/>
                  </a:lnTo>
                  <a:lnTo>
                    <a:pt x="3979161" y="7573486"/>
                  </a:lnTo>
                  <a:lnTo>
                    <a:pt x="3974822" y="7569677"/>
                  </a:lnTo>
                  <a:lnTo>
                    <a:pt x="3968709" y="7561782"/>
                  </a:lnTo>
                  <a:close/>
                </a:path>
                <a:path w="5288280" h="8138159">
                  <a:moveTo>
                    <a:pt x="3723746" y="5351155"/>
                  </a:moveTo>
                  <a:lnTo>
                    <a:pt x="3718991" y="5353394"/>
                  </a:lnTo>
                  <a:lnTo>
                    <a:pt x="3714069" y="5359165"/>
                  </a:lnTo>
                  <a:lnTo>
                    <a:pt x="3709075" y="5366445"/>
                  </a:lnTo>
                  <a:lnTo>
                    <a:pt x="3704104" y="5373211"/>
                  </a:lnTo>
                  <a:lnTo>
                    <a:pt x="3708533" y="5381195"/>
                  </a:lnTo>
                  <a:lnTo>
                    <a:pt x="3712870" y="5389536"/>
                  </a:lnTo>
                  <a:lnTo>
                    <a:pt x="3717596" y="5396498"/>
                  </a:lnTo>
                  <a:lnTo>
                    <a:pt x="3723191" y="5400348"/>
                  </a:lnTo>
                  <a:lnTo>
                    <a:pt x="3730655" y="5400054"/>
                  </a:lnTo>
                  <a:lnTo>
                    <a:pt x="3739516" y="5396667"/>
                  </a:lnTo>
                  <a:lnTo>
                    <a:pt x="3747262" y="5391467"/>
                  </a:lnTo>
                  <a:lnTo>
                    <a:pt x="3751381" y="5385732"/>
                  </a:lnTo>
                  <a:lnTo>
                    <a:pt x="3751986" y="5372080"/>
                  </a:lnTo>
                  <a:lnTo>
                    <a:pt x="3746799" y="5361339"/>
                  </a:lnTo>
                  <a:lnTo>
                    <a:pt x="3736993" y="5354150"/>
                  </a:lnTo>
                  <a:lnTo>
                    <a:pt x="3723746" y="5351155"/>
                  </a:lnTo>
                  <a:close/>
                </a:path>
                <a:path w="5288280" h="8138159">
                  <a:moveTo>
                    <a:pt x="3783988" y="5781929"/>
                  </a:moveTo>
                  <a:lnTo>
                    <a:pt x="3780590" y="5785871"/>
                  </a:lnTo>
                  <a:lnTo>
                    <a:pt x="3774370" y="5789981"/>
                  </a:lnTo>
                  <a:lnTo>
                    <a:pt x="3774643" y="5793691"/>
                  </a:lnTo>
                  <a:lnTo>
                    <a:pt x="3774872" y="5797340"/>
                  </a:lnTo>
                  <a:lnTo>
                    <a:pt x="3781601" y="5800623"/>
                  </a:lnTo>
                  <a:lnTo>
                    <a:pt x="3785473" y="5804079"/>
                  </a:lnTo>
                  <a:lnTo>
                    <a:pt x="3788837" y="5800142"/>
                  </a:lnTo>
                  <a:lnTo>
                    <a:pt x="3795058" y="5796032"/>
                  </a:lnTo>
                  <a:lnTo>
                    <a:pt x="3794795" y="5792389"/>
                  </a:lnTo>
                  <a:lnTo>
                    <a:pt x="3794483" y="5788650"/>
                  </a:lnTo>
                  <a:lnTo>
                    <a:pt x="3787860" y="5785385"/>
                  </a:lnTo>
                  <a:lnTo>
                    <a:pt x="3783988" y="5781929"/>
                  </a:lnTo>
                  <a:close/>
                </a:path>
                <a:path w="5288280" h="8138159">
                  <a:moveTo>
                    <a:pt x="3651814" y="4946080"/>
                  </a:moveTo>
                  <a:lnTo>
                    <a:pt x="3647941" y="4950716"/>
                  </a:lnTo>
                  <a:lnTo>
                    <a:pt x="3639954" y="4957135"/>
                  </a:lnTo>
                  <a:lnTo>
                    <a:pt x="3641059" y="4959579"/>
                  </a:lnTo>
                  <a:lnTo>
                    <a:pt x="3644736" y="4966727"/>
                  </a:lnTo>
                  <a:lnTo>
                    <a:pt x="3649104" y="4973580"/>
                  </a:lnTo>
                  <a:lnTo>
                    <a:pt x="3653804" y="4980290"/>
                  </a:lnTo>
                  <a:lnTo>
                    <a:pt x="3658476" y="4987012"/>
                  </a:lnTo>
                  <a:lnTo>
                    <a:pt x="3662248" y="4982391"/>
                  </a:lnTo>
                  <a:lnTo>
                    <a:pt x="3670101" y="4975993"/>
                  </a:lnTo>
                  <a:lnTo>
                    <a:pt x="3669014" y="4973443"/>
                  </a:lnTo>
                  <a:lnTo>
                    <a:pt x="3665407" y="4966290"/>
                  </a:lnTo>
                  <a:lnTo>
                    <a:pt x="3661098" y="4959448"/>
                  </a:lnTo>
                  <a:lnTo>
                    <a:pt x="3651814" y="4946080"/>
                  </a:lnTo>
                  <a:close/>
                </a:path>
                <a:path w="5288280" h="8138159">
                  <a:moveTo>
                    <a:pt x="3693085" y="5144359"/>
                  </a:moveTo>
                  <a:lnTo>
                    <a:pt x="3687892" y="5148183"/>
                  </a:lnTo>
                  <a:lnTo>
                    <a:pt x="3683536" y="5155675"/>
                  </a:lnTo>
                  <a:lnTo>
                    <a:pt x="3679537" y="5164746"/>
                  </a:lnTo>
                  <a:lnTo>
                    <a:pt x="3675416" y="5173302"/>
                  </a:lnTo>
                  <a:lnTo>
                    <a:pt x="3681413" y="5180357"/>
                  </a:lnTo>
                  <a:lnTo>
                    <a:pt x="3687453" y="5187883"/>
                  </a:lnTo>
                  <a:lnTo>
                    <a:pt x="3693391" y="5193784"/>
                  </a:lnTo>
                  <a:lnTo>
                    <a:pt x="3726914" y="5175312"/>
                  </a:lnTo>
                  <a:lnTo>
                    <a:pt x="3726676" y="5159669"/>
                  </a:lnTo>
                  <a:lnTo>
                    <a:pt x="3719996" y="5148969"/>
                  </a:lnTo>
                  <a:lnTo>
                    <a:pt x="3708317" y="5143703"/>
                  </a:lnTo>
                  <a:lnTo>
                    <a:pt x="3693085" y="5144359"/>
                  </a:lnTo>
                  <a:close/>
                </a:path>
                <a:path w="5288280" h="8138159">
                  <a:moveTo>
                    <a:pt x="3485977" y="3880592"/>
                  </a:moveTo>
                  <a:lnTo>
                    <a:pt x="3473123" y="3917933"/>
                  </a:lnTo>
                  <a:lnTo>
                    <a:pt x="3471745" y="3942270"/>
                  </a:lnTo>
                  <a:lnTo>
                    <a:pt x="3478972" y="3956799"/>
                  </a:lnTo>
                  <a:lnTo>
                    <a:pt x="3491933" y="3964714"/>
                  </a:lnTo>
                  <a:lnTo>
                    <a:pt x="3499749" y="3965263"/>
                  </a:lnTo>
                  <a:lnTo>
                    <a:pt x="3509084" y="3962798"/>
                  </a:lnTo>
                  <a:lnTo>
                    <a:pt x="3518101" y="3958187"/>
                  </a:lnTo>
                  <a:lnTo>
                    <a:pt x="3524965" y="3952300"/>
                  </a:lnTo>
                  <a:lnTo>
                    <a:pt x="3532545" y="3939090"/>
                  </a:lnTo>
                  <a:lnTo>
                    <a:pt x="3533235" y="3925864"/>
                  </a:lnTo>
                  <a:lnTo>
                    <a:pt x="3527606" y="3913630"/>
                  </a:lnTo>
                  <a:lnTo>
                    <a:pt x="3516228" y="3903395"/>
                  </a:lnTo>
                  <a:lnTo>
                    <a:pt x="3502667" y="3896569"/>
                  </a:lnTo>
                  <a:lnTo>
                    <a:pt x="3491647" y="3892444"/>
                  </a:lnTo>
                  <a:lnTo>
                    <a:pt x="3485355" y="3888094"/>
                  </a:lnTo>
                  <a:lnTo>
                    <a:pt x="3485977" y="3880592"/>
                  </a:lnTo>
                  <a:close/>
                </a:path>
                <a:path w="5288280" h="8138159">
                  <a:moveTo>
                    <a:pt x="3865825" y="6923337"/>
                  </a:moveTo>
                  <a:lnTo>
                    <a:pt x="3857499" y="6928267"/>
                  </a:lnTo>
                  <a:lnTo>
                    <a:pt x="3848760" y="6933100"/>
                  </a:lnTo>
                  <a:lnTo>
                    <a:pt x="3841503" y="6938281"/>
                  </a:lnTo>
                  <a:lnTo>
                    <a:pt x="3837628" y="6944256"/>
                  </a:lnTo>
                  <a:lnTo>
                    <a:pt x="3838227" y="6952048"/>
                  </a:lnTo>
                  <a:lnTo>
                    <a:pt x="3842101" y="6961082"/>
                  </a:lnTo>
                  <a:lnTo>
                    <a:pt x="3847976" y="6969131"/>
                  </a:lnTo>
                  <a:lnTo>
                    <a:pt x="3854579" y="6973966"/>
                  </a:lnTo>
                  <a:lnTo>
                    <a:pt x="3869445" y="6976197"/>
                  </a:lnTo>
                  <a:lnTo>
                    <a:pt x="3880592" y="6971344"/>
                  </a:lnTo>
                  <a:lnTo>
                    <a:pt x="3887459" y="6960957"/>
                  </a:lnTo>
                  <a:lnTo>
                    <a:pt x="3889486" y="6946588"/>
                  </a:lnTo>
                  <a:lnTo>
                    <a:pt x="3886855" y="6940676"/>
                  </a:lnTo>
                  <a:lnTo>
                    <a:pt x="3880692" y="6934874"/>
                  </a:lnTo>
                  <a:lnTo>
                    <a:pt x="3873011" y="6929115"/>
                  </a:lnTo>
                  <a:lnTo>
                    <a:pt x="3865825" y="6923337"/>
                  </a:lnTo>
                  <a:close/>
                </a:path>
                <a:path w="5288280" h="8138159">
                  <a:moveTo>
                    <a:pt x="3180765" y="2573092"/>
                  </a:moveTo>
                  <a:lnTo>
                    <a:pt x="3173991" y="2574935"/>
                  </a:lnTo>
                  <a:lnTo>
                    <a:pt x="3167029" y="2580197"/>
                  </a:lnTo>
                  <a:lnTo>
                    <a:pt x="3159986" y="2586957"/>
                  </a:lnTo>
                  <a:lnTo>
                    <a:pt x="3152971" y="2593293"/>
                  </a:lnTo>
                  <a:lnTo>
                    <a:pt x="3157459" y="2601564"/>
                  </a:lnTo>
                  <a:lnTo>
                    <a:pt x="3161822" y="2610241"/>
                  </a:lnTo>
                  <a:lnTo>
                    <a:pt x="3166679" y="2617679"/>
                  </a:lnTo>
                  <a:lnTo>
                    <a:pt x="3172650" y="2622231"/>
                  </a:lnTo>
                  <a:lnTo>
                    <a:pt x="3180023" y="2622796"/>
                  </a:lnTo>
                  <a:lnTo>
                    <a:pt x="3189066" y="2620258"/>
                  </a:lnTo>
                  <a:lnTo>
                    <a:pt x="3197459" y="2615626"/>
                  </a:lnTo>
                  <a:lnTo>
                    <a:pt x="3202882" y="2609912"/>
                  </a:lnTo>
                  <a:lnTo>
                    <a:pt x="3207039" y="2595604"/>
                  </a:lnTo>
                  <a:lnTo>
                    <a:pt x="3203820" y="2584196"/>
                  </a:lnTo>
                  <a:lnTo>
                    <a:pt x="3194604" y="2576441"/>
                  </a:lnTo>
                  <a:lnTo>
                    <a:pt x="3180765" y="2573092"/>
                  </a:lnTo>
                  <a:close/>
                </a:path>
                <a:path w="5288280" h="8138159">
                  <a:moveTo>
                    <a:pt x="3149198" y="2369709"/>
                  </a:moveTo>
                  <a:lnTo>
                    <a:pt x="3140821" y="2371631"/>
                  </a:lnTo>
                  <a:lnTo>
                    <a:pt x="3132189" y="2375950"/>
                  </a:lnTo>
                  <a:lnTo>
                    <a:pt x="3124930" y="2381797"/>
                  </a:lnTo>
                  <a:lnTo>
                    <a:pt x="3120671" y="2388304"/>
                  </a:lnTo>
                  <a:lnTo>
                    <a:pt x="3121264" y="2394769"/>
                  </a:lnTo>
                  <a:lnTo>
                    <a:pt x="3125344" y="2402335"/>
                  </a:lnTo>
                  <a:lnTo>
                    <a:pt x="3130940" y="2410372"/>
                  </a:lnTo>
                  <a:lnTo>
                    <a:pt x="3136080" y="2418255"/>
                  </a:lnTo>
                  <a:lnTo>
                    <a:pt x="3143950" y="2413270"/>
                  </a:lnTo>
                  <a:lnTo>
                    <a:pt x="3152036" y="2408477"/>
                  </a:lnTo>
                  <a:lnTo>
                    <a:pt x="3159355" y="2403224"/>
                  </a:lnTo>
                  <a:lnTo>
                    <a:pt x="3164922" y="2396857"/>
                  </a:lnTo>
                  <a:lnTo>
                    <a:pt x="3168402" y="2386550"/>
                  </a:lnTo>
                  <a:lnTo>
                    <a:pt x="3166440" y="2377679"/>
                  </a:lnTo>
                  <a:lnTo>
                    <a:pt x="3159788" y="2371609"/>
                  </a:lnTo>
                  <a:lnTo>
                    <a:pt x="3149198" y="2369709"/>
                  </a:lnTo>
                  <a:close/>
                </a:path>
                <a:path w="5288280" h="8138159">
                  <a:moveTo>
                    <a:pt x="3206932" y="2779603"/>
                  </a:moveTo>
                  <a:lnTo>
                    <a:pt x="3196447" y="2784649"/>
                  </a:lnTo>
                  <a:lnTo>
                    <a:pt x="3190217" y="2794709"/>
                  </a:lnTo>
                  <a:lnTo>
                    <a:pt x="3188816" y="2808402"/>
                  </a:lnTo>
                  <a:lnTo>
                    <a:pt x="3191546" y="2814086"/>
                  </a:lnTo>
                  <a:lnTo>
                    <a:pt x="3197570" y="2819511"/>
                  </a:lnTo>
                  <a:lnTo>
                    <a:pt x="3205008" y="2824844"/>
                  </a:lnTo>
                  <a:lnTo>
                    <a:pt x="3211982" y="2830249"/>
                  </a:lnTo>
                  <a:lnTo>
                    <a:pt x="3219416" y="2825231"/>
                  </a:lnTo>
                  <a:lnTo>
                    <a:pt x="3227226" y="2820282"/>
                  </a:lnTo>
                  <a:lnTo>
                    <a:pt x="3233630" y="2815037"/>
                  </a:lnTo>
                  <a:lnTo>
                    <a:pt x="3236851" y="2809130"/>
                  </a:lnTo>
                  <a:lnTo>
                    <a:pt x="3236132" y="2801548"/>
                  </a:lnTo>
                  <a:lnTo>
                    <a:pt x="3232534" y="2792934"/>
                  </a:lnTo>
                  <a:lnTo>
                    <a:pt x="3227157" y="2785373"/>
                  </a:lnTo>
                  <a:lnTo>
                    <a:pt x="3221102" y="2780953"/>
                  </a:lnTo>
                  <a:lnTo>
                    <a:pt x="3206932" y="2779603"/>
                  </a:lnTo>
                  <a:close/>
                </a:path>
                <a:path w="5288280" h="8138159">
                  <a:moveTo>
                    <a:pt x="3011320" y="1532517"/>
                  </a:moveTo>
                  <a:lnTo>
                    <a:pt x="3005782" y="1536291"/>
                  </a:lnTo>
                  <a:lnTo>
                    <a:pt x="3000944" y="1543528"/>
                  </a:lnTo>
                  <a:lnTo>
                    <a:pt x="2996527" y="1552077"/>
                  </a:lnTo>
                  <a:lnTo>
                    <a:pt x="2991966" y="1560347"/>
                  </a:lnTo>
                  <a:lnTo>
                    <a:pt x="2998121" y="1567253"/>
                  </a:lnTo>
                  <a:lnTo>
                    <a:pt x="3004275" y="1574643"/>
                  </a:lnTo>
                  <a:lnTo>
                    <a:pt x="3010466" y="1580543"/>
                  </a:lnTo>
                  <a:lnTo>
                    <a:pt x="3016731" y="1582977"/>
                  </a:lnTo>
                  <a:lnTo>
                    <a:pt x="3025094" y="1581245"/>
                  </a:lnTo>
                  <a:lnTo>
                    <a:pt x="3034072" y="1576640"/>
                  </a:lnTo>
                  <a:lnTo>
                    <a:pt x="3041498" y="1570471"/>
                  </a:lnTo>
                  <a:lnTo>
                    <a:pt x="3045205" y="1564046"/>
                  </a:lnTo>
                  <a:lnTo>
                    <a:pt x="3044792" y="1548572"/>
                  </a:lnTo>
                  <a:lnTo>
                    <a:pt x="3038160" y="1537689"/>
                  </a:lnTo>
                  <a:lnTo>
                    <a:pt x="3026580" y="1532102"/>
                  </a:lnTo>
                  <a:lnTo>
                    <a:pt x="3011320" y="1532517"/>
                  </a:lnTo>
                  <a:close/>
                </a:path>
                <a:path w="5288280" h="8138159">
                  <a:moveTo>
                    <a:pt x="3828004" y="6726033"/>
                  </a:moveTo>
                  <a:lnTo>
                    <a:pt x="3819322" y="6729512"/>
                  </a:lnTo>
                  <a:lnTo>
                    <a:pt x="3811893" y="6734654"/>
                  </a:lnTo>
                  <a:lnTo>
                    <a:pt x="3807844" y="6740421"/>
                  </a:lnTo>
                  <a:lnTo>
                    <a:pt x="3806834" y="6754324"/>
                  </a:lnTo>
                  <a:lnTo>
                    <a:pt x="3811905" y="6764771"/>
                  </a:lnTo>
                  <a:lnTo>
                    <a:pt x="3821832" y="6771054"/>
                  </a:lnTo>
                  <a:lnTo>
                    <a:pt x="3835390" y="6772463"/>
                  </a:lnTo>
                  <a:lnTo>
                    <a:pt x="3840984" y="6769689"/>
                  </a:lnTo>
                  <a:lnTo>
                    <a:pt x="3846291" y="6763612"/>
                  </a:lnTo>
                  <a:lnTo>
                    <a:pt x="3851478" y="6756114"/>
                  </a:lnTo>
                  <a:lnTo>
                    <a:pt x="3856711" y="6749077"/>
                  </a:lnTo>
                  <a:lnTo>
                    <a:pt x="3851637" y="6741953"/>
                  </a:lnTo>
                  <a:lnTo>
                    <a:pt x="3846630" y="6734435"/>
                  </a:lnTo>
                  <a:lnTo>
                    <a:pt x="3841438" y="6728282"/>
                  </a:lnTo>
                  <a:lnTo>
                    <a:pt x="3835810" y="6725255"/>
                  </a:lnTo>
                  <a:lnTo>
                    <a:pt x="3828004" y="6726033"/>
                  </a:lnTo>
                  <a:close/>
                </a:path>
                <a:path w="5288280" h="8138159">
                  <a:moveTo>
                    <a:pt x="3238382" y="2982101"/>
                  </a:moveTo>
                  <a:lnTo>
                    <a:pt x="3232864" y="2985781"/>
                  </a:lnTo>
                  <a:lnTo>
                    <a:pt x="3228178" y="2993042"/>
                  </a:lnTo>
                  <a:lnTo>
                    <a:pt x="3223853" y="3001862"/>
                  </a:lnTo>
                  <a:lnTo>
                    <a:pt x="3219416" y="3010215"/>
                  </a:lnTo>
                  <a:lnTo>
                    <a:pt x="3225607" y="3016862"/>
                  </a:lnTo>
                  <a:lnTo>
                    <a:pt x="3231825" y="3024022"/>
                  </a:lnTo>
                  <a:lnTo>
                    <a:pt x="3238069" y="3029757"/>
                  </a:lnTo>
                  <a:lnTo>
                    <a:pt x="3244344" y="3032130"/>
                  </a:lnTo>
                  <a:lnTo>
                    <a:pt x="3252825" y="3030380"/>
                  </a:lnTo>
                  <a:lnTo>
                    <a:pt x="3261877" y="3025764"/>
                  </a:lnTo>
                  <a:lnTo>
                    <a:pt x="3269289" y="3019597"/>
                  </a:lnTo>
                  <a:lnTo>
                    <a:pt x="3272851" y="3013195"/>
                  </a:lnTo>
                  <a:lnTo>
                    <a:pt x="3272017" y="2997937"/>
                  </a:lnTo>
                  <a:lnTo>
                    <a:pt x="3265251" y="2987097"/>
                  </a:lnTo>
                  <a:lnTo>
                    <a:pt x="3253667" y="2981532"/>
                  </a:lnTo>
                  <a:lnTo>
                    <a:pt x="3238382" y="2982101"/>
                  </a:lnTo>
                  <a:close/>
                </a:path>
                <a:path w="5288280" h="8138159">
                  <a:moveTo>
                    <a:pt x="3113595" y="2163042"/>
                  </a:moveTo>
                  <a:lnTo>
                    <a:pt x="3104748" y="2165937"/>
                  </a:lnTo>
                  <a:lnTo>
                    <a:pt x="3098342" y="2172581"/>
                  </a:lnTo>
                  <a:lnTo>
                    <a:pt x="3094822" y="2182646"/>
                  </a:lnTo>
                  <a:lnTo>
                    <a:pt x="3094263" y="2186522"/>
                  </a:lnTo>
                  <a:lnTo>
                    <a:pt x="3105538" y="2196461"/>
                  </a:lnTo>
                  <a:lnTo>
                    <a:pt x="3108112" y="2195368"/>
                  </a:lnTo>
                  <a:lnTo>
                    <a:pt x="3116100" y="2191538"/>
                  </a:lnTo>
                  <a:lnTo>
                    <a:pt x="3123810" y="2187008"/>
                  </a:lnTo>
                  <a:lnTo>
                    <a:pt x="3131396" y="2182175"/>
                  </a:lnTo>
                  <a:lnTo>
                    <a:pt x="3139008" y="2177435"/>
                  </a:lnTo>
                  <a:lnTo>
                    <a:pt x="3134144" y="2172689"/>
                  </a:lnTo>
                  <a:lnTo>
                    <a:pt x="3130036" y="2165757"/>
                  </a:lnTo>
                  <a:lnTo>
                    <a:pt x="3124440" y="2164225"/>
                  </a:lnTo>
                  <a:lnTo>
                    <a:pt x="3113595" y="2163042"/>
                  </a:lnTo>
                  <a:close/>
                </a:path>
                <a:path w="5288280" h="8138159">
                  <a:moveTo>
                    <a:pt x="3698681" y="5886051"/>
                  </a:moveTo>
                  <a:lnTo>
                    <a:pt x="3692544" y="5887757"/>
                  </a:lnTo>
                  <a:lnTo>
                    <a:pt x="3686053" y="5892840"/>
                  </a:lnTo>
                  <a:lnTo>
                    <a:pt x="3679410" y="5899375"/>
                  </a:lnTo>
                  <a:lnTo>
                    <a:pt x="3672818" y="5905433"/>
                  </a:lnTo>
                  <a:lnTo>
                    <a:pt x="3676681" y="5913493"/>
                  </a:lnTo>
                  <a:lnTo>
                    <a:pt x="3680408" y="5921864"/>
                  </a:lnTo>
                  <a:lnTo>
                    <a:pt x="3684644" y="5929059"/>
                  </a:lnTo>
                  <a:lnTo>
                    <a:pt x="3690039" y="5933585"/>
                  </a:lnTo>
                  <a:lnTo>
                    <a:pt x="3696968" y="5934186"/>
                  </a:lnTo>
                  <a:lnTo>
                    <a:pt x="3705560" y="5931951"/>
                  </a:lnTo>
                  <a:lnTo>
                    <a:pt x="3713593" y="5927749"/>
                  </a:lnTo>
                  <a:lnTo>
                    <a:pt x="3718844" y="5922454"/>
                  </a:lnTo>
                  <a:lnTo>
                    <a:pt x="3723032" y="5908898"/>
                  </a:lnTo>
                  <a:lnTo>
                    <a:pt x="3720210" y="5897795"/>
                  </a:lnTo>
                  <a:lnTo>
                    <a:pt x="3711664" y="5889920"/>
                  </a:lnTo>
                  <a:lnTo>
                    <a:pt x="3698681" y="5886051"/>
                  </a:lnTo>
                  <a:close/>
                </a:path>
                <a:path w="5288280" h="8138159">
                  <a:moveTo>
                    <a:pt x="3048021" y="1768841"/>
                  </a:moveTo>
                  <a:lnTo>
                    <a:pt x="3042359" y="1769729"/>
                  </a:lnTo>
                  <a:lnTo>
                    <a:pt x="3040402" y="1770381"/>
                  </a:lnTo>
                  <a:lnTo>
                    <a:pt x="3040165" y="1779371"/>
                  </a:lnTo>
                  <a:lnTo>
                    <a:pt x="3039094" y="1784360"/>
                  </a:lnTo>
                  <a:lnTo>
                    <a:pt x="3045273" y="1785457"/>
                  </a:lnTo>
                  <a:lnTo>
                    <a:pt x="3051577" y="1787567"/>
                  </a:lnTo>
                  <a:lnTo>
                    <a:pt x="3059250" y="1786363"/>
                  </a:lnTo>
                  <a:lnTo>
                    <a:pt x="3059501" y="1777026"/>
                  </a:lnTo>
                  <a:lnTo>
                    <a:pt x="3060505" y="1772048"/>
                  </a:lnTo>
                  <a:lnTo>
                    <a:pt x="3054359" y="1770946"/>
                  </a:lnTo>
                  <a:lnTo>
                    <a:pt x="3048021" y="1768841"/>
                  </a:lnTo>
                  <a:close/>
                </a:path>
                <a:path w="5288280" h="8138159">
                  <a:moveTo>
                    <a:pt x="3777580" y="7037184"/>
                  </a:moveTo>
                  <a:lnTo>
                    <a:pt x="3769417" y="7042102"/>
                  </a:lnTo>
                  <a:lnTo>
                    <a:pt x="3760994" y="7046880"/>
                  </a:lnTo>
                  <a:lnTo>
                    <a:pt x="3753448" y="7052166"/>
                  </a:lnTo>
                  <a:lnTo>
                    <a:pt x="3747918" y="7058608"/>
                  </a:lnTo>
                  <a:lnTo>
                    <a:pt x="3745235" y="7067975"/>
                  </a:lnTo>
                  <a:lnTo>
                    <a:pt x="3747756" y="7076225"/>
                  </a:lnTo>
                  <a:lnTo>
                    <a:pt x="3754620" y="7082858"/>
                  </a:lnTo>
                  <a:lnTo>
                    <a:pt x="3764961" y="7087373"/>
                  </a:lnTo>
                  <a:lnTo>
                    <a:pt x="3796113" y="7069538"/>
                  </a:lnTo>
                  <a:lnTo>
                    <a:pt x="3777580" y="7037184"/>
                  </a:lnTo>
                  <a:close/>
                </a:path>
                <a:path w="5288280" h="8138159">
                  <a:moveTo>
                    <a:pt x="3665564" y="5675652"/>
                  </a:moveTo>
                  <a:lnTo>
                    <a:pt x="3651862" y="5679104"/>
                  </a:lnTo>
                  <a:lnTo>
                    <a:pt x="3646285" y="5684307"/>
                  </a:lnTo>
                  <a:lnTo>
                    <a:pt x="3641812" y="5692914"/>
                  </a:lnTo>
                  <a:lnTo>
                    <a:pt x="3639266" y="5702600"/>
                  </a:lnTo>
                  <a:lnTo>
                    <a:pt x="3639468" y="5711042"/>
                  </a:lnTo>
                  <a:lnTo>
                    <a:pt x="3645438" y="5724385"/>
                  </a:lnTo>
                  <a:lnTo>
                    <a:pt x="3655039" y="5733268"/>
                  </a:lnTo>
                  <a:lnTo>
                    <a:pt x="3667473" y="5736250"/>
                  </a:lnTo>
                  <a:lnTo>
                    <a:pt x="3681942" y="5731892"/>
                  </a:lnTo>
                  <a:lnTo>
                    <a:pt x="3686981" y="5726470"/>
                  </a:lnTo>
                  <a:lnTo>
                    <a:pt x="3690398" y="5718151"/>
                  </a:lnTo>
                  <a:lnTo>
                    <a:pt x="3693112" y="5708600"/>
                  </a:lnTo>
                  <a:lnTo>
                    <a:pt x="3696046" y="5699479"/>
                  </a:lnTo>
                  <a:lnTo>
                    <a:pt x="3688233" y="5686317"/>
                  </a:lnTo>
                  <a:lnTo>
                    <a:pt x="3677880" y="5678216"/>
                  </a:lnTo>
                  <a:lnTo>
                    <a:pt x="3665564" y="5675652"/>
                  </a:lnTo>
                  <a:close/>
                </a:path>
                <a:path w="5288280" h="8138159">
                  <a:moveTo>
                    <a:pt x="3072705" y="1966417"/>
                  </a:moveTo>
                  <a:lnTo>
                    <a:pt x="3069169" y="1971448"/>
                  </a:lnTo>
                  <a:lnTo>
                    <a:pt x="3062159" y="1980812"/>
                  </a:lnTo>
                  <a:lnTo>
                    <a:pt x="3069593" y="1983450"/>
                  </a:lnTo>
                  <a:lnTo>
                    <a:pt x="3077042" y="1986182"/>
                  </a:lnTo>
                  <a:lnTo>
                    <a:pt x="3084542" y="1988584"/>
                  </a:lnTo>
                  <a:lnTo>
                    <a:pt x="3094833" y="1990838"/>
                  </a:lnTo>
                  <a:lnTo>
                    <a:pt x="3098875" y="1981595"/>
                  </a:lnTo>
                  <a:lnTo>
                    <a:pt x="3102296" y="1976926"/>
                  </a:lnTo>
                  <a:lnTo>
                    <a:pt x="3080020" y="1969089"/>
                  </a:lnTo>
                  <a:lnTo>
                    <a:pt x="3072705" y="1966417"/>
                  </a:lnTo>
                  <a:close/>
                </a:path>
                <a:path w="5288280" h="8138159">
                  <a:moveTo>
                    <a:pt x="3020850" y="2280685"/>
                  </a:moveTo>
                  <a:lnTo>
                    <a:pt x="3015117" y="2283769"/>
                  </a:lnTo>
                  <a:lnTo>
                    <a:pt x="3009838" y="2290333"/>
                  </a:lnTo>
                  <a:lnTo>
                    <a:pt x="3004752" y="2298417"/>
                  </a:lnTo>
                  <a:lnTo>
                    <a:pt x="2999600" y="2306058"/>
                  </a:lnTo>
                  <a:lnTo>
                    <a:pt x="3004274" y="2313202"/>
                  </a:lnTo>
                  <a:lnTo>
                    <a:pt x="3008951" y="2320862"/>
                  </a:lnTo>
                  <a:lnTo>
                    <a:pt x="3013750" y="2327082"/>
                  </a:lnTo>
                  <a:lnTo>
                    <a:pt x="3018789" y="2329907"/>
                  </a:lnTo>
                  <a:lnTo>
                    <a:pt x="3026538" y="2328745"/>
                  </a:lnTo>
                  <a:lnTo>
                    <a:pt x="3034916" y="2324967"/>
                  </a:lnTo>
                  <a:lnTo>
                    <a:pt x="3042006" y="2319582"/>
                  </a:lnTo>
                  <a:lnTo>
                    <a:pt x="3045890" y="2313603"/>
                  </a:lnTo>
                  <a:lnTo>
                    <a:pt x="3047218" y="2300325"/>
                  </a:lnTo>
                  <a:lnTo>
                    <a:pt x="3043583" y="2289214"/>
                  </a:lnTo>
                  <a:lnTo>
                    <a:pt x="3034841" y="2282068"/>
                  </a:lnTo>
                  <a:lnTo>
                    <a:pt x="3020850" y="2280685"/>
                  </a:lnTo>
                  <a:close/>
                </a:path>
                <a:path w="5288280" h="8138159">
                  <a:moveTo>
                    <a:pt x="2587785" y="855158"/>
                  </a:moveTo>
                  <a:lnTo>
                    <a:pt x="2581197" y="857079"/>
                  </a:lnTo>
                  <a:lnTo>
                    <a:pt x="2574181" y="862587"/>
                  </a:lnTo>
                  <a:lnTo>
                    <a:pt x="2566978" y="869609"/>
                  </a:lnTo>
                  <a:lnTo>
                    <a:pt x="2559828" y="876073"/>
                  </a:lnTo>
                  <a:lnTo>
                    <a:pt x="2564051" y="884541"/>
                  </a:lnTo>
                  <a:lnTo>
                    <a:pt x="2568130" y="893323"/>
                  </a:lnTo>
                  <a:lnTo>
                    <a:pt x="2572745" y="900923"/>
                  </a:lnTo>
                  <a:lnTo>
                    <a:pt x="2578574" y="905846"/>
                  </a:lnTo>
                  <a:lnTo>
                    <a:pt x="2585708" y="906362"/>
                  </a:lnTo>
                  <a:lnTo>
                    <a:pt x="2594702" y="904004"/>
                  </a:lnTo>
                  <a:lnTo>
                    <a:pt x="2603141" y="899667"/>
                  </a:lnTo>
                  <a:lnTo>
                    <a:pt x="2608610" y="894246"/>
                  </a:lnTo>
                  <a:lnTo>
                    <a:pt x="2612897" y="880079"/>
                  </a:lnTo>
                  <a:lnTo>
                    <a:pt x="2610125" y="868182"/>
                  </a:lnTo>
                  <a:lnTo>
                    <a:pt x="2601389" y="859545"/>
                  </a:lnTo>
                  <a:lnTo>
                    <a:pt x="2587785" y="855158"/>
                  </a:lnTo>
                  <a:close/>
                </a:path>
                <a:path w="5288280" h="8138159">
                  <a:moveTo>
                    <a:pt x="2677448" y="1462670"/>
                  </a:moveTo>
                  <a:lnTo>
                    <a:pt x="2664707" y="1469473"/>
                  </a:lnTo>
                  <a:lnTo>
                    <a:pt x="2660621" y="1475802"/>
                  </a:lnTo>
                  <a:lnTo>
                    <a:pt x="2658528" y="1484432"/>
                  </a:lnTo>
                  <a:lnTo>
                    <a:pt x="2657288" y="1494027"/>
                  </a:lnTo>
                  <a:lnTo>
                    <a:pt x="2655760" y="1503247"/>
                  </a:lnTo>
                  <a:lnTo>
                    <a:pt x="2666418" y="1513148"/>
                  </a:lnTo>
                  <a:lnTo>
                    <a:pt x="2678036" y="1518734"/>
                  </a:lnTo>
                  <a:lnTo>
                    <a:pt x="2690603" y="1519329"/>
                  </a:lnTo>
                  <a:lnTo>
                    <a:pt x="2704105" y="1514257"/>
                  </a:lnTo>
                  <a:lnTo>
                    <a:pt x="2712258" y="1507376"/>
                  </a:lnTo>
                  <a:lnTo>
                    <a:pt x="2716085" y="1499076"/>
                  </a:lnTo>
                  <a:lnTo>
                    <a:pt x="2715563" y="1489844"/>
                  </a:lnTo>
                  <a:lnTo>
                    <a:pt x="2710668" y="1480169"/>
                  </a:lnTo>
                  <a:lnTo>
                    <a:pt x="2700869" y="1469659"/>
                  </a:lnTo>
                  <a:lnTo>
                    <a:pt x="2689649" y="1463279"/>
                  </a:lnTo>
                  <a:lnTo>
                    <a:pt x="2677448" y="1462670"/>
                  </a:lnTo>
                  <a:close/>
                </a:path>
                <a:path w="5288280" h="8138159">
                  <a:moveTo>
                    <a:pt x="2621847" y="1062034"/>
                  </a:moveTo>
                  <a:lnTo>
                    <a:pt x="2611623" y="1068621"/>
                  </a:lnTo>
                  <a:lnTo>
                    <a:pt x="2604494" y="1079758"/>
                  </a:lnTo>
                  <a:lnTo>
                    <a:pt x="2599512" y="1093334"/>
                  </a:lnTo>
                  <a:lnTo>
                    <a:pt x="2605069" y="1100017"/>
                  </a:lnTo>
                  <a:lnTo>
                    <a:pt x="2610769" y="1107322"/>
                  </a:lnTo>
                  <a:lnTo>
                    <a:pt x="2616162" y="1112997"/>
                  </a:lnTo>
                  <a:lnTo>
                    <a:pt x="2620797" y="1114788"/>
                  </a:lnTo>
                  <a:lnTo>
                    <a:pt x="2629321" y="1111982"/>
                  </a:lnTo>
                  <a:lnTo>
                    <a:pt x="2637779" y="1107088"/>
                  </a:lnTo>
                  <a:lnTo>
                    <a:pt x="2644726" y="1100816"/>
                  </a:lnTo>
                  <a:lnTo>
                    <a:pt x="2648720" y="1093878"/>
                  </a:lnTo>
                  <a:lnTo>
                    <a:pt x="2648836" y="1085343"/>
                  </a:lnTo>
                  <a:lnTo>
                    <a:pt x="2646001" y="1075236"/>
                  </a:lnTo>
                  <a:lnTo>
                    <a:pt x="2641375" y="1066508"/>
                  </a:lnTo>
                  <a:lnTo>
                    <a:pt x="2636115" y="1062109"/>
                  </a:lnTo>
                  <a:lnTo>
                    <a:pt x="2621847" y="1062034"/>
                  </a:lnTo>
                  <a:close/>
                </a:path>
                <a:path w="5288280" h="8138159">
                  <a:moveTo>
                    <a:pt x="2653294" y="1258941"/>
                  </a:moveTo>
                  <a:lnTo>
                    <a:pt x="2623549" y="1289634"/>
                  </a:lnTo>
                  <a:lnTo>
                    <a:pt x="2628227" y="1302464"/>
                  </a:lnTo>
                  <a:lnTo>
                    <a:pt x="2636646" y="1311383"/>
                  </a:lnTo>
                  <a:lnTo>
                    <a:pt x="2648469" y="1315699"/>
                  </a:lnTo>
                  <a:lnTo>
                    <a:pt x="2663358" y="1314725"/>
                  </a:lnTo>
                  <a:lnTo>
                    <a:pt x="2667912" y="1307494"/>
                  </a:lnTo>
                  <a:lnTo>
                    <a:pt x="2672869" y="1300104"/>
                  </a:lnTo>
                  <a:lnTo>
                    <a:pt x="2676603" y="1292841"/>
                  </a:lnTo>
                  <a:lnTo>
                    <a:pt x="2677490" y="1285992"/>
                  </a:lnTo>
                  <a:lnTo>
                    <a:pt x="2673021" y="1272709"/>
                  </a:lnTo>
                  <a:lnTo>
                    <a:pt x="2664838" y="1263140"/>
                  </a:lnTo>
                  <a:lnTo>
                    <a:pt x="2653294" y="1258941"/>
                  </a:lnTo>
                  <a:close/>
                </a:path>
                <a:path w="5288280" h="8138159">
                  <a:moveTo>
                    <a:pt x="3503471" y="6654945"/>
                  </a:moveTo>
                  <a:lnTo>
                    <a:pt x="3495102" y="6659433"/>
                  </a:lnTo>
                  <a:lnTo>
                    <a:pt x="3486393" y="6663784"/>
                  </a:lnTo>
                  <a:lnTo>
                    <a:pt x="3478927" y="6668631"/>
                  </a:lnTo>
                  <a:lnTo>
                    <a:pt x="3474287" y="6674606"/>
                  </a:lnTo>
                  <a:lnTo>
                    <a:pt x="3473826" y="6682013"/>
                  </a:lnTo>
                  <a:lnTo>
                    <a:pt x="3476376" y="6691118"/>
                  </a:lnTo>
                  <a:lnTo>
                    <a:pt x="3480983" y="6699589"/>
                  </a:lnTo>
                  <a:lnTo>
                    <a:pt x="3486692" y="6705098"/>
                  </a:lnTo>
                  <a:lnTo>
                    <a:pt x="3500999" y="6709372"/>
                  </a:lnTo>
                  <a:lnTo>
                    <a:pt x="3512547" y="6706259"/>
                  </a:lnTo>
                  <a:lnTo>
                    <a:pt x="3520485" y="6697075"/>
                  </a:lnTo>
                  <a:lnTo>
                    <a:pt x="3523959" y="6683135"/>
                  </a:lnTo>
                  <a:lnTo>
                    <a:pt x="3522007" y="6676293"/>
                  </a:lnTo>
                  <a:lnTo>
                    <a:pt x="3516655" y="6669237"/>
                  </a:lnTo>
                  <a:lnTo>
                    <a:pt x="3509833" y="6662083"/>
                  </a:lnTo>
                  <a:lnTo>
                    <a:pt x="3503471" y="6654945"/>
                  </a:lnTo>
                  <a:close/>
                </a:path>
                <a:path w="5288280" h="8138159">
                  <a:moveTo>
                    <a:pt x="3425315" y="6253634"/>
                  </a:moveTo>
                  <a:lnTo>
                    <a:pt x="3415128" y="6260063"/>
                  </a:lnTo>
                  <a:lnTo>
                    <a:pt x="3409857" y="6270950"/>
                  </a:lnTo>
                  <a:lnTo>
                    <a:pt x="3410398" y="6285349"/>
                  </a:lnTo>
                  <a:lnTo>
                    <a:pt x="3413991" y="6290549"/>
                  </a:lnTo>
                  <a:lnTo>
                    <a:pt x="3420814" y="6294988"/>
                  </a:lnTo>
                  <a:lnTo>
                    <a:pt x="3429022" y="6299100"/>
                  </a:lnTo>
                  <a:lnTo>
                    <a:pt x="3436766" y="6303319"/>
                  </a:lnTo>
                  <a:lnTo>
                    <a:pt x="3443020" y="6297357"/>
                  </a:lnTo>
                  <a:lnTo>
                    <a:pt x="3449671" y="6291403"/>
                  </a:lnTo>
                  <a:lnTo>
                    <a:pt x="3454975" y="6285441"/>
                  </a:lnTo>
                  <a:lnTo>
                    <a:pt x="3457189" y="6279454"/>
                  </a:lnTo>
                  <a:lnTo>
                    <a:pt x="3455503" y="6271464"/>
                  </a:lnTo>
                  <a:lnTo>
                    <a:pt x="3451158" y="6262894"/>
                  </a:lnTo>
                  <a:lnTo>
                    <a:pt x="3445411" y="6255893"/>
                  </a:lnTo>
                  <a:lnTo>
                    <a:pt x="3439521" y="6252611"/>
                  </a:lnTo>
                  <a:lnTo>
                    <a:pt x="3425315" y="6253634"/>
                  </a:lnTo>
                  <a:close/>
                </a:path>
                <a:path w="5288280" h="8138159">
                  <a:moveTo>
                    <a:pt x="3461830" y="6458032"/>
                  </a:moveTo>
                  <a:lnTo>
                    <a:pt x="3455956" y="6460351"/>
                  </a:lnTo>
                  <a:lnTo>
                    <a:pt x="3450072" y="6466041"/>
                  </a:lnTo>
                  <a:lnTo>
                    <a:pt x="3444178" y="6473179"/>
                  </a:lnTo>
                  <a:lnTo>
                    <a:pt x="3438271" y="6479842"/>
                  </a:lnTo>
                  <a:lnTo>
                    <a:pt x="3442863" y="6487691"/>
                  </a:lnTo>
                  <a:lnTo>
                    <a:pt x="3447358" y="6495888"/>
                  </a:lnTo>
                  <a:lnTo>
                    <a:pt x="3452234" y="6502779"/>
                  </a:lnTo>
                  <a:lnTo>
                    <a:pt x="3457968" y="6506710"/>
                  </a:lnTo>
                  <a:lnTo>
                    <a:pt x="3465185" y="6506505"/>
                  </a:lnTo>
                  <a:lnTo>
                    <a:pt x="3473766" y="6503285"/>
                  </a:lnTo>
                  <a:lnTo>
                    <a:pt x="3481501" y="6498156"/>
                  </a:lnTo>
                  <a:lnTo>
                    <a:pt x="3486179" y="6492229"/>
                  </a:lnTo>
                  <a:lnTo>
                    <a:pt x="3488569" y="6478461"/>
                  </a:lnTo>
                  <a:lnTo>
                    <a:pt x="3484483" y="6467662"/>
                  </a:lnTo>
                  <a:lnTo>
                    <a:pt x="3475158" y="6460598"/>
                  </a:lnTo>
                  <a:lnTo>
                    <a:pt x="3461830" y="6458032"/>
                  </a:lnTo>
                  <a:close/>
                </a:path>
                <a:path w="5288280" h="8138159">
                  <a:moveTo>
                    <a:pt x="3745223" y="7577459"/>
                  </a:moveTo>
                  <a:lnTo>
                    <a:pt x="3740560" y="7580514"/>
                  </a:lnTo>
                  <a:lnTo>
                    <a:pt x="3736374" y="7587022"/>
                  </a:lnTo>
                  <a:lnTo>
                    <a:pt x="3732399" y="7595040"/>
                  </a:lnTo>
                  <a:lnTo>
                    <a:pt x="3728369" y="7602624"/>
                  </a:lnTo>
                  <a:lnTo>
                    <a:pt x="3734261" y="7608897"/>
                  </a:lnTo>
                  <a:lnTo>
                    <a:pt x="3740165" y="7615617"/>
                  </a:lnTo>
                  <a:lnTo>
                    <a:pt x="3746045" y="7620952"/>
                  </a:lnTo>
                  <a:lnTo>
                    <a:pt x="3751864" y="7623067"/>
                  </a:lnTo>
                  <a:lnTo>
                    <a:pt x="3765400" y="7621257"/>
                  </a:lnTo>
                  <a:lnTo>
                    <a:pt x="3776034" y="7615782"/>
                  </a:lnTo>
                  <a:lnTo>
                    <a:pt x="3780468" y="7605788"/>
                  </a:lnTo>
                  <a:lnTo>
                    <a:pt x="3775406" y="7590423"/>
                  </a:lnTo>
                  <a:lnTo>
                    <a:pt x="3770013" y="7584819"/>
                  </a:lnTo>
                  <a:lnTo>
                    <a:pt x="3762105" y="7580419"/>
                  </a:lnTo>
                  <a:lnTo>
                    <a:pt x="3753302" y="7577780"/>
                  </a:lnTo>
                  <a:lnTo>
                    <a:pt x="3745223" y="7577459"/>
                  </a:lnTo>
                  <a:close/>
                </a:path>
                <a:path w="5288280" h="8138159">
                  <a:moveTo>
                    <a:pt x="3778244" y="7796447"/>
                  </a:moveTo>
                  <a:lnTo>
                    <a:pt x="3773241" y="7799788"/>
                  </a:lnTo>
                  <a:lnTo>
                    <a:pt x="3769800" y="7805641"/>
                  </a:lnTo>
                  <a:lnTo>
                    <a:pt x="3768077" y="7813697"/>
                  </a:lnTo>
                  <a:lnTo>
                    <a:pt x="3769915" y="7815344"/>
                  </a:lnTo>
                  <a:lnTo>
                    <a:pt x="3772094" y="7817636"/>
                  </a:lnTo>
                  <a:lnTo>
                    <a:pt x="3774255" y="7819811"/>
                  </a:lnTo>
                  <a:lnTo>
                    <a:pt x="3774999" y="7811867"/>
                  </a:lnTo>
                  <a:lnTo>
                    <a:pt x="3776171" y="7804021"/>
                  </a:lnTo>
                  <a:lnTo>
                    <a:pt x="3778244" y="7796447"/>
                  </a:lnTo>
                  <a:close/>
                </a:path>
                <a:path w="5288280" h="8138159">
                  <a:moveTo>
                    <a:pt x="2524479" y="447214"/>
                  </a:moveTo>
                  <a:lnTo>
                    <a:pt x="2515300" y="450720"/>
                  </a:lnTo>
                  <a:lnTo>
                    <a:pt x="2507630" y="455797"/>
                  </a:lnTo>
                  <a:lnTo>
                    <a:pt x="2503780" y="461308"/>
                  </a:lnTo>
                  <a:lnTo>
                    <a:pt x="2503931" y="475376"/>
                  </a:lnTo>
                  <a:lnTo>
                    <a:pt x="2510017" y="485769"/>
                  </a:lnTo>
                  <a:lnTo>
                    <a:pt x="2520597" y="492035"/>
                  </a:lnTo>
                  <a:lnTo>
                    <a:pt x="2534234" y="493721"/>
                  </a:lnTo>
                  <a:lnTo>
                    <a:pt x="2539252" y="491061"/>
                  </a:lnTo>
                  <a:lnTo>
                    <a:pt x="2544107" y="484940"/>
                  </a:lnTo>
                  <a:lnTo>
                    <a:pt x="2548888" y="477282"/>
                  </a:lnTo>
                  <a:lnTo>
                    <a:pt x="2553684" y="470008"/>
                  </a:lnTo>
                  <a:lnTo>
                    <a:pt x="2548557" y="462790"/>
                  </a:lnTo>
                  <a:lnTo>
                    <a:pt x="2543505" y="455205"/>
                  </a:lnTo>
                  <a:lnTo>
                    <a:pt x="2538334" y="449124"/>
                  </a:lnTo>
                  <a:lnTo>
                    <a:pt x="2532853" y="446416"/>
                  </a:lnTo>
                  <a:lnTo>
                    <a:pt x="2524479" y="447214"/>
                  </a:lnTo>
                  <a:close/>
                </a:path>
                <a:path w="5288280" h="8138159">
                  <a:moveTo>
                    <a:pt x="2559415" y="653339"/>
                  </a:moveTo>
                  <a:lnTo>
                    <a:pt x="2551475" y="657566"/>
                  </a:lnTo>
                  <a:lnTo>
                    <a:pt x="2543233" y="661646"/>
                  </a:lnTo>
                  <a:lnTo>
                    <a:pt x="2536151" y="666190"/>
                  </a:lnTo>
                  <a:lnTo>
                    <a:pt x="2531692" y="671808"/>
                  </a:lnTo>
                  <a:lnTo>
                    <a:pt x="2531200" y="678702"/>
                  </a:lnTo>
                  <a:lnTo>
                    <a:pt x="2533580" y="687309"/>
                  </a:lnTo>
                  <a:lnTo>
                    <a:pt x="2537901" y="695288"/>
                  </a:lnTo>
                  <a:lnTo>
                    <a:pt x="2543234" y="700300"/>
                  </a:lnTo>
                  <a:lnTo>
                    <a:pt x="2556891" y="704108"/>
                  </a:lnTo>
                  <a:lnTo>
                    <a:pt x="2567787" y="700925"/>
                  </a:lnTo>
                  <a:lnTo>
                    <a:pt x="2575239" y="692083"/>
                  </a:lnTo>
                  <a:lnTo>
                    <a:pt x="2578567" y="678916"/>
                  </a:lnTo>
                  <a:lnTo>
                    <a:pt x="2576768" y="672747"/>
                  </a:lnTo>
                  <a:lnTo>
                    <a:pt x="2571753" y="666340"/>
                  </a:lnTo>
                  <a:lnTo>
                    <a:pt x="2565357" y="659827"/>
                  </a:lnTo>
                  <a:lnTo>
                    <a:pt x="2559415" y="653339"/>
                  </a:lnTo>
                  <a:close/>
                </a:path>
                <a:path w="5288280" h="8138159">
                  <a:moveTo>
                    <a:pt x="2488878" y="228134"/>
                  </a:moveTo>
                  <a:lnTo>
                    <a:pt x="2478347" y="233848"/>
                  </a:lnTo>
                  <a:lnTo>
                    <a:pt x="2471700" y="244054"/>
                  </a:lnTo>
                  <a:lnTo>
                    <a:pt x="2469594" y="257648"/>
                  </a:lnTo>
                  <a:lnTo>
                    <a:pt x="2472217" y="262428"/>
                  </a:lnTo>
                  <a:lnTo>
                    <a:pt x="2478456" y="267115"/>
                  </a:lnTo>
                  <a:lnTo>
                    <a:pt x="2486065" y="271673"/>
                  </a:lnTo>
                  <a:lnTo>
                    <a:pt x="2493224" y="276323"/>
                  </a:lnTo>
                  <a:lnTo>
                    <a:pt x="2500706" y="271308"/>
                  </a:lnTo>
                  <a:lnTo>
                    <a:pt x="2508519" y="266434"/>
                  </a:lnTo>
                  <a:lnTo>
                    <a:pt x="2514828" y="261409"/>
                  </a:lnTo>
                  <a:lnTo>
                    <a:pt x="2517797" y="255939"/>
                  </a:lnTo>
                  <a:lnTo>
                    <a:pt x="2516940" y="248046"/>
                  </a:lnTo>
                  <a:lnTo>
                    <a:pt x="2513354" y="239160"/>
                  </a:lnTo>
                  <a:lnTo>
                    <a:pt x="2508198" y="231683"/>
                  </a:lnTo>
                  <a:lnTo>
                    <a:pt x="2502637" y="228014"/>
                  </a:lnTo>
                  <a:lnTo>
                    <a:pt x="2488878" y="228134"/>
                  </a:lnTo>
                  <a:close/>
                </a:path>
                <a:path w="5288280" h="8138159">
                  <a:moveTo>
                    <a:pt x="3732603" y="6839348"/>
                  </a:moveTo>
                  <a:lnTo>
                    <a:pt x="3727126" y="6843319"/>
                  </a:lnTo>
                  <a:lnTo>
                    <a:pt x="3722556" y="6850192"/>
                  </a:lnTo>
                  <a:lnTo>
                    <a:pt x="3718372" y="6858302"/>
                  </a:lnTo>
                  <a:lnTo>
                    <a:pt x="3714057" y="6865984"/>
                  </a:lnTo>
                  <a:lnTo>
                    <a:pt x="3719880" y="6871864"/>
                  </a:lnTo>
                  <a:lnTo>
                    <a:pt x="3725713" y="6878111"/>
                  </a:lnTo>
                  <a:lnTo>
                    <a:pt x="3731499" y="6883034"/>
                  </a:lnTo>
                  <a:lnTo>
                    <a:pt x="3737183" y="6884946"/>
                  </a:lnTo>
                  <a:lnTo>
                    <a:pt x="3745165" y="6883120"/>
                  </a:lnTo>
                  <a:lnTo>
                    <a:pt x="3753616" y="6878842"/>
                  </a:lnTo>
                  <a:lnTo>
                    <a:pt x="3760434" y="6873303"/>
                  </a:lnTo>
                  <a:lnTo>
                    <a:pt x="3763517" y="6867694"/>
                  </a:lnTo>
                  <a:lnTo>
                    <a:pt x="3762560" y="6854231"/>
                  </a:lnTo>
                  <a:lnTo>
                    <a:pt x="3757102" y="6843709"/>
                  </a:lnTo>
                  <a:lnTo>
                    <a:pt x="3747123" y="6838093"/>
                  </a:lnTo>
                  <a:lnTo>
                    <a:pt x="3732603" y="6839348"/>
                  </a:lnTo>
                  <a:close/>
                </a:path>
                <a:path w="5288280" h="8138159">
                  <a:moveTo>
                    <a:pt x="3386510" y="4539456"/>
                  </a:moveTo>
                  <a:lnTo>
                    <a:pt x="3370296" y="4546674"/>
                  </a:lnTo>
                  <a:lnTo>
                    <a:pt x="3360053" y="4556774"/>
                  </a:lnTo>
                  <a:lnTo>
                    <a:pt x="3355695" y="4569225"/>
                  </a:lnTo>
                  <a:lnTo>
                    <a:pt x="3357136" y="4583494"/>
                  </a:lnTo>
                  <a:lnTo>
                    <a:pt x="3361116" y="4589621"/>
                  </a:lnTo>
                  <a:lnTo>
                    <a:pt x="3368344" y="4595174"/>
                  </a:lnTo>
                  <a:lnTo>
                    <a:pt x="3377027" y="4599297"/>
                  </a:lnTo>
                  <a:lnTo>
                    <a:pt x="3385375" y="4601136"/>
                  </a:lnTo>
                  <a:lnTo>
                    <a:pt x="3399350" y="4599491"/>
                  </a:lnTo>
                  <a:lnTo>
                    <a:pt x="3410903" y="4593378"/>
                  </a:lnTo>
                  <a:lnTo>
                    <a:pt x="3418613" y="4583244"/>
                  </a:lnTo>
                  <a:lnTo>
                    <a:pt x="3421061" y="4569538"/>
                  </a:lnTo>
                  <a:lnTo>
                    <a:pt x="3417598" y="4555852"/>
                  </a:lnTo>
                  <a:lnTo>
                    <a:pt x="3409644" y="4546463"/>
                  </a:lnTo>
                  <a:lnTo>
                    <a:pt x="3398761" y="4541091"/>
                  </a:lnTo>
                  <a:lnTo>
                    <a:pt x="3386510" y="4539456"/>
                  </a:lnTo>
                  <a:close/>
                </a:path>
                <a:path w="5288280" h="8138159">
                  <a:moveTo>
                    <a:pt x="3209911" y="4795541"/>
                  </a:moveTo>
                  <a:lnTo>
                    <a:pt x="3203369" y="4797943"/>
                  </a:lnTo>
                  <a:lnTo>
                    <a:pt x="3196930" y="4803522"/>
                  </a:lnTo>
                  <a:lnTo>
                    <a:pt x="3190544" y="4810468"/>
                  </a:lnTo>
                  <a:lnTo>
                    <a:pt x="3184163" y="4816971"/>
                  </a:lnTo>
                  <a:lnTo>
                    <a:pt x="3189378" y="4824783"/>
                  </a:lnTo>
                  <a:lnTo>
                    <a:pt x="3194501" y="4832894"/>
                  </a:lnTo>
                  <a:lnTo>
                    <a:pt x="3200018" y="4839781"/>
                  </a:lnTo>
                  <a:lnTo>
                    <a:pt x="3206413" y="4843921"/>
                  </a:lnTo>
                  <a:lnTo>
                    <a:pt x="3213695" y="4843905"/>
                  </a:lnTo>
                  <a:lnTo>
                    <a:pt x="3222441" y="4840834"/>
                  </a:lnTo>
                  <a:lnTo>
                    <a:pt x="3230342" y="4835823"/>
                  </a:lnTo>
                  <a:lnTo>
                    <a:pt x="3235088" y="4829987"/>
                  </a:lnTo>
                  <a:lnTo>
                    <a:pt x="3237675" y="4815649"/>
                  </a:lnTo>
                  <a:lnTo>
                    <a:pt x="3233458" y="4804665"/>
                  </a:lnTo>
                  <a:lnTo>
                    <a:pt x="3223761" y="4797731"/>
                  </a:lnTo>
                  <a:lnTo>
                    <a:pt x="3209911" y="4795541"/>
                  </a:lnTo>
                  <a:close/>
                </a:path>
                <a:path w="5288280" h="8138159">
                  <a:moveTo>
                    <a:pt x="2975285" y="3345009"/>
                  </a:moveTo>
                  <a:lnTo>
                    <a:pt x="2970240" y="3348270"/>
                  </a:lnTo>
                  <a:lnTo>
                    <a:pt x="2965839" y="3354626"/>
                  </a:lnTo>
                  <a:lnTo>
                    <a:pt x="2961714" y="3362295"/>
                  </a:lnTo>
                  <a:lnTo>
                    <a:pt x="2957500" y="3369494"/>
                  </a:lnTo>
                  <a:lnTo>
                    <a:pt x="2963586" y="3375915"/>
                  </a:lnTo>
                  <a:lnTo>
                    <a:pt x="2969642" y="3382697"/>
                  </a:lnTo>
                  <a:lnTo>
                    <a:pt x="2975901" y="3388349"/>
                  </a:lnTo>
                  <a:lnTo>
                    <a:pt x="2982595" y="3391383"/>
                  </a:lnTo>
                  <a:lnTo>
                    <a:pt x="2989496" y="3390241"/>
                  </a:lnTo>
                  <a:lnTo>
                    <a:pt x="2997425" y="3386000"/>
                  </a:lnTo>
                  <a:lnTo>
                    <a:pt x="3004115" y="3380210"/>
                  </a:lnTo>
                  <a:lnTo>
                    <a:pt x="3007293" y="3374422"/>
                  </a:lnTo>
                  <a:lnTo>
                    <a:pt x="3006442" y="3360313"/>
                  </a:lnTo>
                  <a:lnTo>
                    <a:pt x="3000257" y="3350173"/>
                  </a:lnTo>
                  <a:lnTo>
                    <a:pt x="2989588" y="3344804"/>
                  </a:lnTo>
                  <a:lnTo>
                    <a:pt x="2975285" y="3345009"/>
                  </a:lnTo>
                  <a:close/>
                </a:path>
                <a:path w="5288280" h="8138159">
                  <a:moveTo>
                    <a:pt x="2915610" y="2939077"/>
                  </a:moveTo>
                  <a:lnTo>
                    <a:pt x="2909510" y="2941557"/>
                  </a:lnTo>
                  <a:lnTo>
                    <a:pt x="2903599" y="2946945"/>
                  </a:lnTo>
                  <a:lnTo>
                    <a:pt x="2897756" y="2953549"/>
                  </a:lnTo>
                  <a:lnTo>
                    <a:pt x="2891861" y="2959677"/>
                  </a:lnTo>
                  <a:lnTo>
                    <a:pt x="2897189" y="2966406"/>
                  </a:lnTo>
                  <a:lnTo>
                    <a:pt x="2902411" y="2973346"/>
                  </a:lnTo>
                  <a:lnTo>
                    <a:pt x="2907976" y="2979715"/>
                  </a:lnTo>
                  <a:lnTo>
                    <a:pt x="2914329" y="2984734"/>
                  </a:lnTo>
                  <a:lnTo>
                    <a:pt x="2923770" y="2988100"/>
                  </a:lnTo>
                  <a:lnTo>
                    <a:pt x="2932067" y="2986642"/>
                  </a:lnTo>
                  <a:lnTo>
                    <a:pt x="2938557" y="2980884"/>
                  </a:lnTo>
                  <a:lnTo>
                    <a:pt x="2942575" y="2971349"/>
                  </a:lnTo>
                  <a:lnTo>
                    <a:pt x="2943255" y="2957064"/>
                  </a:lnTo>
                  <a:lnTo>
                    <a:pt x="2938408" y="2946649"/>
                  </a:lnTo>
                  <a:lnTo>
                    <a:pt x="2928903" y="2940516"/>
                  </a:lnTo>
                  <a:lnTo>
                    <a:pt x="2915610" y="2939077"/>
                  </a:lnTo>
                  <a:close/>
                </a:path>
                <a:path w="5288280" h="8138159">
                  <a:moveTo>
                    <a:pt x="2943784" y="3141615"/>
                  </a:moveTo>
                  <a:lnTo>
                    <a:pt x="2938479" y="3144950"/>
                  </a:lnTo>
                  <a:lnTo>
                    <a:pt x="2933779" y="3151062"/>
                  </a:lnTo>
                  <a:lnTo>
                    <a:pt x="2929337" y="3158361"/>
                  </a:lnTo>
                  <a:lnTo>
                    <a:pt x="2924803" y="3165255"/>
                  </a:lnTo>
                  <a:lnTo>
                    <a:pt x="2930965" y="3171654"/>
                  </a:lnTo>
                  <a:lnTo>
                    <a:pt x="2937079" y="3178351"/>
                  </a:lnTo>
                  <a:lnTo>
                    <a:pt x="2943343" y="3183798"/>
                  </a:lnTo>
                  <a:lnTo>
                    <a:pt x="2949960" y="3186446"/>
                  </a:lnTo>
                  <a:lnTo>
                    <a:pt x="2957164" y="3185418"/>
                  </a:lnTo>
                  <a:lnTo>
                    <a:pt x="2965292" y="3181501"/>
                  </a:lnTo>
                  <a:lnTo>
                    <a:pt x="2972136" y="3176042"/>
                  </a:lnTo>
                  <a:lnTo>
                    <a:pt x="2975486" y="3170388"/>
                  </a:lnTo>
                  <a:lnTo>
                    <a:pt x="2974918" y="3155907"/>
                  </a:lnTo>
                  <a:lnTo>
                    <a:pt x="2968645" y="3146065"/>
                  </a:lnTo>
                  <a:lnTo>
                    <a:pt x="2957867" y="3141192"/>
                  </a:lnTo>
                  <a:lnTo>
                    <a:pt x="2943784" y="3141615"/>
                  </a:lnTo>
                  <a:close/>
                </a:path>
                <a:path w="5288280" h="8138159">
                  <a:moveTo>
                    <a:pt x="3562648" y="7071789"/>
                  </a:moveTo>
                  <a:lnTo>
                    <a:pt x="3552119" y="7077516"/>
                  </a:lnTo>
                  <a:lnTo>
                    <a:pt x="3545476" y="7087748"/>
                  </a:lnTo>
                  <a:lnTo>
                    <a:pt x="3543370" y="7101341"/>
                  </a:lnTo>
                  <a:lnTo>
                    <a:pt x="3545987" y="7106083"/>
                  </a:lnTo>
                  <a:lnTo>
                    <a:pt x="3552156" y="7110737"/>
                  </a:lnTo>
                  <a:lnTo>
                    <a:pt x="3559838" y="7115353"/>
                  </a:lnTo>
                  <a:lnTo>
                    <a:pt x="3566995" y="7119983"/>
                  </a:lnTo>
                  <a:lnTo>
                    <a:pt x="3574485" y="7115023"/>
                  </a:lnTo>
                  <a:lnTo>
                    <a:pt x="3582304" y="7110186"/>
                  </a:lnTo>
                  <a:lnTo>
                    <a:pt x="3588621" y="7105210"/>
                  </a:lnTo>
                  <a:lnTo>
                    <a:pt x="3591605" y="7099834"/>
                  </a:lnTo>
                  <a:lnTo>
                    <a:pt x="3590731" y="7091833"/>
                  </a:lnTo>
                  <a:lnTo>
                    <a:pt x="3587142" y="7082929"/>
                  </a:lnTo>
                  <a:lnTo>
                    <a:pt x="3581985" y="7075445"/>
                  </a:lnTo>
                  <a:lnTo>
                    <a:pt x="3576413" y="7071708"/>
                  </a:lnTo>
                  <a:lnTo>
                    <a:pt x="3562648" y="7071789"/>
                  </a:lnTo>
                  <a:close/>
                </a:path>
                <a:path w="5288280" h="8138159">
                  <a:moveTo>
                    <a:pt x="3054279" y="3760306"/>
                  </a:moveTo>
                  <a:lnTo>
                    <a:pt x="3046269" y="3765113"/>
                  </a:lnTo>
                  <a:lnTo>
                    <a:pt x="3038030" y="3769828"/>
                  </a:lnTo>
                  <a:lnTo>
                    <a:pt x="3030524" y="3775074"/>
                  </a:lnTo>
                  <a:lnTo>
                    <a:pt x="3024714" y="3781473"/>
                  </a:lnTo>
                  <a:lnTo>
                    <a:pt x="3021055" y="3791060"/>
                  </a:lnTo>
                  <a:lnTo>
                    <a:pt x="3022778" y="3799382"/>
                  </a:lnTo>
                  <a:lnTo>
                    <a:pt x="3029190" y="3806000"/>
                  </a:lnTo>
                  <a:lnTo>
                    <a:pt x="3039597" y="3810475"/>
                  </a:lnTo>
                  <a:lnTo>
                    <a:pt x="3048269" y="3806187"/>
                  </a:lnTo>
                  <a:lnTo>
                    <a:pt x="3057376" y="3802089"/>
                  </a:lnTo>
                  <a:lnTo>
                    <a:pt x="3064965" y="3797584"/>
                  </a:lnTo>
                  <a:lnTo>
                    <a:pt x="3069081" y="3792074"/>
                  </a:lnTo>
                  <a:lnTo>
                    <a:pt x="3068550" y="3784991"/>
                  </a:lnTo>
                  <a:lnTo>
                    <a:pt x="3064642" y="3777017"/>
                  </a:lnTo>
                  <a:lnTo>
                    <a:pt x="3059253" y="3768629"/>
                  </a:lnTo>
                  <a:lnTo>
                    <a:pt x="3054279" y="3760306"/>
                  </a:lnTo>
                  <a:close/>
                </a:path>
                <a:path w="5288280" h="8138159">
                  <a:moveTo>
                    <a:pt x="3393995" y="6046253"/>
                  </a:moveTo>
                  <a:lnTo>
                    <a:pt x="3384290" y="6050763"/>
                  </a:lnTo>
                  <a:lnTo>
                    <a:pt x="3379403" y="6058185"/>
                  </a:lnTo>
                  <a:lnTo>
                    <a:pt x="3379117" y="6067570"/>
                  </a:lnTo>
                  <a:lnTo>
                    <a:pt x="3383216" y="6077972"/>
                  </a:lnTo>
                  <a:lnTo>
                    <a:pt x="3419122" y="6091313"/>
                  </a:lnTo>
                  <a:lnTo>
                    <a:pt x="3429597" y="6055027"/>
                  </a:lnTo>
                  <a:lnTo>
                    <a:pt x="3420478" y="6051943"/>
                  </a:lnTo>
                  <a:lnTo>
                    <a:pt x="3411295" y="6048511"/>
                  </a:lnTo>
                  <a:lnTo>
                    <a:pt x="3402362" y="6046143"/>
                  </a:lnTo>
                  <a:lnTo>
                    <a:pt x="3393995" y="6046253"/>
                  </a:lnTo>
                  <a:close/>
                </a:path>
                <a:path w="5288280" h="8138159">
                  <a:moveTo>
                    <a:pt x="3242466" y="5005656"/>
                  </a:moveTo>
                  <a:lnTo>
                    <a:pt x="3234481" y="5009851"/>
                  </a:lnTo>
                  <a:lnTo>
                    <a:pt x="3226217" y="5013922"/>
                  </a:lnTo>
                  <a:lnTo>
                    <a:pt x="3219129" y="5018480"/>
                  </a:lnTo>
                  <a:lnTo>
                    <a:pt x="3214676" y="5024135"/>
                  </a:lnTo>
                  <a:lnTo>
                    <a:pt x="3214204" y="5031098"/>
                  </a:lnTo>
                  <a:lnTo>
                    <a:pt x="3216576" y="5039720"/>
                  </a:lnTo>
                  <a:lnTo>
                    <a:pt x="3220895" y="5047740"/>
                  </a:lnTo>
                  <a:lnTo>
                    <a:pt x="3226260" y="5052896"/>
                  </a:lnTo>
                  <a:lnTo>
                    <a:pt x="3239885" y="5056775"/>
                  </a:lnTo>
                  <a:lnTo>
                    <a:pt x="3250795" y="5053631"/>
                  </a:lnTo>
                  <a:lnTo>
                    <a:pt x="3258285" y="5044806"/>
                  </a:lnTo>
                  <a:lnTo>
                    <a:pt x="3261647" y="5031641"/>
                  </a:lnTo>
                  <a:lnTo>
                    <a:pt x="3259849" y="5025350"/>
                  </a:lnTo>
                  <a:lnTo>
                    <a:pt x="3254827" y="5018834"/>
                  </a:lnTo>
                  <a:lnTo>
                    <a:pt x="3248420" y="5012226"/>
                  </a:lnTo>
                  <a:lnTo>
                    <a:pt x="3242466" y="5005656"/>
                  </a:lnTo>
                  <a:close/>
                </a:path>
                <a:path w="5288280" h="8138159">
                  <a:moveTo>
                    <a:pt x="3378548" y="5840375"/>
                  </a:moveTo>
                  <a:lnTo>
                    <a:pt x="3348709" y="5859796"/>
                  </a:lnTo>
                  <a:lnTo>
                    <a:pt x="3353363" y="5864300"/>
                  </a:lnTo>
                  <a:lnTo>
                    <a:pt x="3357333" y="5871218"/>
                  </a:lnTo>
                  <a:lnTo>
                    <a:pt x="3362843" y="5872867"/>
                  </a:lnTo>
                  <a:lnTo>
                    <a:pt x="3373494" y="5874167"/>
                  </a:lnTo>
                  <a:lnTo>
                    <a:pt x="3382082" y="5871407"/>
                  </a:lnTo>
                  <a:lnTo>
                    <a:pt x="3388146" y="5864820"/>
                  </a:lnTo>
                  <a:lnTo>
                    <a:pt x="3391222" y="5854641"/>
                  </a:lnTo>
                  <a:lnTo>
                    <a:pt x="3391695" y="5850434"/>
                  </a:lnTo>
                  <a:lnTo>
                    <a:pt x="3383038" y="5845146"/>
                  </a:lnTo>
                  <a:lnTo>
                    <a:pt x="3378548" y="5840375"/>
                  </a:lnTo>
                  <a:close/>
                </a:path>
                <a:path w="5288280" h="8138159">
                  <a:moveTo>
                    <a:pt x="3268123" y="5209002"/>
                  </a:moveTo>
                  <a:lnTo>
                    <a:pt x="3261869" y="5211456"/>
                  </a:lnTo>
                  <a:lnTo>
                    <a:pt x="3255585" y="5217508"/>
                  </a:lnTo>
                  <a:lnTo>
                    <a:pt x="3249279" y="5225106"/>
                  </a:lnTo>
                  <a:lnTo>
                    <a:pt x="3242962" y="5232199"/>
                  </a:lnTo>
                  <a:lnTo>
                    <a:pt x="3247775" y="5240491"/>
                  </a:lnTo>
                  <a:lnTo>
                    <a:pt x="3252480" y="5249133"/>
                  </a:lnTo>
                  <a:lnTo>
                    <a:pt x="3257610" y="5256424"/>
                  </a:lnTo>
                  <a:lnTo>
                    <a:pt x="3263699" y="5260661"/>
                  </a:lnTo>
                  <a:lnTo>
                    <a:pt x="3271176" y="5260499"/>
                  </a:lnTo>
                  <a:lnTo>
                    <a:pt x="3280141" y="5257104"/>
                  </a:lnTo>
                  <a:lnTo>
                    <a:pt x="3288261" y="5251679"/>
                  </a:lnTo>
                  <a:lnTo>
                    <a:pt x="3293199" y="5245426"/>
                  </a:lnTo>
                  <a:lnTo>
                    <a:pt x="3295885" y="5230941"/>
                  </a:lnTo>
                  <a:lnTo>
                    <a:pt x="3291801" y="5219449"/>
                  </a:lnTo>
                  <a:lnTo>
                    <a:pt x="3282146" y="5211839"/>
                  </a:lnTo>
                  <a:lnTo>
                    <a:pt x="3268123" y="5209002"/>
                  </a:lnTo>
                  <a:close/>
                </a:path>
                <a:path w="5288280" h="8138159">
                  <a:moveTo>
                    <a:pt x="3304527" y="5417931"/>
                  </a:moveTo>
                  <a:lnTo>
                    <a:pt x="3296010" y="5424154"/>
                  </a:lnTo>
                  <a:lnTo>
                    <a:pt x="3291538" y="5431465"/>
                  </a:lnTo>
                  <a:lnTo>
                    <a:pt x="3288571" y="5440077"/>
                  </a:lnTo>
                  <a:lnTo>
                    <a:pt x="3286259" y="5449257"/>
                  </a:lnTo>
                  <a:lnTo>
                    <a:pt x="3283754" y="5458274"/>
                  </a:lnTo>
                  <a:lnTo>
                    <a:pt x="3293029" y="5460602"/>
                  </a:lnTo>
                  <a:lnTo>
                    <a:pt x="3302522" y="5463276"/>
                  </a:lnTo>
                  <a:lnTo>
                    <a:pt x="3311215" y="5464668"/>
                  </a:lnTo>
                  <a:lnTo>
                    <a:pt x="3318091" y="5463149"/>
                  </a:lnTo>
                  <a:lnTo>
                    <a:pt x="3322940" y="5457506"/>
                  </a:lnTo>
                  <a:lnTo>
                    <a:pt x="3326279" y="5448766"/>
                  </a:lnTo>
                  <a:lnTo>
                    <a:pt x="3327700" y="5439041"/>
                  </a:lnTo>
                  <a:lnTo>
                    <a:pt x="3326794" y="5430447"/>
                  </a:lnTo>
                  <a:lnTo>
                    <a:pt x="3321509" y="5421325"/>
                  </a:lnTo>
                  <a:lnTo>
                    <a:pt x="3313556" y="5417071"/>
                  </a:lnTo>
                  <a:lnTo>
                    <a:pt x="3304527" y="5417931"/>
                  </a:lnTo>
                  <a:close/>
                </a:path>
                <a:path w="5288280" h="8138159">
                  <a:moveTo>
                    <a:pt x="2889169" y="2737301"/>
                  </a:moveTo>
                  <a:lnTo>
                    <a:pt x="2886997" y="2738330"/>
                  </a:lnTo>
                  <a:lnTo>
                    <a:pt x="2880057" y="2741997"/>
                  </a:lnTo>
                  <a:lnTo>
                    <a:pt x="2873422" y="2746357"/>
                  </a:lnTo>
                  <a:lnTo>
                    <a:pt x="2866931" y="2751018"/>
                  </a:lnTo>
                  <a:lnTo>
                    <a:pt x="2860422" y="2755585"/>
                  </a:lnTo>
                  <a:lnTo>
                    <a:pt x="2869466" y="2763120"/>
                  </a:lnTo>
                  <a:lnTo>
                    <a:pt x="2873937" y="2766895"/>
                  </a:lnTo>
                  <a:lnTo>
                    <a:pt x="2886969" y="2758092"/>
                  </a:lnTo>
                  <a:lnTo>
                    <a:pt x="2893465" y="2753613"/>
                  </a:lnTo>
                  <a:lnTo>
                    <a:pt x="2899937" y="2749041"/>
                  </a:lnTo>
                  <a:lnTo>
                    <a:pt x="2895499" y="2745261"/>
                  </a:lnTo>
                  <a:lnTo>
                    <a:pt x="2889169" y="2737301"/>
                  </a:lnTo>
                  <a:close/>
                </a:path>
                <a:path w="5288280" h="8138159">
                  <a:moveTo>
                    <a:pt x="3000397" y="3555603"/>
                  </a:moveTo>
                  <a:lnTo>
                    <a:pt x="2995001" y="3559403"/>
                  </a:lnTo>
                  <a:lnTo>
                    <a:pt x="2990404" y="3566597"/>
                  </a:lnTo>
                  <a:lnTo>
                    <a:pt x="2986141" y="3575224"/>
                  </a:lnTo>
                  <a:lnTo>
                    <a:pt x="2981747" y="3583323"/>
                  </a:lnTo>
                  <a:lnTo>
                    <a:pt x="2987867" y="3589927"/>
                  </a:lnTo>
                  <a:lnTo>
                    <a:pt x="2993979" y="3596986"/>
                  </a:lnTo>
                  <a:lnTo>
                    <a:pt x="3000092" y="3602623"/>
                  </a:lnTo>
                  <a:lnTo>
                    <a:pt x="3006220" y="3604965"/>
                  </a:lnTo>
                  <a:lnTo>
                    <a:pt x="3014464" y="3603107"/>
                  </a:lnTo>
                  <a:lnTo>
                    <a:pt x="3023269" y="3598545"/>
                  </a:lnTo>
                  <a:lnTo>
                    <a:pt x="3030475" y="3592492"/>
                  </a:lnTo>
                  <a:lnTo>
                    <a:pt x="3033923" y="3586156"/>
                  </a:lnTo>
                  <a:lnTo>
                    <a:pt x="3033165" y="3571139"/>
                  </a:lnTo>
                  <a:lnTo>
                    <a:pt x="3026638" y="3560482"/>
                  </a:lnTo>
                  <a:lnTo>
                    <a:pt x="3015372" y="3555023"/>
                  </a:lnTo>
                  <a:lnTo>
                    <a:pt x="3000397" y="3555603"/>
                  </a:lnTo>
                  <a:close/>
                </a:path>
                <a:path w="5288280" h="8138159">
                  <a:moveTo>
                    <a:pt x="3093954" y="2683821"/>
                  </a:moveTo>
                  <a:lnTo>
                    <a:pt x="3085917" y="2688891"/>
                  </a:lnTo>
                  <a:lnTo>
                    <a:pt x="3077625" y="2693873"/>
                  </a:lnTo>
                  <a:lnTo>
                    <a:pt x="3070204" y="2699363"/>
                  </a:lnTo>
                  <a:lnTo>
                    <a:pt x="3064782" y="2705960"/>
                  </a:lnTo>
                  <a:lnTo>
                    <a:pt x="3062073" y="2716065"/>
                  </a:lnTo>
                  <a:lnTo>
                    <a:pt x="3064607" y="2725056"/>
                  </a:lnTo>
                  <a:lnTo>
                    <a:pt x="3071533" y="2731486"/>
                  </a:lnTo>
                  <a:lnTo>
                    <a:pt x="3082005" y="2733906"/>
                  </a:lnTo>
                  <a:lnTo>
                    <a:pt x="3090688" y="2732086"/>
                  </a:lnTo>
                  <a:lnTo>
                    <a:pt x="3099848" y="2727705"/>
                  </a:lnTo>
                  <a:lnTo>
                    <a:pt x="3107315" y="2721847"/>
                  </a:lnTo>
                  <a:lnTo>
                    <a:pt x="3110919" y="2715595"/>
                  </a:lnTo>
                  <a:lnTo>
                    <a:pt x="3109836" y="2708253"/>
                  </a:lnTo>
                  <a:lnTo>
                    <a:pt x="3105409" y="2700274"/>
                  </a:lnTo>
                  <a:lnTo>
                    <a:pt x="3099496" y="2692012"/>
                  </a:lnTo>
                  <a:lnTo>
                    <a:pt x="3093954" y="2683821"/>
                  </a:lnTo>
                  <a:close/>
                </a:path>
                <a:path w="5288280" h="8138159">
                  <a:moveTo>
                    <a:pt x="3186872" y="3316288"/>
                  </a:moveTo>
                  <a:lnTo>
                    <a:pt x="3182260" y="3325621"/>
                  </a:lnTo>
                  <a:lnTo>
                    <a:pt x="3177934" y="3330432"/>
                  </a:lnTo>
                  <a:lnTo>
                    <a:pt x="3197814" y="3359338"/>
                  </a:lnTo>
                  <a:lnTo>
                    <a:pt x="3202073" y="3354537"/>
                  </a:lnTo>
                  <a:lnTo>
                    <a:pt x="3208701" y="3350398"/>
                  </a:lnTo>
                  <a:lnTo>
                    <a:pt x="3210154" y="3345005"/>
                  </a:lnTo>
                  <a:lnTo>
                    <a:pt x="3211155" y="3334092"/>
                  </a:lnTo>
                  <a:lnTo>
                    <a:pt x="3208104" y="3325397"/>
                  </a:lnTo>
                  <a:lnTo>
                    <a:pt x="3201251" y="3319429"/>
                  </a:lnTo>
                  <a:lnTo>
                    <a:pt x="3190849" y="3316697"/>
                  </a:lnTo>
                  <a:lnTo>
                    <a:pt x="3186872" y="3316288"/>
                  </a:lnTo>
                  <a:close/>
                </a:path>
                <a:path w="5288280" h="8138159">
                  <a:moveTo>
                    <a:pt x="2799727" y="829136"/>
                  </a:moveTo>
                  <a:lnTo>
                    <a:pt x="2795971" y="833858"/>
                  </a:lnTo>
                  <a:lnTo>
                    <a:pt x="2792195" y="838238"/>
                  </a:lnTo>
                  <a:lnTo>
                    <a:pt x="2788353" y="842629"/>
                  </a:lnTo>
                  <a:lnTo>
                    <a:pt x="2797228" y="856173"/>
                  </a:lnTo>
                  <a:lnTo>
                    <a:pt x="2801661" y="862865"/>
                  </a:lnTo>
                  <a:lnTo>
                    <a:pt x="2806088" y="869461"/>
                  </a:lnTo>
                  <a:lnTo>
                    <a:pt x="2809830" y="865086"/>
                  </a:lnTo>
                  <a:lnTo>
                    <a:pt x="2817616" y="858699"/>
                  </a:lnTo>
                  <a:lnTo>
                    <a:pt x="2816610" y="856446"/>
                  </a:lnTo>
                  <a:lnTo>
                    <a:pt x="2813072" y="849367"/>
                  </a:lnTo>
                  <a:lnTo>
                    <a:pt x="2808840" y="842557"/>
                  </a:lnTo>
                  <a:lnTo>
                    <a:pt x="2804271" y="835865"/>
                  </a:lnTo>
                  <a:lnTo>
                    <a:pt x="2799727" y="829136"/>
                  </a:lnTo>
                  <a:close/>
                </a:path>
                <a:path w="5288280" h="8138159">
                  <a:moveTo>
                    <a:pt x="3000480" y="2069692"/>
                  </a:moveTo>
                  <a:lnTo>
                    <a:pt x="2996733" y="2070968"/>
                  </a:lnTo>
                  <a:lnTo>
                    <a:pt x="2987220" y="2076066"/>
                  </a:lnTo>
                  <a:lnTo>
                    <a:pt x="2982068" y="2083256"/>
                  </a:lnTo>
                  <a:lnTo>
                    <a:pt x="2981122" y="2092110"/>
                  </a:lnTo>
                  <a:lnTo>
                    <a:pt x="2984229" y="2102200"/>
                  </a:lnTo>
                  <a:lnTo>
                    <a:pt x="2990065" y="2106795"/>
                  </a:lnTo>
                  <a:lnTo>
                    <a:pt x="2996916" y="2115017"/>
                  </a:lnTo>
                  <a:lnTo>
                    <a:pt x="3000261" y="2113804"/>
                  </a:lnTo>
                  <a:lnTo>
                    <a:pt x="3009571" y="2108431"/>
                  </a:lnTo>
                  <a:lnTo>
                    <a:pt x="3014761" y="2100897"/>
                  </a:lnTo>
                  <a:lnTo>
                    <a:pt x="3015703" y="2091769"/>
                  </a:lnTo>
                  <a:lnTo>
                    <a:pt x="3012272" y="2081616"/>
                  </a:lnTo>
                  <a:lnTo>
                    <a:pt x="3009499" y="2076197"/>
                  </a:lnTo>
                  <a:lnTo>
                    <a:pt x="3000480" y="2069692"/>
                  </a:lnTo>
                  <a:close/>
                </a:path>
                <a:path w="5288280" h="8138159">
                  <a:moveTo>
                    <a:pt x="2865652" y="1236842"/>
                  </a:moveTo>
                  <a:lnTo>
                    <a:pt x="2857997" y="1241793"/>
                  </a:lnTo>
                  <a:lnTo>
                    <a:pt x="2850103" y="1246556"/>
                  </a:lnTo>
                  <a:lnTo>
                    <a:pt x="2842957" y="1251782"/>
                  </a:lnTo>
                  <a:lnTo>
                    <a:pt x="2837547" y="1258125"/>
                  </a:lnTo>
                  <a:lnTo>
                    <a:pt x="2834548" y="1267156"/>
                  </a:lnTo>
                  <a:lnTo>
                    <a:pt x="2836573" y="1275108"/>
                  </a:lnTo>
                  <a:lnTo>
                    <a:pt x="2842893" y="1281547"/>
                  </a:lnTo>
                  <a:lnTo>
                    <a:pt x="2852775" y="1286039"/>
                  </a:lnTo>
                  <a:lnTo>
                    <a:pt x="2861067" y="1281714"/>
                  </a:lnTo>
                  <a:lnTo>
                    <a:pt x="2869828" y="1277509"/>
                  </a:lnTo>
                  <a:lnTo>
                    <a:pt x="2877015" y="1273035"/>
                  </a:lnTo>
                  <a:lnTo>
                    <a:pt x="2880584" y="1267902"/>
                  </a:lnTo>
                  <a:lnTo>
                    <a:pt x="2879763" y="1260777"/>
                  </a:lnTo>
                  <a:lnTo>
                    <a:pt x="2875852" y="1252976"/>
                  </a:lnTo>
                  <a:lnTo>
                    <a:pt x="2870574" y="1244872"/>
                  </a:lnTo>
                  <a:lnTo>
                    <a:pt x="2865652" y="1236842"/>
                  </a:lnTo>
                  <a:close/>
                </a:path>
                <a:path w="5288280" h="8138159">
                  <a:moveTo>
                    <a:pt x="2831648" y="1030398"/>
                  </a:moveTo>
                  <a:lnTo>
                    <a:pt x="2827423" y="1035193"/>
                  </a:lnTo>
                  <a:lnTo>
                    <a:pt x="2820814" y="1039673"/>
                  </a:lnTo>
                  <a:lnTo>
                    <a:pt x="2819446" y="1045398"/>
                  </a:lnTo>
                  <a:lnTo>
                    <a:pt x="2842682" y="1074466"/>
                  </a:lnTo>
                  <a:lnTo>
                    <a:pt x="2849777" y="1065432"/>
                  </a:lnTo>
                  <a:lnTo>
                    <a:pt x="2851111" y="1059713"/>
                  </a:lnTo>
                  <a:lnTo>
                    <a:pt x="2851884" y="1049014"/>
                  </a:lnTo>
                  <a:lnTo>
                    <a:pt x="2848718" y="1040547"/>
                  </a:lnTo>
                  <a:lnTo>
                    <a:pt x="2841882" y="1034334"/>
                  </a:lnTo>
                  <a:lnTo>
                    <a:pt x="2831648" y="1030398"/>
                  </a:lnTo>
                  <a:close/>
                </a:path>
                <a:path w="5288280" h="8138159">
                  <a:moveTo>
                    <a:pt x="3482242" y="5168417"/>
                  </a:moveTo>
                  <a:lnTo>
                    <a:pt x="3461108" y="5174298"/>
                  </a:lnTo>
                  <a:lnTo>
                    <a:pt x="3448777" y="5184171"/>
                  </a:lnTo>
                  <a:lnTo>
                    <a:pt x="3444066" y="5197109"/>
                  </a:lnTo>
                  <a:lnTo>
                    <a:pt x="3445788" y="5212188"/>
                  </a:lnTo>
                  <a:lnTo>
                    <a:pt x="3452383" y="5225423"/>
                  </a:lnTo>
                  <a:lnTo>
                    <a:pt x="3462801" y="5234498"/>
                  </a:lnTo>
                  <a:lnTo>
                    <a:pt x="3476045" y="5239222"/>
                  </a:lnTo>
                  <a:lnTo>
                    <a:pt x="3491115" y="5239409"/>
                  </a:lnTo>
                  <a:lnTo>
                    <a:pt x="3506154" y="5234897"/>
                  </a:lnTo>
                  <a:lnTo>
                    <a:pt x="3516243" y="5226306"/>
                  </a:lnTo>
                  <a:lnTo>
                    <a:pt x="3520397" y="5213895"/>
                  </a:lnTo>
                  <a:lnTo>
                    <a:pt x="3517629" y="5197921"/>
                  </a:lnTo>
                  <a:lnTo>
                    <a:pt x="3510733" y="5184997"/>
                  </a:lnTo>
                  <a:lnTo>
                    <a:pt x="3501736" y="5175694"/>
                  </a:lnTo>
                  <a:lnTo>
                    <a:pt x="3491840" y="5170127"/>
                  </a:lnTo>
                  <a:lnTo>
                    <a:pt x="3482242" y="5168417"/>
                  </a:lnTo>
                  <a:close/>
                </a:path>
                <a:path w="5288280" h="8138159">
                  <a:moveTo>
                    <a:pt x="3643050" y="6219576"/>
                  </a:moveTo>
                  <a:lnTo>
                    <a:pt x="3633099" y="6230539"/>
                  </a:lnTo>
                  <a:lnTo>
                    <a:pt x="3634076" y="6232830"/>
                  </a:lnTo>
                  <a:lnTo>
                    <a:pt x="3637913" y="6240697"/>
                  </a:lnTo>
                  <a:lnTo>
                    <a:pt x="3642435" y="6248259"/>
                  </a:lnTo>
                  <a:lnTo>
                    <a:pt x="3652143" y="6263088"/>
                  </a:lnTo>
                  <a:lnTo>
                    <a:pt x="3656595" y="6258430"/>
                  </a:lnTo>
                  <a:lnTo>
                    <a:pt x="3663322" y="6254482"/>
                  </a:lnTo>
                  <a:lnTo>
                    <a:pt x="3665010" y="6249051"/>
                  </a:lnTo>
                  <a:lnTo>
                    <a:pt x="3666428" y="6238366"/>
                  </a:lnTo>
                  <a:lnTo>
                    <a:pt x="3663738" y="6229679"/>
                  </a:lnTo>
                  <a:lnTo>
                    <a:pt x="3657159" y="6223441"/>
                  </a:lnTo>
                  <a:lnTo>
                    <a:pt x="3646909" y="6220107"/>
                  </a:lnTo>
                  <a:lnTo>
                    <a:pt x="3643050" y="6219576"/>
                  </a:lnTo>
                  <a:close/>
                </a:path>
                <a:path w="5288280" h="8138159">
                  <a:moveTo>
                    <a:pt x="2897967" y="1460080"/>
                  </a:moveTo>
                  <a:lnTo>
                    <a:pt x="2895961" y="1461083"/>
                  </a:lnTo>
                  <a:lnTo>
                    <a:pt x="2889099" y="1464371"/>
                  </a:lnTo>
                  <a:lnTo>
                    <a:pt x="2882494" y="1468233"/>
                  </a:lnTo>
                  <a:lnTo>
                    <a:pt x="2869526" y="1476595"/>
                  </a:lnTo>
                  <a:lnTo>
                    <a:pt x="2873514" y="1480790"/>
                  </a:lnTo>
                  <a:lnTo>
                    <a:pt x="2879072" y="1488871"/>
                  </a:lnTo>
                  <a:lnTo>
                    <a:pt x="2881011" y="1487878"/>
                  </a:lnTo>
                  <a:lnTo>
                    <a:pt x="2887914" y="1484584"/>
                  </a:lnTo>
                  <a:lnTo>
                    <a:pt x="2894583" y="1480713"/>
                  </a:lnTo>
                  <a:lnTo>
                    <a:pt x="2907681" y="1472330"/>
                  </a:lnTo>
                  <a:lnTo>
                    <a:pt x="2903660" y="1468140"/>
                  </a:lnTo>
                  <a:lnTo>
                    <a:pt x="2897967" y="1460080"/>
                  </a:lnTo>
                  <a:close/>
                </a:path>
                <a:path w="5288280" h="8138159">
                  <a:moveTo>
                    <a:pt x="2955114" y="1867414"/>
                  </a:moveTo>
                  <a:lnTo>
                    <a:pt x="2947703" y="1871401"/>
                  </a:lnTo>
                  <a:lnTo>
                    <a:pt x="2939790" y="1876824"/>
                  </a:lnTo>
                  <a:lnTo>
                    <a:pt x="2931995" y="1881743"/>
                  </a:lnTo>
                  <a:lnTo>
                    <a:pt x="2936725" y="1889588"/>
                  </a:lnTo>
                  <a:lnTo>
                    <a:pt x="2941307" y="1897586"/>
                  </a:lnTo>
                  <a:lnTo>
                    <a:pt x="2946363" y="1904863"/>
                  </a:lnTo>
                  <a:lnTo>
                    <a:pt x="2952511" y="1910549"/>
                  </a:lnTo>
                  <a:lnTo>
                    <a:pt x="2962221" y="1913885"/>
                  </a:lnTo>
                  <a:lnTo>
                    <a:pt x="2970740" y="1911951"/>
                  </a:lnTo>
                  <a:lnTo>
                    <a:pt x="2976721" y="1905443"/>
                  </a:lnTo>
                  <a:lnTo>
                    <a:pt x="2978813" y="1895059"/>
                  </a:lnTo>
                  <a:lnTo>
                    <a:pt x="2977171" y="1886842"/>
                  </a:lnTo>
                  <a:lnTo>
                    <a:pt x="2973152" y="1878256"/>
                  </a:lnTo>
                  <a:lnTo>
                    <a:pt x="2967610" y="1871006"/>
                  </a:lnTo>
                  <a:lnTo>
                    <a:pt x="2961403" y="1866798"/>
                  </a:lnTo>
                  <a:lnTo>
                    <a:pt x="2955114" y="1867414"/>
                  </a:lnTo>
                  <a:close/>
                </a:path>
                <a:path w="5288280" h="8138159">
                  <a:moveTo>
                    <a:pt x="2922763" y="1664305"/>
                  </a:moveTo>
                  <a:lnTo>
                    <a:pt x="2915304" y="1668321"/>
                  </a:lnTo>
                  <a:lnTo>
                    <a:pt x="2907512" y="1673746"/>
                  </a:lnTo>
                  <a:lnTo>
                    <a:pt x="2899810" y="1678801"/>
                  </a:lnTo>
                  <a:lnTo>
                    <a:pt x="2904596" y="1686482"/>
                  </a:lnTo>
                  <a:lnTo>
                    <a:pt x="2909257" y="1694408"/>
                  </a:lnTo>
                  <a:lnTo>
                    <a:pt x="2914381" y="1701551"/>
                  </a:lnTo>
                  <a:lnTo>
                    <a:pt x="2920556" y="1706883"/>
                  </a:lnTo>
                  <a:lnTo>
                    <a:pt x="2930100" y="1709658"/>
                  </a:lnTo>
                  <a:lnTo>
                    <a:pt x="2938580" y="1707499"/>
                  </a:lnTo>
                  <a:lnTo>
                    <a:pt x="2944602" y="1701076"/>
                  </a:lnTo>
                  <a:lnTo>
                    <a:pt x="2946772" y="1691062"/>
                  </a:lnTo>
                  <a:lnTo>
                    <a:pt x="2945087" y="1682814"/>
                  </a:lnTo>
                  <a:lnTo>
                    <a:pt x="2940978" y="1674236"/>
                  </a:lnTo>
                  <a:lnTo>
                    <a:pt x="2935440" y="1667174"/>
                  </a:lnTo>
                  <a:lnTo>
                    <a:pt x="2929467" y="1663473"/>
                  </a:lnTo>
                  <a:lnTo>
                    <a:pt x="2922763" y="1664305"/>
                  </a:lnTo>
                  <a:close/>
                </a:path>
                <a:path w="5288280" h="8138159">
                  <a:moveTo>
                    <a:pt x="3060520" y="2482108"/>
                  </a:moveTo>
                  <a:lnTo>
                    <a:pt x="3052967" y="2487092"/>
                  </a:lnTo>
                  <a:lnTo>
                    <a:pt x="3045199" y="2491916"/>
                  </a:lnTo>
                  <a:lnTo>
                    <a:pt x="3038158" y="2497142"/>
                  </a:lnTo>
                  <a:lnTo>
                    <a:pt x="3032784" y="2503333"/>
                  </a:lnTo>
                  <a:lnTo>
                    <a:pt x="3029610" y="2513059"/>
                  </a:lnTo>
                  <a:lnTo>
                    <a:pt x="3031510" y="2521827"/>
                  </a:lnTo>
                  <a:lnTo>
                    <a:pt x="3037785" y="2528166"/>
                  </a:lnTo>
                  <a:lnTo>
                    <a:pt x="3047738" y="2530602"/>
                  </a:lnTo>
                  <a:lnTo>
                    <a:pt x="3055827" y="2528881"/>
                  </a:lnTo>
                  <a:lnTo>
                    <a:pt x="3064369" y="2524635"/>
                  </a:lnTo>
                  <a:lnTo>
                    <a:pt x="3071435" y="2518942"/>
                  </a:lnTo>
                  <a:lnTo>
                    <a:pt x="3075097" y="2512879"/>
                  </a:lnTo>
                  <a:lnTo>
                    <a:pt x="3074394" y="2505742"/>
                  </a:lnTo>
                  <a:lnTo>
                    <a:pt x="3070560" y="2497966"/>
                  </a:lnTo>
                  <a:lnTo>
                    <a:pt x="3065350" y="2489954"/>
                  </a:lnTo>
                  <a:lnTo>
                    <a:pt x="3060520" y="2482108"/>
                  </a:lnTo>
                  <a:close/>
                </a:path>
                <a:path w="5288280" h="8138159">
                  <a:moveTo>
                    <a:pt x="2747194" y="620778"/>
                  </a:moveTo>
                  <a:lnTo>
                    <a:pt x="2738152" y="627927"/>
                  </a:lnTo>
                  <a:lnTo>
                    <a:pt x="2733673" y="636201"/>
                  </a:lnTo>
                  <a:lnTo>
                    <a:pt x="2734282" y="645031"/>
                  </a:lnTo>
                  <a:lnTo>
                    <a:pt x="2740506" y="653853"/>
                  </a:lnTo>
                  <a:lnTo>
                    <a:pt x="2747670" y="658594"/>
                  </a:lnTo>
                  <a:lnTo>
                    <a:pt x="2756156" y="661900"/>
                  </a:lnTo>
                  <a:lnTo>
                    <a:pt x="2765223" y="664599"/>
                  </a:lnTo>
                  <a:lnTo>
                    <a:pt x="2774128" y="667517"/>
                  </a:lnTo>
                  <a:lnTo>
                    <a:pt x="2776698" y="658252"/>
                  </a:lnTo>
                  <a:lnTo>
                    <a:pt x="2779601" y="648709"/>
                  </a:lnTo>
                  <a:lnTo>
                    <a:pt x="2781209" y="639821"/>
                  </a:lnTo>
                  <a:lnTo>
                    <a:pt x="2779897" y="632521"/>
                  </a:lnTo>
                  <a:lnTo>
                    <a:pt x="2774692" y="627989"/>
                  </a:lnTo>
                  <a:lnTo>
                    <a:pt x="2766327" y="625180"/>
                  </a:lnTo>
                  <a:lnTo>
                    <a:pt x="2756571" y="623106"/>
                  </a:lnTo>
                  <a:lnTo>
                    <a:pt x="2747194" y="620778"/>
                  </a:lnTo>
                  <a:close/>
                </a:path>
                <a:path w="5288280" h="8138159">
                  <a:moveTo>
                    <a:pt x="3256617" y="3725805"/>
                  </a:moveTo>
                  <a:lnTo>
                    <a:pt x="3252004" y="3730316"/>
                  </a:lnTo>
                  <a:lnTo>
                    <a:pt x="3245089" y="3734156"/>
                  </a:lnTo>
                  <a:lnTo>
                    <a:pt x="3243200" y="3739618"/>
                  </a:lnTo>
                  <a:lnTo>
                    <a:pt x="3241495" y="3750329"/>
                  </a:lnTo>
                  <a:lnTo>
                    <a:pt x="3244004" y="3758991"/>
                  </a:lnTo>
                  <a:lnTo>
                    <a:pt x="3250450" y="3765550"/>
                  </a:lnTo>
                  <a:lnTo>
                    <a:pt x="3260557" y="3769953"/>
                  </a:lnTo>
                  <a:lnTo>
                    <a:pt x="3265357" y="3765756"/>
                  </a:lnTo>
                  <a:lnTo>
                    <a:pt x="3274852" y="3759101"/>
                  </a:lnTo>
                  <a:lnTo>
                    <a:pt x="3273980" y="3756827"/>
                  </a:lnTo>
                  <a:lnTo>
                    <a:pt x="3270363" y="3748926"/>
                  </a:lnTo>
                  <a:lnTo>
                    <a:pt x="3266027" y="3741202"/>
                  </a:lnTo>
                  <a:lnTo>
                    <a:pt x="3256617" y="3725805"/>
                  </a:lnTo>
                  <a:close/>
                </a:path>
                <a:path w="5288280" h="8138159">
                  <a:moveTo>
                    <a:pt x="3141251" y="3110634"/>
                  </a:moveTo>
                  <a:lnTo>
                    <a:pt x="3131605" y="3116075"/>
                  </a:lnTo>
                  <a:lnTo>
                    <a:pt x="3126923" y="3124417"/>
                  </a:lnTo>
                  <a:lnTo>
                    <a:pt x="3127514" y="3133999"/>
                  </a:lnTo>
                  <a:lnTo>
                    <a:pt x="3133687" y="3143157"/>
                  </a:lnTo>
                  <a:lnTo>
                    <a:pt x="3140839" y="3147733"/>
                  </a:lnTo>
                  <a:lnTo>
                    <a:pt x="3149511" y="3150617"/>
                  </a:lnTo>
                  <a:lnTo>
                    <a:pt x="3158842" y="3152818"/>
                  </a:lnTo>
                  <a:lnTo>
                    <a:pt x="3167969" y="3155340"/>
                  </a:lnTo>
                  <a:lnTo>
                    <a:pt x="3176361" y="3118899"/>
                  </a:lnTo>
                  <a:lnTo>
                    <a:pt x="3167284" y="3115798"/>
                  </a:lnTo>
                  <a:lnTo>
                    <a:pt x="3158116" y="3112421"/>
                  </a:lnTo>
                  <a:lnTo>
                    <a:pt x="3149293" y="3110217"/>
                  </a:lnTo>
                  <a:lnTo>
                    <a:pt x="3141251" y="3110634"/>
                  </a:lnTo>
                  <a:close/>
                </a:path>
                <a:path w="5288280" h="8138159">
                  <a:moveTo>
                    <a:pt x="3221031" y="3511688"/>
                  </a:moveTo>
                  <a:lnTo>
                    <a:pt x="3207307" y="3521084"/>
                  </a:lnTo>
                  <a:lnTo>
                    <a:pt x="3198439" y="3532881"/>
                  </a:lnTo>
                  <a:lnTo>
                    <a:pt x="3194269" y="3546395"/>
                  </a:lnTo>
                  <a:lnTo>
                    <a:pt x="3194637" y="3560940"/>
                  </a:lnTo>
                  <a:lnTo>
                    <a:pt x="3198679" y="3566413"/>
                  </a:lnTo>
                  <a:lnTo>
                    <a:pt x="3207035" y="3571693"/>
                  </a:lnTo>
                  <a:lnTo>
                    <a:pt x="3216651" y="3575162"/>
                  </a:lnTo>
                  <a:lnTo>
                    <a:pt x="3224474" y="3575199"/>
                  </a:lnTo>
                  <a:lnTo>
                    <a:pt x="3241945" y="3566442"/>
                  </a:lnTo>
                  <a:lnTo>
                    <a:pt x="3253592" y="3553757"/>
                  </a:lnTo>
                  <a:lnTo>
                    <a:pt x="3257591" y="3537364"/>
                  </a:lnTo>
                  <a:lnTo>
                    <a:pt x="3252115" y="3517487"/>
                  </a:lnTo>
                  <a:lnTo>
                    <a:pt x="3247244" y="3514210"/>
                  </a:lnTo>
                  <a:lnTo>
                    <a:pt x="3238843" y="3512811"/>
                  </a:lnTo>
                  <a:lnTo>
                    <a:pt x="3229308" y="3512300"/>
                  </a:lnTo>
                  <a:lnTo>
                    <a:pt x="3221031" y="3511688"/>
                  </a:lnTo>
                  <a:close/>
                </a:path>
                <a:path w="5288280" h="8138159">
                  <a:moveTo>
                    <a:pt x="3323509" y="4151265"/>
                  </a:moveTo>
                  <a:lnTo>
                    <a:pt x="3314539" y="4156202"/>
                  </a:lnTo>
                  <a:lnTo>
                    <a:pt x="3307655" y="4160898"/>
                  </a:lnTo>
                  <a:lnTo>
                    <a:pt x="3294236" y="4171009"/>
                  </a:lnTo>
                  <a:lnTo>
                    <a:pt x="3298559" y="4175152"/>
                  </a:lnTo>
                  <a:lnTo>
                    <a:pt x="3302198" y="4182157"/>
                  </a:lnTo>
                  <a:lnTo>
                    <a:pt x="3307272" y="4183427"/>
                  </a:lnTo>
                  <a:lnTo>
                    <a:pt x="3318101" y="4184789"/>
                  </a:lnTo>
                  <a:lnTo>
                    <a:pt x="3326432" y="4181927"/>
                  </a:lnTo>
                  <a:lnTo>
                    <a:pt x="3331845" y="4175068"/>
                  </a:lnTo>
                  <a:lnTo>
                    <a:pt x="3333918" y="4164439"/>
                  </a:lnTo>
                  <a:lnTo>
                    <a:pt x="3334022" y="4160290"/>
                  </a:lnTo>
                  <a:lnTo>
                    <a:pt x="3323509" y="4151265"/>
                  </a:lnTo>
                  <a:close/>
                </a:path>
                <a:path w="5288280" h="8138159">
                  <a:moveTo>
                    <a:pt x="3291114" y="3930794"/>
                  </a:moveTo>
                  <a:lnTo>
                    <a:pt x="3260539" y="3949021"/>
                  </a:lnTo>
                  <a:lnTo>
                    <a:pt x="3257726" y="3959965"/>
                  </a:lnTo>
                  <a:lnTo>
                    <a:pt x="3259219" y="3968942"/>
                  </a:lnTo>
                  <a:lnTo>
                    <a:pt x="3265043" y="3975820"/>
                  </a:lnTo>
                  <a:lnTo>
                    <a:pt x="3275221" y="3980464"/>
                  </a:lnTo>
                  <a:lnTo>
                    <a:pt x="3286469" y="3982046"/>
                  </a:lnTo>
                  <a:lnTo>
                    <a:pt x="3296003" y="3979700"/>
                  </a:lnTo>
                  <a:lnTo>
                    <a:pt x="3302792" y="3973524"/>
                  </a:lnTo>
                  <a:lnTo>
                    <a:pt x="3305807" y="3963613"/>
                  </a:lnTo>
                  <a:lnTo>
                    <a:pt x="3304529" y="3955468"/>
                  </a:lnTo>
                  <a:lnTo>
                    <a:pt x="3300693" y="3947241"/>
                  </a:lnTo>
                  <a:lnTo>
                    <a:pt x="3295741" y="3938994"/>
                  </a:lnTo>
                  <a:lnTo>
                    <a:pt x="3291114" y="3930794"/>
                  </a:lnTo>
                  <a:close/>
                </a:path>
                <a:path w="5288280" h="8138159">
                  <a:moveTo>
                    <a:pt x="3112909" y="2887116"/>
                  </a:moveTo>
                  <a:lnTo>
                    <a:pt x="3099506" y="2892760"/>
                  </a:lnTo>
                  <a:lnTo>
                    <a:pt x="3090212" y="2901955"/>
                  </a:lnTo>
                  <a:lnTo>
                    <a:pt x="3085219" y="2913446"/>
                  </a:lnTo>
                  <a:lnTo>
                    <a:pt x="3084713" y="2925976"/>
                  </a:lnTo>
                  <a:lnTo>
                    <a:pt x="3094043" y="2943242"/>
                  </a:lnTo>
                  <a:lnTo>
                    <a:pt x="3105968" y="2953418"/>
                  </a:lnTo>
                  <a:lnTo>
                    <a:pt x="3119710" y="2957046"/>
                  </a:lnTo>
                  <a:lnTo>
                    <a:pt x="3134493" y="2954667"/>
                  </a:lnTo>
                  <a:lnTo>
                    <a:pt x="3140451" y="2949702"/>
                  </a:lnTo>
                  <a:lnTo>
                    <a:pt x="3145418" y="2940858"/>
                  </a:lnTo>
                  <a:lnTo>
                    <a:pt x="3148735" y="2930399"/>
                  </a:lnTo>
                  <a:lnTo>
                    <a:pt x="3149743" y="2920594"/>
                  </a:lnTo>
                  <a:lnTo>
                    <a:pt x="3146955" y="2905939"/>
                  </a:lnTo>
                  <a:lnTo>
                    <a:pt x="3139853" y="2894124"/>
                  </a:lnTo>
                  <a:lnTo>
                    <a:pt x="3128488" y="2887174"/>
                  </a:lnTo>
                  <a:lnTo>
                    <a:pt x="3112909" y="2887116"/>
                  </a:lnTo>
                  <a:close/>
                </a:path>
                <a:path w="5288280" h="8138159">
                  <a:moveTo>
                    <a:pt x="2727442" y="418512"/>
                  </a:moveTo>
                  <a:lnTo>
                    <a:pt x="2719901" y="422321"/>
                  </a:lnTo>
                  <a:lnTo>
                    <a:pt x="2711999" y="427607"/>
                  </a:lnTo>
                  <a:lnTo>
                    <a:pt x="2704215" y="432616"/>
                  </a:lnTo>
                  <a:lnTo>
                    <a:pt x="2708862" y="440270"/>
                  </a:lnTo>
                  <a:lnTo>
                    <a:pt x="2713370" y="448139"/>
                  </a:lnTo>
                  <a:lnTo>
                    <a:pt x="2718344" y="455290"/>
                  </a:lnTo>
                  <a:lnTo>
                    <a:pt x="2724391" y="460787"/>
                  </a:lnTo>
                  <a:lnTo>
                    <a:pt x="2733988" y="463951"/>
                  </a:lnTo>
                  <a:lnTo>
                    <a:pt x="2742570" y="461981"/>
                  </a:lnTo>
                  <a:lnTo>
                    <a:pt x="2748744" y="455610"/>
                  </a:lnTo>
                  <a:lnTo>
                    <a:pt x="2751114" y="445575"/>
                  </a:lnTo>
                  <a:lnTo>
                    <a:pt x="2749570" y="437450"/>
                  </a:lnTo>
                  <a:lnTo>
                    <a:pt x="2745583" y="428837"/>
                  </a:lnTo>
                  <a:lnTo>
                    <a:pt x="2740120" y="421683"/>
                  </a:lnTo>
                  <a:lnTo>
                    <a:pt x="2734145" y="417934"/>
                  </a:lnTo>
                  <a:lnTo>
                    <a:pt x="2727442" y="418512"/>
                  </a:lnTo>
                  <a:close/>
                </a:path>
                <a:path w="5288280" h="8138159">
                  <a:moveTo>
                    <a:pt x="3401555" y="4769020"/>
                  </a:moveTo>
                  <a:lnTo>
                    <a:pt x="3392595" y="4774117"/>
                  </a:lnTo>
                  <a:lnTo>
                    <a:pt x="3388339" y="4781876"/>
                  </a:lnTo>
                  <a:lnTo>
                    <a:pt x="3388506" y="4791323"/>
                  </a:lnTo>
                  <a:lnTo>
                    <a:pt x="3392815" y="4801486"/>
                  </a:lnTo>
                  <a:lnTo>
                    <a:pt x="3428304" y="4812826"/>
                  </a:lnTo>
                  <a:lnTo>
                    <a:pt x="3431083" y="4803319"/>
                  </a:lnTo>
                  <a:lnTo>
                    <a:pt x="3434206" y="4793667"/>
                  </a:lnTo>
                  <a:lnTo>
                    <a:pt x="3436035" y="4784631"/>
                  </a:lnTo>
                  <a:lnTo>
                    <a:pt x="3434933" y="4776972"/>
                  </a:lnTo>
                  <a:lnTo>
                    <a:pt x="3429787" y="4772450"/>
                  </a:lnTo>
                  <a:lnTo>
                    <a:pt x="3420822" y="4769324"/>
                  </a:lnTo>
                  <a:lnTo>
                    <a:pt x="3410567" y="4768035"/>
                  </a:lnTo>
                  <a:lnTo>
                    <a:pt x="3401555" y="4769020"/>
                  </a:lnTo>
                  <a:close/>
                </a:path>
                <a:path w="5288280" h="8138159">
                  <a:moveTo>
                    <a:pt x="3451332" y="4977535"/>
                  </a:moveTo>
                  <a:lnTo>
                    <a:pt x="3439295" y="4990305"/>
                  </a:lnTo>
                  <a:lnTo>
                    <a:pt x="3455933" y="5017585"/>
                  </a:lnTo>
                  <a:lnTo>
                    <a:pt x="3459897" y="5013312"/>
                  </a:lnTo>
                  <a:lnTo>
                    <a:pt x="3467969" y="5007432"/>
                  </a:lnTo>
                  <a:lnTo>
                    <a:pt x="3467071" y="5004990"/>
                  </a:lnTo>
                  <a:lnTo>
                    <a:pt x="3463802" y="4997878"/>
                  </a:lnTo>
                  <a:lnTo>
                    <a:pt x="3459858" y="4991017"/>
                  </a:lnTo>
                  <a:lnTo>
                    <a:pt x="3451332" y="4977535"/>
                  </a:lnTo>
                  <a:close/>
                </a:path>
                <a:path w="5288280" h="8138159">
                  <a:moveTo>
                    <a:pt x="3343578" y="4343667"/>
                  </a:moveTo>
                  <a:lnTo>
                    <a:pt x="3335169" y="4349851"/>
                  </a:lnTo>
                  <a:lnTo>
                    <a:pt x="3331024" y="4356802"/>
                  </a:lnTo>
                  <a:lnTo>
                    <a:pt x="3328435" y="4365155"/>
                  </a:lnTo>
                  <a:lnTo>
                    <a:pt x="3326526" y="4374112"/>
                  </a:lnTo>
                  <a:lnTo>
                    <a:pt x="3324422" y="4382873"/>
                  </a:lnTo>
                  <a:lnTo>
                    <a:pt x="3333403" y="4385360"/>
                  </a:lnTo>
                  <a:lnTo>
                    <a:pt x="3342619" y="4388197"/>
                  </a:lnTo>
                  <a:lnTo>
                    <a:pt x="3351027" y="4389740"/>
                  </a:lnTo>
                  <a:lnTo>
                    <a:pt x="3357583" y="4388346"/>
                  </a:lnTo>
                  <a:lnTo>
                    <a:pt x="3362153" y="4382738"/>
                  </a:lnTo>
                  <a:lnTo>
                    <a:pt x="3365189" y="4374110"/>
                  </a:lnTo>
                  <a:lnTo>
                    <a:pt x="3366385" y="4364544"/>
                  </a:lnTo>
                  <a:lnTo>
                    <a:pt x="3365435" y="4356122"/>
                  </a:lnTo>
                  <a:lnTo>
                    <a:pt x="3360218" y="4347083"/>
                  </a:lnTo>
                  <a:lnTo>
                    <a:pt x="3352430" y="4342838"/>
                  </a:lnTo>
                  <a:lnTo>
                    <a:pt x="3343578" y="4343667"/>
                  </a:lnTo>
                  <a:close/>
                </a:path>
                <a:path w="5288280" h="8138159">
                  <a:moveTo>
                    <a:pt x="4092836" y="7100436"/>
                  </a:moveTo>
                  <a:lnTo>
                    <a:pt x="4082364" y="7105610"/>
                  </a:lnTo>
                  <a:lnTo>
                    <a:pt x="4076199" y="7115804"/>
                  </a:lnTo>
                  <a:lnTo>
                    <a:pt x="4074954" y="7129681"/>
                  </a:lnTo>
                  <a:lnTo>
                    <a:pt x="4077788" y="7135206"/>
                  </a:lnTo>
                  <a:lnTo>
                    <a:pt x="4083983" y="7140433"/>
                  </a:lnTo>
                  <a:lnTo>
                    <a:pt x="4091619" y="7145531"/>
                  </a:lnTo>
                  <a:lnTo>
                    <a:pt x="4098775" y="7150669"/>
                  </a:lnTo>
                  <a:lnTo>
                    <a:pt x="4106093" y="7145578"/>
                  </a:lnTo>
                  <a:lnTo>
                    <a:pt x="4113824" y="7140555"/>
                  </a:lnTo>
                  <a:lnTo>
                    <a:pt x="4120119" y="7135364"/>
                  </a:lnTo>
                  <a:lnTo>
                    <a:pt x="4123129" y="7129768"/>
                  </a:lnTo>
                  <a:lnTo>
                    <a:pt x="4122211" y="7121912"/>
                  </a:lnTo>
                  <a:lnTo>
                    <a:pt x="4118490" y="7113217"/>
                  </a:lnTo>
                  <a:lnTo>
                    <a:pt x="4113058" y="7105760"/>
                  </a:lnTo>
                  <a:lnTo>
                    <a:pt x="4107006" y="7101615"/>
                  </a:lnTo>
                  <a:lnTo>
                    <a:pt x="4092836" y="7100436"/>
                  </a:lnTo>
                  <a:close/>
                </a:path>
                <a:path w="5288280" h="8138159">
                  <a:moveTo>
                    <a:pt x="4914379" y="4210896"/>
                  </a:moveTo>
                  <a:lnTo>
                    <a:pt x="4908472" y="4213689"/>
                  </a:lnTo>
                  <a:lnTo>
                    <a:pt x="4902874" y="4219889"/>
                  </a:lnTo>
                  <a:lnTo>
                    <a:pt x="4897441" y="4227548"/>
                  </a:lnTo>
                  <a:lnTo>
                    <a:pt x="4892027" y="4234719"/>
                  </a:lnTo>
                  <a:lnTo>
                    <a:pt x="4897092" y="4242216"/>
                  </a:lnTo>
                  <a:lnTo>
                    <a:pt x="4902127" y="4250137"/>
                  </a:lnTo>
                  <a:lnTo>
                    <a:pt x="4907394" y="4256666"/>
                  </a:lnTo>
                  <a:lnTo>
                    <a:pt x="4913156" y="4259986"/>
                  </a:lnTo>
                  <a:lnTo>
                    <a:pt x="4920982" y="4259409"/>
                  </a:lnTo>
                  <a:lnTo>
                    <a:pt x="4929760" y="4255874"/>
                  </a:lnTo>
                  <a:lnTo>
                    <a:pt x="4937353" y="4250524"/>
                  </a:lnTo>
                  <a:lnTo>
                    <a:pt x="4941621" y="4244501"/>
                  </a:lnTo>
                  <a:lnTo>
                    <a:pt x="4943091" y="4230216"/>
                  </a:lnTo>
                  <a:lnTo>
                    <a:pt x="4938279" y="4219370"/>
                  </a:lnTo>
                  <a:lnTo>
                    <a:pt x="4928327" y="4212689"/>
                  </a:lnTo>
                  <a:lnTo>
                    <a:pt x="4914379" y="4210896"/>
                  </a:lnTo>
                  <a:close/>
                </a:path>
                <a:path w="5288280" h="8138159">
                  <a:moveTo>
                    <a:pt x="4789312" y="3387533"/>
                  </a:moveTo>
                  <a:lnTo>
                    <a:pt x="4783296" y="3390005"/>
                  </a:lnTo>
                  <a:lnTo>
                    <a:pt x="4777420" y="3395425"/>
                  </a:lnTo>
                  <a:lnTo>
                    <a:pt x="4771617" y="3402126"/>
                  </a:lnTo>
                  <a:lnTo>
                    <a:pt x="4765817" y="3408438"/>
                  </a:lnTo>
                  <a:lnTo>
                    <a:pt x="4771459" y="3415069"/>
                  </a:lnTo>
                  <a:lnTo>
                    <a:pt x="4776938" y="3421887"/>
                  </a:lnTo>
                  <a:lnTo>
                    <a:pt x="4782724" y="3428206"/>
                  </a:lnTo>
                  <a:lnTo>
                    <a:pt x="4789290" y="3433336"/>
                  </a:lnTo>
                  <a:lnTo>
                    <a:pt x="4798861" y="3436532"/>
                  </a:lnTo>
                  <a:lnTo>
                    <a:pt x="4807278" y="3435034"/>
                  </a:lnTo>
                  <a:lnTo>
                    <a:pt x="4813799" y="3429249"/>
                  </a:lnTo>
                  <a:lnTo>
                    <a:pt x="4817684" y="3419584"/>
                  </a:lnTo>
                  <a:lnTo>
                    <a:pt x="4818073" y="3405006"/>
                  </a:lnTo>
                  <a:lnTo>
                    <a:pt x="4812779" y="3394613"/>
                  </a:lnTo>
                  <a:lnTo>
                    <a:pt x="4802844" y="3388692"/>
                  </a:lnTo>
                  <a:lnTo>
                    <a:pt x="4789312" y="3387533"/>
                  </a:lnTo>
                  <a:close/>
                </a:path>
                <a:path w="5288280" h="8138159">
                  <a:moveTo>
                    <a:pt x="4850773" y="3797812"/>
                  </a:moveTo>
                  <a:lnTo>
                    <a:pt x="4842065" y="3801696"/>
                  </a:lnTo>
                  <a:lnTo>
                    <a:pt x="4834597" y="3807323"/>
                  </a:lnTo>
                  <a:lnTo>
                    <a:pt x="4830416" y="3813596"/>
                  </a:lnTo>
                  <a:lnTo>
                    <a:pt x="4829056" y="3828143"/>
                  </a:lnTo>
                  <a:lnTo>
                    <a:pt x="4834329" y="3838809"/>
                  </a:lnTo>
                  <a:lnTo>
                    <a:pt x="4844764" y="3845049"/>
                  </a:lnTo>
                  <a:lnTo>
                    <a:pt x="4858893" y="3846319"/>
                  </a:lnTo>
                  <a:lnTo>
                    <a:pt x="4864492" y="3843514"/>
                  </a:lnTo>
                  <a:lnTo>
                    <a:pt x="4869736" y="3837214"/>
                  </a:lnTo>
                  <a:lnTo>
                    <a:pt x="4874869" y="3829381"/>
                  </a:lnTo>
                  <a:lnTo>
                    <a:pt x="4880133" y="3821980"/>
                  </a:lnTo>
                  <a:lnTo>
                    <a:pt x="4874867" y="3814467"/>
                  </a:lnTo>
                  <a:lnTo>
                    <a:pt x="4869721" y="3806482"/>
                  </a:lnTo>
                  <a:lnTo>
                    <a:pt x="4864414" y="3799944"/>
                  </a:lnTo>
                  <a:lnTo>
                    <a:pt x="4858670" y="3796766"/>
                  </a:lnTo>
                  <a:lnTo>
                    <a:pt x="4850773" y="3797812"/>
                  </a:lnTo>
                  <a:close/>
                </a:path>
                <a:path w="5288280" h="8138159">
                  <a:moveTo>
                    <a:pt x="4889089" y="4001884"/>
                  </a:moveTo>
                  <a:lnTo>
                    <a:pt x="4880824" y="4006060"/>
                  </a:lnTo>
                  <a:lnTo>
                    <a:pt x="4872221" y="4011773"/>
                  </a:lnTo>
                  <a:lnTo>
                    <a:pt x="4863711" y="4017052"/>
                  </a:lnTo>
                  <a:lnTo>
                    <a:pt x="4868987" y="4025172"/>
                  </a:lnTo>
                  <a:lnTo>
                    <a:pt x="4874108" y="4033543"/>
                  </a:lnTo>
                  <a:lnTo>
                    <a:pt x="4879749" y="4041121"/>
                  </a:lnTo>
                  <a:lnTo>
                    <a:pt x="4886583" y="4046866"/>
                  </a:lnTo>
                  <a:lnTo>
                    <a:pt x="4897041" y="4050418"/>
                  </a:lnTo>
                  <a:lnTo>
                    <a:pt x="4906301" y="4048378"/>
                  </a:lnTo>
                  <a:lnTo>
                    <a:pt x="4912875" y="4041531"/>
                  </a:lnTo>
                  <a:lnTo>
                    <a:pt x="4915278" y="4030656"/>
                  </a:lnTo>
                  <a:lnTo>
                    <a:pt x="4913594" y="4021940"/>
                  </a:lnTo>
                  <a:lnTo>
                    <a:pt x="4909159" y="4012719"/>
                  </a:lnTo>
                  <a:lnTo>
                    <a:pt x="4903111" y="4005108"/>
                  </a:lnTo>
                  <a:lnTo>
                    <a:pt x="4896585" y="4001219"/>
                  </a:lnTo>
                  <a:lnTo>
                    <a:pt x="4889089" y="4001884"/>
                  </a:lnTo>
                  <a:close/>
                </a:path>
                <a:path w="5288280" h="8138159">
                  <a:moveTo>
                    <a:pt x="4692206" y="2753313"/>
                  </a:moveTo>
                  <a:lnTo>
                    <a:pt x="4684271" y="2758050"/>
                  </a:lnTo>
                  <a:lnTo>
                    <a:pt x="4675987" y="2762615"/>
                  </a:lnTo>
                  <a:lnTo>
                    <a:pt x="4669048" y="2767551"/>
                  </a:lnTo>
                  <a:lnTo>
                    <a:pt x="4665149" y="2773398"/>
                  </a:lnTo>
                  <a:lnTo>
                    <a:pt x="4665449" y="2780712"/>
                  </a:lnTo>
                  <a:lnTo>
                    <a:pt x="4668853" y="2789346"/>
                  </a:lnTo>
                  <a:lnTo>
                    <a:pt x="4674187" y="2797161"/>
                  </a:lnTo>
                  <a:lnTo>
                    <a:pt x="4680281" y="2802016"/>
                  </a:lnTo>
                  <a:lnTo>
                    <a:pt x="4694339" y="2804788"/>
                  </a:lnTo>
                  <a:lnTo>
                    <a:pt x="4705140" y="2800742"/>
                  </a:lnTo>
                  <a:lnTo>
                    <a:pt x="4711986" y="2791182"/>
                  </a:lnTo>
                  <a:lnTo>
                    <a:pt x="4714181" y="2777413"/>
                  </a:lnTo>
                  <a:lnTo>
                    <a:pt x="4711874" y="2771292"/>
                  </a:lnTo>
                  <a:lnTo>
                    <a:pt x="4706143" y="2765288"/>
                  </a:lnTo>
                  <a:lnTo>
                    <a:pt x="4698936" y="2759322"/>
                  </a:lnTo>
                  <a:lnTo>
                    <a:pt x="4692206" y="2753313"/>
                  </a:lnTo>
                  <a:close/>
                </a:path>
                <a:path w="5288280" h="8138159">
                  <a:moveTo>
                    <a:pt x="4746245" y="3159160"/>
                  </a:moveTo>
                  <a:lnTo>
                    <a:pt x="4734782" y="3164423"/>
                  </a:lnTo>
                  <a:lnTo>
                    <a:pt x="4728412" y="3175474"/>
                  </a:lnTo>
                  <a:lnTo>
                    <a:pt x="4727909" y="3190898"/>
                  </a:lnTo>
                  <a:lnTo>
                    <a:pt x="4731539" y="3196737"/>
                  </a:lnTo>
                  <a:lnTo>
                    <a:pt x="4738996" y="3201943"/>
                  </a:lnTo>
                  <a:lnTo>
                    <a:pt x="4748096" y="3206955"/>
                  </a:lnTo>
                  <a:lnTo>
                    <a:pt x="4756656" y="3212214"/>
                  </a:lnTo>
                  <a:lnTo>
                    <a:pt x="4764334" y="3207211"/>
                  </a:lnTo>
                  <a:lnTo>
                    <a:pt x="4772820" y="3202016"/>
                  </a:lnTo>
                  <a:lnTo>
                    <a:pt x="4779613" y="3196700"/>
                  </a:lnTo>
                  <a:lnTo>
                    <a:pt x="4782214" y="3191331"/>
                  </a:lnTo>
                  <a:lnTo>
                    <a:pt x="4780311" y="3182585"/>
                  </a:lnTo>
                  <a:lnTo>
                    <a:pt x="4775677" y="3173460"/>
                  </a:lnTo>
                  <a:lnTo>
                    <a:pt x="4769264" y="3165712"/>
                  </a:lnTo>
                  <a:lnTo>
                    <a:pt x="4762023" y="3161096"/>
                  </a:lnTo>
                  <a:lnTo>
                    <a:pt x="4746245" y="3159160"/>
                  </a:lnTo>
                  <a:close/>
                </a:path>
                <a:path w="5288280" h="8138159">
                  <a:moveTo>
                    <a:pt x="4718468" y="2988520"/>
                  </a:moveTo>
                  <a:lnTo>
                    <a:pt x="4713793" y="2993730"/>
                  </a:lnTo>
                  <a:lnTo>
                    <a:pt x="4709367" y="2996146"/>
                  </a:lnTo>
                  <a:lnTo>
                    <a:pt x="4711005" y="3000022"/>
                  </a:lnTo>
                  <a:lnTo>
                    <a:pt x="4711619" y="3006124"/>
                  </a:lnTo>
                  <a:lnTo>
                    <a:pt x="4714228" y="3007436"/>
                  </a:lnTo>
                  <a:lnTo>
                    <a:pt x="4718670" y="3009494"/>
                  </a:lnTo>
                  <a:lnTo>
                    <a:pt x="4726357" y="3010354"/>
                  </a:lnTo>
                  <a:lnTo>
                    <a:pt x="4729726" y="3007760"/>
                  </a:lnTo>
                  <a:lnTo>
                    <a:pt x="4735900" y="3001061"/>
                  </a:lnTo>
                  <a:lnTo>
                    <a:pt x="4736674" y="2995435"/>
                  </a:lnTo>
                  <a:lnTo>
                    <a:pt x="4732218" y="2991340"/>
                  </a:lnTo>
                  <a:lnTo>
                    <a:pt x="4722700" y="2989234"/>
                  </a:lnTo>
                  <a:lnTo>
                    <a:pt x="4718468" y="2988520"/>
                  </a:lnTo>
                  <a:close/>
                </a:path>
                <a:path w="5288280" h="8138159">
                  <a:moveTo>
                    <a:pt x="4950201" y="4412956"/>
                  </a:moveTo>
                  <a:lnTo>
                    <a:pt x="4943993" y="4414512"/>
                  </a:lnTo>
                  <a:lnTo>
                    <a:pt x="4937215" y="4419617"/>
                  </a:lnTo>
                  <a:lnTo>
                    <a:pt x="4930225" y="4426241"/>
                  </a:lnTo>
                  <a:lnTo>
                    <a:pt x="4923379" y="4432351"/>
                  </a:lnTo>
                  <a:lnTo>
                    <a:pt x="4927325" y="4440511"/>
                  </a:lnTo>
                  <a:lnTo>
                    <a:pt x="4931094" y="4448974"/>
                  </a:lnTo>
                  <a:lnTo>
                    <a:pt x="4935386" y="4456263"/>
                  </a:lnTo>
                  <a:lnTo>
                    <a:pt x="4940904" y="4460903"/>
                  </a:lnTo>
                  <a:lnTo>
                    <a:pt x="4948033" y="4461697"/>
                  </a:lnTo>
                  <a:lnTo>
                    <a:pt x="4956852" y="4459723"/>
                  </a:lnTo>
                  <a:lnTo>
                    <a:pt x="4965103" y="4455765"/>
                  </a:lnTo>
                  <a:lnTo>
                    <a:pt x="4970527" y="4450608"/>
                  </a:lnTo>
                  <a:lnTo>
                    <a:pt x="4974760" y="4436875"/>
                  </a:lnTo>
                  <a:lnTo>
                    <a:pt x="4971864" y="4425497"/>
                  </a:lnTo>
                  <a:lnTo>
                    <a:pt x="4963219" y="4417262"/>
                  </a:lnTo>
                  <a:lnTo>
                    <a:pt x="4950201" y="4412956"/>
                  </a:lnTo>
                  <a:close/>
                </a:path>
                <a:path w="5288280" h="8138159">
                  <a:moveTo>
                    <a:pt x="5145619" y="5658447"/>
                  </a:moveTo>
                  <a:lnTo>
                    <a:pt x="5139416" y="5660037"/>
                  </a:lnTo>
                  <a:lnTo>
                    <a:pt x="5132640" y="5665158"/>
                  </a:lnTo>
                  <a:lnTo>
                    <a:pt x="5125653" y="5671797"/>
                  </a:lnTo>
                  <a:lnTo>
                    <a:pt x="5118813" y="5677942"/>
                  </a:lnTo>
                  <a:lnTo>
                    <a:pt x="5122760" y="5686108"/>
                  </a:lnTo>
                  <a:lnTo>
                    <a:pt x="5126530" y="5694586"/>
                  </a:lnTo>
                  <a:lnTo>
                    <a:pt x="5130826" y="5701897"/>
                  </a:lnTo>
                  <a:lnTo>
                    <a:pt x="5136347" y="5706562"/>
                  </a:lnTo>
                  <a:lnTo>
                    <a:pt x="5143519" y="5707313"/>
                  </a:lnTo>
                  <a:lnTo>
                    <a:pt x="5152410" y="5705286"/>
                  </a:lnTo>
                  <a:lnTo>
                    <a:pt x="5160672" y="5701297"/>
                  </a:lnTo>
                  <a:lnTo>
                    <a:pt x="5165955" y="5696166"/>
                  </a:lnTo>
                  <a:lnTo>
                    <a:pt x="5170186" y="5682417"/>
                  </a:lnTo>
                  <a:lnTo>
                    <a:pt x="5167285" y="5671008"/>
                  </a:lnTo>
                  <a:lnTo>
                    <a:pt x="5158636" y="5662748"/>
                  </a:lnTo>
                  <a:lnTo>
                    <a:pt x="5145619" y="5658447"/>
                  </a:lnTo>
                  <a:close/>
                </a:path>
                <a:path w="5288280" h="8138159">
                  <a:moveTo>
                    <a:pt x="5072708" y="5250632"/>
                  </a:moveTo>
                  <a:lnTo>
                    <a:pt x="5063035" y="5255747"/>
                  </a:lnTo>
                  <a:lnTo>
                    <a:pt x="5058410" y="5263706"/>
                  </a:lnTo>
                  <a:lnTo>
                    <a:pt x="5059068" y="5272927"/>
                  </a:lnTo>
                  <a:lnTo>
                    <a:pt x="5065245" y="5281831"/>
                  </a:lnTo>
                  <a:lnTo>
                    <a:pt x="5072733" y="5286588"/>
                  </a:lnTo>
                  <a:lnTo>
                    <a:pt x="5081563" y="5289843"/>
                  </a:lnTo>
                  <a:lnTo>
                    <a:pt x="5090997" y="5292434"/>
                  </a:lnTo>
                  <a:lnTo>
                    <a:pt x="5100297" y="5295202"/>
                  </a:lnTo>
                  <a:lnTo>
                    <a:pt x="5102994" y="5285727"/>
                  </a:lnTo>
                  <a:lnTo>
                    <a:pt x="5106041" y="5276020"/>
                  </a:lnTo>
                  <a:lnTo>
                    <a:pt x="5107672" y="5267135"/>
                  </a:lnTo>
                  <a:lnTo>
                    <a:pt x="5106122" y="5260128"/>
                  </a:lnTo>
                  <a:lnTo>
                    <a:pt x="5100530" y="5255051"/>
                  </a:lnTo>
                  <a:lnTo>
                    <a:pt x="5091641" y="5251518"/>
                  </a:lnTo>
                  <a:lnTo>
                    <a:pt x="5081638" y="5249917"/>
                  </a:lnTo>
                  <a:lnTo>
                    <a:pt x="5072708" y="5250632"/>
                  </a:lnTo>
                  <a:close/>
                </a:path>
                <a:path w="5288280" h="8138159">
                  <a:moveTo>
                    <a:pt x="5271602" y="7028055"/>
                  </a:moveTo>
                  <a:lnTo>
                    <a:pt x="5263613" y="7029819"/>
                  </a:lnTo>
                  <a:lnTo>
                    <a:pt x="5255605" y="7034129"/>
                  </a:lnTo>
                  <a:lnTo>
                    <a:pt x="5247579" y="7039553"/>
                  </a:lnTo>
                  <a:lnTo>
                    <a:pt x="5239535" y="7044657"/>
                  </a:lnTo>
                  <a:lnTo>
                    <a:pt x="5248773" y="7061140"/>
                  </a:lnTo>
                  <a:lnTo>
                    <a:pt x="5253309" y="7069372"/>
                  </a:lnTo>
                  <a:lnTo>
                    <a:pt x="5257751" y="7077612"/>
                  </a:lnTo>
                  <a:lnTo>
                    <a:pt x="5266147" y="7072669"/>
                  </a:lnTo>
                  <a:lnTo>
                    <a:pt x="5274767" y="7067917"/>
                  </a:lnTo>
                  <a:lnTo>
                    <a:pt x="5282533" y="7062654"/>
                  </a:lnTo>
                  <a:lnTo>
                    <a:pt x="5288149" y="7056422"/>
                  </a:lnTo>
                  <a:lnTo>
                    <a:pt x="5288149" y="7036266"/>
                  </a:lnTo>
                  <a:lnTo>
                    <a:pt x="5282130" y="7030545"/>
                  </a:lnTo>
                  <a:lnTo>
                    <a:pt x="5271602" y="7028055"/>
                  </a:lnTo>
                  <a:close/>
                </a:path>
                <a:path w="5288280" h="8138159">
                  <a:moveTo>
                    <a:pt x="5026833" y="4842295"/>
                  </a:moveTo>
                  <a:lnTo>
                    <a:pt x="5024588" y="4843301"/>
                  </a:lnTo>
                  <a:lnTo>
                    <a:pt x="5017368" y="4847059"/>
                  </a:lnTo>
                  <a:lnTo>
                    <a:pt x="5010510" y="4851481"/>
                  </a:lnTo>
                  <a:lnTo>
                    <a:pt x="4997151" y="4860967"/>
                  </a:lnTo>
                  <a:lnTo>
                    <a:pt x="5001559" y="4864993"/>
                  </a:lnTo>
                  <a:lnTo>
                    <a:pt x="5007998" y="4873212"/>
                  </a:lnTo>
                  <a:lnTo>
                    <a:pt x="5010243" y="4872205"/>
                  </a:lnTo>
                  <a:lnTo>
                    <a:pt x="5017319" y="4868456"/>
                  </a:lnTo>
                  <a:lnTo>
                    <a:pt x="5024195" y="4864042"/>
                  </a:lnTo>
                  <a:lnTo>
                    <a:pt x="5037690" y="4854607"/>
                  </a:lnTo>
                  <a:lnTo>
                    <a:pt x="5033277" y="4850547"/>
                  </a:lnTo>
                  <a:lnTo>
                    <a:pt x="5026833" y="4842295"/>
                  </a:lnTo>
                  <a:close/>
                </a:path>
                <a:path w="5288280" h="8138159">
                  <a:moveTo>
                    <a:pt x="5267616" y="6495066"/>
                  </a:moveTo>
                  <a:lnTo>
                    <a:pt x="5258216" y="6501853"/>
                  </a:lnTo>
                  <a:lnTo>
                    <a:pt x="5253671" y="6509840"/>
                  </a:lnTo>
                  <a:lnTo>
                    <a:pt x="5254436" y="6518441"/>
                  </a:lnTo>
                  <a:lnTo>
                    <a:pt x="5260966" y="6527067"/>
                  </a:lnTo>
                  <a:lnTo>
                    <a:pt x="5268214" y="6531590"/>
                  </a:lnTo>
                  <a:lnTo>
                    <a:pt x="5276858" y="6534551"/>
                  </a:lnTo>
                  <a:lnTo>
                    <a:pt x="5286104" y="6536837"/>
                  </a:lnTo>
                  <a:lnTo>
                    <a:pt x="5288149" y="6537401"/>
                  </a:lnTo>
                  <a:lnTo>
                    <a:pt x="5288149" y="6498931"/>
                  </a:lnTo>
                  <a:lnTo>
                    <a:pt x="5286917" y="6498568"/>
                  </a:lnTo>
                  <a:lnTo>
                    <a:pt x="5277138" y="6496919"/>
                  </a:lnTo>
                  <a:lnTo>
                    <a:pt x="5267616" y="6495066"/>
                  </a:lnTo>
                  <a:close/>
                </a:path>
                <a:path w="5288280" h="8138159">
                  <a:moveTo>
                    <a:pt x="5182961" y="5865813"/>
                  </a:moveTo>
                  <a:lnTo>
                    <a:pt x="5176993" y="5868561"/>
                  </a:lnTo>
                  <a:lnTo>
                    <a:pt x="5171276" y="5874753"/>
                  </a:lnTo>
                  <a:lnTo>
                    <a:pt x="5165724" y="5882411"/>
                  </a:lnTo>
                  <a:lnTo>
                    <a:pt x="5160253" y="5889555"/>
                  </a:lnTo>
                  <a:lnTo>
                    <a:pt x="5164362" y="5897147"/>
                  </a:lnTo>
                  <a:lnTo>
                    <a:pt x="5168540" y="5905176"/>
                  </a:lnTo>
                  <a:lnTo>
                    <a:pt x="5172990" y="5911658"/>
                  </a:lnTo>
                  <a:lnTo>
                    <a:pt x="5177915" y="5914608"/>
                  </a:lnTo>
                  <a:lnTo>
                    <a:pt x="5185439" y="5913742"/>
                  </a:lnTo>
                  <a:lnTo>
                    <a:pt x="5193713" y="5910279"/>
                  </a:lnTo>
                  <a:lnTo>
                    <a:pt x="5200947" y="5905106"/>
                  </a:lnTo>
                  <a:lnTo>
                    <a:pt x="5205349" y="5899113"/>
                  </a:lnTo>
                  <a:lnTo>
                    <a:pt x="5207682" y="5886152"/>
                  </a:lnTo>
                  <a:lnTo>
                    <a:pt x="5204606" y="5875232"/>
                  </a:lnTo>
                  <a:lnTo>
                    <a:pt x="5196305" y="5867927"/>
                  </a:lnTo>
                  <a:lnTo>
                    <a:pt x="5182961" y="5865813"/>
                  </a:lnTo>
                  <a:close/>
                </a:path>
                <a:path w="5288280" h="8138159">
                  <a:moveTo>
                    <a:pt x="5120465" y="5449994"/>
                  </a:moveTo>
                  <a:lnTo>
                    <a:pt x="5112081" y="5454542"/>
                  </a:lnTo>
                  <a:lnTo>
                    <a:pt x="5103419" y="5458949"/>
                  </a:lnTo>
                  <a:lnTo>
                    <a:pt x="5095992" y="5463853"/>
                  </a:lnTo>
                  <a:lnTo>
                    <a:pt x="5091318" y="5469891"/>
                  </a:lnTo>
                  <a:lnTo>
                    <a:pt x="5090751" y="5477212"/>
                  </a:lnTo>
                  <a:lnTo>
                    <a:pt x="5093287" y="5486266"/>
                  </a:lnTo>
                  <a:lnTo>
                    <a:pt x="5097908" y="5494658"/>
                  </a:lnTo>
                  <a:lnTo>
                    <a:pt x="5103593" y="5499990"/>
                  </a:lnTo>
                  <a:lnTo>
                    <a:pt x="5117966" y="5503913"/>
                  </a:lnTo>
                  <a:lnTo>
                    <a:pt x="5129273" y="5500391"/>
                  </a:lnTo>
                  <a:lnTo>
                    <a:pt x="5136883" y="5490947"/>
                  </a:lnTo>
                  <a:lnTo>
                    <a:pt x="5140166" y="5477103"/>
                  </a:lnTo>
                  <a:lnTo>
                    <a:pt x="5138361" y="5470523"/>
                  </a:lnTo>
                  <a:lnTo>
                    <a:pt x="5133176" y="5463733"/>
                  </a:lnTo>
                  <a:lnTo>
                    <a:pt x="5126561" y="5456851"/>
                  </a:lnTo>
                  <a:lnTo>
                    <a:pt x="5120465" y="5449994"/>
                  </a:lnTo>
                  <a:close/>
                </a:path>
                <a:path w="5288280" h="8138159">
                  <a:moveTo>
                    <a:pt x="5288149" y="6721855"/>
                  </a:moveTo>
                  <a:lnTo>
                    <a:pt x="5284070" y="6729023"/>
                  </a:lnTo>
                  <a:lnTo>
                    <a:pt x="5288149" y="6733770"/>
                  </a:lnTo>
                  <a:lnTo>
                    <a:pt x="5288149" y="6721855"/>
                  </a:lnTo>
                  <a:close/>
                </a:path>
                <a:path w="5288280" h="8138159">
                  <a:moveTo>
                    <a:pt x="4985591" y="4621008"/>
                  </a:moveTo>
                  <a:lnTo>
                    <a:pt x="4979720" y="4624274"/>
                  </a:lnTo>
                  <a:lnTo>
                    <a:pt x="4974410" y="4630700"/>
                  </a:lnTo>
                  <a:lnTo>
                    <a:pt x="4969314" y="4638487"/>
                  </a:lnTo>
                  <a:lnTo>
                    <a:pt x="4964084" y="4645836"/>
                  </a:lnTo>
                  <a:lnTo>
                    <a:pt x="4968893" y="4652725"/>
                  </a:lnTo>
                  <a:lnTo>
                    <a:pt x="4973736" y="4660042"/>
                  </a:lnTo>
                  <a:lnTo>
                    <a:pt x="4978668" y="4665872"/>
                  </a:lnTo>
                  <a:lnTo>
                    <a:pt x="4983743" y="4668303"/>
                  </a:lnTo>
                  <a:lnTo>
                    <a:pt x="4991637" y="4667032"/>
                  </a:lnTo>
                  <a:lnTo>
                    <a:pt x="5000089" y="4663362"/>
                  </a:lnTo>
                  <a:lnTo>
                    <a:pt x="5007207" y="4658171"/>
                  </a:lnTo>
                  <a:lnTo>
                    <a:pt x="5011103" y="4652337"/>
                  </a:lnTo>
                  <a:lnTo>
                    <a:pt x="5012529" y="4639174"/>
                  </a:lnTo>
                  <a:lnTo>
                    <a:pt x="5008755" y="4628350"/>
                  </a:lnTo>
                  <a:lnTo>
                    <a:pt x="4999777" y="4621688"/>
                  </a:lnTo>
                  <a:lnTo>
                    <a:pt x="4985591" y="4621008"/>
                  </a:lnTo>
                  <a:close/>
                </a:path>
                <a:path w="5288280" h="8138159">
                  <a:moveTo>
                    <a:pt x="4315189" y="503555"/>
                  </a:moveTo>
                  <a:lnTo>
                    <a:pt x="4314166" y="505782"/>
                  </a:lnTo>
                  <a:lnTo>
                    <a:pt x="4313477" y="507956"/>
                  </a:lnTo>
                  <a:lnTo>
                    <a:pt x="4312453" y="510183"/>
                  </a:lnTo>
                  <a:lnTo>
                    <a:pt x="4320246" y="511715"/>
                  </a:lnTo>
                  <a:lnTo>
                    <a:pt x="4329025" y="515159"/>
                  </a:lnTo>
                  <a:lnTo>
                    <a:pt x="4336429" y="516408"/>
                  </a:lnTo>
                  <a:lnTo>
                    <a:pt x="4329273" y="512365"/>
                  </a:lnTo>
                  <a:lnTo>
                    <a:pt x="4322064" y="507986"/>
                  </a:lnTo>
                  <a:lnTo>
                    <a:pt x="4315189" y="503555"/>
                  </a:lnTo>
                  <a:close/>
                </a:path>
                <a:path w="5288280" h="8138159">
                  <a:moveTo>
                    <a:pt x="4571861" y="1938163"/>
                  </a:moveTo>
                  <a:lnTo>
                    <a:pt x="4569621" y="1939203"/>
                  </a:lnTo>
                  <a:lnTo>
                    <a:pt x="4562126" y="1942849"/>
                  </a:lnTo>
                  <a:lnTo>
                    <a:pt x="4554976" y="1947054"/>
                  </a:lnTo>
                  <a:lnTo>
                    <a:pt x="4541032" y="1956086"/>
                  </a:lnTo>
                  <a:lnTo>
                    <a:pt x="4545455" y="1960213"/>
                  </a:lnTo>
                  <a:lnTo>
                    <a:pt x="4551622" y="1968887"/>
                  </a:lnTo>
                  <a:lnTo>
                    <a:pt x="4561194" y="1964426"/>
                  </a:lnTo>
                  <a:lnTo>
                    <a:pt x="4568260" y="1960336"/>
                  </a:lnTo>
                  <a:lnTo>
                    <a:pt x="4582169" y="1951353"/>
                  </a:lnTo>
                  <a:lnTo>
                    <a:pt x="4578081" y="1947174"/>
                  </a:lnTo>
                  <a:lnTo>
                    <a:pt x="4571861" y="1938163"/>
                  </a:lnTo>
                  <a:close/>
                </a:path>
                <a:path w="5288280" h="8138159">
                  <a:moveTo>
                    <a:pt x="4621756" y="2348846"/>
                  </a:moveTo>
                  <a:lnTo>
                    <a:pt x="4611037" y="2353853"/>
                  </a:lnTo>
                  <a:lnTo>
                    <a:pt x="4604517" y="2363883"/>
                  </a:lnTo>
                  <a:lnTo>
                    <a:pt x="4603084" y="2377829"/>
                  </a:lnTo>
                  <a:lnTo>
                    <a:pt x="4605845" y="2383561"/>
                  </a:lnTo>
                  <a:lnTo>
                    <a:pt x="4612016" y="2389082"/>
                  </a:lnTo>
                  <a:lnTo>
                    <a:pt x="4619651" y="2394502"/>
                  </a:lnTo>
                  <a:lnTo>
                    <a:pt x="4626806" y="2399933"/>
                  </a:lnTo>
                  <a:lnTo>
                    <a:pt x="4634187" y="2394675"/>
                  </a:lnTo>
                  <a:lnTo>
                    <a:pt x="4641912" y="2389557"/>
                  </a:lnTo>
                  <a:lnTo>
                    <a:pt x="4648196" y="2384277"/>
                  </a:lnTo>
                  <a:lnTo>
                    <a:pt x="4651254" y="2378535"/>
                  </a:lnTo>
                  <a:lnTo>
                    <a:pt x="4650530" y="2370707"/>
                  </a:lnTo>
                  <a:lnTo>
                    <a:pt x="4647013" y="2361897"/>
                  </a:lnTo>
                  <a:lnTo>
                    <a:pt x="4641749" y="2354264"/>
                  </a:lnTo>
                  <a:lnTo>
                    <a:pt x="4635787" y="2349970"/>
                  </a:lnTo>
                  <a:lnTo>
                    <a:pt x="4621756" y="2348846"/>
                  </a:lnTo>
                  <a:close/>
                </a:path>
                <a:path w="5288280" h="8138159">
                  <a:moveTo>
                    <a:pt x="4585107" y="2145109"/>
                  </a:moveTo>
                  <a:lnTo>
                    <a:pt x="4583079" y="2147494"/>
                  </a:lnTo>
                  <a:lnTo>
                    <a:pt x="4578328" y="2156052"/>
                  </a:lnTo>
                  <a:lnTo>
                    <a:pt x="4579351" y="2162025"/>
                  </a:lnTo>
                  <a:lnTo>
                    <a:pt x="4585837" y="2165075"/>
                  </a:lnTo>
                  <a:lnTo>
                    <a:pt x="4597475" y="2164863"/>
                  </a:lnTo>
                  <a:lnTo>
                    <a:pt x="4599150" y="2164600"/>
                  </a:lnTo>
                  <a:lnTo>
                    <a:pt x="4599737" y="2155211"/>
                  </a:lnTo>
                  <a:lnTo>
                    <a:pt x="4600674" y="2150243"/>
                  </a:lnTo>
                  <a:lnTo>
                    <a:pt x="4594662" y="2149120"/>
                  </a:lnTo>
                  <a:lnTo>
                    <a:pt x="4585107" y="2145109"/>
                  </a:lnTo>
                  <a:close/>
                </a:path>
                <a:path w="5288280" h="8138159">
                  <a:moveTo>
                    <a:pt x="4539174" y="1716705"/>
                  </a:moveTo>
                  <a:lnTo>
                    <a:pt x="4531056" y="1721476"/>
                  </a:lnTo>
                  <a:lnTo>
                    <a:pt x="4522752" y="1726083"/>
                  </a:lnTo>
                  <a:lnTo>
                    <a:pt x="4515237" y="1731211"/>
                  </a:lnTo>
                  <a:lnTo>
                    <a:pt x="4509489" y="1737547"/>
                  </a:lnTo>
                  <a:lnTo>
                    <a:pt x="4505634" y="1747573"/>
                  </a:lnTo>
                  <a:lnTo>
                    <a:pt x="4507389" y="1756429"/>
                  </a:lnTo>
                  <a:lnTo>
                    <a:pt x="4514007" y="1762649"/>
                  </a:lnTo>
                  <a:lnTo>
                    <a:pt x="4524745" y="1764768"/>
                  </a:lnTo>
                  <a:lnTo>
                    <a:pt x="4533243" y="1763139"/>
                  </a:lnTo>
                  <a:lnTo>
                    <a:pt x="4542144" y="1759154"/>
                  </a:lnTo>
                  <a:lnTo>
                    <a:pt x="4549647" y="1753646"/>
                  </a:lnTo>
                  <a:lnTo>
                    <a:pt x="4553952" y="1747445"/>
                  </a:lnTo>
                  <a:lnTo>
                    <a:pt x="4553493" y="1740898"/>
                  </a:lnTo>
                  <a:lnTo>
                    <a:pt x="4549564" y="1733154"/>
                  </a:lnTo>
                  <a:lnTo>
                    <a:pt x="4544134" y="1724869"/>
                  </a:lnTo>
                  <a:lnTo>
                    <a:pt x="4539174" y="1716705"/>
                  </a:lnTo>
                  <a:close/>
                </a:path>
                <a:path w="5288280" h="8138159">
                  <a:moveTo>
                    <a:pt x="4660569" y="2545997"/>
                  </a:moveTo>
                  <a:lnTo>
                    <a:pt x="4646375" y="2548724"/>
                  </a:lnTo>
                  <a:lnTo>
                    <a:pt x="4640899" y="2553205"/>
                  </a:lnTo>
                  <a:lnTo>
                    <a:pt x="4636577" y="2560119"/>
                  </a:lnTo>
                  <a:lnTo>
                    <a:pt x="4632800" y="2568045"/>
                  </a:lnTo>
                  <a:lnTo>
                    <a:pt x="4628959" y="2575562"/>
                  </a:lnTo>
                  <a:lnTo>
                    <a:pt x="4634788" y="2588884"/>
                  </a:lnTo>
                  <a:lnTo>
                    <a:pt x="4643140" y="2598389"/>
                  </a:lnTo>
                  <a:lnTo>
                    <a:pt x="4654214" y="2602688"/>
                  </a:lnTo>
                  <a:lnTo>
                    <a:pt x="4668213" y="2600395"/>
                  </a:lnTo>
                  <a:lnTo>
                    <a:pt x="4674216" y="2596058"/>
                  </a:lnTo>
                  <a:lnTo>
                    <a:pt x="4679435" y="2588777"/>
                  </a:lnTo>
                  <a:lnTo>
                    <a:pt x="4682939" y="2580409"/>
                  </a:lnTo>
                  <a:lnTo>
                    <a:pt x="4683796" y="2572812"/>
                  </a:lnTo>
                  <a:lnTo>
                    <a:pt x="4679815" y="2559409"/>
                  </a:lnTo>
                  <a:lnTo>
                    <a:pt x="4671894" y="2550015"/>
                  </a:lnTo>
                  <a:lnTo>
                    <a:pt x="4660569" y="2545997"/>
                  </a:lnTo>
                  <a:close/>
                </a:path>
                <a:path w="5288280" h="8138159">
                  <a:moveTo>
                    <a:pt x="4819502" y="3595265"/>
                  </a:moveTo>
                  <a:lnTo>
                    <a:pt x="4813308" y="3597151"/>
                  </a:lnTo>
                  <a:lnTo>
                    <a:pt x="4806782" y="3602254"/>
                  </a:lnTo>
                  <a:lnTo>
                    <a:pt x="4800077" y="3608675"/>
                  </a:lnTo>
                  <a:lnTo>
                    <a:pt x="4793345" y="3614520"/>
                  </a:lnTo>
                  <a:lnTo>
                    <a:pt x="4797512" y="3622481"/>
                  </a:lnTo>
                  <a:lnTo>
                    <a:pt x="4801472" y="3630764"/>
                  </a:lnTo>
                  <a:lnTo>
                    <a:pt x="4805892" y="3637878"/>
                  </a:lnTo>
                  <a:lnTo>
                    <a:pt x="4811439" y="3642329"/>
                  </a:lnTo>
                  <a:lnTo>
                    <a:pt x="4818328" y="3642884"/>
                  </a:lnTo>
                  <a:lnTo>
                    <a:pt x="4826956" y="3640583"/>
                  </a:lnTo>
                  <a:lnTo>
                    <a:pt x="4835017" y="3636305"/>
                  </a:lnTo>
                  <a:lnTo>
                    <a:pt x="4840202" y="3630929"/>
                  </a:lnTo>
                  <a:lnTo>
                    <a:pt x="4844135" y="3617501"/>
                  </a:lnTo>
                  <a:lnTo>
                    <a:pt x="4841182" y="3606541"/>
                  </a:lnTo>
                  <a:lnTo>
                    <a:pt x="4832564" y="3598860"/>
                  </a:lnTo>
                  <a:lnTo>
                    <a:pt x="4819502" y="3595265"/>
                  </a:lnTo>
                  <a:close/>
                </a:path>
                <a:path w="5288280" h="8138159">
                  <a:moveTo>
                    <a:pt x="5037418" y="5047592"/>
                  </a:moveTo>
                  <a:lnTo>
                    <a:pt x="5027721" y="5054366"/>
                  </a:lnTo>
                  <a:lnTo>
                    <a:pt x="5022927" y="5062444"/>
                  </a:lnTo>
                  <a:lnTo>
                    <a:pt x="5023642" y="5071167"/>
                  </a:lnTo>
                  <a:lnTo>
                    <a:pt x="5030469" y="5079881"/>
                  </a:lnTo>
                  <a:lnTo>
                    <a:pt x="5038023" y="5084372"/>
                  </a:lnTo>
                  <a:lnTo>
                    <a:pt x="5047022" y="5087202"/>
                  </a:lnTo>
                  <a:lnTo>
                    <a:pt x="5056618" y="5089318"/>
                  </a:lnTo>
                  <a:lnTo>
                    <a:pt x="5065960" y="5091669"/>
                  </a:lnTo>
                  <a:lnTo>
                    <a:pt x="5068482" y="5082346"/>
                  </a:lnTo>
                  <a:lnTo>
                    <a:pt x="5071437" y="5072700"/>
                  </a:lnTo>
                  <a:lnTo>
                    <a:pt x="5073070" y="5064069"/>
                  </a:lnTo>
                  <a:lnTo>
                    <a:pt x="5071629" y="5057790"/>
                  </a:lnTo>
                  <a:lnTo>
                    <a:pt x="5065549" y="5053362"/>
                  </a:lnTo>
                  <a:lnTo>
                    <a:pt x="5056821" y="5050923"/>
                  </a:lnTo>
                  <a:lnTo>
                    <a:pt x="5046943" y="5049368"/>
                  </a:lnTo>
                  <a:lnTo>
                    <a:pt x="5037418" y="5047592"/>
                  </a:lnTo>
                  <a:close/>
                </a:path>
                <a:path w="5288280" h="8138159">
                  <a:moveTo>
                    <a:pt x="5102405" y="4713398"/>
                  </a:moveTo>
                  <a:lnTo>
                    <a:pt x="5096426" y="4714811"/>
                  </a:lnTo>
                  <a:lnTo>
                    <a:pt x="5092275" y="4720863"/>
                  </a:lnTo>
                  <a:lnTo>
                    <a:pt x="5090096" y="4729437"/>
                  </a:lnTo>
                  <a:lnTo>
                    <a:pt x="5088801" y="4739131"/>
                  </a:lnTo>
                  <a:lnTo>
                    <a:pt x="5087301" y="4748544"/>
                  </a:lnTo>
                  <a:lnTo>
                    <a:pt x="5094032" y="4757975"/>
                  </a:lnTo>
                  <a:lnTo>
                    <a:pt x="5101898" y="4762541"/>
                  </a:lnTo>
                  <a:lnTo>
                    <a:pt x="5110273" y="4761733"/>
                  </a:lnTo>
                  <a:lnTo>
                    <a:pt x="5118529" y="4755042"/>
                  </a:lnTo>
                  <a:lnTo>
                    <a:pt x="5122789" y="4747627"/>
                  </a:lnTo>
                  <a:lnTo>
                    <a:pt x="5125392" y="4738887"/>
                  </a:lnTo>
                  <a:lnTo>
                    <a:pt x="5127324" y="4729561"/>
                  </a:lnTo>
                  <a:lnTo>
                    <a:pt x="5129570" y="4720390"/>
                  </a:lnTo>
                  <a:lnTo>
                    <a:pt x="5120276" y="4717907"/>
                  </a:lnTo>
                  <a:lnTo>
                    <a:pt x="5110788" y="4715003"/>
                  </a:lnTo>
                  <a:lnTo>
                    <a:pt x="5102405" y="4713398"/>
                  </a:lnTo>
                  <a:close/>
                </a:path>
                <a:path w="5288280" h="8138159">
                  <a:moveTo>
                    <a:pt x="4909226" y="3460022"/>
                  </a:moveTo>
                  <a:lnTo>
                    <a:pt x="4898897" y="3466803"/>
                  </a:lnTo>
                  <a:lnTo>
                    <a:pt x="4893720" y="3478521"/>
                  </a:lnTo>
                  <a:lnTo>
                    <a:pt x="4893800" y="3493386"/>
                  </a:lnTo>
                  <a:lnTo>
                    <a:pt x="4897125" y="3498751"/>
                  </a:lnTo>
                  <a:lnTo>
                    <a:pt x="4903926" y="3503506"/>
                  </a:lnTo>
                  <a:lnTo>
                    <a:pt x="4912173" y="3508033"/>
                  </a:lnTo>
                  <a:lnTo>
                    <a:pt x="4919832" y="3512718"/>
                  </a:lnTo>
                  <a:lnTo>
                    <a:pt x="4926929" y="3506633"/>
                  </a:lnTo>
                  <a:lnTo>
                    <a:pt x="4934453" y="3500610"/>
                  </a:lnTo>
                  <a:lnTo>
                    <a:pt x="4940493" y="3494562"/>
                  </a:lnTo>
                  <a:lnTo>
                    <a:pt x="4943136" y="3488400"/>
                  </a:lnTo>
                  <a:lnTo>
                    <a:pt x="4941685" y="3480245"/>
                  </a:lnTo>
                  <a:lnTo>
                    <a:pt x="4937282" y="3471326"/>
                  </a:lnTo>
                  <a:lnTo>
                    <a:pt x="4931172" y="3463837"/>
                  </a:lnTo>
                  <a:lnTo>
                    <a:pt x="4924601" y="3459972"/>
                  </a:lnTo>
                  <a:lnTo>
                    <a:pt x="4909226" y="3460022"/>
                  </a:lnTo>
                  <a:close/>
                </a:path>
                <a:path w="5288280" h="8138159">
                  <a:moveTo>
                    <a:pt x="4191487" y="932108"/>
                  </a:moveTo>
                  <a:lnTo>
                    <a:pt x="4180791" y="936449"/>
                  </a:lnTo>
                  <a:lnTo>
                    <a:pt x="4174074" y="946042"/>
                  </a:lnTo>
                  <a:lnTo>
                    <a:pt x="4172237" y="959873"/>
                  </a:lnTo>
                  <a:lnTo>
                    <a:pt x="4174941" y="965620"/>
                  </a:lnTo>
                  <a:lnTo>
                    <a:pt x="4180966" y="971202"/>
                  </a:lnTo>
                  <a:lnTo>
                    <a:pt x="4188403" y="976755"/>
                  </a:lnTo>
                  <a:lnTo>
                    <a:pt x="4195342" y="982419"/>
                  </a:lnTo>
                  <a:lnTo>
                    <a:pt x="4202803" y="977600"/>
                  </a:lnTo>
                  <a:lnTo>
                    <a:pt x="4210651" y="972786"/>
                  </a:lnTo>
                  <a:lnTo>
                    <a:pt x="4217163" y="967664"/>
                  </a:lnTo>
                  <a:lnTo>
                    <a:pt x="4220618" y="961924"/>
                  </a:lnTo>
                  <a:lnTo>
                    <a:pt x="4220074" y="954321"/>
                  </a:lnTo>
                  <a:lnTo>
                    <a:pt x="4216575" y="945728"/>
                  </a:lnTo>
                  <a:lnTo>
                    <a:pt x="4211257" y="938260"/>
                  </a:lnTo>
                  <a:lnTo>
                    <a:pt x="4205257" y="934031"/>
                  </a:lnTo>
                  <a:lnTo>
                    <a:pt x="4191487" y="932108"/>
                  </a:lnTo>
                  <a:close/>
                </a:path>
                <a:path w="5288280" h="8138159">
                  <a:moveTo>
                    <a:pt x="5044174" y="4301108"/>
                  </a:moveTo>
                  <a:lnTo>
                    <a:pt x="5035865" y="4304211"/>
                  </a:lnTo>
                  <a:lnTo>
                    <a:pt x="5029809" y="4311010"/>
                  </a:lnTo>
                  <a:lnTo>
                    <a:pt x="5026091" y="4321228"/>
                  </a:lnTo>
                  <a:lnTo>
                    <a:pt x="5030897" y="4325605"/>
                  </a:lnTo>
                  <a:lnTo>
                    <a:pt x="5038138" y="4334558"/>
                  </a:lnTo>
                  <a:lnTo>
                    <a:pt x="5040377" y="4333518"/>
                  </a:lnTo>
                  <a:lnTo>
                    <a:pt x="5048050" y="4329331"/>
                  </a:lnTo>
                  <a:lnTo>
                    <a:pt x="5055388" y="4324444"/>
                  </a:lnTo>
                  <a:lnTo>
                    <a:pt x="5069922" y="4313972"/>
                  </a:lnTo>
                  <a:lnTo>
                    <a:pt x="5064807" y="4309816"/>
                  </a:lnTo>
                  <a:lnTo>
                    <a:pt x="5060365" y="4303385"/>
                  </a:lnTo>
                  <a:lnTo>
                    <a:pt x="5054652" y="4301974"/>
                  </a:lnTo>
                  <a:lnTo>
                    <a:pt x="5044174" y="4301108"/>
                  </a:lnTo>
                  <a:close/>
                </a:path>
                <a:path w="5288280" h="8138159">
                  <a:moveTo>
                    <a:pt x="4882938" y="3256548"/>
                  </a:moveTo>
                  <a:lnTo>
                    <a:pt x="4873917" y="3260277"/>
                  </a:lnTo>
                  <a:lnTo>
                    <a:pt x="4866028" y="3265895"/>
                  </a:lnTo>
                  <a:lnTo>
                    <a:pt x="4861500" y="3272212"/>
                  </a:lnTo>
                  <a:lnTo>
                    <a:pt x="4859833" y="3286743"/>
                  </a:lnTo>
                  <a:lnTo>
                    <a:pt x="4864613" y="3298067"/>
                  </a:lnTo>
                  <a:lnTo>
                    <a:pt x="4874784" y="3305187"/>
                  </a:lnTo>
                  <a:lnTo>
                    <a:pt x="4889289" y="3307108"/>
                  </a:lnTo>
                  <a:lnTo>
                    <a:pt x="4895288" y="3304187"/>
                  </a:lnTo>
                  <a:lnTo>
                    <a:pt x="4901111" y="3297678"/>
                  </a:lnTo>
                  <a:lnTo>
                    <a:pt x="4906822" y="3289636"/>
                  </a:lnTo>
                  <a:lnTo>
                    <a:pt x="4912487" y="3282119"/>
                  </a:lnTo>
                  <a:lnTo>
                    <a:pt x="4907377" y="3274371"/>
                  </a:lnTo>
                  <a:lnTo>
                    <a:pt x="4902266" y="3266203"/>
                  </a:lnTo>
                  <a:lnTo>
                    <a:pt x="4896860" y="3259438"/>
                  </a:lnTo>
                  <a:lnTo>
                    <a:pt x="4890865" y="3255896"/>
                  </a:lnTo>
                  <a:lnTo>
                    <a:pt x="4882938" y="3256548"/>
                  </a:lnTo>
                  <a:close/>
                </a:path>
                <a:path w="5288280" h="8138159">
                  <a:moveTo>
                    <a:pt x="5171276" y="5119394"/>
                  </a:moveTo>
                  <a:lnTo>
                    <a:pt x="5160499" y="5126458"/>
                  </a:lnTo>
                  <a:lnTo>
                    <a:pt x="5154859" y="5138371"/>
                  </a:lnTo>
                  <a:lnTo>
                    <a:pt x="5154623" y="5153551"/>
                  </a:lnTo>
                  <a:lnTo>
                    <a:pt x="5158037" y="5158728"/>
                  </a:lnTo>
                  <a:lnTo>
                    <a:pt x="5165126" y="5163335"/>
                  </a:lnTo>
                  <a:lnTo>
                    <a:pt x="5173786" y="5167696"/>
                  </a:lnTo>
                  <a:lnTo>
                    <a:pt x="5181911" y="5172134"/>
                  </a:lnTo>
                  <a:lnTo>
                    <a:pt x="5189209" y="5166032"/>
                  </a:lnTo>
                  <a:lnTo>
                    <a:pt x="5196865" y="5159961"/>
                  </a:lnTo>
                  <a:lnTo>
                    <a:pt x="5203026" y="5153795"/>
                  </a:lnTo>
                  <a:lnTo>
                    <a:pt x="5205837" y="5147409"/>
                  </a:lnTo>
                  <a:lnTo>
                    <a:pt x="5204262" y="5139109"/>
                  </a:lnTo>
                  <a:lnTo>
                    <a:pt x="5199639" y="5130057"/>
                  </a:lnTo>
                  <a:lnTo>
                    <a:pt x="5193388" y="5122520"/>
                  </a:lnTo>
                  <a:lnTo>
                    <a:pt x="5186925" y="5118764"/>
                  </a:lnTo>
                  <a:lnTo>
                    <a:pt x="5171276" y="5119394"/>
                  </a:lnTo>
                  <a:close/>
                </a:path>
                <a:path w="5288280" h="8138159">
                  <a:moveTo>
                    <a:pt x="5199167" y="5328367"/>
                  </a:moveTo>
                  <a:lnTo>
                    <a:pt x="5191017" y="5330534"/>
                  </a:lnTo>
                  <a:lnTo>
                    <a:pt x="5184672" y="5337241"/>
                  </a:lnTo>
                  <a:lnTo>
                    <a:pt x="5180625" y="5347717"/>
                  </a:lnTo>
                  <a:lnTo>
                    <a:pt x="5185002" y="5356331"/>
                  </a:lnTo>
                  <a:lnTo>
                    <a:pt x="5189323" y="5365412"/>
                  </a:lnTo>
                  <a:lnTo>
                    <a:pt x="5194031" y="5372857"/>
                  </a:lnTo>
                  <a:lnTo>
                    <a:pt x="5199569" y="5376563"/>
                  </a:lnTo>
                  <a:lnTo>
                    <a:pt x="5206658" y="5375630"/>
                  </a:lnTo>
                  <a:lnTo>
                    <a:pt x="5214413" y="5371354"/>
                  </a:lnTo>
                  <a:lnTo>
                    <a:pt x="5222516" y="5365597"/>
                  </a:lnTo>
                  <a:lnTo>
                    <a:pt x="5230646" y="5360220"/>
                  </a:lnTo>
                  <a:lnTo>
                    <a:pt x="5225474" y="5352384"/>
                  </a:lnTo>
                  <a:lnTo>
                    <a:pt x="5220549" y="5344277"/>
                  </a:lnTo>
                  <a:lnTo>
                    <a:pt x="5215170" y="5336964"/>
                  </a:lnTo>
                  <a:lnTo>
                    <a:pt x="5208634" y="5331511"/>
                  </a:lnTo>
                  <a:lnTo>
                    <a:pt x="5199167" y="5328367"/>
                  </a:lnTo>
                  <a:close/>
                </a:path>
                <a:path w="5288280" h="8138159">
                  <a:moveTo>
                    <a:pt x="4946626" y="3670362"/>
                  </a:moveTo>
                  <a:lnTo>
                    <a:pt x="4938320" y="3674953"/>
                  </a:lnTo>
                  <a:lnTo>
                    <a:pt x="4929643" y="3679440"/>
                  </a:lnTo>
                  <a:lnTo>
                    <a:pt x="4922499" y="3684268"/>
                  </a:lnTo>
                  <a:lnTo>
                    <a:pt x="4918794" y="3689880"/>
                  </a:lnTo>
                  <a:lnTo>
                    <a:pt x="4919496" y="3697776"/>
                  </a:lnTo>
                  <a:lnTo>
                    <a:pt x="4923326" y="3706731"/>
                  </a:lnTo>
                  <a:lnTo>
                    <a:pt x="4929047" y="3714615"/>
                  </a:lnTo>
                  <a:lnTo>
                    <a:pt x="4935424" y="3719296"/>
                  </a:lnTo>
                  <a:lnTo>
                    <a:pt x="4949394" y="3721506"/>
                  </a:lnTo>
                  <a:lnTo>
                    <a:pt x="4961295" y="3717906"/>
                  </a:lnTo>
                  <a:lnTo>
                    <a:pt x="4969502" y="3708816"/>
                  </a:lnTo>
                  <a:lnTo>
                    <a:pt x="4972392" y="3694556"/>
                  </a:lnTo>
                  <a:lnTo>
                    <a:pt x="4969540" y="3688413"/>
                  </a:lnTo>
                  <a:lnTo>
                    <a:pt x="4962835" y="3682325"/>
                  </a:lnTo>
                  <a:lnTo>
                    <a:pt x="4954467" y="3676304"/>
                  </a:lnTo>
                  <a:lnTo>
                    <a:pt x="4946626" y="3670362"/>
                  </a:lnTo>
                  <a:close/>
                </a:path>
                <a:path w="5288280" h="8138159">
                  <a:moveTo>
                    <a:pt x="4576686" y="1408819"/>
                  </a:moveTo>
                  <a:lnTo>
                    <a:pt x="4563192" y="1421267"/>
                  </a:lnTo>
                  <a:lnTo>
                    <a:pt x="4567838" y="1428286"/>
                  </a:lnTo>
                  <a:lnTo>
                    <a:pt x="4572391" y="1435320"/>
                  </a:lnTo>
                  <a:lnTo>
                    <a:pt x="4576880" y="1442363"/>
                  </a:lnTo>
                  <a:lnTo>
                    <a:pt x="4581339" y="1449412"/>
                  </a:lnTo>
                  <a:lnTo>
                    <a:pt x="4585449" y="1444979"/>
                  </a:lnTo>
                  <a:lnTo>
                    <a:pt x="4594092" y="1438802"/>
                  </a:lnTo>
                  <a:lnTo>
                    <a:pt x="4593052" y="1436555"/>
                  </a:lnTo>
                  <a:lnTo>
                    <a:pt x="4589666" y="1429397"/>
                  </a:lnTo>
                  <a:lnTo>
                    <a:pt x="4585603" y="1422442"/>
                  </a:lnTo>
                  <a:lnTo>
                    <a:pt x="4581173" y="1415610"/>
                  </a:lnTo>
                  <a:lnTo>
                    <a:pt x="4576686" y="1408819"/>
                  </a:lnTo>
                  <a:close/>
                </a:path>
                <a:path w="5288280" h="8138159">
                  <a:moveTo>
                    <a:pt x="4996075" y="4086162"/>
                  </a:moveTo>
                  <a:lnTo>
                    <a:pt x="4993609" y="4095195"/>
                  </a:lnTo>
                  <a:lnTo>
                    <a:pt x="4990800" y="4104509"/>
                  </a:lnTo>
                  <a:lnTo>
                    <a:pt x="4989285" y="4113038"/>
                  </a:lnTo>
                  <a:lnTo>
                    <a:pt x="4990698" y="4119719"/>
                  </a:lnTo>
                  <a:lnTo>
                    <a:pt x="4995905" y="4123675"/>
                  </a:lnTo>
                  <a:lnTo>
                    <a:pt x="5004144" y="4125831"/>
                  </a:lnTo>
                  <a:lnTo>
                    <a:pt x="5013739" y="4127194"/>
                  </a:lnTo>
                  <a:lnTo>
                    <a:pt x="5023013" y="4128768"/>
                  </a:lnTo>
                  <a:lnTo>
                    <a:pt x="5031639" y="4121700"/>
                  </a:lnTo>
                  <a:lnTo>
                    <a:pt x="5035947" y="4113567"/>
                  </a:lnTo>
                  <a:lnTo>
                    <a:pt x="5035365" y="4105039"/>
                  </a:lnTo>
                  <a:lnTo>
                    <a:pt x="5029323" y="4096786"/>
                  </a:lnTo>
                  <a:lnTo>
                    <a:pt x="5022339" y="4092646"/>
                  </a:lnTo>
                  <a:lnTo>
                    <a:pt x="5013903" y="4090123"/>
                  </a:lnTo>
                  <a:lnTo>
                    <a:pt x="5004865" y="4088275"/>
                  </a:lnTo>
                  <a:lnTo>
                    <a:pt x="4996075" y="4086162"/>
                  </a:lnTo>
                  <a:close/>
                </a:path>
                <a:path w="5288280" h="8138159">
                  <a:moveTo>
                    <a:pt x="4990580" y="3891429"/>
                  </a:moveTo>
                  <a:lnTo>
                    <a:pt x="4988676" y="3892417"/>
                  </a:lnTo>
                  <a:lnTo>
                    <a:pt x="4981543" y="3895807"/>
                  </a:lnTo>
                  <a:lnTo>
                    <a:pt x="4974613" y="3899875"/>
                  </a:lnTo>
                  <a:lnTo>
                    <a:pt x="4967805" y="3904311"/>
                  </a:lnTo>
                  <a:lnTo>
                    <a:pt x="4961039" y="3908806"/>
                  </a:lnTo>
                  <a:lnTo>
                    <a:pt x="4965127" y="3912985"/>
                  </a:lnTo>
                  <a:lnTo>
                    <a:pt x="4971241" y="3921323"/>
                  </a:lnTo>
                  <a:lnTo>
                    <a:pt x="4973199" y="3920672"/>
                  </a:lnTo>
                  <a:lnTo>
                    <a:pt x="4980302" y="3917093"/>
                  </a:lnTo>
                  <a:lnTo>
                    <a:pt x="4987222" y="3912962"/>
                  </a:lnTo>
                  <a:lnTo>
                    <a:pt x="5000836" y="3904283"/>
                  </a:lnTo>
                  <a:lnTo>
                    <a:pt x="4996360" y="3899820"/>
                  </a:lnTo>
                  <a:lnTo>
                    <a:pt x="4990580" y="3891429"/>
                  </a:lnTo>
                  <a:close/>
                </a:path>
                <a:path w="5288280" h="8138159">
                  <a:moveTo>
                    <a:pt x="5070062" y="4505073"/>
                  </a:moveTo>
                  <a:lnTo>
                    <a:pt x="5059888" y="4510926"/>
                  </a:lnTo>
                  <a:lnTo>
                    <a:pt x="5054410" y="4521271"/>
                  </a:lnTo>
                  <a:lnTo>
                    <a:pt x="5054550" y="4535429"/>
                  </a:lnTo>
                  <a:lnTo>
                    <a:pt x="5057802" y="4540466"/>
                  </a:lnTo>
                  <a:lnTo>
                    <a:pt x="5064139" y="4544858"/>
                  </a:lnTo>
                  <a:lnTo>
                    <a:pt x="5071784" y="4548967"/>
                  </a:lnTo>
                  <a:lnTo>
                    <a:pt x="5078958" y="4553156"/>
                  </a:lnTo>
                  <a:lnTo>
                    <a:pt x="5085332" y="4547252"/>
                  </a:lnTo>
                  <a:lnTo>
                    <a:pt x="5092002" y="4541395"/>
                  </a:lnTo>
                  <a:lnTo>
                    <a:pt x="5097545" y="4535320"/>
                  </a:lnTo>
                  <a:lnTo>
                    <a:pt x="5100534" y="4528765"/>
                  </a:lnTo>
                  <a:lnTo>
                    <a:pt x="5099472" y="4522036"/>
                  </a:lnTo>
                  <a:lnTo>
                    <a:pt x="5095378" y="4514233"/>
                  </a:lnTo>
                  <a:lnTo>
                    <a:pt x="5089731" y="4507604"/>
                  </a:lnTo>
                  <a:lnTo>
                    <a:pt x="5084009" y="4504395"/>
                  </a:lnTo>
                  <a:lnTo>
                    <a:pt x="5070062" y="4505073"/>
                  </a:lnTo>
                  <a:close/>
                </a:path>
                <a:path w="5288280" h="8138159">
                  <a:moveTo>
                    <a:pt x="5127271" y="4922337"/>
                  </a:moveTo>
                  <a:lnTo>
                    <a:pt x="5125477" y="4931541"/>
                  </a:lnTo>
                  <a:lnTo>
                    <a:pt x="5123692" y="4940279"/>
                  </a:lnTo>
                  <a:lnTo>
                    <a:pt x="5119871" y="4958312"/>
                  </a:lnTo>
                  <a:lnTo>
                    <a:pt x="5128522" y="4961966"/>
                  </a:lnTo>
                  <a:lnTo>
                    <a:pt x="5137295" y="4965991"/>
                  </a:lnTo>
                  <a:lnTo>
                    <a:pt x="5145748" y="4968794"/>
                  </a:lnTo>
                  <a:lnTo>
                    <a:pt x="5153438" y="4968783"/>
                  </a:lnTo>
                  <a:lnTo>
                    <a:pt x="5162708" y="4963628"/>
                  </a:lnTo>
                  <a:lnTo>
                    <a:pt x="5167114" y="4955579"/>
                  </a:lnTo>
                  <a:lnTo>
                    <a:pt x="5166355" y="4946190"/>
                  </a:lnTo>
                  <a:lnTo>
                    <a:pt x="5160126" y="4937017"/>
                  </a:lnTo>
                  <a:lnTo>
                    <a:pt x="5153177" y="4932078"/>
                  </a:lnTo>
                  <a:lnTo>
                    <a:pt x="5144928" y="4928489"/>
                  </a:lnTo>
                  <a:lnTo>
                    <a:pt x="5136064" y="4925494"/>
                  </a:lnTo>
                  <a:lnTo>
                    <a:pt x="5127271" y="4922337"/>
                  </a:lnTo>
                  <a:close/>
                </a:path>
                <a:path w="5288280" h="8138159">
                  <a:moveTo>
                    <a:pt x="4426311" y="1103181"/>
                  </a:moveTo>
                  <a:lnTo>
                    <a:pt x="4415594" y="1108203"/>
                  </a:lnTo>
                  <a:lnTo>
                    <a:pt x="4409086" y="1118312"/>
                  </a:lnTo>
                  <a:lnTo>
                    <a:pt x="4407661" y="1132305"/>
                  </a:lnTo>
                  <a:lnTo>
                    <a:pt x="4410415" y="1137990"/>
                  </a:lnTo>
                  <a:lnTo>
                    <a:pt x="4416573" y="1143432"/>
                  </a:lnTo>
                  <a:lnTo>
                    <a:pt x="4424206" y="1148837"/>
                  </a:lnTo>
                  <a:lnTo>
                    <a:pt x="4431383" y="1154410"/>
                  </a:lnTo>
                  <a:lnTo>
                    <a:pt x="4438770" y="1149151"/>
                  </a:lnTo>
                  <a:lnTo>
                    <a:pt x="4446531" y="1144026"/>
                  </a:lnTo>
                  <a:lnTo>
                    <a:pt x="4452915" y="1138731"/>
                  </a:lnTo>
                  <a:lnTo>
                    <a:pt x="4456166" y="1132959"/>
                  </a:lnTo>
                  <a:lnTo>
                    <a:pt x="4455382" y="1125092"/>
                  </a:lnTo>
                  <a:lnTo>
                    <a:pt x="4451738" y="1116221"/>
                  </a:lnTo>
                  <a:lnTo>
                    <a:pt x="4446357" y="1108591"/>
                  </a:lnTo>
                  <a:lnTo>
                    <a:pt x="4440364" y="1104446"/>
                  </a:lnTo>
                  <a:lnTo>
                    <a:pt x="4426311" y="1103181"/>
                  </a:lnTo>
                  <a:close/>
                </a:path>
                <a:path w="5288280" h="8138159">
                  <a:moveTo>
                    <a:pt x="4461530" y="1304984"/>
                  </a:moveTo>
                  <a:lnTo>
                    <a:pt x="4455328" y="1307367"/>
                  </a:lnTo>
                  <a:lnTo>
                    <a:pt x="4449105" y="1313304"/>
                  </a:lnTo>
                  <a:lnTo>
                    <a:pt x="4442867" y="1320794"/>
                  </a:lnTo>
                  <a:lnTo>
                    <a:pt x="4436623" y="1327832"/>
                  </a:lnTo>
                  <a:lnTo>
                    <a:pt x="4441259" y="1336117"/>
                  </a:lnTo>
                  <a:lnTo>
                    <a:pt x="4445887" y="1344758"/>
                  </a:lnTo>
                  <a:lnTo>
                    <a:pt x="4450935" y="1351978"/>
                  </a:lnTo>
                  <a:lnTo>
                    <a:pt x="4456833" y="1355997"/>
                  </a:lnTo>
                  <a:lnTo>
                    <a:pt x="4464453" y="1355846"/>
                  </a:lnTo>
                  <a:lnTo>
                    <a:pt x="4473398" y="1352451"/>
                  </a:lnTo>
                  <a:lnTo>
                    <a:pt x="4481441" y="1347003"/>
                  </a:lnTo>
                  <a:lnTo>
                    <a:pt x="4486356" y="1340690"/>
                  </a:lnTo>
                  <a:lnTo>
                    <a:pt x="4489119" y="1326369"/>
                  </a:lnTo>
                  <a:lnTo>
                    <a:pt x="4485075" y="1315021"/>
                  </a:lnTo>
                  <a:lnTo>
                    <a:pt x="4475465" y="1307581"/>
                  </a:lnTo>
                  <a:lnTo>
                    <a:pt x="4461530" y="1304984"/>
                  </a:lnTo>
                  <a:close/>
                </a:path>
                <a:path w="5288280" h="8138159">
                  <a:moveTo>
                    <a:pt x="4361784" y="697693"/>
                  </a:moveTo>
                  <a:lnTo>
                    <a:pt x="4355064" y="700814"/>
                  </a:lnTo>
                  <a:lnTo>
                    <a:pt x="4351748" y="703744"/>
                  </a:lnTo>
                  <a:lnTo>
                    <a:pt x="4349667" y="705793"/>
                  </a:lnTo>
                  <a:lnTo>
                    <a:pt x="4351621" y="711685"/>
                  </a:lnTo>
                  <a:lnTo>
                    <a:pt x="4351919" y="715770"/>
                  </a:lnTo>
                  <a:lnTo>
                    <a:pt x="4356873" y="716715"/>
                  </a:lnTo>
                  <a:lnTo>
                    <a:pt x="4362866" y="719907"/>
                  </a:lnTo>
                  <a:lnTo>
                    <a:pt x="4366728" y="718268"/>
                  </a:lnTo>
                  <a:lnTo>
                    <a:pt x="4375703" y="713115"/>
                  </a:lnTo>
                  <a:lnTo>
                    <a:pt x="4378489" y="707900"/>
                  </a:lnTo>
                  <a:lnTo>
                    <a:pt x="4375146" y="703000"/>
                  </a:lnTo>
                  <a:lnTo>
                    <a:pt x="4365733" y="698796"/>
                  </a:lnTo>
                  <a:lnTo>
                    <a:pt x="4361784" y="697693"/>
                  </a:lnTo>
                  <a:close/>
                </a:path>
                <a:path w="5288280" h="8138159">
                  <a:moveTo>
                    <a:pt x="4400069" y="897536"/>
                  </a:moveTo>
                  <a:lnTo>
                    <a:pt x="4392051" y="901538"/>
                  </a:lnTo>
                  <a:lnTo>
                    <a:pt x="4383747" y="907006"/>
                  </a:lnTo>
                  <a:lnTo>
                    <a:pt x="4375520" y="912138"/>
                  </a:lnTo>
                  <a:lnTo>
                    <a:pt x="4380795" y="919947"/>
                  </a:lnTo>
                  <a:lnTo>
                    <a:pt x="4385937" y="927937"/>
                  </a:lnTo>
                  <a:lnTo>
                    <a:pt x="4391536" y="935146"/>
                  </a:lnTo>
                  <a:lnTo>
                    <a:pt x="4398181" y="940608"/>
                  </a:lnTo>
                  <a:lnTo>
                    <a:pt x="4408350" y="943925"/>
                  </a:lnTo>
                  <a:lnTo>
                    <a:pt x="4417412" y="942024"/>
                  </a:lnTo>
                  <a:lnTo>
                    <a:pt x="4423890" y="935557"/>
                  </a:lnTo>
                  <a:lnTo>
                    <a:pt x="4426311" y="925175"/>
                  </a:lnTo>
                  <a:lnTo>
                    <a:pt x="4424433" y="916796"/>
                  </a:lnTo>
                  <a:lnTo>
                    <a:pt x="4419873" y="907934"/>
                  </a:lnTo>
                  <a:lnTo>
                    <a:pt x="4413814" y="900599"/>
                  </a:lnTo>
                  <a:lnTo>
                    <a:pt x="4407441" y="896799"/>
                  </a:lnTo>
                  <a:lnTo>
                    <a:pt x="4400069" y="897536"/>
                  </a:lnTo>
                  <a:close/>
                </a:path>
                <a:path w="5288280" h="8138159">
                  <a:moveTo>
                    <a:pt x="4494671" y="1503966"/>
                  </a:moveTo>
                  <a:lnTo>
                    <a:pt x="4483586" y="1507363"/>
                  </a:lnTo>
                  <a:lnTo>
                    <a:pt x="4474733" y="1515962"/>
                  </a:lnTo>
                  <a:lnTo>
                    <a:pt x="4468104" y="1528473"/>
                  </a:lnTo>
                  <a:lnTo>
                    <a:pt x="4471835" y="1536561"/>
                  </a:lnTo>
                  <a:lnTo>
                    <a:pt x="4475468" y="1545052"/>
                  </a:lnTo>
                  <a:lnTo>
                    <a:pt x="4479634" y="1552426"/>
                  </a:lnTo>
                  <a:lnTo>
                    <a:pt x="4484963" y="1557165"/>
                  </a:lnTo>
                  <a:lnTo>
                    <a:pt x="4498857" y="1560559"/>
                  </a:lnTo>
                  <a:lnTo>
                    <a:pt x="4510501" y="1557204"/>
                  </a:lnTo>
                  <a:lnTo>
                    <a:pt x="4519182" y="1548503"/>
                  </a:lnTo>
                  <a:lnTo>
                    <a:pt x="4524187" y="1535859"/>
                  </a:lnTo>
                  <a:lnTo>
                    <a:pt x="4523590" y="1528296"/>
                  </a:lnTo>
                  <a:lnTo>
                    <a:pt x="4519935" y="1519696"/>
                  </a:lnTo>
                  <a:lnTo>
                    <a:pt x="4514358" y="1511978"/>
                  </a:lnTo>
                  <a:lnTo>
                    <a:pt x="4507997" y="1507062"/>
                  </a:lnTo>
                  <a:lnTo>
                    <a:pt x="4494671" y="1503966"/>
                  </a:lnTo>
                  <a:close/>
                </a:path>
                <a:path w="5288280" h="8138159">
                  <a:moveTo>
                    <a:pt x="5222973" y="6088016"/>
                  </a:moveTo>
                  <a:lnTo>
                    <a:pt x="5220713" y="6088922"/>
                  </a:lnTo>
                  <a:lnTo>
                    <a:pt x="5213350" y="6092489"/>
                  </a:lnTo>
                  <a:lnTo>
                    <a:pt x="5206189" y="6096727"/>
                  </a:lnTo>
                  <a:lnTo>
                    <a:pt x="5192123" y="6105804"/>
                  </a:lnTo>
                  <a:lnTo>
                    <a:pt x="5196557" y="6109998"/>
                  </a:lnTo>
                  <a:lnTo>
                    <a:pt x="5202698" y="6118505"/>
                  </a:lnTo>
                  <a:lnTo>
                    <a:pt x="5205294" y="6117547"/>
                  </a:lnTo>
                  <a:lnTo>
                    <a:pt x="5212621" y="6114131"/>
                  </a:lnTo>
                  <a:lnTo>
                    <a:pt x="5219644" y="6110005"/>
                  </a:lnTo>
                  <a:lnTo>
                    <a:pt x="5233266" y="6101105"/>
                  </a:lnTo>
                  <a:lnTo>
                    <a:pt x="5229146" y="6096724"/>
                  </a:lnTo>
                  <a:lnTo>
                    <a:pt x="5222973" y="6088016"/>
                  </a:lnTo>
                  <a:close/>
                </a:path>
                <a:path w="5288280" h="8138159">
                  <a:moveTo>
                    <a:pt x="5266243" y="5755463"/>
                  </a:moveTo>
                  <a:lnTo>
                    <a:pt x="5259569" y="5756789"/>
                  </a:lnTo>
                  <a:lnTo>
                    <a:pt x="5255652" y="5762145"/>
                  </a:lnTo>
                  <a:lnTo>
                    <a:pt x="5253527" y="5770517"/>
                  </a:lnTo>
                  <a:lnTo>
                    <a:pt x="5252191" y="5780217"/>
                  </a:lnTo>
                  <a:lnTo>
                    <a:pt x="5250637" y="5789561"/>
                  </a:lnTo>
                  <a:lnTo>
                    <a:pt x="5257637" y="5798210"/>
                  </a:lnTo>
                  <a:lnTo>
                    <a:pt x="5265635" y="5802558"/>
                  </a:lnTo>
                  <a:lnTo>
                    <a:pt x="5274026" y="5802027"/>
                  </a:lnTo>
                  <a:lnTo>
                    <a:pt x="5282205" y="5796041"/>
                  </a:lnTo>
                  <a:lnTo>
                    <a:pt x="5286515" y="5788984"/>
                  </a:lnTo>
                  <a:lnTo>
                    <a:pt x="5288149" y="5783673"/>
                  </a:lnTo>
                  <a:lnTo>
                    <a:pt x="5288149" y="5761155"/>
                  </a:lnTo>
                  <a:lnTo>
                    <a:pt x="5284065" y="5760001"/>
                  </a:lnTo>
                  <a:lnTo>
                    <a:pt x="5274763" y="5757086"/>
                  </a:lnTo>
                  <a:lnTo>
                    <a:pt x="5266243" y="5755463"/>
                  </a:lnTo>
                  <a:close/>
                </a:path>
                <a:path w="5288280" h="8138159">
                  <a:moveTo>
                    <a:pt x="4494732" y="761880"/>
                  </a:moveTo>
                  <a:lnTo>
                    <a:pt x="4480678" y="764095"/>
                  </a:lnTo>
                  <a:lnTo>
                    <a:pt x="4475742" y="768426"/>
                  </a:lnTo>
                  <a:lnTo>
                    <a:pt x="4472090" y="775816"/>
                  </a:lnTo>
                  <a:lnTo>
                    <a:pt x="4468960" y="784481"/>
                  </a:lnTo>
                  <a:lnTo>
                    <a:pt x="4465589" y="792634"/>
                  </a:lnTo>
                  <a:lnTo>
                    <a:pt x="4471300" y="805856"/>
                  </a:lnTo>
                  <a:lnTo>
                    <a:pt x="4479238" y="815630"/>
                  </a:lnTo>
                  <a:lnTo>
                    <a:pt x="4490028" y="819791"/>
                  </a:lnTo>
                  <a:lnTo>
                    <a:pt x="4504297" y="816175"/>
                  </a:lnTo>
                  <a:lnTo>
                    <a:pt x="4510400" y="811285"/>
                  </a:lnTo>
                  <a:lnTo>
                    <a:pt x="4515622" y="803853"/>
                  </a:lnTo>
                  <a:lnTo>
                    <a:pt x="4518980" y="795615"/>
                  </a:lnTo>
                  <a:lnTo>
                    <a:pt x="4519491" y="788309"/>
                  </a:lnTo>
                  <a:lnTo>
                    <a:pt x="4514797" y="775110"/>
                  </a:lnTo>
                  <a:lnTo>
                    <a:pt x="4506325" y="765926"/>
                  </a:lnTo>
                  <a:lnTo>
                    <a:pt x="4494732" y="761880"/>
                  </a:lnTo>
                  <a:close/>
                </a:path>
                <a:path w="5288280" h="8138159">
                  <a:moveTo>
                    <a:pt x="4508554" y="981143"/>
                  </a:moveTo>
                  <a:lnTo>
                    <a:pt x="4504391" y="985240"/>
                  </a:lnTo>
                  <a:lnTo>
                    <a:pt x="4498112" y="988980"/>
                  </a:lnTo>
                  <a:lnTo>
                    <a:pt x="4496840" y="994000"/>
                  </a:lnTo>
                  <a:lnTo>
                    <a:pt x="4518514" y="1020559"/>
                  </a:lnTo>
                  <a:lnTo>
                    <a:pt x="4527194" y="1010243"/>
                  </a:lnTo>
                  <a:lnTo>
                    <a:pt x="4522503" y="1001133"/>
                  </a:lnTo>
                  <a:lnTo>
                    <a:pt x="4518095" y="994367"/>
                  </a:lnTo>
                  <a:lnTo>
                    <a:pt x="4513329" y="987787"/>
                  </a:lnTo>
                  <a:lnTo>
                    <a:pt x="4508554" y="981143"/>
                  </a:lnTo>
                  <a:close/>
                </a:path>
                <a:path w="5288280" h="8138159">
                  <a:moveTo>
                    <a:pt x="4686732" y="2011739"/>
                  </a:moveTo>
                  <a:lnTo>
                    <a:pt x="4680886" y="2014378"/>
                  </a:lnTo>
                  <a:lnTo>
                    <a:pt x="4675123" y="2020620"/>
                  </a:lnTo>
                  <a:lnTo>
                    <a:pt x="4669409" y="2028403"/>
                  </a:lnTo>
                  <a:lnTo>
                    <a:pt x="4663710" y="2035668"/>
                  </a:lnTo>
                  <a:lnTo>
                    <a:pt x="4668556" y="2044023"/>
                  </a:lnTo>
                  <a:lnTo>
                    <a:pt x="4673314" y="2052843"/>
                  </a:lnTo>
                  <a:lnTo>
                    <a:pt x="4678419" y="2060188"/>
                  </a:lnTo>
                  <a:lnTo>
                    <a:pt x="4684308" y="2064117"/>
                  </a:lnTo>
                  <a:lnTo>
                    <a:pt x="4692089" y="2063424"/>
                  </a:lnTo>
                  <a:lnTo>
                    <a:pt x="4701133" y="2059497"/>
                  </a:lnTo>
                  <a:lnTo>
                    <a:pt x="4709150" y="2053537"/>
                  </a:lnTo>
                  <a:lnTo>
                    <a:pt x="4713850" y="2046741"/>
                  </a:lnTo>
                  <a:lnTo>
                    <a:pt x="4716205" y="2031909"/>
                  </a:lnTo>
                  <a:lnTo>
                    <a:pt x="4711449" y="2020774"/>
                  </a:lnTo>
                  <a:lnTo>
                    <a:pt x="4701114" y="2013873"/>
                  </a:lnTo>
                  <a:lnTo>
                    <a:pt x="4686732" y="2011739"/>
                  </a:lnTo>
                  <a:close/>
                </a:path>
                <a:path w="5288280" h="8138159">
                  <a:moveTo>
                    <a:pt x="4450199" y="569839"/>
                  </a:moveTo>
                  <a:lnTo>
                    <a:pt x="4445471" y="574713"/>
                  </a:lnTo>
                  <a:lnTo>
                    <a:pt x="4440883" y="582665"/>
                  </a:lnTo>
                  <a:lnTo>
                    <a:pt x="4436261" y="588211"/>
                  </a:lnTo>
                  <a:lnTo>
                    <a:pt x="4440852" y="596245"/>
                  </a:lnTo>
                  <a:lnTo>
                    <a:pt x="4445431" y="604679"/>
                  </a:lnTo>
                  <a:lnTo>
                    <a:pt x="4450313" y="611623"/>
                  </a:lnTo>
                  <a:lnTo>
                    <a:pt x="4455978" y="615421"/>
                  </a:lnTo>
                  <a:lnTo>
                    <a:pt x="4463402" y="614740"/>
                  </a:lnTo>
                  <a:lnTo>
                    <a:pt x="4471994" y="610842"/>
                  </a:lnTo>
                  <a:lnTo>
                    <a:pt x="4479642" y="605025"/>
                  </a:lnTo>
                  <a:lnTo>
                    <a:pt x="4484232" y="598591"/>
                  </a:lnTo>
                  <a:lnTo>
                    <a:pt x="4486580" y="591680"/>
                  </a:lnTo>
                  <a:lnTo>
                    <a:pt x="4486019" y="585914"/>
                  </a:lnTo>
                  <a:lnTo>
                    <a:pt x="4484558" y="580978"/>
                  </a:lnTo>
                  <a:lnTo>
                    <a:pt x="4467273" y="575554"/>
                  </a:lnTo>
                  <a:lnTo>
                    <a:pt x="4458701" y="572783"/>
                  </a:lnTo>
                  <a:lnTo>
                    <a:pt x="4450199" y="569839"/>
                  </a:lnTo>
                  <a:close/>
                </a:path>
                <a:path w="5288280" h="8138159">
                  <a:moveTo>
                    <a:pt x="5232019" y="5530875"/>
                  </a:moveTo>
                  <a:lnTo>
                    <a:pt x="5226576" y="5533173"/>
                  </a:lnTo>
                  <a:lnTo>
                    <a:pt x="5221112" y="5539030"/>
                  </a:lnTo>
                  <a:lnTo>
                    <a:pt x="5215631" y="5546419"/>
                  </a:lnTo>
                  <a:lnTo>
                    <a:pt x="5210137" y="5553316"/>
                  </a:lnTo>
                  <a:lnTo>
                    <a:pt x="5215003" y="5561458"/>
                  </a:lnTo>
                  <a:lnTo>
                    <a:pt x="5219837" y="5570015"/>
                  </a:lnTo>
                  <a:lnTo>
                    <a:pt x="5225017" y="5577078"/>
                  </a:lnTo>
                  <a:lnTo>
                    <a:pt x="5230917" y="5580738"/>
                  </a:lnTo>
                  <a:lnTo>
                    <a:pt x="5239285" y="5580331"/>
                  </a:lnTo>
                  <a:lnTo>
                    <a:pt x="5248857" y="5576933"/>
                  </a:lnTo>
                  <a:lnTo>
                    <a:pt x="5257110" y="5571689"/>
                  </a:lnTo>
                  <a:lnTo>
                    <a:pt x="5261519" y="5565744"/>
                  </a:lnTo>
                  <a:lnTo>
                    <a:pt x="5262252" y="5551269"/>
                  </a:lnTo>
                  <a:lnTo>
                    <a:pt x="5256351" y="5540465"/>
                  </a:lnTo>
                  <a:lnTo>
                    <a:pt x="5245660" y="5533584"/>
                  </a:lnTo>
                  <a:lnTo>
                    <a:pt x="5232019" y="5530875"/>
                  </a:lnTo>
                  <a:close/>
                </a:path>
                <a:path w="5288280" h="8138159">
                  <a:moveTo>
                    <a:pt x="4612574" y="3627387"/>
                  </a:moveTo>
                  <a:lnTo>
                    <a:pt x="4602073" y="3631875"/>
                  </a:lnTo>
                  <a:lnTo>
                    <a:pt x="4595666" y="3641532"/>
                  </a:lnTo>
                  <a:lnTo>
                    <a:pt x="4594086" y="3655081"/>
                  </a:lnTo>
                  <a:lnTo>
                    <a:pt x="4596760" y="3660978"/>
                  </a:lnTo>
                  <a:lnTo>
                    <a:pt x="4602667" y="3666562"/>
                  </a:lnTo>
                  <a:lnTo>
                    <a:pt x="4609976" y="3672055"/>
                  </a:lnTo>
                  <a:lnTo>
                    <a:pt x="4616855" y="3677680"/>
                  </a:lnTo>
                  <a:lnTo>
                    <a:pt x="4624289" y="3672720"/>
                  </a:lnTo>
                  <a:lnTo>
                    <a:pt x="4632103" y="3667927"/>
                  </a:lnTo>
                  <a:lnTo>
                    <a:pt x="4638528" y="3662899"/>
                  </a:lnTo>
                  <a:lnTo>
                    <a:pt x="4641796" y="3657237"/>
                  </a:lnTo>
                  <a:lnTo>
                    <a:pt x="4641260" y="3649681"/>
                  </a:lnTo>
                  <a:lnTo>
                    <a:pt x="4637773" y="3641167"/>
                  </a:lnTo>
                  <a:lnTo>
                    <a:pt x="4632458" y="3633715"/>
                  </a:lnTo>
                  <a:lnTo>
                    <a:pt x="4626435" y="3629344"/>
                  </a:lnTo>
                  <a:lnTo>
                    <a:pt x="4612574" y="3627387"/>
                  </a:lnTo>
                  <a:close/>
                </a:path>
                <a:path w="5288280" h="8138159">
                  <a:moveTo>
                    <a:pt x="4389766" y="2177824"/>
                  </a:moveTo>
                  <a:lnTo>
                    <a:pt x="4383375" y="2179687"/>
                  </a:lnTo>
                  <a:lnTo>
                    <a:pt x="4376768" y="2184684"/>
                  </a:lnTo>
                  <a:lnTo>
                    <a:pt x="4370108" y="2190980"/>
                  </a:lnTo>
                  <a:lnTo>
                    <a:pt x="4363556" y="2196743"/>
                  </a:lnTo>
                  <a:lnTo>
                    <a:pt x="4367833" y="2204686"/>
                  </a:lnTo>
                  <a:lnTo>
                    <a:pt x="4372060" y="2212928"/>
                  </a:lnTo>
                  <a:lnTo>
                    <a:pt x="4376810" y="2219990"/>
                  </a:lnTo>
                  <a:lnTo>
                    <a:pt x="4382656" y="2224394"/>
                  </a:lnTo>
                  <a:lnTo>
                    <a:pt x="4389737" y="2224919"/>
                  </a:lnTo>
                  <a:lnTo>
                    <a:pt x="4398466" y="2222602"/>
                  </a:lnTo>
                  <a:lnTo>
                    <a:pt x="4406563" y="2218319"/>
                  </a:lnTo>
                  <a:lnTo>
                    <a:pt x="4411754" y="2212942"/>
                  </a:lnTo>
                  <a:lnTo>
                    <a:pt x="4415404" y="2199079"/>
                  </a:lnTo>
                  <a:lnTo>
                    <a:pt x="4411990" y="2188197"/>
                  </a:lnTo>
                  <a:lnTo>
                    <a:pt x="4402962" y="2180908"/>
                  </a:lnTo>
                  <a:lnTo>
                    <a:pt x="4389766" y="2177824"/>
                  </a:lnTo>
                  <a:close/>
                </a:path>
                <a:path w="5288280" h="8138159">
                  <a:moveTo>
                    <a:pt x="4564045" y="3214197"/>
                  </a:moveTo>
                  <a:lnTo>
                    <a:pt x="4561470" y="3215290"/>
                  </a:lnTo>
                  <a:lnTo>
                    <a:pt x="4553736" y="3219398"/>
                  </a:lnTo>
                  <a:lnTo>
                    <a:pt x="4546320" y="3224296"/>
                  </a:lnTo>
                  <a:lnTo>
                    <a:pt x="4531910" y="3234735"/>
                  </a:lnTo>
                  <a:lnTo>
                    <a:pt x="4536668" y="3238809"/>
                  </a:lnTo>
                  <a:lnTo>
                    <a:pt x="4541762" y="3242831"/>
                  </a:lnTo>
                  <a:lnTo>
                    <a:pt x="4546573" y="3247242"/>
                  </a:lnTo>
                  <a:lnTo>
                    <a:pt x="4575448" y="3223427"/>
                  </a:lnTo>
                  <a:lnTo>
                    <a:pt x="4564045" y="3214197"/>
                  </a:lnTo>
                  <a:close/>
                </a:path>
                <a:path w="5288280" h="8138159">
                  <a:moveTo>
                    <a:pt x="4253470" y="1350714"/>
                  </a:moveTo>
                  <a:lnTo>
                    <a:pt x="4248110" y="1351555"/>
                  </a:lnTo>
                  <a:lnTo>
                    <a:pt x="4239585" y="1354587"/>
                  </a:lnTo>
                  <a:lnTo>
                    <a:pt x="4234628" y="1360256"/>
                  </a:lnTo>
                  <a:lnTo>
                    <a:pt x="4233257" y="1368267"/>
                  </a:lnTo>
                  <a:lnTo>
                    <a:pt x="4235490" y="1378328"/>
                  </a:lnTo>
                  <a:lnTo>
                    <a:pt x="4243836" y="1381436"/>
                  </a:lnTo>
                  <a:lnTo>
                    <a:pt x="4252277" y="1384949"/>
                  </a:lnTo>
                  <a:lnTo>
                    <a:pt x="4260196" y="1387188"/>
                  </a:lnTo>
                  <a:lnTo>
                    <a:pt x="4266977" y="1386474"/>
                  </a:lnTo>
                  <a:lnTo>
                    <a:pt x="4273929" y="1381009"/>
                  </a:lnTo>
                  <a:lnTo>
                    <a:pt x="4275686" y="1373614"/>
                  </a:lnTo>
                  <a:lnTo>
                    <a:pt x="4272568" y="1365500"/>
                  </a:lnTo>
                  <a:lnTo>
                    <a:pt x="4264892" y="1357875"/>
                  </a:lnTo>
                  <a:lnTo>
                    <a:pt x="4260239" y="1354473"/>
                  </a:lnTo>
                  <a:lnTo>
                    <a:pt x="4253470" y="1350714"/>
                  </a:lnTo>
                  <a:close/>
                </a:path>
                <a:path w="5288280" h="8138159">
                  <a:moveTo>
                    <a:pt x="4366540" y="1970721"/>
                  </a:moveTo>
                  <a:lnTo>
                    <a:pt x="4363966" y="1971814"/>
                  </a:lnTo>
                  <a:lnTo>
                    <a:pt x="4356733" y="1975526"/>
                  </a:lnTo>
                  <a:lnTo>
                    <a:pt x="4349834" y="1979928"/>
                  </a:lnTo>
                  <a:lnTo>
                    <a:pt x="4343048" y="1984636"/>
                  </a:lnTo>
                  <a:lnTo>
                    <a:pt x="4336152" y="1989264"/>
                  </a:lnTo>
                  <a:lnTo>
                    <a:pt x="4340910" y="1993338"/>
                  </a:lnTo>
                  <a:lnTo>
                    <a:pt x="4347360" y="2001624"/>
                  </a:lnTo>
                  <a:lnTo>
                    <a:pt x="4349934" y="2000531"/>
                  </a:lnTo>
                  <a:lnTo>
                    <a:pt x="4357213" y="1996806"/>
                  </a:lnTo>
                  <a:lnTo>
                    <a:pt x="4364185" y="1992355"/>
                  </a:lnTo>
                  <a:lnTo>
                    <a:pt x="4377695" y="1982746"/>
                  </a:lnTo>
                  <a:lnTo>
                    <a:pt x="4373272" y="1978619"/>
                  </a:lnTo>
                  <a:lnTo>
                    <a:pt x="4366540" y="1970721"/>
                  </a:lnTo>
                  <a:close/>
                </a:path>
                <a:path w="5288280" h="8138159">
                  <a:moveTo>
                    <a:pt x="5222722" y="6808415"/>
                  </a:moveTo>
                  <a:lnTo>
                    <a:pt x="5217988" y="6811262"/>
                  </a:lnTo>
                  <a:lnTo>
                    <a:pt x="5213403" y="6817935"/>
                  </a:lnTo>
                  <a:lnTo>
                    <a:pt x="5208824" y="6826285"/>
                  </a:lnTo>
                  <a:lnTo>
                    <a:pt x="5204107" y="6834166"/>
                  </a:lnTo>
                  <a:lnTo>
                    <a:pt x="5208862" y="6840953"/>
                  </a:lnTo>
                  <a:lnTo>
                    <a:pt x="5213735" y="6848492"/>
                  </a:lnTo>
                  <a:lnTo>
                    <a:pt x="5218924" y="6854761"/>
                  </a:lnTo>
                  <a:lnTo>
                    <a:pt x="5224626" y="6857738"/>
                  </a:lnTo>
                  <a:lnTo>
                    <a:pt x="5232993" y="6856815"/>
                  </a:lnTo>
                  <a:lnTo>
                    <a:pt x="5242309" y="6853121"/>
                  </a:lnTo>
                  <a:lnTo>
                    <a:pt x="5250152" y="6847825"/>
                  </a:lnTo>
                  <a:lnTo>
                    <a:pt x="5254096" y="6842095"/>
                  </a:lnTo>
                  <a:lnTo>
                    <a:pt x="5253845" y="6827710"/>
                  </a:lnTo>
                  <a:lnTo>
                    <a:pt x="5247661" y="6816946"/>
                  </a:lnTo>
                  <a:lnTo>
                    <a:pt x="5236852" y="6810336"/>
                  </a:lnTo>
                  <a:lnTo>
                    <a:pt x="5222722" y="6808415"/>
                  </a:lnTo>
                  <a:close/>
                </a:path>
                <a:path w="5288280" h="8138159">
                  <a:moveTo>
                    <a:pt x="4415343" y="2380392"/>
                  </a:moveTo>
                  <a:lnTo>
                    <a:pt x="4405033" y="2386433"/>
                  </a:lnTo>
                  <a:lnTo>
                    <a:pt x="4399656" y="2397252"/>
                  </a:lnTo>
                  <a:lnTo>
                    <a:pt x="4400037" y="2411752"/>
                  </a:lnTo>
                  <a:lnTo>
                    <a:pt x="4403530" y="2417230"/>
                  </a:lnTo>
                  <a:lnTo>
                    <a:pt x="4410345" y="2421929"/>
                  </a:lnTo>
                  <a:lnTo>
                    <a:pt x="4418584" y="2426275"/>
                  </a:lnTo>
                  <a:lnTo>
                    <a:pt x="4426352" y="2430695"/>
                  </a:lnTo>
                  <a:lnTo>
                    <a:pt x="4432935" y="2424890"/>
                  </a:lnTo>
                  <a:lnTo>
                    <a:pt x="4439930" y="2419052"/>
                  </a:lnTo>
                  <a:lnTo>
                    <a:pt x="4445557" y="2413106"/>
                  </a:lnTo>
                  <a:lnTo>
                    <a:pt x="4448033" y="2406976"/>
                  </a:lnTo>
                  <a:lnTo>
                    <a:pt x="4446442" y="2399161"/>
                  </a:lnTo>
                  <a:lnTo>
                    <a:pt x="4442040" y="2390656"/>
                  </a:lnTo>
                  <a:lnTo>
                    <a:pt x="4436066" y="2383624"/>
                  </a:lnTo>
                  <a:lnTo>
                    <a:pt x="4429762" y="2380228"/>
                  </a:lnTo>
                  <a:lnTo>
                    <a:pt x="4415343" y="2380392"/>
                  </a:lnTo>
                  <a:close/>
                </a:path>
                <a:path w="5288280" h="8138159">
                  <a:moveTo>
                    <a:pt x="4285766" y="1542258"/>
                  </a:moveTo>
                  <a:lnTo>
                    <a:pt x="4275262" y="1547581"/>
                  </a:lnTo>
                  <a:lnTo>
                    <a:pt x="4269156" y="1557960"/>
                  </a:lnTo>
                  <a:lnTo>
                    <a:pt x="4267926" y="1571933"/>
                  </a:lnTo>
                  <a:lnTo>
                    <a:pt x="4270722" y="1577547"/>
                  </a:lnTo>
                  <a:lnTo>
                    <a:pt x="4276966" y="1582782"/>
                  </a:lnTo>
                  <a:lnTo>
                    <a:pt x="4284665" y="1587853"/>
                  </a:lnTo>
                  <a:lnTo>
                    <a:pt x="4291825" y="1592977"/>
                  </a:lnTo>
                  <a:lnTo>
                    <a:pt x="4299483" y="1587875"/>
                  </a:lnTo>
                  <a:lnTo>
                    <a:pt x="4307438" y="1582822"/>
                  </a:lnTo>
                  <a:lnTo>
                    <a:pt x="4313880" y="1577556"/>
                  </a:lnTo>
                  <a:lnTo>
                    <a:pt x="4316996" y="1571810"/>
                  </a:lnTo>
                  <a:lnTo>
                    <a:pt x="4316117" y="1564055"/>
                  </a:lnTo>
                  <a:lnTo>
                    <a:pt x="4312230" y="1555383"/>
                  </a:lnTo>
                  <a:lnTo>
                    <a:pt x="4306524" y="1547836"/>
                  </a:lnTo>
                  <a:lnTo>
                    <a:pt x="4300189" y="1543455"/>
                  </a:lnTo>
                  <a:lnTo>
                    <a:pt x="4285766" y="1542258"/>
                  </a:lnTo>
                  <a:close/>
                </a:path>
                <a:path w="5288280" h="8138159">
                  <a:moveTo>
                    <a:pt x="4314714" y="1008112"/>
                  </a:moveTo>
                  <a:lnTo>
                    <a:pt x="4310143" y="1010669"/>
                  </a:lnTo>
                  <a:lnTo>
                    <a:pt x="4305684" y="1017018"/>
                  </a:lnTo>
                  <a:lnTo>
                    <a:pt x="4301294" y="1025036"/>
                  </a:lnTo>
                  <a:lnTo>
                    <a:pt x="4296929" y="1032597"/>
                  </a:lnTo>
                  <a:lnTo>
                    <a:pt x="4301225" y="1039359"/>
                  </a:lnTo>
                  <a:lnTo>
                    <a:pt x="4305723" y="1046799"/>
                  </a:lnTo>
                  <a:lnTo>
                    <a:pt x="4310608" y="1053017"/>
                  </a:lnTo>
                  <a:lnTo>
                    <a:pt x="4316066" y="1056110"/>
                  </a:lnTo>
                  <a:lnTo>
                    <a:pt x="4324141" y="1055306"/>
                  </a:lnTo>
                  <a:lnTo>
                    <a:pt x="4333098" y="1051716"/>
                  </a:lnTo>
                  <a:lnTo>
                    <a:pt x="4340585" y="1046549"/>
                  </a:lnTo>
                  <a:lnTo>
                    <a:pt x="4344249" y="1041013"/>
                  </a:lnTo>
                  <a:lnTo>
                    <a:pt x="4344079" y="1027282"/>
                  </a:lnTo>
                  <a:lnTo>
                    <a:pt x="4338312" y="1016849"/>
                  </a:lnTo>
                  <a:lnTo>
                    <a:pt x="4328130" y="1010274"/>
                  </a:lnTo>
                  <a:lnTo>
                    <a:pt x="4314714" y="1008112"/>
                  </a:lnTo>
                  <a:close/>
                </a:path>
                <a:path w="5288280" h="8138159">
                  <a:moveTo>
                    <a:pt x="4341418" y="1215093"/>
                  </a:moveTo>
                  <a:lnTo>
                    <a:pt x="4325807" y="1218839"/>
                  </a:lnTo>
                  <a:lnTo>
                    <a:pt x="4319885" y="1224337"/>
                  </a:lnTo>
                  <a:lnTo>
                    <a:pt x="4315376" y="1232486"/>
                  </a:lnTo>
                  <a:lnTo>
                    <a:pt x="4311495" y="1241763"/>
                  </a:lnTo>
                  <a:lnTo>
                    <a:pt x="4307455" y="1250645"/>
                  </a:lnTo>
                  <a:lnTo>
                    <a:pt x="4314182" y="1264978"/>
                  </a:lnTo>
                  <a:lnTo>
                    <a:pt x="4323909" y="1274837"/>
                  </a:lnTo>
                  <a:lnTo>
                    <a:pt x="4336319" y="1279239"/>
                  </a:lnTo>
                  <a:lnTo>
                    <a:pt x="4351098" y="1277200"/>
                  </a:lnTo>
                  <a:lnTo>
                    <a:pt x="4357001" y="1272260"/>
                  </a:lnTo>
                  <a:lnTo>
                    <a:pt x="4361955" y="1263530"/>
                  </a:lnTo>
                  <a:lnTo>
                    <a:pt x="4365082" y="1253408"/>
                  </a:lnTo>
                  <a:lnTo>
                    <a:pt x="4365502" y="1244292"/>
                  </a:lnTo>
                  <a:lnTo>
                    <a:pt x="4361375" y="1230159"/>
                  </a:lnTo>
                  <a:lnTo>
                    <a:pt x="4353310" y="1219647"/>
                  </a:lnTo>
                  <a:lnTo>
                    <a:pt x="4341418" y="1215093"/>
                  </a:lnTo>
                  <a:close/>
                </a:path>
                <a:path w="5288280" h="8138159">
                  <a:moveTo>
                    <a:pt x="4288140" y="793518"/>
                  </a:moveTo>
                  <a:lnTo>
                    <a:pt x="4279464" y="795751"/>
                  </a:lnTo>
                  <a:lnTo>
                    <a:pt x="4272673" y="802208"/>
                  </a:lnTo>
                  <a:lnTo>
                    <a:pt x="4268526" y="812188"/>
                  </a:lnTo>
                  <a:lnTo>
                    <a:pt x="4267769" y="827018"/>
                  </a:lnTo>
                  <a:lnTo>
                    <a:pt x="4272417" y="838352"/>
                  </a:lnTo>
                  <a:lnTo>
                    <a:pt x="4281996" y="845425"/>
                  </a:lnTo>
                  <a:lnTo>
                    <a:pt x="4296032" y="847474"/>
                  </a:lnTo>
                  <a:lnTo>
                    <a:pt x="4302023" y="844807"/>
                  </a:lnTo>
                  <a:lnTo>
                    <a:pt x="4307801" y="838525"/>
                  </a:lnTo>
                  <a:lnTo>
                    <a:pt x="4313521" y="830638"/>
                  </a:lnTo>
                  <a:lnTo>
                    <a:pt x="4319336" y="823156"/>
                  </a:lnTo>
                  <a:lnTo>
                    <a:pt x="4314376" y="815713"/>
                  </a:lnTo>
                  <a:lnTo>
                    <a:pt x="4309533" y="807993"/>
                  </a:lnTo>
                  <a:lnTo>
                    <a:pt x="4304244" y="801118"/>
                  </a:lnTo>
                  <a:lnTo>
                    <a:pt x="4297944" y="796209"/>
                  </a:lnTo>
                  <a:lnTo>
                    <a:pt x="4288140" y="793518"/>
                  </a:lnTo>
                  <a:close/>
                </a:path>
                <a:path w="5288280" h="8138159">
                  <a:moveTo>
                    <a:pt x="4250155" y="592272"/>
                  </a:moveTo>
                  <a:lnTo>
                    <a:pt x="4244516" y="595304"/>
                  </a:lnTo>
                  <a:lnTo>
                    <a:pt x="4239473" y="601309"/>
                  </a:lnTo>
                  <a:lnTo>
                    <a:pt x="4234742" y="608492"/>
                  </a:lnTo>
                  <a:lnTo>
                    <a:pt x="4230044" y="615056"/>
                  </a:lnTo>
                  <a:lnTo>
                    <a:pt x="4235748" y="623039"/>
                  </a:lnTo>
                  <a:lnTo>
                    <a:pt x="4245981" y="637252"/>
                  </a:lnTo>
                  <a:lnTo>
                    <a:pt x="4250694" y="643841"/>
                  </a:lnTo>
                  <a:lnTo>
                    <a:pt x="4258134" y="638816"/>
                  </a:lnTo>
                  <a:lnTo>
                    <a:pt x="4265777" y="633856"/>
                  </a:lnTo>
                  <a:lnTo>
                    <a:pt x="4272325" y="628486"/>
                  </a:lnTo>
                  <a:lnTo>
                    <a:pt x="4276483" y="622233"/>
                  </a:lnTo>
                  <a:lnTo>
                    <a:pt x="4278644" y="607705"/>
                  </a:lnTo>
                  <a:lnTo>
                    <a:pt x="4273923" y="597712"/>
                  </a:lnTo>
                  <a:lnTo>
                    <a:pt x="4263899" y="592489"/>
                  </a:lnTo>
                  <a:lnTo>
                    <a:pt x="4250155" y="592272"/>
                  </a:lnTo>
                  <a:close/>
                </a:path>
                <a:path w="5288280" h="8138159">
                  <a:moveTo>
                    <a:pt x="4482614" y="2042430"/>
                  </a:moveTo>
                  <a:lnTo>
                    <a:pt x="4471860" y="2047690"/>
                  </a:lnTo>
                  <a:lnTo>
                    <a:pt x="4465634" y="2058438"/>
                  </a:lnTo>
                  <a:lnTo>
                    <a:pt x="4464259" y="2072815"/>
                  </a:lnTo>
                  <a:lnTo>
                    <a:pt x="4467010" y="2078862"/>
                  </a:lnTo>
                  <a:lnTo>
                    <a:pt x="4473087" y="2084774"/>
                  </a:lnTo>
                  <a:lnTo>
                    <a:pt x="4480565" y="2090596"/>
                  </a:lnTo>
                  <a:lnTo>
                    <a:pt x="4487521" y="2096370"/>
                  </a:lnTo>
                  <a:lnTo>
                    <a:pt x="4495210" y="2091053"/>
                  </a:lnTo>
                  <a:lnTo>
                    <a:pt x="4503327" y="2085798"/>
                  </a:lnTo>
                  <a:lnTo>
                    <a:pt x="4510045" y="2080245"/>
                  </a:lnTo>
                  <a:lnTo>
                    <a:pt x="4513539" y="2074037"/>
                  </a:lnTo>
                  <a:lnTo>
                    <a:pt x="4512941" y="2066124"/>
                  </a:lnTo>
                  <a:lnTo>
                    <a:pt x="4509342" y="2057133"/>
                  </a:lnTo>
                  <a:lnTo>
                    <a:pt x="4503852" y="2049213"/>
                  </a:lnTo>
                  <a:lnTo>
                    <a:pt x="4497579" y="2044516"/>
                  </a:lnTo>
                  <a:lnTo>
                    <a:pt x="4482614" y="2042430"/>
                  </a:lnTo>
                  <a:close/>
                </a:path>
                <a:path w="5288280" h="8138159">
                  <a:moveTo>
                    <a:pt x="4587060" y="3419955"/>
                  </a:moveTo>
                  <a:lnTo>
                    <a:pt x="4578536" y="3424224"/>
                  </a:lnTo>
                  <a:lnTo>
                    <a:pt x="4569617" y="3428352"/>
                  </a:lnTo>
                  <a:lnTo>
                    <a:pt x="4562157" y="3432917"/>
                  </a:lnTo>
                  <a:lnTo>
                    <a:pt x="4557729" y="3438675"/>
                  </a:lnTo>
                  <a:lnTo>
                    <a:pt x="4558209" y="3445019"/>
                  </a:lnTo>
                  <a:lnTo>
                    <a:pt x="4562238" y="3452646"/>
                  </a:lnTo>
                  <a:lnTo>
                    <a:pt x="4567777" y="3460875"/>
                  </a:lnTo>
                  <a:lnTo>
                    <a:pt x="4572789" y="3469026"/>
                  </a:lnTo>
                  <a:lnTo>
                    <a:pt x="4580847" y="3464216"/>
                  </a:lnTo>
                  <a:lnTo>
                    <a:pt x="4589024" y="3459549"/>
                  </a:lnTo>
                  <a:lnTo>
                    <a:pt x="4596421" y="3454423"/>
                  </a:lnTo>
                  <a:lnTo>
                    <a:pt x="4602139" y="3448237"/>
                  </a:lnTo>
                  <a:lnTo>
                    <a:pt x="4605994" y="3438485"/>
                  </a:lnTo>
                  <a:lnTo>
                    <a:pt x="4604294" y="3430250"/>
                  </a:lnTo>
                  <a:lnTo>
                    <a:pt x="4597747" y="3423938"/>
                  </a:lnTo>
                  <a:lnTo>
                    <a:pt x="4587060" y="3419955"/>
                  </a:lnTo>
                  <a:close/>
                </a:path>
                <a:path w="5288280" h="8138159">
                  <a:moveTo>
                    <a:pt x="4781581" y="4654844"/>
                  </a:moveTo>
                  <a:lnTo>
                    <a:pt x="4770537" y="4660724"/>
                  </a:lnTo>
                  <a:lnTo>
                    <a:pt x="4763221" y="4671081"/>
                  </a:lnTo>
                  <a:lnTo>
                    <a:pt x="4760477" y="4684944"/>
                  </a:lnTo>
                  <a:lnTo>
                    <a:pt x="4763009" y="4689425"/>
                  </a:lnTo>
                  <a:lnTo>
                    <a:pt x="4769320" y="4693990"/>
                  </a:lnTo>
                  <a:lnTo>
                    <a:pt x="4777249" y="4698612"/>
                  </a:lnTo>
                  <a:lnTo>
                    <a:pt x="4784635" y="4703261"/>
                  </a:lnTo>
                  <a:lnTo>
                    <a:pt x="4792221" y="4698557"/>
                  </a:lnTo>
                  <a:lnTo>
                    <a:pt x="4800328" y="4693890"/>
                  </a:lnTo>
                  <a:lnTo>
                    <a:pt x="4807095" y="4688885"/>
                  </a:lnTo>
                  <a:lnTo>
                    <a:pt x="4810660" y="4683165"/>
                  </a:lnTo>
                  <a:lnTo>
                    <a:pt x="4810016" y="4675197"/>
                  </a:lnTo>
                  <a:lnTo>
                    <a:pt x="4806379" y="4665999"/>
                  </a:lnTo>
                  <a:lnTo>
                    <a:pt x="4801095" y="4658197"/>
                  </a:lnTo>
                  <a:lnTo>
                    <a:pt x="4795507" y="4654413"/>
                  </a:lnTo>
                  <a:lnTo>
                    <a:pt x="4781581" y="4654844"/>
                  </a:lnTo>
                  <a:close/>
                </a:path>
                <a:path w="5288280" h="8138159">
                  <a:moveTo>
                    <a:pt x="4451198" y="2580197"/>
                  </a:moveTo>
                  <a:lnTo>
                    <a:pt x="4438495" y="2586850"/>
                  </a:lnTo>
                  <a:lnTo>
                    <a:pt x="4434377" y="2593048"/>
                  </a:lnTo>
                  <a:lnTo>
                    <a:pt x="4432218" y="2601264"/>
                  </a:lnTo>
                  <a:lnTo>
                    <a:pt x="4430993" y="2610108"/>
                  </a:lnTo>
                  <a:lnTo>
                    <a:pt x="4429681" y="2618191"/>
                  </a:lnTo>
                  <a:lnTo>
                    <a:pt x="4439237" y="2630208"/>
                  </a:lnTo>
                  <a:lnTo>
                    <a:pt x="4450372" y="2636295"/>
                  </a:lnTo>
                  <a:lnTo>
                    <a:pt x="4462357" y="2636309"/>
                  </a:lnTo>
                  <a:lnTo>
                    <a:pt x="4474460" y="2630105"/>
                  </a:lnTo>
                  <a:lnTo>
                    <a:pt x="4479418" y="2623759"/>
                  </a:lnTo>
                  <a:lnTo>
                    <a:pt x="4482858" y="2614712"/>
                  </a:lnTo>
                  <a:lnTo>
                    <a:pt x="4484180" y="2605288"/>
                  </a:lnTo>
                  <a:lnTo>
                    <a:pt x="4482781" y="2597808"/>
                  </a:lnTo>
                  <a:lnTo>
                    <a:pt x="4474440" y="2586730"/>
                  </a:lnTo>
                  <a:lnTo>
                    <a:pt x="4463546" y="2580509"/>
                  </a:lnTo>
                  <a:lnTo>
                    <a:pt x="4451198" y="2580197"/>
                  </a:lnTo>
                  <a:close/>
                </a:path>
                <a:path w="5288280" h="8138159">
                  <a:moveTo>
                    <a:pt x="4741992" y="4446795"/>
                  </a:moveTo>
                  <a:lnTo>
                    <a:pt x="4736363" y="4449719"/>
                  </a:lnTo>
                  <a:lnTo>
                    <a:pt x="4731041" y="4456037"/>
                  </a:lnTo>
                  <a:lnTo>
                    <a:pt x="4725882" y="4463801"/>
                  </a:lnTo>
                  <a:lnTo>
                    <a:pt x="4720741" y="4471066"/>
                  </a:lnTo>
                  <a:lnTo>
                    <a:pt x="4725792" y="4478476"/>
                  </a:lnTo>
                  <a:lnTo>
                    <a:pt x="4730812" y="4486299"/>
                  </a:lnTo>
                  <a:lnTo>
                    <a:pt x="4736051" y="4492653"/>
                  </a:lnTo>
                  <a:lnTo>
                    <a:pt x="4741764" y="4495660"/>
                  </a:lnTo>
                  <a:lnTo>
                    <a:pt x="4749730" y="4494709"/>
                  </a:lnTo>
                  <a:lnTo>
                    <a:pt x="4758574" y="4490948"/>
                  </a:lnTo>
                  <a:lnTo>
                    <a:pt x="4766182" y="4485456"/>
                  </a:lnTo>
                  <a:lnTo>
                    <a:pt x="4770437" y="4479315"/>
                  </a:lnTo>
                  <a:lnTo>
                    <a:pt x="4771540" y="4464976"/>
                  </a:lnTo>
                  <a:lnTo>
                    <a:pt x="4766301" y="4454319"/>
                  </a:lnTo>
                  <a:lnTo>
                    <a:pt x="4756019" y="4448029"/>
                  </a:lnTo>
                  <a:lnTo>
                    <a:pt x="4741992" y="4446795"/>
                  </a:lnTo>
                  <a:close/>
                </a:path>
                <a:path w="5288280" h="8138159">
                  <a:moveTo>
                    <a:pt x="4224627" y="1135432"/>
                  </a:moveTo>
                  <a:lnTo>
                    <a:pt x="4215802" y="1139076"/>
                  </a:lnTo>
                  <a:lnTo>
                    <a:pt x="4208278" y="1144454"/>
                  </a:lnTo>
                  <a:lnTo>
                    <a:pt x="4204199" y="1150453"/>
                  </a:lnTo>
                  <a:lnTo>
                    <a:pt x="4202832" y="1164711"/>
                  </a:lnTo>
                  <a:lnTo>
                    <a:pt x="4207863" y="1175446"/>
                  </a:lnTo>
                  <a:lnTo>
                    <a:pt x="4218014" y="1181892"/>
                  </a:lnTo>
                  <a:lnTo>
                    <a:pt x="4232006" y="1183280"/>
                  </a:lnTo>
                  <a:lnTo>
                    <a:pt x="4237667" y="1180525"/>
                  </a:lnTo>
                  <a:lnTo>
                    <a:pt x="4243050" y="1174359"/>
                  </a:lnTo>
                  <a:lnTo>
                    <a:pt x="4248331" y="1166724"/>
                  </a:lnTo>
                  <a:lnTo>
                    <a:pt x="4253687" y="1159562"/>
                  </a:lnTo>
                  <a:lnTo>
                    <a:pt x="4248623" y="1152070"/>
                  </a:lnTo>
                  <a:lnTo>
                    <a:pt x="4243594" y="1144186"/>
                  </a:lnTo>
                  <a:lnTo>
                    <a:pt x="4238342" y="1137757"/>
                  </a:lnTo>
                  <a:lnTo>
                    <a:pt x="4232612" y="1134631"/>
                  </a:lnTo>
                  <a:lnTo>
                    <a:pt x="4224627" y="1135432"/>
                  </a:lnTo>
                  <a:close/>
                </a:path>
                <a:path w="5288280" h="8138159">
                  <a:moveTo>
                    <a:pt x="4322291" y="1743943"/>
                  </a:moveTo>
                  <a:lnTo>
                    <a:pt x="4313348" y="1747660"/>
                  </a:lnTo>
                  <a:lnTo>
                    <a:pt x="4305476" y="1753275"/>
                  </a:lnTo>
                  <a:lnTo>
                    <a:pt x="4300806" y="1759614"/>
                  </a:lnTo>
                  <a:lnTo>
                    <a:pt x="4298882" y="1774594"/>
                  </a:lnTo>
                  <a:lnTo>
                    <a:pt x="4304115" y="1785352"/>
                  </a:lnTo>
                  <a:lnTo>
                    <a:pt x="4314743" y="1791518"/>
                  </a:lnTo>
                  <a:lnTo>
                    <a:pt x="4329001" y="1792725"/>
                  </a:lnTo>
                  <a:lnTo>
                    <a:pt x="4335123" y="1790005"/>
                  </a:lnTo>
                  <a:lnTo>
                    <a:pt x="4340893" y="1784015"/>
                  </a:lnTo>
                  <a:lnTo>
                    <a:pt x="4346499" y="1776566"/>
                  </a:lnTo>
                  <a:lnTo>
                    <a:pt x="4352128" y="1769468"/>
                  </a:lnTo>
                  <a:lnTo>
                    <a:pt x="4346824" y="1761751"/>
                  </a:lnTo>
                  <a:lnTo>
                    <a:pt x="4341614" y="1753599"/>
                  </a:lnTo>
                  <a:lnTo>
                    <a:pt x="4336171" y="1746839"/>
                  </a:lnTo>
                  <a:lnTo>
                    <a:pt x="4330171" y="1743298"/>
                  </a:lnTo>
                  <a:lnTo>
                    <a:pt x="4322291" y="1743943"/>
                  </a:lnTo>
                  <a:close/>
                </a:path>
                <a:path w="5288280" h="8138159">
                  <a:moveTo>
                    <a:pt x="4709880" y="4242265"/>
                  </a:moveTo>
                  <a:lnTo>
                    <a:pt x="4699259" y="4247187"/>
                  </a:lnTo>
                  <a:lnTo>
                    <a:pt x="4692931" y="4257310"/>
                  </a:lnTo>
                  <a:lnTo>
                    <a:pt x="4691465" y="4271352"/>
                  </a:lnTo>
                  <a:lnTo>
                    <a:pt x="4694248" y="4277227"/>
                  </a:lnTo>
                  <a:lnTo>
                    <a:pt x="4700417" y="4282732"/>
                  </a:lnTo>
                  <a:lnTo>
                    <a:pt x="4708040" y="4288073"/>
                  </a:lnTo>
                  <a:lnTo>
                    <a:pt x="4715187" y="4293457"/>
                  </a:lnTo>
                  <a:lnTo>
                    <a:pt x="4722657" y="4288384"/>
                  </a:lnTo>
                  <a:lnTo>
                    <a:pt x="4730549" y="4283342"/>
                  </a:lnTo>
                  <a:lnTo>
                    <a:pt x="4737054" y="4278065"/>
                  </a:lnTo>
                  <a:lnTo>
                    <a:pt x="4740358" y="4272290"/>
                  </a:lnTo>
                  <a:lnTo>
                    <a:pt x="4739576" y="4264471"/>
                  </a:lnTo>
                  <a:lnTo>
                    <a:pt x="4735907" y="4255684"/>
                  </a:lnTo>
                  <a:lnTo>
                    <a:pt x="4730430" y="4248086"/>
                  </a:lnTo>
                  <a:lnTo>
                    <a:pt x="4724221" y="4243830"/>
                  </a:lnTo>
                  <a:lnTo>
                    <a:pt x="4709880" y="4242265"/>
                  </a:lnTo>
                  <a:close/>
                </a:path>
                <a:path w="5288280" h="8138159">
                  <a:moveTo>
                    <a:pt x="4679113" y="4039472"/>
                  </a:moveTo>
                  <a:lnTo>
                    <a:pt x="4673286" y="4041888"/>
                  </a:lnTo>
                  <a:lnTo>
                    <a:pt x="4667560" y="4047612"/>
                  </a:lnTo>
                  <a:lnTo>
                    <a:pt x="4661873" y="4054816"/>
                  </a:lnTo>
                  <a:lnTo>
                    <a:pt x="4656163" y="4061668"/>
                  </a:lnTo>
                  <a:lnTo>
                    <a:pt x="4660923" y="4069476"/>
                  </a:lnTo>
                  <a:lnTo>
                    <a:pt x="4665595" y="4077751"/>
                  </a:lnTo>
                  <a:lnTo>
                    <a:pt x="4670634" y="4084676"/>
                  </a:lnTo>
                  <a:lnTo>
                    <a:pt x="4676497" y="4088437"/>
                  </a:lnTo>
                  <a:lnTo>
                    <a:pt x="4683947" y="4087919"/>
                  </a:lnTo>
                  <a:lnTo>
                    <a:pt x="4692599" y="4084404"/>
                  </a:lnTo>
                  <a:lnTo>
                    <a:pt x="4700317" y="4079034"/>
                  </a:lnTo>
                  <a:lnTo>
                    <a:pt x="4704962" y="4072951"/>
                  </a:lnTo>
                  <a:lnTo>
                    <a:pt x="4707270" y="4058637"/>
                  </a:lnTo>
                  <a:lnTo>
                    <a:pt x="4702713" y="4047951"/>
                  </a:lnTo>
                  <a:lnTo>
                    <a:pt x="4692818" y="4041395"/>
                  </a:lnTo>
                  <a:lnTo>
                    <a:pt x="4679113" y="4039472"/>
                  </a:lnTo>
                  <a:close/>
                </a:path>
                <a:path w="5288280" h="8138159">
                  <a:moveTo>
                    <a:pt x="4482668" y="2785451"/>
                  </a:moveTo>
                  <a:lnTo>
                    <a:pt x="4471612" y="2790807"/>
                  </a:lnTo>
                  <a:lnTo>
                    <a:pt x="4465138" y="2801578"/>
                  </a:lnTo>
                  <a:lnTo>
                    <a:pt x="4463861" y="2816343"/>
                  </a:lnTo>
                  <a:lnTo>
                    <a:pt x="4466806" y="2822193"/>
                  </a:lnTo>
                  <a:lnTo>
                    <a:pt x="4473357" y="2827638"/>
                  </a:lnTo>
                  <a:lnTo>
                    <a:pt x="4481425" y="2832909"/>
                  </a:lnTo>
                  <a:lnTo>
                    <a:pt x="4488923" y="2838238"/>
                  </a:lnTo>
                  <a:lnTo>
                    <a:pt x="4496677" y="2833067"/>
                  </a:lnTo>
                  <a:lnTo>
                    <a:pt x="4504845" y="2827863"/>
                  </a:lnTo>
                  <a:lnTo>
                    <a:pt x="4511499" y="2822444"/>
                  </a:lnTo>
                  <a:lnTo>
                    <a:pt x="4514711" y="2816630"/>
                  </a:lnTo>
                  <a:lnTo>
                    <a:pt x="4513747" y="2808333"/>
                  </a:lnTo>
                  <a:lnTo>
                    <a:pt x="4509780" y="2799152"/>
                  </a:lnTo>
                  <a:lnTo>
                    <a:pt x="4504024" y="2791285"/>
                  </a:lnTo>
                  <a:lnTo>
                    <a:pt x="4497693" y="2786930"/>
                  </a:lnTo>
                  <a:lnTo>
                    <a:pt x="4482668" y="2785451"/>
                  </a:lnTo>
                  <a:close/>
                </a:path>
                <a:path w="5288280" h="8138159">
                  <a:moveTo>
                    <a:pt x="4385096" y="1429102"/>
                  </a:moveTo>
                  <a:lnTo>
                    <a:pt x="4376950" y="1431849"/>
                  </a:lnTo>
                  <a:lnTo>
                    <a:pt x="4370998" y="1438320"/>
                  </a:lnTo>
                  <a:lnTo>
                    <a:pt x="4367289" y="1448215"/>
                  </a:lnTo>
                  <a:lnTo>
                    <a:pt x="4371483" y="1453067"/>
                  </a:lnTo>
                  <a:lnTo>
                    <a:pt x="4377808" y="1462750"/>
                  </a:lnTo>
                  <a:lnTo>
                    <a:pt x="4387270" y="1457795"/>
                  </a:lnTo>
                  <a:lnTo>
                    <a:pt x="4394629" y="1453180"/>
                  </a:lnTo>
                  <a:lnTo>
                    <a:pt x="4409096" y="1443378"/>
                  </a:lnTo>
                  <a:lnTo>
                    <a:pt x="4404620" y="1438915"/>
                  </a:lnTo>
                  <a:lnTo>
                    <a:pt x="4400780" y="1431941"/>
                  </a:lnTo>
                  <a:lnTo>
                    <a:pt x="4395385" y="1430377"/>
                  </a:lnTo>
                  <a:lnTo>
                    <a:pt x="4385096" y="1429102"/>
                  </a:lnTo>
                  <a:close/>
                </a:path>
                <a:path w="5288280" h="8138159">
                  <a:moveTo>
                    <a:pt x="4644906" y="3825828"/>
                  </a:moveTo>
                  <a:lnTo>
                    <a:pt x="4637719" y="3828500"/>
                  </a:lnTo>
                  <a:lnTo>
                    <a:pt x="4630397" y="3834002"/>
                  </a:lnTo>
                  <a:lnTo>
                    <a:pt x="4624579" y="3840882"/>
                  </a:lnTo>
                  <a:lnTo>
                    <a:pt x="4621903" y="3847688"/>
                  </a:lnTo>
                  <a:lnTo>
                    <a:pt x="4623797" y="3861435"/>
                  </a:lnTo>
                  <a:lnTo>
                    <a:pt x="4630935" y="3871065"/>
                  </a:lnTo>
                  <a:lnTo>
                    <a:pt x="4642183" y="3876951"/>
                  </a:lnTo>
                  <a:lnTo>
                    <a:pt x="4656411" y="3879465"/>
                  </a:lnTo>
                  <a:lnTo>
                    <a:pt x="4662890" y="3873702"/>
                  </a:lnTo>
                  <a:lnTo>
                    <a:pt x="4669631" y="3868007"/>
                  </a:lnTo>
                  <a:lnTo>
                    <a:pt x="4675214" y="3862084"/>
                  </a:lnTo>
                  <a:lnTo>
                    <a:pt x="4678092" y="3855746"/>
                  </a:lnTo>
                  <a:lnTo>
                    <a:pt x="4677295" y="3840892"/>
                  </a:lnTo>
                  <a:lnTo>
                    <a:pt x="4670284" y="3831144"/>
                  </a:lnTo>
                  <a:lnTo>
                    <a:pt x="4658880" y="3826219"/>
                  </a:lnTo>
                  <a:lnTo>
                    <a:pt x="4644906" y="3825828"/>
                  </a:lnTo>
                  <a:close/>
                </a:path>
                <a:path w="5288280" h="8138159">
                  <a:moveTo>
                    <a:pt x="4512248" y="3021908"/>
                  </a:moveTo>
                  <a:lnTo>
                    <a:pt x="4508684" y="3027633"/>
                  </a:lnTo>
                  <a:lnTo>
                    <a:pt x="4504750" y="3031005"/>
                  </a:lnTo>
                  <a:lnTo>
                    <a:pt x="4507728" y="3034670"/>
                  </a:lnTo>
                  <a:lnTo>
                    <a:pt x="4510740" y="3040740"/>
                  </a:lnTo>
                  <a:lnTo>
                    <a:pt x="4514302" y="3041559"/>
                  </a:lnTo>
                  <a:lnTo>
                    <a:pt x="4519203" y="3042167"/>
                  </a:lnTo>
                  <a:lnTo>
                    <a:pt x="4526856" y="3040622"/>
                  </a:lnTo>
                  <a:lnTo>
                    <a:pt x="4529061" y="3037177"/>
                  </a:lnTo>
                  <a:lnTo>
                    <a:pt x="4532421" y="3030080"/>
                  </a:lnTo>
                  <a:lnTo>
                    <a:pt x="4531243" y="3024825"/>
                  </a:lnTo>
                  <a:lnTo>
                    <a:pt x="4525789" y="3021855"/>
                  </a:lnTo>
                  <a:lnTo>
                    <a:pt x="4516321" y="3021614"/>
                  </a:lnTo>
                  <a:lnTo>
                    <a:pt x="4512248" y="3021908"/>
                  </a:lnTo>
                  <a:close/>
                </a:path>
                <a:path w="5288280" h="8138159">
                  <a:moveTo>
                    <a:pt x="4551971" y="1181289"/>
                  </a:moveTo>
                  <a:lnTo>
                    <a:pt x="4546532" y="1183579"/>
                  </a:lnTo>
                  <a:lnTo>
                    <a:pt x="4541049" y="1189072"/>
                  </a:lnTo>
                  <a:lnTo>
                    <a:pt x="4535585" y="1195918"/>
                  </a:lnTo>
                  <a:lnTo>
                    <a:pt x="4530203" y="1202267"/>
                  </a:lnTo>
                  <a:lnTo>
                    <a:pt x="4534776" y="1209841"/>
                  </a:lnTo>
                  <a:lnTo>
                    <a:pt x="4539382" y="1217829"/>
                  </a:lnTo>
                  <a:lnTo>
                    <a:pt x="4544345" y="1224406"/>
                  </a:lnTo>
                  <a:lnTo>
                    <a:pt x="4549992" y="1227743"/>
                  </a:lnTo>
                  <a:lnTo>
                    <a:pt x="4557956" y="1227365"/>
                  </a:lnTo>
                  <a:lnTo>
                    <a:pt x="4567043" y="1224293"/>
                  </a:lnTo>
                  <a:lnTo>
                    <a:pt x="4574954" y="1219469"/>
                  </a:lnTo>
                  <a:lnTo>
                    <a:pt x="4579391" y="1213833"/>
                  </a:lnTo>
                  <a:lnTo>
                    <a:pt x="4580360" y="1200079"/>
                  </a:lnTo>
                  <a:lnTo>
                    <a:pt x="4574908" y="1189915"/>
                  </a:lnTo>
                  <a:lnTo>
                    <a:pt x="4564843" y="1183574"/>
                  </a:lnTo>
                  <a:lnTo>
                    <a:pt x="4551971" y="1181289"/>
                  </a:lnTo>
                  <a:close/>
                </a:path>
                <a:path w="5288280" h="8138159">
                  <a:moveTo>
                    <a:pt x="4199937" y="416609"/>
                  </a:moveTo>
                  <a:lnTo>
                    <a:pt x="4201983" y="423595"/>
                  </a:lnTo>
                  <a:lnTo>
                    <a:pt x="4206153" y="429150"/>
                  </a:lnTo>
                  <a:lnTo>
                    <a:pt x="4212305" y="432973"/>
                  </a:lnTo>
                  <a:lnTo>
                    <a:pt x="4220293" y="434765"/>
                  </a:lnTo>
                  <a:lnTo>
                    <a:pt x="4215199" y="430195"/>
                  </a:lnTo>
                  <a:lnTo>
                    <a:pt x="4205031" y="421180"/>
                  </a:lnTo>
                  <a:lnTo>
                    <a:pt x="4199937" y="416609"/>
                  </a:lnTo>
                  <a:close/>
                </a:path>
                <a:path w="5288280" h="8138159">
                  <a:moveTo>
                    <a:pt x="5101202" y="5985770"/>
                  </a:moveTo>
                  <a:lnTo>
                    <a:pt x="5095136" y="5987722"/>
                  </a:lnTo>
                  <a:lnTo>
                    <a:pt x="5088910" y="5992757"/>
                  </a:lnTo>
                  <a:lnTo>
                    <a:pt x="5082633" y="5999110"/>
                  </a:lnTo>
                  <a:lnTo>
                    <a:pt x="5076416" y="6005018"/>
                  </a:lnTo>
                  <a:lnTo>
                    <a:pt x="5080109" y="6013170"/>
                  </a:lnTo>
                  <a:lnTo>
                    <a:pt x="5083651" y="6021591"/>
                  </a:lnTo>
                  <a:lnTo>
                    <a:pt x="5087790" y="6028898"/>
                  </a:lnTo>
                  <a:lnTo>
                    <a:pt x="5093276" y="6033709"/>
                  </a:lnTo>
                  <a:lnTo>
                    <a:pt x="5099269" y="6033894"/>
                  </a:lnTo>
                  <a:lnTo>
                    <a:pt x="5107334" y="6030875"/>
                  </a:lnTo>
                  <a:lnTo>
                    <a:pt x="5115211" y="6025831"/>
                  </a:lnTo>
                  <a:lnTo>
                    <a:pt x="5120638" y="6019946"/>
                  </a:lnTo>
                  <a:lnTo>
                    <a:pt x="5125292" y="6006702"/>
                  </a:lnTo>
                  <a:lnTo>
                    <a:pt x="5123095" y="5995950"/>
                  </a:lnTo>
                  <a:lnTo>
                    <a:pt x="5114811" y="5988653"/>
                  </a:lnTo>
                  <a:lnTo>
                    <a:pt x="5101202" y="5985770"/>
                  </a:lnTo>
                  <a:close/>
                </a:path>
                <a:path w="5288280" h="8138159">
                  <a:moveTo>
                    <a:pt x="4926363" y="4954581"/>
                  </a:moveTo>
                  <a:lnTo>
                    <a:pt x="4922311" y="4959384"/>
                  </a:lnTo>
                  <a:lnTo>
                    <a:pt x="4914088" y="4966046"/>
                  </a:lnTo>
                  <a:lnTo>
                    <a:pt x="4915180" y="4968630"/>
                  </a:lnTo>
                  <a:lnTo>
                    <a:pt x="4918935" y="4976153"/>
                  </a:lnTo>
                  <a:lnTo>
                    <a:pt x="4923415" y="4983376"/>
                  </a:lnTo>
                  <a:lnTo>
                    <a:pt x="4933102" y="4997533"/>
                  </a:lnTo>
                  <a:lnTo>
                    <a:pt x="4937150" y="4992697"/>
                  </a:lnTo>
                  <a:lnTo>
                    <a:pt x="4945373" y="4986034"/>
                  </a:lnTo>
                  <a:lnTo>
                    <a:pt x="4944270" y="4983384"/>
                  </a:lnTo>
                  <a:lnTo>
                    <a:pt x="4940516" y="4975866"/>
                  </a:lnTo>
                  <a:lnTo>
                    <a:pt x="4936039" y="4968663"/>
                  </a:lnTo>
                  <a:lnTo>
                    <a:pt x="4926363" y="4954581"/>
                  </a:lnTo>
                  <a:close/>
                </a:path>
                <a:path w="5288280" h="8138159">
                  <a:moveTo>
                    <a:pt x="4900629" y="4742499"/>
                  </a:moveTo>
                  <a:lnTo>
                    <a:pt x="4894008" y="4743987"/>
                  </a:lnTo>
                  <a:lnTo>
                    <a:pt x="4889645" y="4749988"/>
                  </a:lnTo>
                  <a:lnTo>
                    <a:pt x="4887378" y="4758892"/>
                  </a:lnTo>
                  <a:lnTo>
                    <a:pt x="4886021" y="4769080"/>
                  </a:lnTo>
                  <a:lnTo>
                    <a:pt x="4884387" y="4778934"/>
                  </a:lnTo>
                  <a:lnTo>
                    <a:pt x="4891821" y="4788301"/>
                  </a:lnTo>
                  <a:lnTo>
                    <a:pt x="4900310" y="4792904"/>
                  </a:lnTo>
                  <a:lnTo>
                    <a:pt x="4909246" y="4792157"/>
                  </a:lnTo>
                  <a:lnTo>
                    <a:pt x="4918023" y="4785468"/>
                  </a:lnTo>
                  <a:lnTo>
                    <a:pt x="4922304" y="4777882"/>
                  </a:lnTo>
                  <a:lnTo>
                    <a:pt x="4924941" y="4768843"/>
                  </a:lnTo>
                  <a:lnTo>
                    <a:pt x="4926837" y="4759185"/>
                  </a:lnTo>
                  <a:lnTo>
                    <a:pt x="4928895" y="4749740"/>
                  </a:lnTo>
                  <a:lnTo>
                    <a:pt x="4919315" y="4747140"/>
                  </a:lnTo>
                  <a:lnTo>
                    <a:pt x="4909479" y="4744138"/>
                  </a:lnTo>
                  <a:lnTo>
                    <a:pt x="4900629" y="4742499"/>
                  </a:lnTo>
                  <a:close/>
                </a:path>
                <a:path w="5288280" h="8138159">
                  <a:moveTo>
                    <a:pt x="4959477" y="5159065"/>
                  </a:moveTo>
                  <a:lnTo>
                    <a:pt x="4955350" y="5163397"/>
                  </a:lnTo>
                  <a:lnTo>
                    <a:pt x="4950894" y="5167815"/>
                  </a:lnTo>
                  <a:lnTo>
                    <a:pt x="4946784" y="5172248"/>
                  </a:lnTo>
                  <a:lnTo>
                    <a:pt x="4951208" y="5179451"/>
                  </a:lnTo>
                  <a:lnTo>
                    <a:pt x="4959927" y="5193865"/>
                  </a:lnTo>
                  <a:lnTo>
                    <a:pt x="4964351" y="5201069"/>
                  </a:lnTo>
                  <a:lnTo>
                    <a:pt x="4968456" y="5196603"/>
                  </a:lnTo>
                  <a:lnTo>
                    <a:pt x="4977093" y="5190392"/>
                  </a:lnTo>
                  <a:lnTo>
                    <a:pt x="4976368" y="5187957"/>
                  </a:lnTo>
                  <a:lnTo>
                    <a:pt x="4972873" y="5180454"/>
                  </a:lnTo>
                  <a:lnTo>
                    <a:pt x="4968650" y="5173229"/>
                  </a:lnTo>
                  <a:lnTo>
                    <a:pt x="4959477" y="5159065"/>
                  </a:lnTo>
                  <a:close/>
                </a:path>
                <a:path w="5288280" h="8138159">
                  <a:moveTo>
                    <a:pt x="5057328" y="5784904"/>
                  </a:moveTo>
                  <a:lnTo>
                    <a:pt x="5052755" y="5790047"/>
                  </a:lnTo>
                  <a:lnTo>
                    <a:pt x="5049463" y="5799047"/>
                  </a:lnTo>
                  <a:lnTo>
                    <a:pt x="5047986" y="5809357"/>
                  </a:lnTo>
                  <a:lnTo>
                    <a:pt x="5048857" y="5818430"/>
                  </a:lnTo>
                  <a:lnTo>
                    <a:pt x="5054206" y="5827912"/>
                  </a:lnTo>
                  <a:lnTo>
                    <a:pt x="5062421" y="5832681"/>
                  </a:lnTo>
                  <a:lnTo>
                    <a:pt x="5071895" y="5832350"/>
                  </a:lnTo>
                  <a:lnTo>
                    <a:pt x="5081024" y="5826538"/>
                  </a:lnTo>
                  <a:lnTo>
                    <a:pt x="5085676" y="5819304"/>
                  </a:lnTo>
                  <a:lnTo>
                    <a:pt x="5088760" y="5810482"/>
                  </a:lnTo>
                  <a:lnTo>
                    <a:pt x="5091156" y="5800968"/>
                  </a:lnTo>
                  <a:lnTo>
                    <a:pt x="5093745" y="5791656"/>
                  </a:lnTo>
                  <a:lnTo>
                    <a:pt x="5084105" y="5788814"/>
                  </a:lnTo>
                  <a:lnTo>
                    <a:pt x="5074349" y="5785638"/>
                  </a:lnTo>
                  <a:lnTo>
                    <a:pt x="5065187" y="5783783"/>
                  </a:lnTo>
                  <a:lnTo>
                    <a:pt x="5057328" y="5784904"/>
                  </a:lnTo>
                  <a:close/>
                </a:path>
                <a:path w="5288280" h="8138159">
                  <a:moveTo>
                    <a:pt x="5023039" y="5564179"/>
                  </a:moveTo>
                  <a:lnTo>
                    <a:pt x="5012157" y="5599840"/>
                  </a:lnTo>
                  <a:lnTo>
                    <a:pt x="5021131" y="5602952"/>
                  </a:lnTo>
                  <a:lnTo>
                    <a:pt x="5030093" y="5606401"/>
                  </a:lnTo>
                  <a:lnTo>
                    <a:pt x="5038761" y="5608799"/>
                  </a:lnTo>
                  <a:lnTo>
                    <a:pt x="5046854" y="5608756"/>
                  </a:lnTo>
                  <a:lnTo>
                    <a:pt x="5056209" y="5604314"/>
                  </a:lnTo>
                  <a:lnTo>
                    <a:pt x="5061056" y="5596993"/>
                  </a:lnTo>
                  <a:lnTo>
                    <a:pt x="5061611" y="5587744"/>
                  </a:lnTo>
                  <a:lnTo>
                    <a:pt x="5058086" y="5577517"/>
                  </a:lnTo>
                  <a:lnTo>
                    <a:pt x="5023039" y="5564179"/>
                  </a:lnTo>
                  <a:close/>
                </a:path>
                <a:path w="5288280" h="8138159">
                  <a:moveTo>
                    <a:pt x="4990495" y="5363326"/>
                  </a:moveTo>
                  <a:lnTo>
                    <a:pt x="4987798" y="5371428"/>
                  </a:lnTo>
                  <a:lnTo>
                    <a:pt x="4985207" y="5379118"/>
                  </a:lnTo>
                  <a:lnTo>
                    <a:pt x="4982483" y="5387023"/>
                  </a:lnTo>
                  <a:lnTo>
                    <a:pt x="4979666" y="5394949"/>
                  </a:lnTo>
                  <a:lnTo>
                    <a:pt x="4984990" y="5398246"/>
                  </a:lnTo>
                  <a:lnTo>
                    <a:pt x="4991972" y="5405553"/>
                  </a:lnTo>
                  <a:lnTo>
                    <a:pt x="4995206" y="5404288"/>
                  </a:lnTo>
                  <a:lnTo>
                    <a:pt x="5004076" y="5399012"/>
                  </a:lnTo>
                  <a:lnTo>
                    <a:pt x="5008791" y="5391873"/>
                  </a:lnTo>
                  <a:lnTo>
                    <a:pt x="5009295" y="5383322"/>
                  </a:lnTo>
                  <a:lnTo>
                    <a:pt x="5005528" y="5373811"/>
                  </a:lnTo>
                  <a:lnTo>
                    <a:pt x="5002392" y="5369138"/>
                  </a:lnTo>
                  <a:lnTo>
                    <a:pt x="4995499" y="5366776"/>
                  </a:lnTo>
                  <a:lnTo>
                    <a:pt x="4990495" y="5363326"/>
                  </a:lnTo>
                  <a:close/>
                </a:path>
                <a:path w="5288280" h="8138159">
                  <a:moveTo>
                    <a:pt x="4794353" y="4115401"/>
                  </a:moveTo>
                  <a:lnTo>
                    <a:pt x="4791646" y="4124886"/>
                  </a:lnTo>
                  <a:lnTo>
                    <a:pt x="4788520" y="4134567"/>
                  </a:lnTo>
                  <a:lnTo>
                    <a:pt x="4786697" y="4143526"/>
                  </a:lnTo>
                  <a:lnTo>
                    <a:pt x="4787900" y="4150849"/>
                  </a:lnTo>
                  <a:lnTo>
                    <a:pt x="4793167" y="4155053"/>
                  </a:lnTo>
                  <a:lnTo>
                    <a:pt x="4801843" y="4157399"/>
                  </a:lnTo>
                  <a:lnTo>
                    <a:pt x="4812001" y="4158932"/>
                  </a:lnTo>
                  <a:lnTo>
                    <a:pt x="4821713" y="4160695"/>
                  </a:lnTo>
                  <a:lnTo>
                    <a:pt x="4830770" y="4153501"/>
                  </a:lnTo>
                  <a:lnTo>
                    <a:pt x="4835367" y="4145166"/>
                  </a:lnTo>
                  <a:lnTo>
                    <a:pt x="4834940" y="4136393"/>
                  </a:lnTo>
                  <a:lnTo>
                    <a:pt x="4828922" y="4127883"/>
                  </a:lnTo>
                  <a:lnTo>
                    <a:pt x="4821797" y="4123250"/>
                  </a:lnTo>
                  <a:lnTo>
                    <a:pt x="4813093" y="4120252"/>
                  </a:lnTo>
                  <a:lnTo>
                    <a:pt x="4803661" y="4117949"/>
                  </a:lnTo>
                  <a:lnTo>
                    <a:pt x="4794353" y="4115401"/>
                  </a:lnTo>
                  <a:close/>
                </a:path>
                <a:path w="5288280" h="8138159">
                  <a:moveTo>
                    <a:pt x="5154936" y="6404824"/>
                  </a:moveTo>
                  <a:lnTo>
                    <a:pt x="5150831" y="6409290"/>
                  </a:lnTo>
                  <a:lnTo>
                    <a:pt x="5142204" y="6415568"/>
                  </a:lnTo>
                  <a:lnTo>
                    <a:pt x="5143281" y="6418051"/>
                  </a:lnTo>
                  <a:lnTo>
                    <a:pt x="5146718" y="6425533"/>
                  </a:lnTo>
                  <a:lnTo>
                    <a:pt x="5150821" y="6432743"/>
                  </a:lnTo>
                  <a:lnTo>
                    <a:pt x="5155288" y="6439818"/>
                  </a:lnTo>
                  <a:lnTo>
                    <a:pt x="5159821" y="6446895"/>
                  </a:lnTo>
                  <a:lnTo>
                    <a:pt x="5164272" y="6442444"/>
                  </a:lnTo>
                  <a:lnTo>
                    <a:pt x="5172909" y="6436233"/>
                  </a:lnTo>
                  <a:lnTo>
                    <a:pt x="5172205" y="6433933"/>
                  </a:lnTo>
                  <a:lnTo>
                    <a:pt x="5168506" y="6426389"/>
                  </a:lnTo>
                  <a:lnTo>
                    <a:pt x="5164173" y="6419116"/>
                  </a:lnTo>
                  <a:lnTo>
                    <a:pt x="5159539" y="6411974"/>
                  </a:lnTo>
                  <a:lnTo>
                    <a:pt x="5154936" y="6404824"/>
                  </a:lnTo>
                  <a:close/>
                </a:path>
                <a:path w="5288280" h="8138159">
                  <a:moveTo>
                    <a:pt x="5190617" y="6605977"/>
                  </a:moveTo>
                  <a:lnTo>
                    <a:pt x="5185692" y="6609424"/>
                  </a:lnTo>
                  <a:lnTo>
                    <a:pt x="5181267" y="6616673"/>
                  </a:lnTo>
                  <a:lnTo>
                    <a:pt x="5177036" y="6625570"/>
                  </a:lnTo>
                  <a:lnTo>
                    <a:pt x="5172694" y="6633962"/>
                  </a:lnTo>
                  <a:lnTo>
                    <a:pt x="5178856" y="6640961"/>
                  </a:lnTo>
                  <a:lnTo>
                    <a:pt x="5185095" y="6648455"/>
                  </a:lnTo>
                  <a:lnTo>
                    <a:pt x="5191347" y="6654391"/>
                  </a:lnTo>
                  <a:lnTo>
                    <a:pt x="5197548" y="6656715"/>
                  </a:lnTo>
                  <a:lnTo>
                    <a:pt x="5212269" y="6654516"/>
                  </a:lnTo>
                  <a:lnTo>
                    <a:pt x="5223529" y="6648098"/>
                  </a:lnTo>
                  <a:lnTo>
                    <a:pt x="5228184" y="6636912"/>
                  </a:lnTo>
                  <a:lnTo>
                    <a:pt x="5223089" y="6620407"/>
                  </a:lnTo>
                  <a:lnTo>
                    <a:pt x="5217450" y="6614242"/>
                  </a:lnTo>
                  <a:lnTo>
                    <a:pt x="5208950" y="6609325"/>
                  </a:lnTo>
                  <a:lnTo>
                    <a:pt x="5199401" y="6606342"/>
                  </a:lnTo>
                  <a:lnTo>
                    <a:pt x="5190617" y="6605977"/>
                  </a:lnTo>
                  <a:close/>
                </a:path>
                <a:path w="5288280" h="8138159">
                  <a:moveTo>
                    <a:pt x="4776750" y="3920411"/>
                  </a:moveTo>
                  <a:lnTo>
                    <a:pt x="4768340" y="3922811"/>
                  </a:lnTo>
                  <a:lnTo>
                    <a:pt x="4761976" y="3929218"/>
                  </a:lnTo>
                  <a:lnTo>
                    <a:pt x="4757800" y="3939316"/>
                  </a:lnTo>
                  <a:lnTo>
                    <a:pt x="4761994" y="3944167"/>
                  </a:lnTo>
                  <a:lnTo>
                    <a:pt x="4768036" y="3954239"/>
                  </a:lnTo>
                  <a:lnTo>
                    <a:pt x="4769941" y="3953251"/>
                  </a:lnTo>
                  <a:lnTo>
                    <a:pt x="4777767" y="3949699"/>
                  </a:lnTo>
                  <a:lnTo>
                    <a:pt x="4785318" y="3945415"/>
                  </a:lnTo>
                  <a:lnTo>
                    <a:pt x="4800206" y="3936106"/>
                  </a:lnTo>
                  <a:lnTo>
                    <a:pt x="4796012" y="3931254"/>
                  </a:lnTo>
                  <a:lnTo>
                    <a:pt x="4792559" y="3924564"/>
                  </a:lnTo>
                  <a:lnTo>
                    <a:pt x="4787059" y="3922328"/>
                  </a:lnTo>
                  <a:lnTo>
                    <a:pt x="4776750" y="3920411"/>
                  </a:lnTo>
                  <a:close/>
                </a:path>
                <a:path w="5288280" h="8138159">
                  <a:moveTo>
                    <a:pt x="5133753" y="6188861"/>
                  </a:moveTo>
                  <a:lnTo>
                    <a:pt x="5127693" y="6190847"/>
                  </a:lnTo>
                  <a:lnTo>
                    <a:pt x="5121508" y="6196146"/>
                  </a:lnTo>
                  <a:lnTo>
                    <a:pt x="5115288" y="6202857"/>
                  </a:lnTo>
                  <a:lnTo>
                    <a:pt x="5109120" y="6209083"/>
                  </a:lnTo>
                  <a:lnTo>
                    <a:pt x="5124286" y="6240106"/>
                  </a:lnTo>
                  <a:lnTo>
                    <a:pt x="5131993" y="6236684"/>
                  </a:lnTo>
                  <a:lnTo>
                    <a:pt x="5140018" y="6233441"/>
                  </a:lnTo>
                  <a:lnTo>
                    <a:pt x="5147121" y="6229652"/>
                  </a:lnTo>
                  <a:lnTo>
                    <a:pt x="5152060" y="6224591"/>
                  </a:lnTo>
                  <a:lnTo>
                    <a:pt x="5156706" y="6211468"/>
                  </a:lnTo>
                  <a:lnTo>
                    <a:pt x="5155030" y="6200304"/>
                  </a:lnTo>
                  <a:lnTo>
                    <a:pt x="5147292" y="6192352"/>
                  </a:lnTo>
                  <a:lnTo>
                    <a:pt x="5133753" y="6188861"/>
                  </a:lnTo>
                  <a:close/>
                </a:path>
                <a:path w="5288280" h="8138159">
                  <a:moveTo>
                    <a:pt x="4581750" y="2674062"/>
                  </a:moveTo>
                  <a:lnTo>
                    <a:pt x="4571553" y="2677889"/>
                  </a:lnTo>
                  <a:lnTo>
                    <a:pt x="4566844" y="2680694"/>
                  </a:lnTo>
                  <a:lnTo>
                    <a:pt x="4561849" y="2690431"/>
                  </a:lnTo>
                  <a:lnTo>
                    <a:pt x="4563152" y="2694359"/>
                  </a:lnTo>
                  <a:lnTo>
                    <a:pt x="4568544" y="2703289"/>
                  </a:lnTo>
                  <a:lnTo>
                    <a:pt x="4575821" y="2707824"/>
                  </a:lnTo>
                  <a:lnTo>
                    <a:pt x="4584630" y="2708180"/>
                  </a:lnTo>
                  <a:lnTo>
                    <a:pt x="4594620" y="2704573"/>
                  </a:lnTo>
                  <a:lnTo>
                    <a:pt x="4597514" y="2698954"/>
                  </a:lnTo>
                  <a:lnTo>
                    <a:pt x="4604659" y="2691979"/>
                  </a:lnTo>
                  <a:lnTo>
                    <a:pt x="4603074" y="2688440"/>
                  </a:lnTo>
                  <a:lnTo>
                    <a:pt x="4598011" y="2679452"/>
                  </a:lnTo>
                  <a:lnTo>
                    <a:pt x="4590736" y="2674621"/>
                  </a:lnTo>
                  <a:lnTo>
                    <a:pt x="4581750" y="2674062"/>
                  </a:lnTo>
                  <a:close/>
                </a:path>
                <a:path w="5288280" h="8138159">
                  <a:moveTo>
                    <a:pt x="4451469" y="1833773"/>
                  </a:moveTo>
                  <a:lnTo>
                    <a:pt x="4444685" y="1836069"/>
                  </a:lnTo>
                  <a:lnTo>
                    <a:pt x="4437772" y="1841646"/>
                  </a:lnTo>
                  <a:lnTo>
                    <a:pt x="4430815" y="1848587"/>
                  </a:lnTo>
                  <a:lnTo>
                    <a:pt x="4423900" y="1854971"/>
                  </a:lnTo>
                  <a:lnTo>
                    <a:pt x="4428106" y="1863351"/>
                  </a:lnTo>
                  <a:lnTo>
                    <a:pt x="4432406" y="1871716"/>
                  </a:lnTo>
                  <a:lnTo>
                    <a:pt x="4436769" y="1880070"/>
                  </a:lnTo>
                  <a:lnTo>
                    <a:pt x="4441163" y="1888420"/>
                  </a:lnTo>
                  <a:lnTo>
                    <a:pt x="4449639" y="1884669"/>
                  </a:lnTo>
                  <a:lnTo>
                    <a:pt x="4458459" y="1881058"/>
                  </a:lnTo>
                  <a:lnTo>
                    <a:pt x="4466281" y="1876828"/>
                  </a:lnTo>
                  <a:lnTo>
                    <a:pt x="4471763" y="1871223"/>
                  </a:lnTo>
                  <a:lnTo>
                    <a:pt x="4477215" y="1856948"/>
                  </a:lnTo>
                  <a:lnTo>
                    <a:pt x="4475147" y="1845209"/>
                  </a:lnTo>
                  <a:lnTo>
                    <a:pt x="4466315" y="1837114"/>
                  </a:lnTo>
                  <a:lnTo>
                    <a:pt x="4451469" y="1833773"/>
                  </a:lnTo>
                  <a:close/>
                </a:path>
                <a:path w="5288280" h="8138159">
                  <a:moveTo>
                    <a:pt x="4535302" y="2462156"/>
                  </a:moveTo>
                  <a:lnTo>
                    <a:pt x="4531138" y="2466252"/>
                  </a:lnTo>
                  <a:lnTo>
                    <a:pt x="4524807" y="2469656"/>
                  </a:lnTo>
                  <a:lnTo>
                    <a:pt x="4523535" y="2474677"/>
                  </a:lnTo>
                  <a:lnTo>
                    <a:pt x="4545104" y="2500563"/>
                  </a:lnTo>
                  <a:lnTo>
                    <a:pt x="4553449" y="2490300"/>
                  </a:lnTo>
                  <a:lnTo>
                    <a:pt x="4552462" y="2488389"/>
                  </a:lnTo>
                  <a:lnTo>
                    <a:pt x="4548872" y="2481576"/>
                  </a:lnTo>
                  <a:lnTo>
                    <a:pt x="4544616" y="2475028"/>
                  </a:lnTo>
                  <a:lnTo>
                    <a:pt x="4539993" y="2468603"/>
                  </a:lnTo>
                  <a:lnTo>
                    <a:pt x="4535302" y="2462156"/>
                  </a:lnTo>
                  <a:close/>
                </a:path>
                <a:path w="5288280" h="8138159">
                  <a:moveTo>
                    <a:pt x="4413814" y="1630974"/>
                  </a:moveTo>
                  <a:lnTo>
                    <a:pt x="4404249" y="1634008"/>
                  </a:lnTo>
                  <a:lnTo>
                    <a:pt x="4397695" y="1640637"/>
                  </a:lnTo>
                  <a:lnTo>
                    <a:pt x="4395295" y="1650779"/>
                  </a:lnTo>
                  <a:lnTo>
                    <a:pt x="4396915" y="1659016"/>
                  </a:lnTo>
                  <a:lnTo>
                    <a:pt x="4401253" y="1667149"/>
                  </a:lnTo>
                  <a:lnTo>
                    <a:pt x="4406805" y="1675220"/>
                  </a:lnTo>
                  <a:lnTo>
                    <a:pt x="4412065" y="1683273"/>
                  </a:lnTo>
                  <a:lnTo>
                    <a:pt x="4420221" y="1678437"/>
                  </a:lnTo>
                  <a:lnTo>
                    <a:pt x="4428580" y="1673665"/>
                  </a:lnTo>
                  <a:lnTo>
                    <a:pt x="4436076" y="1668319"/>
                  </a:lnTo>
                  <a:lnTo>
                    <a:pt x="4441644" y="1661758"/>
                  </a:lnTo>
                  <a:lnTo>
                    <a:pt x="4444965" y="1651477"/>
                  </a:lnTo>
                  <a:lnTo>
                    <a:pt x="4442848" y="1642630"/>
                  </a:lnTo>
                  <a:lnTo>
                    <a:pt x="4436028" y="1635812"/>
                  </a:lnTo>
                  <a:lnTo>
                    <a:pt x="4425243" y="1631618"/>
                  </a:lnTo>
                  <a:lnTo>
                    <a:pt x="4413814" y="1630974"/>
                  </a:lnTo>
                  <a:close/>
                </a:path>
                <a:path w="5288280" h="8138159">
                  <a:moveTo>
                    <a:pt x="4512827" y="2250814"/>
                  </a:moveTo>
                  <a:lnTo>
                    <a:pt x="4499100" y="2253301"/>
                  </a:lnTo>
                  <a:lnTo>
                    <a:pt x="4494867" y="2258119"/>
                  </a:lnTo>
                  <a:lnTo>
                    <a:pt x="4492151" y="2266444"/>
                  </a:lnTo>
                  <a:lnTo>
                    <a:pt x="4490048" y="2276222"/>
                  </a:lnTo>
                  <a:lnTo>
                    <a:pt x="4487658" y="2285400"/>
                  </a:lnTo>
                  <a:lnTo>
                    <a:pt x="4495130" y="2298045"/>
                  </a:lnTo>
                  <a:lnTo>
                    <a:pt x="4504912" y="2305937"/>
                  </a:lnTo>
                  <a:lnTo>
                    <a:pt x="4516605" y="2308364"/>
                  </a:lnTo>
                  <a:lnTo>
                    <a:pt x="4529807" y="2304614"/>
                  </a:lnTo>
                  <a:lnTo>
                    <a:pt x="4535024" y="2299679"/>
                  </a:lnTo>
                  <a:lnTo>
                    <a:pt x="4539145" y="2291656"/>
                  </a:lnTo>
                  <a:lnTo>
                    <a:pt x="4541382" y="2282701"/>
                  </a:lnTo>
                  <a:lnTo>
                    <a:pt x="4540947" y="2274973"/>
                  </a:lnTo>
                  <a:lnTo>
                    <a:pt x="4534566" y="2262749"/>
                  </a:lnTo>
                  <a:lnTo>
                    <a:pt x="4524921" y="2254329"/>
                  </a:lnTo>
                  <a:lnTo>
                    <a:pt x="4512827" y="2250814"/>
                  </a:lnTo>
                  <a:close/>
                </a:path>
                <a:path w="5288280" h="8138159">
                  <a:moveTo>
                    <a:pt x="4602500" y="2888256"/>
                  </a:moveTo>
                  <a:lnTo>
                    <a:pt x="4600327" y="2896082"/>
                  </a:lnTo>
                  <a:lnTo>
                    <a:pt x="4593634" y="2919262"/>
                  </a:lnTo>
                  <a:lnTo>
                    <a:pt x="4598622" y="2922612"/>
                  </a:lnTo>
                  <a:lnTo>
                    <a:pt x="4603892" y="2925573"/>
                  </a:lnTo>
                  <a:lnTo>
                    <a:pt x="4608881" y="2928922"/>
                  </a:lnTo>
                  <a:lnTo>
                    <a:pt x="4611389" y="2921082"/>
                  </a:lnTo>
                  <a:lnTo>
                    <a:pt x="4613929" y="2913237"/>
                  </a:lnTo>
                  <a:lnTo>
                    <a:pt x="4616135" y="2905315"/>
                  </a:lnTo>
                  <a:lnTo>
                    <a:pt x="4617641" y="2897245"/>
                  </a:lnTo>
                  <a:lnTo>
                    <a:pt x="4617942" y="2894787"/>
                  </a:lnTo>
                  <a:lnTo>
                    <a:pt x="4607771" y="2891217"/>
                  </a:lnTo>
                  <a:lnTo>
                    <a:pt x="4602500" y="2888256"/>
                  </a:lnTo>
                  <a:close/>
                </a:path>
                <a:path w="5288280" h="8138159">
                  <a:moveTo>
                    <a:pt x="4700516" y="3502017"/>
                  </a:moveTo>
                  <a:lnTo>
                    <a:pt x="4671238" y="3521074"/>
                  </a:lnTo>
                  <a:lnTo>
                    <a:pt x="4668426" y="3531765"/>
                  </a:lnTo>
                  <a:lnTo>
                    <a:pt x="4669787" y="3540542"/>
                  </a:lnTo>
                  <a:lnTo>
                    <a:pt x="4675400" y="3547297"/>
                  </a:lnTo>
                  <a:lnTo>
                    <a:pt x="4685346" y="3551919"/>
                  </a:lnTo>
                  <a:lnTo>
                    <a:pt x="4696117" y="3553123"/>
                  </a:lnTo>
                  <a:lnTo>
                    <a:pt x="4705167" y="3550531"/>
                  </a:lnTo>
                  <a:lnTo>
                    <a:pt x="4711510" y="3544230"/>
                  </a:lnTo>
                  <a:lnTo>
                    <a:pt x="4714164" y="3534312"/>
                  </a:lnTo>
                  <a:lnTo>
                    <a:pt x="4712881" y="3526372"/>
                  </a:lnTo>
                  <a:lnTo>
                    <a:pt x="4709284" y="3518247"/>
                  </a:lnTo>
                  <a:lnTo>
                    <a:pt x="4704715" y="3510080"/>
                  </a:lnTo>
                  <a:lnTo>
                    <a:pt x="4700516" y="3502017"/>
                  </a:lnTo>
                  <a:close/>
                </a:path>
                <a:path w="5288280" h="8138159">
                  <a:moveTo>
                    <a:pt x="4635566" y="3092437"/>
                  </a:moveTo>
                  <a:lnTo>
                    <a:pt x="4631508" y="3097206"/>
                  </a:lnTo>
                  <a:lnTo>
                    <a:pt x="4622531" y="3103436"/>
                  </a:lnTo>
                  <a:lnTo>
                    <a:pt x="4623570" y="3105683"/>
                  </a:lnTo>
                  <a:lnTo>
                    <a:pt x="4626911" y="3113510"/>
                  </a:lnTo>
                  <a:lnTo>
                    <a:pt x="4631029" y="3120956"/>
                  </a:lnTo>
                  <a:lnTo>
                    <a:pt x="4635505" y="3128217"/>
                  </a:lnTo>
                  <a:lnTo>
                    <a:pt x="4639918" y="3135488"/>
                  </a:lnTo>
                  <a:lnTo>
                    <a:pt x="4644363" y="3131002"/>
                  </a:lnTo>
                  <a:lnTo>
                    <a:pt x="4653058" y="3125161"/>
                  </a:lnTo>
                  <a:lnTo>
                    <a:pt x="4648624" y="3114746"/>
                  </a:lnTo>
                  <a:lnTo>
                    <a:pt x="4644500" y="3107263"/>
                  </a:lnTo>
                  <a:lnTo>
                    <a:pt x="4640009" y="3099902"/>
                  </a:lnTo>
                  <a:lnTo>
                    <a:pt x="4635566" y="3092437"/>
                  </a:lnTo>
                  <a:close/>
                </a:path>
                <a:path w="5288280" h="8138159">
                  <a:moveTo>
                    <a:pt x="4867613" y="4545130"/>
                  </a:moveTo>
                  <a:lnTo>
                    <a:pt x="4864017" y="4546280"/>
                  </a:lnTo>
                  <a:lnTo>
                    <a:pt x="4855035" y="4550910"/>
                  </a:lnTo>
                  <a:lnTo>
                    <a:pt x="4850203" y="4557784"/>
                  </a:lnTo>
                  <a:lnTo>
                    <a:pt x="4849552" y="4566694"/>
                  </a:lnTo>
                  <a:lnTo>
                    <a:pt x="4853114" y="4577433"/>
                  </a:lnTo>
                  <a:lnTo>
                    <a:pt x="4866974" y="4587001"/>
                  </a:lnTo>
                  <a:lnTo>
                    <a:pt x="4870074" y="4579312"/>
                  </a:lnTo>
                  <a:lnTo>
                    <a:pt x="4873271" y="4571623"/>
                  </a:lnTo>
                  <a:lnTo>
                    <a:pt x="4876136" y="4563864"/>
                  </a:lnTo>
                  <a:lnTo>
                    <a:pt x="4878238" y="4555964"/>
                  </a:lnTo>
                  <a:lnTo>
                    <a:pt x="4878549" y="4553573"/>
                  </a:lnTo>
                  <a:lnTo>
                    <a:pt x="4867613" y="4545130"/>
                  </a:lnTo>
                  <a:close/>
                </a:path>
                <a:path w="5288280" h="8138159">
                  <a:moveTo>
                    <a:pt x="4744486" y="3690369"/>
                  </a:moveTo>
                  <a:lnTo>
                    <a:pt x="4721163" y="3700990"/>
                  </a:lnTo>
                  <a:lnTo>
                    <a:pt x="4706423" y="3712784"/>
                  </a:lnTo>
                  <a:lnTo>
                    <a:pt x="4699032" y="3725877"/>
                  </a:lnTo>
                  <a:lnTo>
                    <a:pt x="4697755" y="3740401"/>
                  </a:lnTo>
                  <a:lnTo>
                    <a:pt x="4701825" y="3754790"/>
                  </a:lnTo>
                  <a:lnTo>
                    <a:pt x="4710130" y="3766223"/>
                  </a:lnTo>
                  <a:lnTo>
                    <a:pt x="4721787" y="3773579"/>
                  </a:lnTo>
                  <a:lnTo>
                    <a:pt x="4735910" y="3775737"/>
                  </a:lnTo>
                  <a:lnTo>
                    <a:pt x="4755251" y="3771223"/>
                  </a:lnTo>
                  <a:lnTo>
                    <a:pt x="4768547" y="3760587"/>
                  </a:lnTo>
                  <a:lnTo>
                    <a:pt x="4774603" y="3744824"/>
                  </a:lnTo>
                  <a:lnTo>
                    <a:pt x="4772221" y="3724929"/>
                  </a:lnTo>
                  <a:lnTo>
                    <a:pt x="4766380" y="3713616"/>
                  </a:lnTo>
                  <a:lnTo>
                    <a:pt x="4758282" y="3703915"/>
                  </a:lnTo>
                  <a:lnTo>
                    <a:pt x="4750220" y="3696082"/>
                  </a:lnTo>
                  <a:lnTo>
                    <a:pt x="4744486" y="3690369"/>
                  </a:lnTo>
                  <a:close/>
                </a:path>
                <a:path w="5288280" h="8138159">
                  <a:moveTo>
                    <a:pt x="4840912" y="4332320"/>
                  </a:moveTo>
                  <a:lnTo>
                    <a:pt x="4832357" y="4334923"/>
                  </a:lnTo>
                  <a:lnTo>
                    <a:pt x="4826430" y="4341555"/>
                  </a:lnTo>
                  <a:lnTo>
                    <a:pt x="4823585" y="4352036"/>
                  </a:lnTo>
                  <a:lnTo>
                    <a:pt x="4823197" y="4356126"/>
                  </a:lnTo>
                  <a:lnTo>
                    <a:pt x="4833962" y="4365663"/>
                  </a:lnTo>
                  <a:lnTo>
                    <a:pt x="4835877" y="4364743"/>
                  </a:lnTo>
                  <a:lnTo>
                    <a:pt x="4843454" y="4360934"/>
                  </a:lnTo>
                  <a:lnTo>
                    <a:pt x="4850796" y="4356449"/>
                  </a:lnTo>
                  <a:lnTo>
                    <a:pt x="4864994" y="4346848"/>
                  </a:lnTo>
                  <a:lnTo>
                    <a:pt x="4860518" y="4342385"/>
                  </a:lnTo>
                  <a:lnTo>
                    <a:pt x="4857055" y="4335628"/>
                  </a:lnTo>
                  <a:lnTo>
                    <a:pt x="4851639" y="4333929"/>
                  </a:lnTo>
                  <a:lnTo>
                    <a:pt x="4840912" y="4332320"/>
                  </a:lnTo>
                  <a:close/>
                </a:path>
                <a:path w="5288280" h="8138159">
                  <a:moveTo>
                    <a:pt x="4668083" y="3301870"/>
                  </a:moveTo>
                  <a:lnTo>
                    <a:pt x="4660307" y="3306840"/>
                  </a:lnTo>
                  <a:lnTo>
                    <a:pt x="4652403" y="3311604"/>
                  </a:lnTo>
                  <a:lnTo>
                    <a:pt x="4645279" y="3316827"/>
                  </a:lnTo>
                  <a:lnTo>
                    <a:pt x="4639844" y="3323174"/>
                  </a:lnTo>
                  <a:lnTo>
                    <a:pt x="4636845" y="3332199"/>
                  </a:lnTo>
                  <a:lnTo>
                    <a:pt x="4638855" y="3340116"/>
                  </a:lnTo>
                  <a:lnTo>
                    <a:pt x="4645185" y="3346451"/>
                  </a:lnTo>
                  <a:lnTo>
                    <a:pt x="4655152" y="3350731"/>
                  </a:lnTo>
                  <a:lnTo>
                    <a:pt x="4663383" y="3346614"/>
                  </a:lnTo>
                  <a:lnTo>
                    <a:pt x="4672100" y="3342519"/>
                  </a:lnTo>
                  <a:lnTo>
                    <a:pt x="4679284" y="3338083"/>
                  </a:lnTo>
                  <a:lnTo>
                    <a:pt x="4682913" y="3332945"/>
                  </a:lnTo>
                  <a:lnTo>
                    <a:pt x="4682216" y="3325802"/>
                  </a:lnTo>
                  <a:lnTo>
                    <a:pt x="4678295" y="3318002"/>
                  </a:lnTo>
                  <a:lnTo>
                    <a:pt x="4672974" y="3309905"/>
                  </a:lnTo>
                  <a:lnTo>
                    <a:pt x="4668083" y="3301870"/>
                  </a:lnTo>
                  <a:close/>
                </a:path>
                <a:path w="5288280" h="8138159">
                  <a:moveTo>
                    <a:pt x="5255370" y="6287929"/>
                  </a:moveTo>
                  <a:lnTo>
                    <a:pt x="5253135" y="6289002"/>
                  </a:lnTo>
                  <a:lnTo>
                    <a:pt x="5245664" y="6293178"/>
                  </a:lnTo>
                  <a:lnTo>
                    <a:pt x="5238464" y="6298054"/>
                  </a:lnTo>
                  <a:lnTo>
                    <a:pt x="5224266" y="6308477"/>
                  </a:lnTo>
                  <a:lnTo>
                    <a:pt x="5229375" y="6312600"/>
                  </a:lnTo>
                  <a:lnTo>
                    <a:pt x="5234139" y="6316708"/>
                  </a:lnTo>
                  <a:lnTo>
                    <a:pt x="5239243" y="6320797"/>
                  </a:lnTo>
                  <a:lnTo>
                    <a:pt x="5249901" y="6321070"/>
                  </a:lnTo>
                  <a:lnTo>
                    <a:pt x="5258316" y="6317920"/>
                  </a:lnTo>
                  <a:lnTo>
                    <a:pt x="5264064" y="6311309"/>
                  </a:lnTo>
                  <a:lnTo>
                    <a:pt x="5266720" y="6301196"/>
                  </a:lnTo>
                  <a:lnTo>
                    <a:pt x="5266794" y="6297293"/>
                  </a:lnTo>
                  <a:lnTo>
                    <a:pt x="5255370" y="6287929"/>
                  </a:lnTo>
                  <a:close/>
                </a:path>
                <a:path w="5288280" h="8138159">
                  <a:moveTo>
                    <a:pt x="4697318" y="768673"/>
                  </a:moveTo>
                  <a:lnTo>
                    <a:pt x="4689947" y="769830"/>
                  </a:lnTo>
                  <a:lnTo>
                    <a:pt x="4689643" y="778831"/>
                  </a:lnTo>
                  <a:lnTo>
                    <a:pt x="4688706" y="783799"/>
                  </a:lnTo>
                  <a:lnTo>
                    <a:pt x="4694330" y="784638"/>
                  </a:lnTo>
                  <a:lnTo>
                    <a:pt x="4700553" y="787105"/>
                  </a:lnTo>
                  <a:lnTo>
                    <a:pt x="4705861" y="785928"/>
                  </a:lnTo>
                  <a:lnTo>
                    <a:pt x="4707871" y="785613"/>
                  </a:lnTo>
                  <a:lnTo>
                    <a:pt x="4708228" y="776948"/>
                  </a:lnTo>
                  <a:lnTo>
                    <a:pt x="4709552" y="772263"/>
                  </a:lnTo>
                  <a:lnTo>
                    <a:pt x="4703540" y="771141"/>
                  </a:lnTo>
                  <a:lnTo>
                    <a:pt x="4697318" y="768673"/>
                  </a:lnTo>
                  <a:close/>
                </a:path>
                <a:path w="5288280" h="8138159">
                  <a:moveTo>
                    <a:pt x="5087844" y="3227057"/>
                  </a:moveTo>
                  <a:lnTo>
                    <a:pt x="5081629" y="3228807"/>
                  </a:lnTo>
                  <a:lnTo>
                    <a:pt x="5075111" y="3233962"/>
                  </a:lnTo>
                  <a:lnTo>
                    <a:pt x="5068433" y="3240563"/>
                  </a:lnTo>
                  <a:lnTo>
                    <a:pt x="5061740" y="3246649"/>
                  </a:lnTo>
                  <a:lnTo>
                    <a:pt x="5065699" y="3254895"/>
                  </a:lnTo>
                  <a:lnTo>
                    <a:pt x="5069478" y="3263427"/>
                  </a:lnTo>
                  <a:lnTo>
                    <a:pt x="5073771" y="3270717"/>
                  </a:lnTo>
                  <a:lnTo>
                    <a:pt x="5079269" y="3275235"/>
                  </a:lnTo>
                  <a:lnTo>
                    <a:pt x="5086352" y="3275765"/>
                  </a:lnTo>
                  <a:lnTo>
                    <a:pt x="5095086" y="3273485"/>
                  </a:lnTo>
                  <a:lnTo>
                    <a:pt x="5103199" y="3269301"/>
                  </a:lnTo>
                  <a:lnTo>
                    <a:pt x="5108420" y="3264119"/>
                  </a:lnTo>
                  <a:lnTo>
                    <a:pt x="5112625" y="3250239"/>
                  </a:lnTo>
                  <a:lnTo>
                    <a:pt x="5109713" y="3238993"/>
                  </a:lnTo>
                  <a:lnTo>
                    <a:pt x="5101010" y="3231045"/>
                  </a:lnTo>
                  <a:lnTo>
                    <a:pt x="5087844" y="3227057"/>
                  </a:lnTo>
                  <a:close/>
                </a:path>
                <a:path w="5288280" h="8138159">
                  <a:moveTo>
                    <a:pt x="4999914" y="2614125"/>
                  </a:moveTo>
                  <a:lnTo>
                    <a:pt x="4968821" y="2630367"/>
                  </a:lnTo>
                  <a:lnTo>
                    <a:pt x="4972962" y="2634882"/>
                  </a:lnTo>
                  <a:lnTo>
                    <a:pt x="4978794" y="2643609"/>
                  </a:lnTo>
                  <a:lnTo>
                    <a:pt x="4981034" y="2642569"/>
                  </a:lnTo>
                  <a:lnTo>
                    <a:pt x="4988591" y="2639323"/>
                  </a:lnTo>
                  <a:lnTo>
                    <a:pt x="4995784" y="2635391"/>
                  </a:lnTo>
                  <a:lnTo>
                    <a:pt x="5002802" y="2631164"/>
                  </a:lnTo>
                  <a:lnTo>
                    <a:pt x="5009834" y="2627031"/>
                  </a:lnTo>
                  <a:lnTo>
                    <a:pt x="5005693" y="2622515"/>
                  </a:lnTo>
                  <a:lnTo>
                    <a:pt x="4999914" y="2614125"/>
                  </a:lnTo>
                  <a:close/>
                </a:path>
                <a:path w="5288280" h="8138159">
                  <a:moveTo>
                    <a:pt x="4967006" y="2410952"/>
                  </a:moveTo>
                  <a:lnTo>
                    <a:pt x="4964766" y="2411992"/>
                  </a:lnTo>
                  <a:lnTo>
                    <a:pt x="4957733" y="2415673"/>
                  </a:lnTo>
                  <a:lnTo>
                    <a:pt x="4950970" y="2420054"/>
                  </a:lnTo>
                  <a:lnTo>
                    <a:pt x="4944319" y="2424740"/>
                  </a:lnTo>
                  <a:lnTo>
                    <a:pt x="4937622" y="2429336"/>
                  </a:lnTo>
                  <a:lnTo>
                    <a:pt x="4941993" y="2433127"/>
                  </a:lnTo>
                  <a:lnTo>
                    <a:pt x="4946752" y="2437202"/>
                  </a:lnTo>
                  <a:lnTo>
                    <a:pt x="4951123" y="2440992"/>
                  </a:lnTo>
                  <a:lnTo>
                    <a:pt x="4957835" y="2436528"/>
                  </a:lnTo>
                  <a:lnTo>
                    <a:pt x="4971114" y="2427493"/>
                  </a:lnTo>
                  <a:lnTo>
                    <a:pt x="4977826" y="2423029"/>
                  </a:lnTo>
                  <a:lnTo>
                    <a:pt x="4973455" y="2419238"/>
                  </a:lnTo>
                  <a:lnTo>
                    <a:pt x="4967006" y="2410952"/>
                  </a:lnTo>
                  <a:close/>
                </a:path>
                <a:path w="5288280" h="8138159">
                  <a:moveTo>
                    <a:pt x="4942655" y="1654089"/>
                  </a:moveTo>
                  <a:lnTo>
                    <a:pt x="4940187" y="1661708"/>
                  </a:lnTo>
                  <a:lnTo>
                    <a:pt x="4937625" y="1669341"/>
                  </a:lnTo>
                  <a:lnTo>
                    <a:pt x="4935000" y="1676985"/>
                  </a:lnTo>
                  <a:lnTo>
                    <a:pt x="4932344" y="1684633"/>
                  </a:lnTo>
                  <a:lnTo>
                    <a:pt x="4947308" y="1694682"/>
                  </a:lnTo>
                  <a:lnTo>
                    <a:pt x="4956810" y="1661166"/>
                  </a:lnTo>
                  <a:lnTo>
                    <a:pt x="4947644" y="1657439"/>
                  </a:lnTo>
                  <a:lnTo>
                    <a:pt x="4942655" y="1654089"/>
                  </a:lnTo>
                  <a:close/>
                </a:path>
                <a:path w="5288280" h="8138159">
                  <a:moveTo>
                    <a:pt x="4717732" y="944455"/>
                  </a:moveTo>
                  <a:lnTo>
                    <a:pt x="4709355" y="946582"/>
                  </a:lnTo>
                  <a:lnTo>
                    <a:pt x="4702870" y="953383"/>
                  </a:lnTo>
                  <a:lnTo>
                    <a:pt x="4698792" y="964037"/>
                  </a:lnTo>
                  <a:lnTo>
                    <a:pt x="4703231" y="972708"/>
                  </a:lnTo>
                  <a:lnTo>
                    <a:pt x="4707672" y="981798"/>
                  </a:lnTo>
                  <a:lnTo>
                    <a:pt x="4712513" y="989341"/>
                  </a:lnTo>
                  <a:lnTo>
                    <a:pt x="4718155" y="993368"/>
                  </a:lnTo>
                  <a:lnTo>
                    <a:pt x="4725333" y="992355"/>
                  </a:lnTo>
                  <a:lnTo>
                    <a:pt x="4733279" y="988025"/>
                  </a:lnTo>
                  <a:lnTo>
                    <a:pt x="4741519" y="982293"/>
                  </a:lnTo>
                  <a:lnTo>
                    <a:pt x="4749582" y="977073"/>
                  </a:lnTo>
                  <a:lnTo>
                    <a:pt x="4744515" y="968980"/>
                  </a:lnTo>
                  <a:lnTo>
                    <a:pt x="4739554" y="960740"/>
                  </a:lnTo>
                  <a:lnTo>
                    <a:pt x="4734082" y="953356"/>
                  </a:lnTo>
                  <a:lnTo>
                    <a:pt x="4727486" y="947826"/>
                  </a:lnTo>
                  <a:lnTo>
                    <a:pt x="4717732" y="944455"/>
                  </a:lnTo>
                  <a:close/>
                </a:path>
                <a:path w="5288280" h="8138159">
                  <a:moveTo>
                    <a:pt x="4626454" y="1603492"/>
                  </a:moveTo>
                  <a:lnTo>
                    <a:pt x="4618171" y="1605158"/>
                  </a:lnTo>
                  <a:lnTo>
                    <a:pt x="4609518" y="1609593"/>
                  </a:lnTo>
                  <a:lnTo>
                    <a:pt x="4602335" y="1615605"/>
                  </a:lnTo>
                  <a:lnTo>
                    <a:pt x="4598463" y="1622002"/>
                  </a:lnTo>
                  <a:lnTo>
                    <a:pt x="4599355" y="1629121"/>
                  </a:lnTo>
                  <a:lnTo>
                    <a:pt x="4603382" y="1636942"/>
                  </a:lnTo>
                  <a:lnTo>
                    <a:pt x="4608754" y="1645133"/>
                  </a:lnTo>
                  <a:lnTo>
                    <a:pt x="4613682" y="1653362"/>
                  </a:lnTo>
                  <a:lnTo>
                    <a:pt x="4621307" y="1648361"/>
                  </a:lnTo>
                  <a:lnTo>
                    <a:pt x="4629209" y="1643479"/>
                  </a:lnTo>
                  <a:lnTo>
                    <a:pt x="4636394" y="1638128"/>
                  </a:lnTo>
                  <a:lnTo>
                    <a:pt x="4641868" y="1631722"/>
                  </a:lnTo>
                  <a:lnTo>
                    <a:pt x="4645118" y="1621532"/>
                  </a:lnTo>
                  <a:lnTo>
                    <a:pt x="4643136" y="1612454"/>
                  </a:lnTo>
                  <a:lnTo>
                    <a:pt x="4636666" y="1605952"/>
                  </a:lnTo>
                  <a:lnTo>
                    <a:pt x="4626454" y="1603492"/>
                  </a:lnTo>
                  <a:close/>
                </a:path>
                <a:path w="5288280" h="8138159">
                  <a:moveTo>
                    <a:pt x="4977951" y="1876860"/>
                  </a:moveTo>
                  <a:lnTo>
                    <a:pt x="4974511" y="1881187"/>
                  </a:lnTo>
                  <a:lnTo>
                    <a:pt x="4967950" y="1885316"/>
                  </a:lnTo>
                  <a:lnTo>
                    <a:pt x="4968248" y="1889401"/>
                  </a:lnTo>
                  <a:lnTo>
                    <a:pt x="4968493" y="1893151"/>
                  </a:lnTo>
                  <a:lnTo>
                    <a:pt x="4975544" y="1896521"/>
                  </a:lnTo>
                  <a:lnTo>
                    <a:pt x="4979527" y="1900029"/>
                  </a:lnTo>
                  <a:lnTo>
                    <a:pt x="4983020" y="1896037"/>
                  </a:lnTo>
                  <a:lnTo>
                    <a:pt x="4989528" y="1891572"/>
                  </a:lnTo>
                  <a:lnTo>
                    <a:pt x="4989283" y="1887823"/>
                  </a:lnTo>
                  <a:lnTo>
                    <a:pt x="4988651" y="1883790"/>
                  </a:lnTo>
                  <a:lnTo>
                    <a:pt x="4981935" y="1880367"/>
                  </a:lnTo>
                  <a:lnTo>
                    <a:pt x="4977951" y="1876860"/>
                  </a:lnTo>
                  <a:close/>
                </a:path>
                <a:path w="5288280" h="8138159">
                  <a:moveTo>
                    <a:pt x="5000716" y="2077125"/>
                  </a:moveTo>
                  <a:lnTo>
                    <a:pt x="4992852" y="2081222"/>
                  </a:lnTo>
                  <a:lnTo>
                    <a:pt x="4984703" y="2086783"/>
                  </a:lnTo>
                  <a:lnTo>
                    <a:pt x="4976683" y="2091937"/>
                  </a:lnTo>
                  <a:lnTo>
                    <a:pt x="4981626" y="2099652"/>
                  </a:lnTo>
                  <a:lnTo>
                    <a:pt x="4986368" y="2107721"/>
                  </a:lnTo>
                  <a:lnTo>
                    <a:pt x="4991514" y="2115082"/>
                  </a:lnTo>
                  <a:lnTo>
                    <a:pt x="4997668" y="2120670"/>
                  </a:lnTo>
                  <a:lnTo>
                    <a:pt x="5007087" y="2123814"/>
                  </a:lnTo>
                  <a:lnTo>
                    <a:pt x="5015187" y="2121838"/>
                  </a:lnTo>
                  <a:lnTo>
                    <a:pt x="5021561" y="2115420"/>
                  </a:lnTo>
                  <a:lnTo>
                    <a:pt x="5025799" y="2105237"/>
                  </a:lnTo>
                  <a:lnTo>
                    <a:pt x="5021665" y="2096529"/>
                  </a:lnTo>
                  <a:lnTo>
                    <a:pt x="5017602" y="2087454"/>
                  </a:lnTo>
                  <a:lnTo>
                    <a:pt x="5013158" y="2080053"/>
                  </a:lnTo>
                  <a:lnTo>
                    <a:pt x="5007881" y="2076367"/>
                  </a:lnTo>
                  <a:lnTo>
                    <a:pt x="5000716" y="2077125"/>
                  </a:lnTo>
                  <a:close/>
                </a:path>
                <a:path w="5288280" h="8138159">
                  <a:moveTo>
                    <a:pt x="4907976" y="2192250"/>
                  </a:moveTo>
                  <a:lnTo>
                    <a:pt x="4905158" y="2201333"/>
                  </a:lnTo>
                  <a:lnTo>
                    <a:pt x="4901899" y="2210679"/>
                  </a:lnTo>
                  <a:lnTo>
                    <a:pt x="4899986" y="2219168"/>
                  </a:lnTo>
                  <a:lnTo>
                    <a:pt x="4901206" y="2225681"/>
                  </a:lnTo>
                  <a:lnTo>
                    <a:pt x="4906967" y="2230674"/>
                  </a:lnTo>
                  <a:lnTo>
                    <a:pt x="4915585" y="2234186"/>
                  </a:lnTo>
                  <a:lnTo>
                    <a:pt x="4925203" y="2235863"/>
                  </a:lnTo>
                  <a:lnTo>
                    <a:pt x="4933962" y="2235349"/>
                  </a:lnTo>
                  <a:lnTo>
                    <a:pt x="4943388" y="2230992"/>
                  </a:lnTo>
                  <a:lnTo>
                    <a:pt x="4947901" y="2223822"/>
                  </a:lnTo>
                  <a:lnTo>
                    <a:pt x="4947673" y="2214748"/>
                  </a:lnTo>
                  <a:lnTo>
                    <a:pt x="4942881" y="2204680"/>
                  </a:lnTo>
                  <a:lnTo>
                    <a:pt x="4907976" y="2192250"/>
                  </a:lnTo>
                  <a:close/>
                </a:path>
                <a:path w="5288280" h="8138159">
                  <a:moveTo>
                    <a:pt x="5263375" y="4269226"/>
                  </a:moveTo>
                  <a:lnTo>
                    <a:pt x="5260455" y="4270304"/>
                  </a:lnTo>
                  <a:lnTo>
                    <a:pt x="5252452" y="4274029"/>
                  </a:lnTo>
                  <a:lnTo>
                    <a:pt x="5244790" y="4278491"/>
                  </a:lnTo>
                  <a:lnTo>
                    <a:pt x="5229610" y="4288126"/>
                  </a:lnTo>
                  <a:lnTo>
                    <a:pt x="5234432" y="4292603"/>
                  </a:lnTo>
                  <a:lnTo>
                    <a:pt x="5241023" y="4301797"/>
                  </a:lnTo>
                  <a:lnTo>
                    <a:pt x="5243944" y="4300719"/>
                  </a:lnTo>
                  <a:lnTo>
                    <a:pt x="5251801" y="4297025"/>
                  </a:lnTo>
                  <a:lnTo>
                    <a:pt x="5259440" y="4292549"/>
                  </a:lnTo>
                  <a:lnTo>
                    <a:pt x="5274443" y="4282882"/>
                  </a:lnTo>
                  <a:lnTo>
                    <a:pt x="5269956" y="4278352"/>
                  </a:lnTo>
                  <a:lnTo>
                    <a:pt x="5263375" y="4269226"/>
                  </a:lnTo>
                  <a:close/>
                </a:path>
                <a:path w="5288280" h="8138159">
                  <a:moveTo>
                    <a:pt x="5278267" y="4473911"/>
                  </a:moveTo>
                  <a:lnTo>
                    <a:pt x="5267087" y="4479670"/>
                  </a:lnTo>
                  <a:lnTo>
                    <a:pt x="5259976" y="4489626"/>
                  </a:lnTo>
                  <a:lnTo>
                    <a:pt x="5257557" y="4503440"/>
                  </a:lnTo>
                  <a:lnTo>
                    <a:pt x="5259745" y="4508905"/>
                  </a:lnTo>
                  <a:lnTo>
                    <a:pt x="5265259" y="4514241"/>
                  </a:lnTo>
                  <a:lnTo>
                    <a:pt x="5272028" y="4519368"/>
                  </a:lnTo>
                  <a:lnTo>
                    <a:pt x="5277979" y="4524203"/>
                  </a:lnTo>
                  <a:lnTo>
                    <a:pt x="5288149" y="4519590"/>
                  </a:lnTo>
                  <a:lnTo>
                    <a:pt x="5288149" y="4473085"/>
                  </a:lnTo>
                  <a:lnTo>
                    <a:pt x="5278267" y="4473911"/>
                  </a:lnTo>
                  <a:close/>
                </a:path>
                <a:path w="5288280" h="8138159">
                  <a:moveTo>
                    <a:pt x="5051744" y="3025419"/>
                  </a:moveTo>
                  <a:lnTo>
                    <a:pt x="5046089" y="3028173"/>
                  </a:lnTo>
                  <a:lnTo>
                    <a:pt x="5040742" y="3034333"/>
                  </a:lnTo>
                  <a:lnTo>
                    <a:pt x="5035560" y="3041953"/>
                  </a:lnTo>
                  <a:lnTo>
                    <a:pt x="5030398" y="3049085"/>
                  </a:lnTo>
                  <a:lnTo>
                    <a:pt x="5035463" y="3056576"/>
                  </a:lnTo>
                  <a:lnTo>
                    <a:pt x="5040492" y="3064461"/>
                  </a:lnTo>
                  <a:lnTo>
                    <a:pt x="5045743" y="3070890"/>
                  </a:lnTo>
                  <a:lnTo>
                    <a:pt x="5051474" y="3074015"/>
                  </a:lnTo>
                  <a:lnTo>
                    <a:pt x="5059291" y="3073381"/>
                  </a:lnTo>
                  <a:lnTo>
                    <a:pt x="5068046" y="3069694"/>
                  </a:lnTo>
                  <a:lnTo>
                    <a:pt x="5075604" y="3064128"/>
                  </a:lnTo>
                  <a:lnTo>
                    <a:pt x="5079834" y="3057858"/>
                  </a:lnTo>
                  <a:lnTo>
                    <a:pt x="5081207" y="3043362"/>
                  </a:lnTo>
                  <a:lnTo>
                    <a:pt x="5075989" y="3032806"/>
                  </a:lnTo>
                  <a:lnTo>
                    <a:pt x="5065671" y="3026666"/>
                  </a:lnTo>
                  <a:lnTo>
                    <a:pt x="5051744" y="3025419"/>
                  </a:lnTo>
                  <a:close/>
                </a:path>
                <a:path w="5288280" h="8138159">
                  <a:moveTo>
                    <a:pt x="5198035" y="3857159"/>
                  </a:moveTo>
                  <a:lnTo>
                    <a:pt x="5195461" y="3858252"/>
                  </a:lnTo>
                  <a:lnTo>
                    <a:pt x="5187474" y="3862082"/>
                  </a:lnTo>
                  <a:lnTo>
                    <a:pt x="5179821" y="3866602"/>
                  </a:lnTo>
                  <a:lnTo>
                    <a:pt x="5172281" y="3871428"/>
                  </a:lnTo>
                  <a:lnTo>
                    <a:pt x="5164631" y="3876174"/>
                  </a:lnTo>
                  <a:lnTo>
                    <a:pt x="5169443" y="3880584"/>
                  </a:lnTo>
                  <a:lnTo>
                    <a:pt x="5176050" y="3889879"/>
                  </a:lnTo>
                  <a:lnTo>
                    <a:pt x="5178625" y="3888786"/>
                  </a:lnTo>
                  <a:lnTo>
                    <a:pt x="5186688" y="3885137"/>
                  </a:lnTo>
                  <a:lnTo>
                    <a:pt x="5194429" y="3880667"/>
                  </a:lnTo>
                  <a:lnTo>
                    <a:pt x="5209454" y="3870863"/>
                  </a:lnTo>
                  <a:lnTo>
                    <a:pt x="5204643" y="3866453"/>
                  </a:lnTo>
                  <a:lnTo>
                    <a:pt x="5198035" y="3857159"/>
                  </a:lnTo>
                  <a:close/>
                </a:path>
                <a:path w="5288280" h="8138159">
                  <a:moveTo>
                    <a:pt x="5218485" y="4044379"/>
                  </a:moveTo>
                  <a:lnTo>
                    <a:pt x="5212085" y="4046013"/>
                  </a:lnTo>
                  <a:lnTo>
                    <a:pt x="5205187" y="4051244"/>
                  </a:lnTo>
                  <a:lnTo>
                    <a:pt x="5198077" y="4057993"/>
                  </a:lnTo>
                  <a:lnTo>
                    <a:pt x="5191040" y="4064181"/>
                  </a:lnTo>
                  <a:lnTo>
                    <a:pt x="5189755" y="4075101"/>
                  </a:lnTo>
                  <a:lnTo>
                    <a:pt x="5192073" y="4084164"/>
                  </a:lnTo>
                  <a:lnTo>
                    <a:pt x="5198032" y="4090590"/>
                  </a:lnTo>
                  <a:lnTo>
                    <a:pt x="5207670" y="4093597"/>
                  </a:lnTo>
                  <a:lnTo>
                    <a:pt x="5216291" y="4093262"/>
                  </a:lnTo>
                  <a:lnTo>
                    <a:pt x="5225444" y="4091196"/>
                  </a:lnTo>
                  <a:lnTo>
                    <a:pt x="5233514" y="4087557"/>
                  </a:lnTo>
                  <a:lnTo>
                    <a:pt x="5238884" y="4082502"/>
                  </a:lnTo>
                  <a:lnTo>
                    <a:pt x="5243690" y="4068415"/>
                  </a:lnTo>
                  <a:lnTo>
                    <a:pt x="5240788" y="4056893"/>
                  </a:lnTo>
                  <a:lnTo>
                    <a:pt x="5231834" y="4048645"/>
                  </a:lnTo>
                  <a:lnTo>
                    <a:pt x="5218485" y="4044379"/>
                  </a:lnTo>
                  <a:close/>
                </a:path>
                <a:path w="5288280" h="8138159">
                  <a:moveTo>
                    <a:pt x="5153602" y="3654982"/>
                  </a:moveTo>
                  <a:lnTo>
                    <a:pt x="5144635" y="3657933"/>
                  </a:lnTo>
                  <a:lnTo>
                    <a:pt x="5138071" y="3664704"/>
                  </a:lnTo>
                  <a:lnTo>
                    <a:pt x="5134438" y="3674986"/>
                  </a:lnTo>
                  <a:lnTo>
                    <a:pt x="5133960" y="3678505"/>
                  </a:lnTo>
                  <a:lnTo>
                    <a:pt x="5145522" y="3688743"/>
                  </a:lnTo>
                  <a:lnTo>
                    <a:pt x="5148097" y="3687650"/>
                  </a:lnTo>
                  <a:lnTo>
                    <a:pt x="5156134" y="3683807"/>
                  </a:lnTo>
                  <a:lnTo>
                    <a:pt x="5163897" y="3679231"/>
                  </a:lnTo>
                  <a:lnTo>
                    <a:pt x="5179208" y="3669339"/>
                  </a:lnTo>
                  <a:lnTo>
                    <a:pt x="5174344" y="3664593"/>
                  </a:lnTo>
                  <a:lnTo>
                    <a:pt x="5170169" y="3657672"/>
                  </a:lnTo>
                  <a:lnTo>
                    <a:pt x="5164439" y="3656160"/>
                  </a:lnTo>
                  <a:lnTo>
                    <a:pt x="5153602" y="3654982"/>
                  </a:lnTo>
                  <a:close/>
                </a:path>
                <a:path w="5288280" h="8138159">
                  <a:moveTo>
                    <a:pt x="4883507" y="1244288"/>
                  </a:moveTo>
                  <a:lnTo>
                    <a:pt x="4879927" y="1245538"/>
                  </a:lnTo>
                  <a:lnTo>
                    <a:pt x="4870871" y="1251026"/>
                  </a:lnTo>
                  <a:lnTo>
                    <a:pt x="4865967" y="1258575"/>
                  </a:lnTo>
                  <a:lnTo>
                    <a:pt x="4865126" y="1267811"/>
                  </a:lnTo>
                  <a:lnTo>
                    <a:pt x="4868256" y="1278361"/>
                  </a:lnTo>
                  <a:lnTo>
                    <a:pt x="4873685" y="1282330"/>
                  </a:lnTo>
                  <a:lnTo>
                    <a:pt x="4880751" y="1290175"/>
                  </a:lnTo>
                  <a:lnTo>
                    <a:pt x="4884331" y="1288924"/>
                  </a:lnTo>
                  <a:lnTo>
                    <a:pt x="4893658" y="1283345"/>
                  </a:lnTo>
                  <a:lnTo>
                    <a:pt x="4898732" y="1275689"/>
                  </a:lnTo>
                  <a:lnTo>
                    <a:pt x="4899440" y="1266458"/>
                  </a:lnTo>
                  <a:lnTo>
                    <a:pt x="4895667" y="1256154"/>
                  </a:lnTo>
                  <a:lnTo>
                    <a:pt x="4892478" y="1251145"/>
                  </a:lnTo>
                  <a:lnTo>
                    <a:pt x="4883507" y="1244288"/>
                  </a:lnTo>
                  <a:close/>
                </a:path>
                <a:path w="5288280" h="8138159">
                  <a:moveTo>
                    <a:pt x="4815855" y="843740"/>
                  </a:moveTo>
                  <a:lnTo>
                    <a:pt x="4812908" y="849024"/>
                  </a:lnTo>
                  <a:lnTo>
                    <a:pt x="4809626" y="854360"/>
                  </a:lnTo>
                  <a:lnTo>
                    <a:pt x="4806679" y="859643"/>
                  </a:lnTo>
                  <a:lnTo>
                    <a:pt x="4810203" y="864600"/>
                  </a:lnTo>
                  <a:lnTo>
                    <a:pt x="4817356" y="875186"/>
                  </a:lnTo>
                  <a:lnTo>
                    <a:pt x="4820638" y="869850"/>
                  </a:lnTo>
                  <a:lnTo>
                    <a:pt x="4826265" y="864146"/>
                  </a:lnTo>
                  <a:lnTo>
                    <a:pt x="4825809" y="859052"/>
                  </a:lnTo>
                  <a:lnTo>
                    <a:pt x="4825689" y="853905"/>
                  </a:lnTo>
                  <a:lnTo>
                    <a:pt x="4819379" y="848697"/>
                  </a:lnTo>
                  <a:lnTo>
                    <a:pt x="4815855" y="843740"/>
                  </a:lnTo>
                  <a:close/>
                </a:path>
                <a:path w="5288280" h="8138159">
                  <a:moveTo>
                    <a:pt x="4782615" y="634077"/>
                  </a:moveTo>
                  <a:lnTo>
                    <a:pt x="4778400" y="637838"/>
                  </a:lnTo>
                  <a:lnTo>
                    <a:pt x="4773849" y="641651"/>
                  </a:lnTo>
                  <a:lnTo>
                    <a:pt x="4769686" y="645748"/>
                  </a:lnTo>
                  <a:lnTo>
                    <a:pt x="4773897" y="652523"/>
                  </a:lnTo>
                  <a:lnTo>
                    <a:pt x="4778193" y="659220"/>
                  </a:lnTo>
                  <a:lnTo>
                    <a:pt x="4786952" y="672653"/>
                  </a:lnTo>
                  <a:lnTo>
                    <a:pt x="4791115" y="668556"/>
                  </a:lnTo>
                  <a:lnTo>
                    <a:pt x="4799475" y="662768"/>
                  </a:lnTo>
                  <a:lnTo>
                    <a:pt x="4798436" y="660521"/>
                  </a:lnTo>
                  <a:lnTo>
                    <a:pt x="4795095" y="653620"/>
                  </a:lnTo>
                  <a:lnTo>
                    <a:pt x="4791114" y="646948"/>
                  </a:lnTo>
                  <a:lnTo>
                    <a:pt x="4782615" y="634077"/>
                  </a:lnTo>
                  <a:close/>
                </a:path>
                <a:path w="5288280" h="8138159">
                  <a:moveTo>
                    <a:pt x="4846703" y="1040349"/>
                  </a:moveTo>
                  <a:lnTo>
                    <a:pt x="4842257" y="1044834"/>
                  </a:lnTo>
                  <a:lnTo>
                    <a:pt x="4838147" y="1049267"/>
                  </a:lnTo>
                  <a:lnTo>
                    <a:pt x="4834089" y="1054036"/>
                  </a:lnTo>
                  <a:lnTo>
                    <a:pt x="4838352" y="1061169"/>
                  </a:lnTo>
                  <a:lnTo>
                    <a:pt x="4847022" y="1075542"/>
                  </a:lnTo>
                  <a:lnTo>
                    <a:pt x="4851284" y="1082675"/>
                  </a:lnTo>
                  <a:lnTo>
                    <a:pt x="4855729" y="1078189"/>
                  </a:lnTo>
                  <a:lnTo>
                    <a:pt x="4864037" y="1072065"/>
                  </a:lnTo>
                  <a:lnTo>
                    <a:pt x="4862945" y="1069481"/>
                  </a:lnTo>
                  <a:lnTo>
                    <a:pt x="4859643" y="1061902"/>
                  </a:lnTo>
                  <a:lnTo>
                    <a:pt x="4855558" y="1054671"/>
                  </a:lnTo>
                  <a:lnTo>
                    <a:pt x="4851106" y="1047562"/>
                  </a:lnTo>
                  <a:lnTo>
                    <a:pt x="4846703" y="1040349"/>
                  </a:lnTo>
                  <a:close/>
                </a:path>
                <a:path w="5288280" h="8138159">
                  <a:moveTo>
                    <a:pt x="5183374" y="3115558"/>
                  </a:moveTo>
                  <a:lnTo>
                    <a:pt x="5174829" y="3117980"/>
                  </a:lnTo>
                  <a:lnTo>
                    <a:pt x="5168328" y="3124407"/>
                  </a:lnTo>
                  <a:lnTo>
                    <a:pt x="5163953" y="3134537"/>
                  </a:lnTo>
                  <a:lnTo>
                    <a:pt x="5168147" y="3139388"/>
                  </a:lnTo>
                  <a:lnTo>
                    <a:pt x="5174525" y="3149407"/>
                  </a:lnTo>
                  <a:lnTo>
                    <a:pt x="5176147" y="3148808"/>
                  </a:lnTo>
                  <a:lnTo>
                    <a:pt x="5184137" y="3145031"/>
                  </a:lnTo>
                  <a:lnTo>
                    <a:pt x="5191771" y="3140632"/>
                  </a:lnTo>
                  <a:lnTo>
                    <a:pt x="5206694" y="3131274"/>
                  </a:lnTo>
                  <a:lnTo>
                    <a:pt x="5202500" y="3126423"/>
                  </a:lnTo>
                  <a:lnTo>
                    <a:pt x="5198995" y="3119397"/>
                  </a:lnTo>
                  <a:lnTo>
                    <a:pt x="5193882" y="3117444"/>
                  </a:lnTo>
                  <a:lnTo>
                    <a:pt x="5183374" y="3115558"/>
                  </a:lnTo>
                  <a:close/>
                </a:path>
                <a:path w="5288280" h="8138159">
                  <a:moveTo>
                    <a:pt x="5237654" y="3532069"/>
                  </a:moveTo>
                  <a:lnTo>
                    <a:pt x="5233544" y="3536502"/>
                  </a:lnTo>
                  <a:lnTo>
                    <a:pt x="5224848" y="3542342"/>
                  </a:lnTo>
                  <a:lnTo>
                    <a:pt x="5225940" y="3544926"/>
                  </a:lnTo>
                  <a:lnTo>
                    <a:pt x="5229366" y="3552336"/>
                  </a:lnTo>
                  <a:lnTo>
                    <a:pt x="5233468" y="3559542"/>
                  </a:lnTo>
                  <a:lnTo>
                    <a:pt x="5237938" y="3566627"/>
                  </a:lnTo>
                  <a:lnTo>
                    <a:pt x="5242465" y="3573670"/>
                  </a:lnTo>
                  <a:lnTo>
                    <a:pt x="5246575" y="3569237"/>
                  </a:lnTo>
                  <a:lnTo>
                    <a:pt x="5254883" y="3563113"/>
                  </a:lnTo>
                  <a:lnTo>
                    <a:pt x="5250400" y="3553313"/>
                  </a:lnTo>
                  <a:lnTo>
                    <a:pt x="5246337" y="3546116"/>
                  </a:lnTo>
                  <a:lnTo>
                    <a:pt x="5241980" y="3539095"/>
                  </a:lnTo>
                  <a:lnTo>
                    <a:pt x="5237654" y="3532069"/>
                  </a:lnTo>
                  <a:close/>
                </a:path>
                <a:path w="5288280" h="8138159">
                  <a:moveTo>
                    <a:pt x="5144850" y="2896829"/>
                  </a:moveTo>
                  <a:lnTo>
                    <a:pt x="5140068" y="2899134"/>
                  </a:lnTo>
                  <a:lnTo>
                    <a:pt x="5135083" y="2904861"/>
                  </a:lnTo>
                  <a:lnTo>
                    <a:pt x="5130011" y="2912086"/>
                  </a:lnTo>
                  <a:lnTo>
                    <a:pt x="5124968" y="2918888"/>
                  </a:lnTo>
                  <a:lnTo>
                    <a:pt x="5129463" y="2926678"/>
                  </a:lnTo>
                  <a:lnTo>
                    <a:pt x="5133823" y="2934845"/>
                  </a:lnTo>
                  <a:lnTo>
                    <a:pt x="5138478" y="2941610"/>
                  </a:lnTo>
                  <a:lnTo>
                    <a:pt x="5143857" y="2945194"/>
                  </a:lnTo>
                  <a:lnTo>
                    <a:pt x="5151593" y="2944691"/>
                  </a:lnTo>
                  <a:lnTo>
                    <a:pt x="5160453" y="2941299"/>
                  </a:lnTo>
                  <a:lnTo>
                    <a:pt x="5168073" y="2936165"/>
                  </a:lnTo>
                  <a:lnTo>
                    <a:pt x="5172093" y="2930434"/>
                  </a:lnTo>
                  <a:lnTo>
                    <a:pt x="5173000" y="2916867"/>
                  </a:lnTo>
                  <a:lnTo>
                    <a:pt x="5167884" y="2906343"/>
                  </a:lnTo>
                  <a:lnTo>
                    <a:pt x="5158062" y="2899464"/>
                  </a:lnTo>
                  <a:lnTo>
                    <a:pt x="5144850" y="2896829"/>
                  </a:lnTo>
                  <a:close/>
                </a:path>
                <a:path w="5288280" h="8138159">
                  <a:moveTo>
                    <a:pt x="5069974" y="2487429"/>
                  </a:moveTo>
                  <a:lnTo>
                    <a:pt x="5065261" y="2496777"/>
                  </a:lnTo>
                  <a:lnTo>
                    <a:pt x="5060869" y="2501598"/>
                  </a:lnTo>
                  <a:lnTo>
                    <a:pt x="5060796" y="2512516"/>
                  </a:lnTo>
                  <a:lnTo>
                    <a:pt x="5064073" y="2521197"/>
                  </a:lnTo>
                  <a:lnTo>
                    <a:pt x="5070730" y="2527218"/>
                  </a:lnTo>
                  <a:lnTo>
                    <a:pt x="5080796" y="2530153"/>
                  </a:lnTo>
                  <a:lnTo>
                    <a:pt x="5084305" y="2530635"/>
                  </a:lnTo>
                  <a:lnTo>
                    <a:pt x="5091468" y="2521591"/>
                  </a:lnTo>
                  <a:lnTo>
                    <a:pt x="5093022" y="2516182"/>
                  </a:lnTo>
                  <a:lnTo>
                    <a:pt x="5093924" y="2505279"/>
                  </a:lnTo>
                  <a:lnTo>
                    <a:pt x="5090759" y="2496564"/>
                  </a:lnTo>
                  <a:lnTo>
                    <a:pt x="5083828" y="2490506"/>
                  </a:lnTo>
                  <a:lnTo>
                    <a:pt x="5073429" y="2487575"/>
                  </a:lnTo>
                  <a:lnTo>
                    <a:pt x="5069974" y="2487429"/>
                  </a:lnTo>
                  <a:close/>
                </a:path>
                <a:path w="5288280" h="8138159">
                  <a:moveTo>
                    <a:pt x="5205646" y="3328066"/>
                  </a:moveTo>
                  <a:lnTo>
                    <a:pt x="5201201" y="3332552"/>
                  </a:lnTo>
                  <a:lnTo>
                    <a:pt x="5192893" y="3338676"/>
                  </a:lnTo>
                  <a:lnTo>
                    <a:pt x="5193597" y="3340976"/>
                  </a:lnTo>
                  <a:lnTo>
                    <a:pt x="5197208" y="3348298"/>
                  </a:lnTo>
                  <a:lnTo>
                    <a:pt x="5201386" y="3355336"/>
                  </a:lnTo>
                  <a:lnTo>
                    <a:pt x="5205858" y="3362200"/>
                  </a:lnTo>
                  <a:lnTo>
                    <a:pt x="5210351" y="3368995"/>
                  </a:lnTo>
                  <a:lnTo>
                    <a:pt x="5214462" y="3364562"/>
                  </a:lnTo>
                  <a:lnTo>
                    <a:pt x="5222822" y="3358774"/>
                  </a:lnTo>
                  <a:lnTo>
                    <a:pt x="5218370" y="3349169"/>
                  </a:lnTo>
                  <a:lnTo>
                    <a:pt x="5214323" y="3342072"/>
                  </a:lnTo>
                  <a:lnTo>
                    <a:pt x="5209971" y="3335087"/>
                  </a:lnTo>
                  <a:lnTo>
                    <a:pt x="5205646" y="3328066"/>
                  </a:lnTo>
                  <a:close/>
                </a:path>
                <a:path w="5288280" h="8138159">
                  <a:moveTo>
                    <a:pt x="5106300" y="2694886"/>
                  </a:moveTo>
                  <a:lnTo>
                    <a:pt x="5093969" y="2708184"/>
                  </a:lnTo>
                  <a:lnTo>
                    <a:pt x="5098201" y="2715467"/>
                  </a:lnTo>
                  <a:lnTo>
                    <a:pt x="5106626" y="2729781"/>
                  </a:lnTo>
                  <a:lnTo>
                    <a:pt x="5110828" y="2736875"/>
                  </a:lnTo>
                  <a:lnTo>
                    <a:pt x="5114939" y="2732443"/>
                  </a:lnTo>
                  <a:lnTo>
                    <a:pt x="5123581" y="2726266"/>
                  </a:lnTo>
                  <a:lnTo>
                    <a:pt x="5122542" y="2724018"/>
                  </a:lnTo>
                  <a:lnTo>
                    <a:pt x="5119240" y="2716439"/>
                  </a:lnTo>
                  <a:lnTo>
                    <a:pt x="5115155" y="2709208"/>
                  </a:lnTo>
                  <a:lnTo>
                    <a:pt x="5110703" y="2702099"/>
                  </a:lnTo>
                  <a:lnTo>
                    <a:pt x="5106300" y="2694886"/>
                  </a:lnTo>
                  <a:close/>
                </a:path>
                <a:path w="5288280" h="8138159">
                  <a:moveTo>
                    <a:pt x="5269944" y="3735683"/>
                  </a:moveTo>
                  <a:lnTo>
                    <a:pt x="5267120" y="3743631"/>
                  </a:lnTo>
                  <a:lnTo>
                    <a:pt x="5264343" y="3751670"/>
                  </a:lnTo>
                  <a:lnTo>
                    <a:pt x="5258609" y="3768453"/>
                  </a:lnTo>
                  <a:lnTo>
                    <a:pt x="5263597" y="3771803"/>
                  </a:lnTo>
                  <a:lnTo>
                    <a:pt x="5268920" y="3775100"/>
                  </a:lnTo>
                  <a:lnTo>
                    <a:pt x="5273908" y="3778450"/>
                  </a:lnTo>
                  <a:lnTo>
                    <a:pt x="5276720" y="3770562"/>
                  </a:lnTo>
                  <a:lnTo>
                    <a:pt x="5279626" y="3762659"/>
                  </a:lnTo>
                  <a:lnTo>
                    <a:pt x="5282199" y="3754680"/>
                  </a:lnTo>
                  <a:lnTo>
                    <a:pt x="5284009" y="3746561"/>
                  </a:lnTo>
                  <a:lnTo>
                    <a:pt x="5284257" y="3743768"/>
                  </a:lnTo>
                  <a:lnTo>
                    <a:pt x="5274985" y="3739368"/>
                  </a:lnTo>
                  <a:lnTo>
                    <a:pt x="5269944" y="3735683"/>
                  </a:lnTo>
                  <a:close/>
                </a:path>
                <a:path w="5288280" h="8138159">
                  <a:moveTo>
                    <a:pt x="5042178" y="2286209"/>
                  </a:moveTo>
                  <a:lnTo>
                    <a:pt x="5037733" y="2290694"/>
                  </a:lnTo>
                  <a:lnTo>
                    <a:pt x="5033570" y="2294791"/>
                  </a:lnTo>
                  <a:lnTo>
                    <a:pt x="5029459" y="2299224"/>
                  </a:lnTo>
                  <a:lnTo>
                    <a:pt x="5033744" y="2306499"/>
                  </a:lnTo>
                  <a:lnTo>
                    <a:pt x="5042399" y="2320777"/>
                  </a:lnTo>
                  <a:lnTo>
                    <a:pt x="5046654" y="2327862"/>
                  </a:lnTo>
                  <a:lnTo>
                    <a:pt x="5050765" y="2323430"/>
                  </a:lnTo>
                  <a:lnTo>
                    <a:pt x="5059407" y="2317253"/>
                  </a:lnTo>
                  <a:lnTo>
                    <a:pt x="5058315" y="2314669"/>
                  </a:lnTo>
                  <a:lnTo>
                    <a:pt x="5055044" y="2307289"/>
                  </a:lnTo>
                  <a:lnTo>
                    <a:pt x="5050981" y="2300195"/>
                  </a:lnTo>
                  <a:lnTo>
                    <a:pt x="5046551" y="2293222"/>
                  </a:lnTo>
                  <a:lnTo>
                    <a:pt x="5042178" y="2286209"/>
                  </a:lnTo>
                  <a:close/>
                </a:path>
                <a:path w="5288280" h="8138159">
                  <a:moveTo>
                    <a:pt x="4909872" y="1449520"/>
                  </a:moveTo>
                  <a:lnTo>
                    <a:pt x="4906149" y="1454236"/>
                  </a:lnTo>
                  <a:lnTo>
                    <a:pt x="4902092" y="1459005"/>
                  </a:lnTo>
                  <a:lnTo>
                    <a:pt x="4898369" y="1463721"/>
                  </a:lnTo>
                  <a:lnTo>
                    <a:pt x="4902981" y="1470487"/>
                  </a:lnTo>
                  <a:lnTo>
                    <a:pt x="4912081" y="1484039"/>
                  </a:lnTo>
                  <a:lnTo>
                    <a:pt x="4916693" y="1490805"/>
                  </a:lnTo>
                  <a:lnTo>
                    <a:pt x="4920803" y="1486372"/>
                  </a:lnTo>
                  <a:lnTo>
                    <a:pt x="4929005" y="1479576"/>
                  </a:lnTo>
                  <a:lnTo>
                    <a:pt x="4927966" y="1477328"/>
                  </a:lnTo>
                  <a:lnTo>
                    <a:pt x="4924059" y="1470102"/>
                  </a:lnTo>
                  <a:lnTo>
                    <a:pt x="4919527" y="1463199"/>
                  </a:lnTo>
                  <a:lnTo>
                    <a:pt x="4914691" y="1456409"/>
                  </a:lnTo>
                  <a:lnTo>
                    <a:pt x="4909872" y="1449520"/>
                  </a:lnTo>
                  <a:close/>
                </a:path>
                <a:path w="5288280" h="8138159">
                  <a:moveTo>
                    <a:pt x="4790887" y="2111101"/>
                  </a:moveTo>
                  <a:lnTo>
                    <a:pt x="4781382" y="2115783"/>
                  </a:lnTo>
                  <a:lnTo>
                    <a:pt x="4776551" y="2123380"/>
                  </a:lnTo>
                  <a:lnTo>
                    <a:pt x="4776208" y="2132920"/>
                  </a:lnTo>
                  <a:lnTo>
                    <a:pt x="4780169" y="2143431"/>
                  </a:lnTo>
                  <a:lnTo>
                    <a:pt x="4815725" y="2157825"/>
                  </a:lnTo>
                  <a:lnTo>
                    <a:pt x="4819059" y="2148133"/>
                  </a:lnTo>
                  <a:lnTo>
                    <a:pt x="4822675" y="2138397"/>
                  </a:lnTo>
                  <a:lnTo>
                    <a:pt x="4824906" y="2129266"/>
                  </a:lnTo>
                  <a:lnTo>
                    <a:pt x="4824083" y="2121389"/>
                  </a:lnTo>
                  <a:lnTo>
                    <a:pt x="4819146" y="2116450"/>
                  </a:lnTo>
                  <a:lnTo>
                    <a:pt x="4810277" y="2112708"/>
                  </a:lnTo>
                  <a:lnTo>
                    <a:pt x="4800012" y="2110735"/>
                  </a:lnTo>
                  <a:lnTo>
                    <a:pt x="4790887" y="2111101"/>
                  </a:lnTo>
                  <a:close/>
                </a:path>
                <a:path w="5288280" h="8138159">
                  <a:moveTo>
                    <a:pt x="5286956" y="5211495"/>
                  </a:moveTo>
                  <a:lnTo>
                    <a:pt x="5276287" y="5215730"/>
                  </a:lnTo>
                  <a:lnTo>
                    <a:pt x="5267184" y="5223177"/>
                  </a:lnTo>
                  <a:lnTo>
                    <a:pt x="5262803" y="5231801"/>
                  </a:lnTo>
                  <a:lnTo>
                    <a:pt x="5263573" y="5240843"/>
                  </a:lnTo>
                  <a:lnTo>
                    <a:pt x="5269922" y="5249546"/>
                  </a:lnTo>
                  <a:lnTo>
                    <a:pt x="5277413" y="5253978"/>
                  </a:lnTo>
                  <a:lnTo>
                    <a:pt x="5286287" y="5256766"/>
                  </a:lnTo>
                  <a:lnTo>
                    <a:pt x="5288149" y="5257172"/>
                  </a:lnTo>
                  <a:lnTo>
                    <a:pt x="5288149" y="5211486"/>
                  </a:lnTo>
                  <a:lnTo>
                    <a:pt x="5286956" y="5211495"/>
                  </a:lnTo>
                  <a:close/>
                </a:path>
                <a:path w="5288280" h="8138159">
                  <a:moveTo>
                    <a:pt x="4929923" y="2927983"/>
                  </a:moveTo>
                  <a:lnTo>
                    <a:pt x="4921032" y="2934011"/>
                  </a:lnTo>
                  <a:lnTo>
                    <a:pt x="4916258" y="2941432"/>
                  </a:lnTo>
                  <a:lnTo>
                    <a:pt x="4913175" y="2950395"/>
                  </a:lnTo>
                  <a:lnTo>
                    <a:pt x="4910776" y="2960026"/>
                  </a:lnTo>
                  <a:lnTo>
                    <a:pt x="4908055" y="2969450"/>
                  </a:lnTo>
                  <a:lnTo>
                    <a:pt x="4917752" y="2972389"/>
                  </a:lnTo>
                  <a:lnTo>
                    <a:pt x="4927577" y="2975727"/>
                  </a:lnTo>
                  <a:lnTo>
                    <a:pt x="4936671" y="2977696"/>
                  </a:lnTo>
                  <a:lnTo>
                    <a:pt x="4944184" y="2976517"/>
                  </a:lnTo>
                  <a:lnTo>
                    <a:pt x="4948793" y="2971027"/>
                  </a:lnTo>
                  <a:lnTo>
                    <a:pt x="4951971" y="2961914"/>
                  </a:lnTo>
                  <a:lnTo>
                    <a:pt x="4953350" y="2951598"/>
                  </a:lnTo>
                  <a:lnTo>
                    <a:pt x="4952571" y="2942493"/>
                  </a:lnTo>
                  <a:lnTo>
                    <a:pt x="4947367" y="2932639"/>
                  </a:lnTo>
                  <a:lnTo>
                    <a:pt x="4939259" y="2927665"/>
                  </a:lnTo>
                  <a:lnTo>
                    <a:pt x="4929923" y="2927983"/>
                  </a:lnTo>
                  <a:close/>
                </a:path>
                <a:path w="5288280" h="8138159">
                  <a:moveTo>
                    <a:pt x="4896754" y="2725675"/>
                  </a:moveTo>
                  <a:lnTo>
                    <a:pt x="4888000" y="2732235"/>
                  </a:lnTo>
                  <a:lnTo>
                    <a:pt x="4883616" y="2739541"/>
                  </a:lnTo>
                  <a:lnTo>
                    <a:pt x="4880787" y="2748347"/>
                  </a:lnTo>
                  <a:lnTo>
                    <a:pt x="4878642" y="2757819"/>
                  </a:lnTo>
                  <a:lnTo>
                    <a:pt x="4876311" y="2767128"/>
                  </a:lnTo>
                  <a:lnTo>
                    <a:pt x="4885847" y="2769828"/>
                  </a:lnTo>
                  <a:lnTo>
                    <a:pt x="4895537" y="2772892"/>
                  </a:lnTo>
                  <a:lnTo>
                    <a:pt x="4904174" y="2774572"/>
                  </a:lnTo>
                  <a:lnTo>
                    <a:pt x="4910549" y="2773120"/>
                  </a:lnTo>
                  <a:lnTo>
                    <a:pt x="4915365" y="2767064"/>
                  </a:lnTo>
                  <a:lnTo>
                    <a:pt x="4918539" y="2758135"/>
                  </a:lnTo>
                  <a:lnTo>
                    <a:pt x="4919829" y="2748274"/>
                  </a:lnTo>
                  <a:lnTo>
                    <a:pt x="4918993" y="2739425"/>
                  </a:lnTo>
                  <a:lnTo>
                    <a:pt x="4913837" y="2729538"/>
                  </a:lnTo>
                  <a:lnTo>
                    <a:pt x="4905895" y="2724865"/>
                  </a:lnTo>
                  <a:lnTo>
                    <a:pt x="4896754" y="2725675"/>
                  </a:lnTo>
                  <a:close/>
                </a:path>
                <a:path w="5288280" h="8138159">
                  <a:moveTo>
                    <a:pt x="4872833" y="2521803"/>
                  </a:moveTo>
                  <a:lnTo>
                    <a:pt x="4870009" y="2529682"/>
                  </a:lnTo>
                  <a:lnTo>
                    <a:pt x="4867269" y="2537483"/>
                  </a:lnTo>
                  <a:lnTo>
                    <a:pt x="4864593" y="2545274"/>
                  </a:lnTo>
                  <a:lnTo>
                    <a:pt x="4861957" y="2553124"/>
                  </a:lnTo>
                  <a:lnTo>
                    <a:pt x="4866663" y="2556862"/>
                  </a:lnTo>
                  <a:lnTo>
                    <a:pt x="4871651" y="2560212"/>
                  </a:lnTo>
                  <a:lnTo>
                    <a:pt x="4876692" y="2563898"/>
                  </a:lnTo>
                  <a:lnTo>
                    <a:pt x="4879507" y="2556063"/>
                  </a:lnTo>
                  <a:lnTo>
                    <a:pt x="4882395" y="2548282"/>
                  </a:lnTo>
                  <a:lnTo>
                    <a:pt x="4884886" y="2540433"/>
                  </a:lnTo>
                  <a:lnTo>
                    <a:pt x="4887094" y="2529552"/>
                  </a:lnTo>
                  <a:lnTo>
                    <a:pt x="4877539" y="2525541"/>
                  </a:lnTo>
                  <a:lnTo>
                    <a:pt x="4872833" y="2521803"/>
                  </a:lnTo>
                  <a:close/>
                </a:path>
                <a:path w="5288280" h="8138159">
                  <a:moveTo>
                    <a:pt x="5288149" y="5435914"/>
                  </a:moveTo>
                  <a:lnTo>
                    <a:pt x="5283934" y="5443872"/>
                  </a:lnTo>
                  <a:lnTo>
                    <a:pt x="5288149" y="5452138"/>
                  </a:lnTo>
                  <a:lnTo>
                    <a:pt x="5288149" y="5435914"/>
                  </a:lnTo>
                  <a:close/>
                </a:path>
                <a:path w="5288280" h="8138159">
                  <a:moveTo>
                    <a:pt x="4449952" y="6630861"/>
                  </a:moveTo>
                  <a:lnTo>
                    <a:pt x="4441215" y="6660504"/>
                  </a:lnTo>
                  <a:lnTo>
                    <a:pt x="4451081" y="6666497"/>
                  </a:lnTo>
                  <a:lnTo>
                    <a:pt x="4455676" y="6669530"/>
                  </a:lnTo>
                  <a:lnTo>
                    <a:pt x="4458190" y="6662099"/>
                  </a:lnTo>
                  <a:lnTo>
                    <a:pt x="4460642" y="6654688"/>
                  </a:lnTo>
                  <a:lnTo>
                    <a:pt x="4462703" y="6647241"/>
                  </a:lnTo>
                  <a:lnTo>
                    <a:pt x="4464041" y="6639705"/>
                  </a:lnTo>
                  <a:lnTo>
                    <a:pt x="4464012" y="6637333"/>
                  </a:lnTo>
                  <a:lnTo>
                    <a:pt x="4454877" y="6633808"/>
                  </a:lnTo>
                  <a:lnTo>
                    <a:pt x="4449952" y="6630861"/>
                  </a:lnTo>
                  <a:close/>
                </a:path>
                <a:path w="5288280" h="8138159">
                  <a:moveTo>
                    <a:pt x="4676089" y="1274420"/>
                  </a:moveTo>
                  <a:lnTo>
                    <a:pt x="4672031" y="1279189"/>
                  </a:lnTo>
                  <a:lnTo>
                    <a:pt x="4663159" y="1286091"/>
                  </a:lnTo>
                  <a:lnTo>
                    <a:pt x="4664313" y="1288794"/>
                  </a:lnTo>
                  <a:lnTo>
                    <a:pt x="4668302" y="1296443"/>
                  </a:lnTo>
                  <a:lnTo>
                    <a:pt x="4673077" y="1303905"/>
                  </a:lnTo>
                  <a:lnTo>
                    <a:pt x="4678210" y="1311181"/>
                  </a:lnTo>
                  <a:lnTo>
                    <a:pt x="4683332" y="1318394"/>
                  </a:lnTo>
                  <a:lnTo>
                    <a:pt x="4687672" y="1313237"/>
                  </a:lnTo>
                  <a:lnTo>
                    <a:pt x="4694233" y="1309108"/>
                  </a:lnTo>
                  <a:lnTo>
                    <a:pt x="4695399" y="1303415"/>
                  </a:lnTo>
                  <a:lnTo>
                    <a:pt x="4696147" y="1292725"/>
                  </a:lnTo>
                  <a:lnTo>
                    <a:pt x="4693000" y="1284293"/>
                  </a:lnTo>
                  <a:lnTo>
                    <a:pt x="4686225" y="1278173"/>
                  </a:lnTo>
                  <a:lnTo>
                    <a:pt x="4676089" y="1274420"/>
                  </a:lnTo>
                  <a:close/>
                </a:path>
                <a:path w="5288280" h="8138159">
                  <a:moveTo>
                    <a:pt x="4819392" y="2846307"/>
                  </a:moveTo>
                  <a:lnTo>
                    <a:pt x="4811571" y="2850816"/>
                  </a:lnTo>
                  <a:lnTo>
                    <a:pt x="4803281" y="2855205"/>
                  </a:lnTo>
                  <a:lnTo>
                    <a:pt x="4796326" y="2859901"/>
                  </a:lnTo>
                  <a:lnTo>
                    <a:pt x="4792512" y="2865331"/>
                  </a:lnTo>
                  <a:lnTo>
                    <a:pt x="4792858" y="2872977"/>
                  </a:lnTo>
                  <a:lnTo>
                    <a:pt x="4796272" y="2881916"/>
                  </a:lnTo>
                  <a:lnTo>
                    <a:pt x="4801505" y="2889731"/>
                  </a:lnTo>
                  <a:lnTo>
                    <a:pt x="4807308" y="2894002"/>
                  </a:lnTo>
                  <a:lnTo>
                    <a:pt x="4820816" y="2894729"/>
                  </a:lnTo>
                  <a:lnTo>
                    <a:pt x="4831360" y="2889497"/>
                  </a:lnTo>
                  <a:lnTo>
                    <a:pt x="4838403" y="2879584"/>
                  </a:lnTo>
                  <a:lnTo>
                    <a:pt x="4841404" y="2866269"/>
                  </a:lnTo>
                  <a:lnTo>
                    <a:pt x="4839101" y="2861471"/>
                  </a:lnTo>
                  <a:lnTo>
                    <a:pt x="4833386" y="2856465"/>
                  </a:lnTo>
                  <a:lnTo>
                    <a:pt x="4826178" y="2851371"/>
                  </a:lnTo>
                  <a:lnTo>
                    <a:pt x="4819392" y="2846307"/>
                  </a:lnTo>
                  <a:close/>
                </a:path>
                <a:path w="5288280" h="8138159">
                  <a:moveTo>
                    <a:pt x="4842240" y="3055276"/>
                  </a:moveTo>
                  <a:lnTo>
                    <a:pt x="4836233" y="3056477"/>
                  </a:lnTo>
                  <a:lnTo>
                    <a:pt x="4831897" y="3062650"/>
                  </a:lnTo>
                  <a:lnTo>
                    <a:pt x="4829583" y="3071251"/>
                  </a:lnTo>
                  <a:lnTo>
                    <a:pt x="4828148" y="3080941"/>
                  </a:lnTo>
                  <a:lnTo>
                    <a:pt x="4826449" y="3090381"/>
                  </a:lnTo>
                  <a:lnTo>
                    <a:pt x="4833006" y="3099904"/>
                  </a:lnTo>
                  <a:lnTo>
                    <a:pt x="4840867" y="3104605"/>
                  </a:lnTo>
                  <a:lnTo>
                    <a:pt x="4849434" y="3103966"/>
                  </a:lnTo>
                  <a:lnTo>
                    <a:pt x="4858112" y="3097466"/>
                  </a:lnTo>
                  <a:lnTo>
                    <a:pt x="4862416" y="3090027"/>
                  </a:lnTo>
                  <a:lnTo>
                    <a:pt x="4865096" y="3081262"/>
                  </a:lnTo>
                  <a:lnTo>
                    <a:pt x="4867038" y="3071901"/>
                  </a:lnTo>
                  <a:lnTo>
                    <a:pt x="4869131" y="3062679"/>
                  </a:lnTo>
                  <a:lnTo>
                    <a:pt x="4860022" y="3060105"/>
                  </a:lnTo>
                  <a:lnTo>
                    <a:pt x="4850614" y="3057061"/>
                  </a:lnTo>
                  <a:lnTo>
                    <a:pt x="4842240" y="3055276"/>
                  </a:lnTo>
                  <a:close/>
                </a:path>
                <a:path w="5288280" h="8138159">
                  <a:moveTo>
                    <a:pt x="4737520" y="2427329"/>
                  </a:moveTo>
                  <a:lnTo>
                    <a:pt x="4734299" y="2436131"/>
                  </a:lnTo>
                  <a:lnTo>
                    <a:pt x="4730794" y="2445172"/>
                  </a:lnTo>
                  <a:lnTo>
                    <a:pt x="4728611" y="2453617"/>
                  </a:lnTo>
                  <a:lnTo>
                    <a:pt x="4729358" y="2460635"/>
                  </a:lnTo>
                  <a:lnTo>
                    <a:pt x="4734205" y="2465481"/>
                  </a:lnTo>
                  <a:lnTo>
                    <a:pt x="4742525" y="2469072"/>
                  </a:lnTo>
                  <a:lnTo>
                    <a:pt x="4752114" y="2470914"/>
                  </a:lnTo>
                  <a:lnTo>
                    <a:pt x="4760773" y="2470513"/>
                  </a:lnTo>
                  <a:lnTo>
                    <a:pt x="4769699" y="2466245"/>
                  </a:lnTo>
                  <a:lnTo>
                    <a:pt x="4774223" y="2459148"/>
                  </a:lnTo>
                  <a:lnTo>
                    <a:pt x="4774529" y="2450196"/>
                  </a:lnTo>
                  <a:lnTo>
                    <a:pt x="4770803" y="2440358"/>
                  </a:lnTo>
                  <a:lnTo>
                    <a:pt x="4745767" y="2430630"/>
                  </a:lnTo>
                  <a:lnTo>
                    <a:pt x="4737520" y="2427329"/>
                  </a:lnTo>
                  <a:close/>
                </a:path>
                <a:path w="5288280" h="8138159">
                  <a:moveTo>
                    <a:pt x="4712632" y="2221871"/>
                  </a:moveTo>
                  <a:lnTo>
                    <a:pt x="4704469" y="2223792"/>
                  </a:lnTo>
                  <a:lnTo>
                    <a:pt x="4697928" y="2230301"/>
                  </a:lnTo>
                  <a:lnTo>
                    <a:pt x="4693479" y="2240711"/>
                  </a:lnTo>
                  <a:lnTo>
                    <a:pt x="4697761" y="2249406"/>
                  </a:lnTo>
                  <a:lnTo>
                    <a:pt x="4701856" y="2258551"/>
                  </a:lnTo>
                  <a:lnTo>
                    <a:pt x="4706352" y="2266148"/>
                  </a:lnTo>
                  <a:lnTo>
                    <a:pt x="4711837" y="2270200"/>
                  </a:lnTo>
                  <a:lnTo>
                    <a:pt x="4718860" y="2269464"/>
                  </a:lnTo>
                  <a:lnTo>
                    <a:pt x="4726740" y="2265365"/>
                  </a:lnTo>
                  <a:lnTo>
                    <a:pt x="4734968" y="2259791"/>
                  </a:lnTo>
                  <a:lnTo>
                    <a:pt x="4743035" y="2254630"/>
                  </a:lnTo>
                  <a:lnTo>
                    <a:pt x="4738226" y="2246544"/>
                  </a:lnTo>
                  <a:lnTo>
                    <a:pt x="4733528" y="2238344"/>
                  </a:lnTo>
                  <a:lnTo>
                    <a:pt x="4728311" y="2230936"/>
                  </a:lnTo>
                  <a:lnTo>
                    <a:pt x="4721944" y="2225225"/>
                  </a:lnTo>
                  <a:lnTo>
                    <a:pt x="4712632" y="2221871"/>
                  </a:lnTo>
                  <a:close/>
                </a:path>
                <a:path w="5288280" h="8138159">
                  <a:moveTo>
                    <a:pt x="4652781" y="1810124"/>
                  </a:moveTo>
                  <a:lnTo>
                    <a:pt x="4642371" y="1814883"/>
                  </a:lnTo>
                  <a:lnTo>
                    <a:pt x="4636273" y="1824971"/>
                  </a:lnTo>
                  <a:lnTo>
                    <a:pt x="4634873" y="1838744"/>
                  </a:lnTo>
                  <a:lnTo>
                    <a:pt x="4637550" y="1844695"/>
                  </a:lnTo>
                  <a:lnTo>
                    <a:pt x="4643438" y="1850400"/>
                  </a:lnTo>
                  <a:lnTo>
                    <a:pt x="4650666" y="1856024"/>
                  </a:lnTo>
                  <a:lnTo>
                    <a:pt x="4657360" y="1861731"/>
                  </a:lnTo>
                  <a:lnTo>
                    <a:pt x="4664837" y="1856706"/>
                  </a:lnTo>
                  <a:lnTo>
                    <a:pt x="4672742" y="1851742"/>
                  </a:lnTo>
                  <a:lnTo>
                    <a:pt x="4679248" y="1846481"/>
                  </a:lnTo>
                  <a:lnTo>
                    <a:pt x="4682531" y="1840564"/>
                  </a:lnTo>
                  <a:lnTo>
                    <a:pt x="4681986" y="1832956"/>
                  </a:lnTo>
                  <a:lnTo>
                    <a:pt x="4678481" y="1824326"/>
                  </a:lnTo>
                  <a:lnTo>
                    <a:pt x="4673148" y="1816759"/>
                  </a:lnTo>
                  <a:lnTo>
                    <a:pt x="4667117" y="1812335"/>
                  </a:lnTo>
                  <a:lnTo>
                    <a:pt x="4652781" y="1810124"/>
                  </a:lnTo>
                  <a:close/>
                </a:path>
                <a:path w="5288280" h="8138159">
                  <a:moveTo>
                    <a:pt x="4790079" y="2646358"/>
                  </a:moveTo>
                  <a:lnTo>
                    <a:pt x="4781772" y="2647866"/>
                  </a:lnTo>
                  <a:lnTo>
                    <a:pt x="4773064" y="2651955"/>
                  </a:lnTo>
                  <a:lnTo>
                    <a:pt x="4765827" y="2657621"/>
                  </a:lnTo>
                  <a:lnTo>
                    <a:pt x="4761931" y="2663860"/>
                  </a:lnTo>
                  <a:lnTo>
                    <a:pt x="4762624" y="2670606"/>
                  </a:lnTo>
                  <a:lnTo>
                    <a:pt x="4766667" y="2678183"/>
                  </a:lnTo>
                  <a:lnTo>
                    <a:pt x="4772190" y="2686172"/>
                  </a:lnTo>
                  <a:lnTo>
                    <a:pt x="4777326" y="2694158"/>
                  </a:lnTo>
                  <a:lnTo>
                    <a:pt x="4785047" y="2689455"/>
                  </a:lnTo>
                  <a:lnTo>
                    <a:pt x="4793084" y="2684928"/>
                  </a:lnTo>
                  <a:lnTo>
                    <a:pt x="4800342" y="2679942"/>
                  </a:lnTo>
                  <a:lnTo>
                    <a:pt x="4805723" y="2673863"/>
                  </a:lnTo>
                  <a:lnTo>
                    <a:pt x="4808930" y="2663739"/>
                  </a:lnTo>
                  <a:lnTo>
                    <a:pt x="4806856" y="2654831"/>
                  </a:lnTo>
                  <a:lnTo>
                    <a:pt x="4800305" y="2648563"/>
                  </a:lnTo>
                  <a:lnTo>
                    <a:pt x="4790079" y="2646358"/>
                  </a:lnTo>
                  <a:close/>
                </a:path>
                <a:path w="5288280" h="8138159">
                  <a:moveTo>
                    <a:pt x="5067304" y="3767820"/>
                  </a:moveTo>
                  <a:lnTo>
                    <a:pt x="5059189" y="3777358"/>
                  </a:lnTo>
                  <a:lnTo>
                    <a:pt x="5055466" y="3782075"/>
                  </a:lnTo>
                  <a:lnTo>
                    <a:pt x="5059945" y="3788915"/>
                  </a:lnTo>
                  <a:lnTo>
                    <a:pt x="5064529" y="3795804"/>
                  </a:lnTo>
                  <a:lnTo>
                    <a:pt x="5069175" y="3802683"/>
                  </a:lnTo>
                  <a:lnTo>
                    <a:pt x="5073843" y="3809495"/>
                  </a:lnTo>
                  <a:lnTo>
                    <a:pt x="5077565" y="3804778"/>
                  </a:lnTo>
                  <a:lnTo>
                    <a:pt x="5085820" y="3798318"/>
                  </a:lnTo>
                  <a:lnTo>
                    <a:pt x="5084728" y="3795734"/>
                  </a:lnTo>
                  <a:lnTo>
                    <a:pt x="5081042" y="3788618"/>
                  </a:lnTo>
                  <a:lnTo>
                    <a:pt x="5076644" y="3781679"/>
                  </a:lnTo>
                  <a:lnTo>
                    <a:pt x="5071932" y="3774788"/>
                  </a:lnTo>
                  <a:lnTo>
                    <a:pt x="5067304" y="3767820"/>
                  </a:lnTo>
                  <a:close/>
                </a:path>
                <a:path w="5288280" h="8138159">
                  <a:moveTo>
                    <a:pt x="4825854" y="2320838"/>
                  </a:moveTo>
                  <a:lnTo>
                    <a:pt x="4819747" y="2322318"/>
                  </a:lnTo>
                  <a:lnTo>
                    <a:pt x="4813216" y="2327254"/>
                  </a:lnTo>
                  <a:lnTo>
                    <a:pt x="4806536" y="2333699"/>
                  </a:lnTo>
                  <a:lnTo>
                    <a:pt x="4799979" y="2339705"/>
                  </a:lnTo>
                  <a:lnTo>
                    <a:pt x="4803745" y="2347675"/>
                  </a:lnTo>
                  <a:lnTo>
                    <a:pt x="4807452" y="2355879"/>
                  </a:lnTo>
                  <a:lnTo>
                    <a:pt x="4811681" y="2362905"/>
                  </a:lnTo>
                  <a:lnTo>
                    <a:pt x="4817016" y="2367335"/>
                  </a:lnTo>
                  <a:lnTo>
                    <a:pt x="4823891" y="2368151"/>
                  </a:lnTo>
                  <a:lnTo>
                    <a:pt x="4832444" y="2366120"/>
                  </a:lnTo>
                  <a:lnTo>
                    <a:pt x="4840430" y="2362112"/>
                  </a:lnTo>
                  <a:lnTo>
                    <a:pt x="4845602" y="2356996"/>
                  </a:lnTo>
                  <a:lnTo>
                    <a:pt x="4849619" y="2343695"/>
                  </a:lnTo>
                  <a:lnTo>
                    <a:pt x="4846846" y="2332653"/>
                  </a:lnTo>
                  <a:lnTo>
                    <a:pt x="4838514" y="2324743"/>
                  </a:lnTo>
                  <a:lnTo>
                    <a:pt x="4825854" y="2320838"/>
                  </a:lnTo>
                  <a:close/>
                </a:path>
                <a:path w="5288280" h="8138159">
                  <a:moveTo>
                    <a:pt x="5027454" y="3560260"/>
                  </a:moveTo>
                  <a:lnTo>
                    <a:pt x="5019775" y="3564445"/>
                  </a:lnTo>
                  <a:lnTo>
                    <a:pt x="5011560" y="3570135"/>
                  </a:lnTo>
                  <a:lnTo>
                    <a:pt x="5003465" y="3575355"/>
                  </a:lnTo>
                  <a:lnTo>
                    <a:pt x="5008475" y="3583463"/>
                  </a:lnTo>
                  <a:lnTo>
                    <a:pt x="5013291" y="3591763"/>
                  </a:lnTo>
                  <a:lnTo>
                    <a:pt x="5018563" y="3599281"/>
                  </a:lnTo>
                  <a:lnTo>
                    <a:pt x="5024943" y="3605043"/>
                  </a:lnTo>
                  <a:lnTo>
                    <a:pt x="5035287" y="3608613"/>
                  </a:lnTo>
                  <a:lnTo>
                    <a:pt x="5044243" y="3606621"/>
                  </a:lnTo>
                  <a:lnTo>
                    <a:pt x="5050388" y="3599840"/>
                  </a:lnTo>
                  <a:lnTo>
                    <a:pt x="5052298" y="3589043"/>
                  </a:lnTo>
                  <a:lnTo>
                    <a:pt x="5050391" y="3580411"/>
                  </a:lnTo>
                  <a:lnTo>
                    <a:pt x="5046155" y="3571498"/>
                  </a:lnTo>
                  <a:lnTo>
                    <a:pt x="5040402" y="3563985"/>
                  </a:lnTo>
                  <a:lnTo>
                    <a:pt x="5033940" y="3559554"/>
                  </a:lnTo>
                  <a:lnTo>
                    <a:pt x="5027454" y="3560260"/>
                  </a:lnTo>
                  <a:close/>
                </a:path>
                <a:path w="5288280" h="8138159">
                  <a:moveTo>
                    <a:pt x="4807084" y="1365439"/>
                  </a:moveTo>
                  <a:lnTo>
                    <a:pt x="4804509" y="1366532"/>
                  </a:lnTo>
                  <a:lnTo>
                    <a:pt x="4796446" y="1370180"/>
                  </a:lnTo>
                  <a:lnTo>
                    <a:pt x="4788705" y="1374650"/>
                  </a:lnTo>
                  <a:lnTo>
                    <a:pt x="4773680" y="1384454"/>
                  </a:lnTo>
                  <a:lnTo>
                    <a:pt x="4778492" y="1388865"/>
                  </a:lnTo>
                  <a:lnTo>
                    <a:pt x="4785099" y="1398159"/>
                  </a:lnTo>
                  <a:lnTo>
                    <a:pt x="4787674" y="1397066"/>
                  </a:lnTo>
                  <a:lnTo>
                    <a:pt x="4795690" y="1393425"/>
                  </a:lnTo>
                  <a:lnTo>
                    <a:pt x="4803352" y="1388967"/>
                  </a:lnTo>
                  <a:lnTo>
                    <a:pt x="4818503" y="1379143"/>
                  </a:lnTo>
                  <a:lnTo>
                    <a:pt x="4813692" y="1374733"/>
                  </a:lnTo>
                  <a:lnTo>
                    <a:pt x="4807084" y="1365439"/>
                  </a:lnTo>
                  <a:close/>
                </a:path>
                <a:path w="5288280" h="8138159">
                  <a:moveTo>
                    <a:pt x="5101671" y="3437700"/>
                  </a:moveTo>
                  <a:lnTo>
                    <a:pt x="5098671" y="3446925"/>
                  </a:lnTo>
                  <a:lnTo>
                    <a:pt x="5095279" y="3456308"/>
                  </a:lnTo>
                  <a:lnTo>
                    <a:pt x="5093262" y="3465024"/>
                  </a:lnTo>
                  <a:lnTo>
                    <a:pt x="5094389" y="3472245"/>
                  </a:lnTo>
                  <a:lnTo>
                    <a:pt x="5099521" y="3477294"/>
                  </a:lnTo>
                  <a:lnTo>
                    <a:pt x="5108083" y="3481030"/>
                  </a:lnTo>
                  <a:lnTo>
                    <a:pt x="5117833" y="3482901"/>
                  </a:lnTo>
                  <a:lnTo>
                    <a:pt x="5126527" y="3482355"/>
                  </a:lnTo>
                  <a:lnTo>
                    <a:pt x="5135761" y="3477925"/>
                  </a:lnTo>
                  <a:lnTo>
                    <a:pt x="5140253" y="3470559"/>
                  </a:lnTo>
                  <a:lnTo>
                    <a:pt x="5140266" y="3461313"/>
                  </a:lnTo>
                  <a:lnTo>
                    <a:pt x="5136064" y="3451244"/>
                  </a:lnTo>
                  <a:lnTo>
                    <a:pt x="5101671" y="3437700"/>
                  </a:lnTo>
                  <a:close/>
                </a:path>
                <a:path w="5288280" h="8138159">
                  <a:moveTo>
                    <a:pt x="4571826" y="662511"/>
                  </a:moveTo>
                  <a:lnTo>
                    <a:pt x="4564135" y="666720"/>
                  </a:lnTo>
                  <a:lnTo>
                    <a:pt x="4556222" y="672384"/>
                  </a:lnTo>
                  <a:lnTo>
                    <a:pt x="4548479" y="677699"/>
                  </a:lnTo>
                  <a:lnTo>
                    <a:pt x="4553419" y="685355"/>
                  </a:lnTo>
                  <a:lnTo>
                    <a:pt x="4558173" y="693267"/>
                  </a:lnTo>
                  <a:lnTo>
                    <a:pt x="4563384" y="700396"/>
                  </a:lnTo>
                  <a:lnTo>
                    <a:pt x="4569694" y="705707"/>
                  </a:lnTo>
                  <a:lnTo>
                    <a:pt x="4579481" y="708535"/>
                  </a:lnTo>
                  <a:lnTo>
                    <a:pt x="4588139" y="706214"/>
                  </a:lnTo>
                  <a:lnTo>
                    <a:pt x="4594316" y="699568"/>
                  </a:lnTo>
                  <a:lnTo>
                    <a:pt x="4596661" y="689424"/>
                  </a:lnTo>
                  <a:lnTo>
                    <a:pt x="4594902" y="681085"/>
                  </a:lnTo>
                  <a:lnTo>
                    <a:pt x="4590633" y="672334"/>
                  </a:lnTo>
                  <a:lnTo>
                    <a:pt x="4584938" y="665162"/>
                  </a:lnTo>
                  <a:lnTo>
                    <a:pt x="4578902" y="661562"/>
                  </a:lnTo>
                  <a:lnTo>
                    <a:pt x="4571826" y="662511"/>
                  </a:lnTo>
                  <a:close/>
                </a:path>
                <a:path w="5288280" h="8138159">
                  <a:moveTo>
                    <a:pt x="4699637" y="1481116"/>
                  </a:moveTo>
                  <a:lnTo>
                    <a:pt x="4689756" y="1487326"/>
                  </a:lnTo>
                  <a:lnTo>
                    <a:pt x="4683892" y="1497813"/>
                  </a:lnTo>
                  <a:lnTo>
                    <a:pt x="4682321" y="1511048"/>
                  </a:lnTo>
                  <a:lnTo>
                    <a:pt x="4684751" y="1516316"/>
                  </a:lnTo>
                  <a:lnTo>
                    <a:pt x="4690592" y="1521373"/>
                  </a:lnTo>
                  <a:lnTo>
                    <a:pt x="4697897" y="1526328"/>
                  </a:lnTo>
                  <a:lnTo>
                    <a:pt x="4704721" y="1531294"/>
                  </a:lnTo>
                  <a:lnTo>
                    <a:pt x="4711409" y="1526091"/>
                  </a:lnTo>
                  <a:lnTo>
                    <a:pt x="4718587" y="1520940"/>
                  </a:lnTo>
                  <a:lnTo>
                    <a:pt x="4724513" y="1515599"/>
                  </a:lnTo>
                  <a:lnTo>
                    <a:pt x="4727441" y="1509823"/>
                  </a:lnTo>
                  <a:lnTo>
                    <a:pt x="4726562" y="1501481"/>
                  </a:lnTo>
                  <a:lnTo>
                    <a:pt x="4723223" y="1492234"/>
                  </a:lnTo>
                  <a:lnTo>
                    <a:pt x="4718448" y="1484503"/>
                  </a:lnTo>
                  <a:lnTo>
                    <a:pt x="4713262" y="1480711"/>
                  </a:lnTo>
                  <a:lnTo>
                    <a:pt x="4699637" y="1481116"/>
                  </a:lnTo>
                  <a:close/>
                </a:path>
                <a:path w="5288280" h="8138159">
                  <a:moveTo>
                    <a:pt x="4592890" y="866670"/>
                  </a:moveTo>
                  <a:lnTo>
                    <a:pt x="4583726" y="872122"/>
                  </a:lnTo>
                  <a:lnTo>
                    <a:pt x="4579483" y="880223"/>
                  </a:lnTo>
                  <a:lnTo>
                    <a:pt x="4580436" y="889447"/>
                  </a:lnTo>
                  <a:lnTo>
                    <a:pt x="4586862" y="898264"/>
                  </a:lnTo>
                  <a:lnTo>
                    <a:pt x="4594040" y="902685"/>
                  </a:lnTo>
                  <a:lnTo>
                    <a:pt x="4602555" y="905573"/>
                  </a:lnTo>
                  <a:lnTo>
                    <a:pt x="4611672" y="907785"/>
                  </a:lnTo>
                  <a:lnTo>
                    <a:pt x="4620656" y="910179"/>
                  </a:lnTo>
                  <a:lnTo>
                    <a:pt x="4623007" y="900755"/>
                  </a:lnTo>
                  <a:lnTo>
                    <a:pt x="4625657" y="891187"/>
                  </a:lnTo>
                  <a:lnTo>
                    <a:pt x="4627015" y="882403"/>
                  </a:lnTo>
                  <a:lnTo>
                    <a:pt x="4625487" y="875330"/>
                  </a:lnTo>
                  <a:lnTo>
                    <a:pt x="4619986" y="870457"/>
                  </a:lnTo>
                  <a:lnTo>
                    <a:pt x="4611273" y="867057"/>
                  </a:lnTo>
                  <a:lnTo>
                    <a:pt x="4601517" y="865629"/>
                  </a:lnTo>
                  <a:lnTo>
                    <a:pt x="4592890" y="866670"/>
                  </a:lnTo>
                  <a:close/>
                </a:path>
                <a:path w="5288280" h="8138159">
                  <a:moveTo>
                    <a:pt x="4891363" y="1979095"/>
                  </a:moveTo>
                  <a:lnTo>
                    <a:pt x="4882260" y="1982955"/>
                  </a:lnTo>
                  <a:lnTo>
                    <a:pt x="4874354" y="1988694"/>
                  </a:lnTo>
                  <a:lnTo>
                    <a:pt x="4869828" y="1995064"/>
                  </a:lnTo>
                  <a:lnTo>
                    <a:pt x="4868483" y="2009975"/>
                  </a:lnTo>
                  <a:lnTo>
                    <a:pt x="4873789" y="2021131"/>
                  </a:lnTo>
                  <a:lnTo>
                    <a:pt x="4884384" y="2027841"/>
                  </a:lnTo>
                  <a:lnTo>
                    <a:pt x="4898904" y="2029415"/>
                  </a:lnTo>
                  <a:lnTo>
                    <a:pt x="4904829" y="2026360"/>
                  </a:lnTo>
                  <a:lnTo>
                    <a:pt x="4910539" y="2019884"/>
                  </a:lnTo>
                  <a:lnTo>
                    <a:pt x="4916148" y="2011940"/>
                  </a:lnTo>
                  <a:lnTo>
                    <a:pt x="4921767" y="2004478"/>
                  </a:lnTo>
                  <a:lnTo>
                    <a:pt x="4916451" y="1996714"/>
                  </a:lnTo>
                  <a:lnTo>
                    <a:pt x="4911191" y="1988489"/>
                  </a:lnTo>
                  <a:lnTo>
                    <a:pt x="4905647" y="1981729"/>
                  </a:lnTo>
                  <a:lnTo>
                    <a:pt x="4899476" y="1978360"/>
                  </a:lnTo>
                  <a:lnTo>
                    <a:pt x="4891363" y="1979095"/>
                  </a:lnTo>
                  <a:close/>
                </a:path>
                <a:path w="5288280" h="8138159">
                  <a:moveTo>
                    <a:pt x="5022357" y="2818632"/>
                  </a:moveTo>
                  <a:lnTo>
                    <a:pt x="5013100" y="2822328"/>
                  </a:lnTo>
                  <a:lnTo>
                    <a:pt x="5005260" y="2827674"/>
                  </a:lnTo>
                  <a:lnTo>
                    <a:pt x="5001058" y="2833644"/>
                  </a:lnTo>
                  <a:lnTo>
                    <a:pt x="5000319" y="2848347"/>
                  </a:lnTo>
                  <a:lnTo>
                    <a:pt x="5005923" y="2859181"/>
                  </a:lnTo>
                  <a:lnTo>
                    <a:pt x="5016492" y="2865556"/>
                  </a:lnTo>
                  <a:lnTo>
                    <a:pt x="5030646" y="2866881"/>
                  </a:lnTo>
                  <a:lnTo>
                    <a:pt x="5036513" y="2863835"/>
                  </a:lnTo>
                  <a:lnTo>
                    <a:pt x="5042072" y="2857384"/>
                  </a:lnTo>
                  <a:lnTo>
                    <a:pt x="5047465" y="2849473"/>
                  </a:lnTo>
                  <a:lnTo>
                    <a:pt x="5052839" y="2842049"/>
                  </a:lnTo>
                  <a:lnTo>
                    <a:pt x="5047477" y="2834610"/>
                  </a:lnTo>
                  <a:lnTo>
                    <a:pt x="5042124" y="2826814"/>
                  </a:lnTo>
                  <a:lnTo>
                    <a:pt x="5036621" y="2820526"/>
                  </a:lnTo>
                  <a:lnTo>
                    <a:pt x="5030811" y="2817612"/>
                  </a:lnTo>
                  <a:lnTo>
                    <a:pt x="5022357" y="2818632"/>
                  </a:lnTo>
                  <a:close/>
                </a:path>
                <a:path w="5288280" h="8138159">
                  <a:moveTo>
                    <a:pt x="4858516" y="1778700"/>
                  </a:moveTo>
                  <a:lnTo>
                    <a:pt x="4849735" y="1782219"/>
                  </a:lnTo>
                  <a:lnTo>
                    <a:pt x="4842130" y="1787491"/>
                  </a:lnTo>
                  <a:lnTo>
                    <a:pt x="4837855" y="1793467"/>
                  </a:lnTo>
                  <a:lnTo>
                    <a:pt x="4836624" y="1807709"/>
                  </a:lnTo>
                  <a:lnTo>
                    <a:pt x="4841609" y="1818490"/>
                  </a:lnTo>
                  <a:lnTo>
                    <a:pt x="4851598" y="1825063"/>
                  </a:lnTo>
                  <a:lnTo>
                    <a:pt x="4865379" y="1826684"/>
                  </a:lnTo>
                  <a:lnTo>
                    <a:pt x="4871070" y="1823778"/>
                  </a:lnTo>
                  <a:lnTo>
                    <a:pt x="4876571" y="1817610"/>
                  </a:lnTo>
                  <a:lnTo>
                    <a:pt x="4881980" y="1810036"/>
                  </a:lnTo>
                  <a:lnTo>
                    <a:pt x="4887395" y="1802912"/>
                  </a:lnTo>
                  <a:lnTo>
                    <a:pt x="4882339" y="1795468"/>
                  </a:lnTo>
                  <a:lnTo>
                    <a:pt x="4877322" y="1787662"/>
                  </a:lnTo>
                  <a:lnTo>
                    <a:pt x="4872073" y="1781249"/>
                  </a:lnTo>
                  <a:lnTo>
                    <a:pt x="4866320" y="1777982"/>
                  </a:lnTo>
                  <a:lnTo>
                    <a:pt x="4858516" y="1778700"/>
                  </a:lnTo>
                  <a:close/>
                </a:path>
                <a:path w="5288280" h="8138159">
                  <a:moveTo>
                    <a:pt x="4824821" y="1575226"/>
                  </a:moveTo>
                  <a:lnTo>
                    <a:pt x="4814096" y="1579691"/>
                  </a:lnTo>
                  <a:lnTo>
                    <a:pt x="4807538" y="1589377"/>
                  </a:lnTo>
                  <a:lnTo>
                    <a:pt x="4805946" y="1603223"/>
                  </a:lnTo>
                  <a:lnTo>
                    <a:pt x="4808650" y="1608971"/>
                  </a:lnTo>
                  <a:lnTo>
                    <a:pt x="4814674" y="1614552"/>
                  </a:lnTo>
                  <a:lnTo>
                    <a:pt x="4822111" y="1620106"/>
                  </a:lnTo>
                  <a:lnTo>
                    <a:pt x="4829050" y="1625770"/>
                  </a:lnTo>
                  <a:lnTo>
                    <a:pt x="4836536" y="1620802"/>
                  </a:lnTo>
                  <a:lnTo>
                    <a:pt x="4844465" y="1615990"/>
                  </a:lnTo>
                  <a:lnTo>
                    <a:pt x="4851005" y="1610945"/>
                  </a:lnTo>
                  <a:lnTo>
                    <a:pt x="4854326" y="1605275"/>
                  </a:lnTo>
                  <a:lnTo>
                    <a:pt x="4853640" y="1597688"/>
                  </a:lnTo>
                  <a:lnTo>
                    <a:pt x="4850151" y="1589056"/>
                  </a:lnTo>
                  <a:lnTo>
                    <a:pt x="4844896" y="1581476"/>
                  </a:lnTo>
                  <a:lnTo>
                    <a:pt x="4838912" y="1577045"/>
                  </a:lnTo>
                  <a:lnTo>
                    <a:pt x="4824821" y="1575226"/>
                  </a:lnTo>
                  <a:close/>
                </a:path>
                <a:path w="5288280" h="8138159">
                  <a:moveTo>
                    <a:pt x="4769343" y="1166468"/>
                  </a:moveTo>
                  <a:lnTo>
                    <a:pt x="4767051" y="1167172"/>
                  </a:lnTo>
                  <a:lnTo>
                    <a:pt x="4759978" y="1170601"/>
                  </a:lnTo>
                  <a:lnTo>
                    <a:pt x="4753175" y="1174730"/>
                  </a:lnTo>
                  <a:lnTo>
                    <a:pt x="4746485" y="1179164"/>
                  </a:lnTo>
                  <a:lnTo>
                    <a:pt x="4739749" y="1183508"/>
                  </a:lnTo>
                  <a:lnTo>
                    <a:pt x="4743890" y="1188024"/>
                  </a:lnTo>
                  <a:lnTo>
                    <a:pt x="4750057" y="1196698"/>
                  </a:lnTo>
                  <a:lnTo>
                    <a:pt x="4751680" y="1196099"/>
                  </a:lnTo>
                  <a:lnTo>
                    <a:pt x="4758967" y="1192432"/>
                  </a:lnTo>
                  <a:lnTo>
                    <a:pt x="4765963" y="1188133"/>
                  </a:lnTo>
                  <a:lnTo>
                    <a:pt x="4779546" y="1178986"/>
                  </a:lnTo>
                  <a:lnTo>
                    <a:pt x="4775458" y="1174807"/>
                  </a:lnTo>
                  <a:lnTo>
                    <a:pt x="4769343" y="1166468"/>
                  </a:lnTo>
                  <a:close/>
                </a:path>
                <a:path w="5288280" h="8138159">
                  <a:moveTo>
                    <a:pt x="4733502" y="1684612"/>
                  </a:moveTo>
                  <a:lnTo>
                    <a:pt x="4724867" y="1690325"/>
                  </a:lnTo>
                  <a:lnTo>
                    <a:pt x="4720198" y="1697418"/>
                  </a:lnTo>
                  <a:lnTo>
                    <a:pt x="4717115" y="1706005"/>
                  </a:lnTo>
                  <a:lnTo>
                    <a:pt x="4714779" y="1715249"/>
                  </a:lnTo>
                  <a:lnTo>
                    <a:pt x="4712350" y="1724314"/>
                  </a:lnTo>
                  <a:lnTo>
                    <a:pt x="4721556" y="1727029"/>
                  </a:lnTo>
                  <a:lnTo>
                    <a:pt x="4730984" y="1730129"/>
                  </a:lnTo>
                  <a:lnTo>
                    <a:pt x="4739764" y="1731974"/>
                  </a:lnTo>
                  <a:lnTo>
                    <a:pt x="4747028" y="1730926"/>
                  </a:lnTo>
                  <a:lnTo>
                    <a:pt x="4751496" y="1725759"/>
                  </a:lnTo>
                  <a:lnTo>
                    <a:pt x="4754626" y="1716993"/>
                  </a:lnTo>
                  <a:lnTo>
                    <a:pt x="4756011" y="1706951"/>
                  </a:lnTo>
                  <a:lnTo>
                    <a:pt x="4755243" y="1697956"/>
                  </a:lnTo>
                  <a:lnTo>
                    <a:pt x="4750255" y="1688763"/>
                  </a:lnTo>
                  <a:lnTo>
                    <a:pt x="4742487" y="1684203"/>
                  </a:lnTo>
                  <a:lnTo>
                    <a:pt x="4733502" y="1684612"/>
                  </a:lnTo>
                  <a:close/>
                </a:path>
                <a:path w="5288280" h="8138159">
                  <a:moveTo>
                    <a:pt x="5081698" y="3971143"/>
                  </a:moveTo>
                  <a:lnTo>
                    <a:pt x="5072440" y="3976233"/>
                  </a:lnTo>
                  <a:lnTo>
                    <a:pt x="5068144" y="3984031"/>
                  </a:lnTo>
                  <a:lnTo>
                    <a:pt x="5068558" y="3993543"/>
                  </a:lnTo>
                  <a:lnTo>
                    <a:pt x="5073430" y="4003776"/>
                  </a:lnTo>
                  <a:lnTo>
                    <a:pt x="5108335" y="4016206"/>
                  </a:lnTo>
                  <a:lnTo>
                    <a:pt x="5111041" y="4006721"/>
                  </a:lnTo>
                  <a:lnTo>
                    <a:pt x="5114168" y="3997041"/>
                  </a:lnTo>
                  <a:lnTo>
                    <a:pt x="5115991" y="3988081"/>
                  </a:lnTo>
                  <a:lnTo>
                    <a:pt x="5114788" y="3980758"/>
                  </a:lnTo>
                  <a:lnTo>
                    <a:pt x="5109367" y="3975809"/>
                  </a:lnTo>
                  <a:lnTo>
                    <a:pt x="5100493" y="3972240"/>
                  </a:lnTo>
                  <a:lnTo>
                    <a:pt x="5090494" y="3970527"/>
                  </a:lnTo>
                  <a:lnTo>
                    <a:pt x="5081698" y="3971143"/>
                  </a:lnTo>
                  <a:close/>
                </a:path>
                <a:path w="5288280" h="8138159">
                  <a:moveTo>
                    <a:pt x="5198032" y="4587884"/>
                  </a:moveTo>
                  <a:lnTo>
                    <a:pt x="5190141" y="4592804"/>
                  </a:lnTo>
                  <a:lnTo>
                    <a:pt x="5182005" y="4597591"/>
                  </a:lnTo>
                  <a:lnTo>
                    <a:pt x="5174653" y="4602869"/>
                  </a:lnTo>
                  <a:lnTo>
                    <a:pt x="5169117" y="4609259"/>
                  </a:lnTo>
                  <a:lnTo>
                    <a:pt x="5165864" y="4618815"/>
                  </a:lnTo>
                  <a:lnTo>
                    <a:pt x="5167893" y="4627164"/>
                  </a:lnTo>
                  <a:lnTo>
                    <a:pt x="5174423" y="4633845"/>
                  </a:lnTo>
                  <a:lnTo>
                    <a:pt x="5184674" y="4638396"/>
                  </a:lnTo>
                  <a:lnTo>
                    <a:pt x="5193230" y="4634098"/>
                  </a:lnTo>
                  <a:lnTo>
                    <a:pt x="5202346" y="4629877"/>
                  </a:lnTo>
                  <a:lnTo>
                    <a:pt x="5209805" y="4625354"/>
                  </a:lnTo>
                  <a:lnTo>
                    <a:pt x="5213392" y="4620150"/>
                  </a:lnTo>
                  <a:lnTo>
                    <a:pt x="5212625" y="4612591"/>
                  </a:lnTo>
                  <a:lnTo>
                    <a:pt x="5208616" y="4604478"/>
                  </a:lnTo>
                  <a:lnTo>
                    <a:pt x="5203156" y="4596135"/>
                  </a:lnTo>
                  <a:lnTo>
                    <a:pt x="5198032" y="4587884"/>
                  </a:lnTo>
                  <a:close/>
                </a:path>
                <a:path w="5288280" h="8138159">
                  <a:moveTo>
                    <a:pt x="4995595" y="3356869"/>
                  </a:moveTo>
                  <a:lnTo>
                    <a:pt x="4987930" y="3360934"/>
                  </a:lnTo>
                  <a:lnTo>
                    <a:pt x="4979854" y="3366484"/>
                  </a:lnTo>
                  <a:lnTo>
                    <a:pt x="4971845" y="3371636"/>
                  </a:lnTo>
                  <a:lnTo>
                    <a:pt x="4976617" y="3379523"/>
                  </a:lnTo>
                  <a:lnTo>
                    <a:pt x="4981257" y="3387592"/>
                  </a:lnTo>
                  <a:lnTo>
                    <a:pt x="4986353" y="3394880"/>
                  </a:lnTo>
                  <a:lnTo>
                    <a:pt x="4992495" y="3400421"/>
                  </a:lnTo>
                  <a:lnTo>
                    <a:pt x="5002822" y="3403853"/>
                  </a:lnTo>
                  <a:lnTo>
                    <a:pt x="5011823" y="3401908"/>
                  </a:lnTo>
                  <a:lnTo>
                    <a:pt x="5018096" y="3395291"/>
                  </a:lnTo>
                  <a:lnTo>
                    <a:pt x="5020237" y="3384705"/>
                  </a:lnTo>
                  <a:lnTo>
                    <a:pt x="5018532" y="3376396"/>
                  </a:lnTo>
                  <a:lnTo>
                    <a:pt x="5014341" y="3367637"/>
                  </a:lnTo>
                  <a:lnTo>
                    <a:pt x="5008633" y="3360279"/>
                  </a:lnTo>
                  <a:lnTo>
                    <a:pt x="5002373" y="3356171"/>
                  </a:lnTo>
                  <a:lnTo>
                    <a:pt x="4995595" y="3356869"/>
                  </a:lnTo>
                  <a:close/>
                </a:path>
                <a:path w="5288280" h="8138159">
                  <a:moveTo>
                    <a:pt x="5228244" y="4811073"/>
                  </a:moveTo>
                  <a:lnTo>
                    <a:pt x="5225983" y="4811979"/>
                  </a:lnTo>
                  <a:lnTo>
                    <a:pt x="5218663" y="4815505"/>
                  </a:lnTo>
                  <a:lnTo>
                    <a:pt x="5211580" y="4819727"/>
                  </a:lnTo>
                  <a:lnTo>
                    <a:pt x="5204551" y="4824295"/>
                  </a:lnTo>
                  <a:lnTo>
                    <a:pt x="5197394" y="4828861"/>
                  </a:lnTo>
                  <a:lnTo>
                    <a:pt x="5201838" y="4833123"/>
                  </a:lnTo>
                  <a:lnTo>
                    <a:pt x="5205584" y="4839491"/>
                  </a:lnTo>
                  <a:lnTo>
                    <a:pt x="5210649" y="4841141"/>
                  </a:lnTo>
                  <a:lnTo>
                    <a:pt x="5238626" y="4820360"/>
                  </a:lnTo>
                  <a:lnTo>
                    <a:pt x="5228244" y="4811073"/>
                  </a:lnTo>
                  <a:close/>
                </a:path>
                <a:path w="5288280" h="8138159">
                  <a:moveTo>
                    <a:pt x="4961528" y="3151333"/>
                  </a:moveTo>
                  <a:lnTo>
                    <a:pt x="4951833" y="3154388"/>
                  </a:lnTo>
                  <a:lnTo>
                    <a:pt x="4941388" y="3168768"/>
                  </a:lnTo>
                  <a:lnTo>
                    <a:pt x="4956230" y="3175306"/>
                  </a:lnTo>
                  <a:lnTo>
                    <a:pt x="4963713" y="3178146"/>
                  </a:lnTo>
                  <a:lnTo>
                    <a:pt x="4971338" y="3180253"/>
                  </a:lnTo>
                  <a:lnTo>
                    <a:pt x="4973507" y="3180946"/>
                  </a:lnTo>
                  <a:lnTo>
                    <a:pt x="4981746" y="3170011"/>
                  </a:lnTo>
                  <a:lnTo>
                    <a:pt x="4980831" y="3166367"/>
                  </a:lnTo>
                  <a:lnTo>
                    <a:pt x="4976358" y="3157174"/>
                  </a:lnTo>
                  <a:lnTo>
                    <a:pt x="4969814" y="3152212"/>
                  </a:lnTo>
                  <a:lnTo>
                    <a:pt x="4961528" y="3151333"/>
                  </a:lnTo>
                  <a:close/>
                </a:path>
                <a:path w="5288280" h="8138159">
                  <a:moveTo>
                    <a:pt x="5151910" y="4381447"/>
                  </a:moveTo>
                  <a:lnTo>
                    <a:pt x="5145698" y="4383011"/>
                  </a:lnTo>
                  <a:lnTo>
                    <a:pt x="5138893" y="4388181"/>
                  </a:lnTo>
                  <a:lnTo>
                    <a:pt x="5131816" y="4394904"/>
                  </a:lnTo>
                  <a:lnTo>
                    <a:pt x="5124790" y="4401129"/>
                  </a:lnTo>
                  <a:lnTo>
                    <a:pt x="5128602" y="4409357"/>
                  </a:lnTo>
                  <a:lnTo>
                    <a:pt x="5132393" y="4417860"/>
                  </a:lnTo>
                  <a:lnTo>
                    <a:pt x="5136771" y="4425186"/>
                  </a:lnTo>
                  <a:lnTo>
                    <a:pt x="5142346" y="4429883"/>
                  </a:lnTo>
                  <a:lnTo>
                    <a:pt x="5149333" y="4430725"/>
                  </a:lnTo>
                  <a:lnTo>
                    <a:pt x="5158136" y="4428783"/>
                  </a:lnTo>
                  <a:lnTo>
                    <a:pt x="5166371" y="4424864"/>
                  </a:lnTo>
                  <a:lnTo>
                    <a:pt x="5171655" y="4419775"/>
                  </a:lnTo>
                  <a:lnTo>
                    <a:pt x="5176130" y="4405971"/>
                  </a:lnTo>
                  <a:lnTo>
                    <a:pt x="5173429" y="4394432"/>
                  </a:lnTo>
                  <a:lnTo>
                    <a:pt x="5164905" y="4385983"/>
                  </a:lnTo>
                  <a:lnTo>
                    <a:pt x="5151910" y="4381447"/>
                  </a:lnTo>
                  <a:close/>
                </a:path>
                <a:path w="5288280" h="8138159">
                  <a:moveTo>
                    <a:pt x="5244253" y="5015933"/>
                  </a:moveTo>
                  <a:lnTo>
                    <a:pt x="5235030" y="5021354"/>
                  </a:lnTo>
                  <a:lnTo>
                    <a:pt x="5230666" y="5029433"/>
                  </a:lnTo>
                  <a:lnTo>
                    <a:pt x="5231491" y="5038588"/>
                  </a:lnTo>
                  <a:lnTo>
                    <a:pt x="5237837" y="5047243"/>
                  </a:lnTo>
                  <a:lnTo>
                    <a:pt x="5244859" y="5051592"/>
                  </a:lnTo>
                  <a:lnTo>
                    <a:pt x="5253366" y="5054324"/>
                  </a:lnTo>
                  <a:lnTo>
                    <a:pt x="5262534" y="5056351"/>
                  </a:lnTo>
                  <a:lnTo>
                    <a:pt x="5271542" y="5058587"/>
                  </a:lnTo>
                  <a:lnTo>
                    <a:pt x="5273972" y="5049327"/>
                  </a:lnTo>
                  <a:lnTo>
                    <a:pt x="5276757" y="5039867"/>
                  </a:lnTo>
                  <a:lnTo>
                    <a:pt x="5278244" y="5031158"/>
                  </a:lnTo>
                  <a:lnTo>
                    <a:pt x="5276781" y="5024156"/>
                  </a:lnTo>
                  <a:lnTo>
                    <a:pt x="5271310" y="5019470"/>
                  </a:lnTo>
                  <a:lnTo>
                    <a:pt x="5262627" y="5016265"/>
                  </a:lnTo>
                  <a:lnTo>
                    <a:pt x="5252890" y="5014951"/>
                  </a:lnTo>
                  <a:lnTo>
                    <a:pt x="5244253" y="5015933"/>
                  </a:lnTo>
                  <a:close/>
                </a:path>
                <a:path w="5288280" h="8138159">
                  <a:moveTo>
                    <a:pt x="4755563" y="1910030"/>
                  </a:moveTo>
                  <a:lnTo>
                    <a:pt x="4746104" y="1914592"/>
                  </a:lnTo>
                  <a:lnTo>
                    <a:pt x="4741419" y="1921891"/>
                  </a:lnTo>
                  <a:lnTo>
                    <a:pt x="4741338" y="1931051"/>
                  </a:lnTo>
                  <a:lnTo>
                    <a:pt x="4745692" y="1941193"/>
                  </a:lnTo>
                  <a:lnTo>
                    <a:pt x="4780367" y="1954348"/>
                  </a:lnTo>
                  <a:lnTo>
                    <a:pt x="4783558" y="1945050"/>
                  </a:lnTo>
                  <a:lnTo>
                    <a:pt x="4787081" y="1935603"/>
                  </a:lnTo>
                  <a:lnTo>
                    <a:pt x="4789247" y="1926950"/>
                  </a:lnTo>
                  <a:lnTo>
                    <a:pt x="4788371" y="1920034"/>
                  </a:lnTo>
                  <a:lnTo>
                    <a:pt x="4782884" y="1914944"/>
                  </a:lnTo>
                  <a:lnTo>
                    <a:pt x="4774217" y="1911321"/>
                  </a:lnTo>
                  <a:lnTo>
                    <a:pt x="4764424" y="1909554"/>
                  </a:lnTo>
                  <a:lnTo>
                    <a:pt x="4755563" y="1910030"/>
                  </a:lnTo>
                  <a:close/>
                </a:path>
                <a:path w="5288280" h="8138159">
                  <a:moveTo>
                    <a:pt x="4637649" y="1067816"/>
                  </a:moveTo>
                  <a:lnTo>
                    <a:pt x="4629688" y="1071944"/>
                  </a:lnTo>
                  <a:lnTo>
                    <a:pt x="4621138" y="1077649"/>
                  </a:lnTo>
                  <a:lnTo>
                    <a:pt x="4612743" y="1082910"/>
                  </a:lnTo>
                  <a:lnTo>
                    <a:pt x="4617570" y="1091112"/>
                  </a:lnTo>
                  <a:lnTo>
                    <a:pt x="4622316" y="1099616"/>
                  </a:lnTo>
                  <a:lnTo>
                    <a:pt x="4627601" y="1107455"/>
                  </a:lnTo>
                  <a:lnTo>
                    <a:pt x="4634045" y="1113659"/>
                  </a:lnTo>
                  <a:lnTo>
                    <a:pt x="4643635" y="1117557"/>
                  </a:lnTo>
                  <a:lnTo>
                    <a:pt x="4651896" y="1115852"/>
                  </a:lnTo>
                  <a:lnTo>
                    <a:pt x="4658361" y="1109263"/>
                  </a:lnTo>
                  <a:lnTo>
                    <a:pt x="4662563" y="1098510"/>
                  </a:lnTo>
                  <a:lnTo>
                    <a:pt x="4658458" y="1089372"/>
                  </a:lnTo>
                  <a:lnTo>
                    <a:pt x="4654492" y="1079890"/>
                  </a:lnTo>
                  <a:lnTo>
                    <a:pt x="4649990" y="1071912"/>
                  </a:lnTo>
                  <a:lnTo>
                    <a:pt x="4644277" y="1067288"/>
                  </a:lnTo>
                  <a:lnTo>
                    <a:pt x="4637649" y="1067816"/>
                  </a:lnTo>
                  <a:close/>
                </a:path>
                <a:path w="5288280" h="8138159">
                  <a:moveTo>
                    <a:pt x="5132623" y="4179753"/>
                  </a:moveTo>
                  <a:lnTo>
                    <a:pt x="5120292" y="4193052"/>
                  </a:lnTo>
                  <a:lnTo>
                    <a:pt x="5128763" y="4207391"/>
                  </a:lnTo>
                  <a:lnTo>
                    <a:pt x="5133083" y="4214579"/>
                  </a:lnTo>
                  <a:lnTo>
                    <a:pt x="5137486" y="4221690"/>
                  </a:lnTo>
                  <a:lnTo>
                    <a:pt x="5141597" y="4217257"/>
                  </a:lnTo>
                  <a:lnTo>
                    <a:pt x="5149904" y="4211133"/>
                  </a:lnTo>
                  <a:lnTo>
                    <a:pt x="5149147" y="4208497"/>
                  </a:lnTo>
                  <a:lnTo>
                    <a:pt x="5145674" y="4201095"/>
                  </a:lnTo>
                  <a:lnTo>
                    <a:pt x="5141493" y="4193900"/>
                  </a:lnTo>
                  <a:lnTo>
                    <a:pt x="5137008" y="4186818"/>
                  </a:lnTo>
                  <a:lnTo>
                    <a:pt x="5132623" y="4179753"/>
                  </a:lnTo>
                  <a:close/>
                </a:path>
                <a:path w="5288280" h="8138159">
                  <a:moveTo>
                    <a:pt x="5288149" y="5962365"/>
                  </a:moveTo>
                  <a:lnTo>
                    <a:pt x="5286872" y="5963346"/>
                  </a:lnTo>
                  <a:lnTo>
                    <a:pt x="5280848" y="5970657"/>
                  </a:lnTo>
                  <a:lnTo>
                    <a:pt x="5278114" y="5977814"/>
                  </a:lnTo>
                  <a:lnTo>
                    <a:pt x="5279704" y="5992120"/>
                  </a:lnTo>
                  <a:lnTo>
                    <a:pt x="5286554" y="6002614"/>
                  </a:lnTo>
                  <a:lnTo>
                    <a:pt x="5288149" y="6003553"/>
                  </a:lnTo>
                  <a:lnTo>
                    <a:pt x="5288149" y="5962365"/>
                  </a:lnTo>
                  <a:close/>
                </a:path>
                <a:path w="5288280" h="8138159">
                  <a:moveTo>
                    <a:pt x="4707542" y="6259761"/>
                  </a:moveTo>
                  <a:lnTo>
                    <a:pt x="4699519" y="6264624"/>
                  </a:lnTo>
                  <a:lnTo>
                    <a:pt x="4691034" y="6269410"/>
                  </a:lnTo>
                  <a:lnTo>
                    <a:pt x="4683896" y="6274580"/>
                  </a:lnTo>
                  <a:lnTo>
                    <a:pt x="4679915" y="6280590"/>
                  </a:lnTo>
                  <a:lnTo>
                    <a:pt x="4680325" y="6288227"/>
                  </a:lnTo>
                  <a:lnTo>
                    <a:pt x="4683932" y="6297169"/>
                  </a:lnTo>
                  <a:lnTo>
                    <a:pt x="4689520" y="6305194"/>
                  </a:lnTo>
                  <a:lnTo>
                    <a:pt x="4695870" y="6310078"/>
                  </a:lnTo>
                  <a:lnTo>
                    <a:pt x="4710350" y="6312663"/>
                  </a:lnTo>
                  <a:lnTo>
                    <a:pt x="4721415" y="6308252"/>
                  </a:lnTo>
                  <a:lnTo>
                    <a:pt x="4728389" y="6298278"/>
                  </a:lnTo>
                  <a:lnTo>
                    <a:pt x="4730596" y="6284175"/>
                  </a:lnTo>
                  <a:lnTo>
                    <a:pt x="4728022" y="6277990"/>
                  </a:lnTo>
                  <a:lnTo>
                    <a:pt x="4722018" y="6271892"/>
                  </a:lnTo>
                  <a:lnTo>
                    <a:pt x="4714432" y="6265739"/>
                  </a:lnTo>
                  <a:lnTo>
                    <a:pt x="4707542" y="6259761"/>
                  </a:lnTo>
                  <a:close/>
                </a:path>
                <a:path w="5288280" h="8138159">
                  <a:moveTo>
                    <a:pt x="4479995" y="4809495"/>
                  </a:moveTo>
                  <a:lnTo>
                    <a:pt x="4473219" y="4812388"/>
                  </a:lnTo>
                  <a:lnTo>
                    <a:pt x="4466643" y="4819024"/>
                  </a:lnTo>
                  <a:lnTo>
                    <a:pt x="4460191" y="4827261"/>
                  </a:lnTo>
                  <a:lnTo>
                    <a:pt x="4453782" y="4834958"/>
                  </a:lnTo>
                  <a:lnTo>
                    <a:pt x="4458414" y="4842805"/>
                  </a:lnTo>
                  <a:lnTo>
                    <a:pt x="4467801" y="4858468"/>
                  </a:lnTo>
                  <a:lnTo>
                    <a:pt x="4472430" y="4866296"/>
                  </a:lnTo>
                  <a:lnTo>
                    <a:pt x="4481077" y="4861686"/>
                  </a:lnTo>
                  <a:lnTo>
                    <a:pt x="4490106" y="4857255"/>
                  </a:lnTo>
                  <a:lnTo>
                    <a:pt x="4498082" y="4852266"/>
                  </a:lnTo>
                  <a:lnTo>
                    <a:pt x="4503570" y="4845983"/>
                  </a:lnTo>
                  <a:lnTo>
                    <a:pt x="4507439" y="4831189"/>
                  </a:lnTo>
                  <a:lnTo>
                    <a:pt x="4504125" y="4819436"/>
                  </a:lnTo>
                  <a:lnTo>
                    <a:pt x="4494640" y="4811835"/>
                  </a:lnTo>
                  <a:lnTo>
                    <a:pt x="4479995" y="4809495"/>
                  </a:lnTo>
                  <a:close/>
                </a:path>
                <a:path w="5288280" h="8138159">
                  <a:moveTo>
                    <a:pt x="4442111" y="4609849"/>
                  </a:moveTo>
                  <a:lnTo>
                    <a:pt x="4431110" y="4614705"/>
                  </a:lnTo>
                  <a:lnTo>
                    <a:pt x="4424337" y="4624767"/>
                  </a:lnTo>
                  <a:lnTo>
                    <a:pt x="4422688" y="4638973"/>
                  </a:lnTo>
                  <a:lnTo>
                    <a:pt x="4425533" y="4644899"/>
                  </a:lnTo>
                  <a:lnTo>
                    <a:pt x="4431846" y="4650571"/>
                  </a:lnTo>
                  <a:lnTo>
                    <a:pt x="4439623" y="4656142"/>
                  </a:lnTo>
                  <a:lnTo>
                    <a:pt x="4446861" y="4661765"/>
                  </a:lnTo>
                  <a:lnTo>
                    <a:pt x="4454513" y="4656591"/>
                  </a:lnTo>
                  <a:lnTo>
                    <a:pt x="4462499" y="4651491"/>
                  </a:lnTo>
                  <a:lnTo>
                    <a:pt x="4469030" y="4646147"/>
                  </a:lnTo>
                  <a:lnTo>
                    <a:pt x="4472320" y="4640243"/>
                  </a:lnTo>
                  <a:lnTo>
                    <a:pt x="4471525" y="4632307"/>
                  </a:lnTo>
                  <a:lnTo>
                    <a:pt x="4467868" y="4623358"/>
                  </a:lnTo>
                  <a:lnTo>
                    <a:pt x="4462468" y="4615605"/>
                  </a:lnTo>
                  <a:lnTo>
                    <a:pt x="4456444" y="4611260"/>
                  </a:lnTo>
                  <a:lnTo>
                    <a:pt x="4442111" y="4609849"/>
                  </a:lnTo>
                  <a:close/>
                </a:path>
                <a:path w="5288280" h="8138159">
                  <a:moveTo>
                    <a:pt x="4426642" y="4399439"/>
                  </a:moveTo>
                  <a:lnTo>
                    <a:pt x="4424402" y="4400479"/>
                  </a:lnTo>
                  <a:lnTo>
                    <a:pt x="4416995" y="4404719"/>
                  </a:lnTo>
                  <a:lnTo>
                    <a:pt x="4409915" y="4409609"/>
                  </a:lnTo>
                  <a:lnTo>
                    <a:pt x="4395889" y="4420035"/>
                  </a:lnTo>
                  <a:lnTo>
                    <a:pt x="4400983" y="4424057"/>
                  </a:lnTo>
                  <a:lnTo>
                    <a:pt x="4410516" y="4432307"/>
                  </a:lnTo>
                  <a:lnTo>
                    <a:pt x="4437721" y="4408789"/>
                  </a:lnTo>
                  <a:lnTo>
                    <a:pt x="4426642" y="4399439"/>
                  </a:lnTo>
                  <a:close/>
                </a:path>
                <a:path w="5288280" h="8138159">
                  <a:moveTo>
                    <a:pt x="4743051" y="6467449"/>
                  </a:moveTo>
                  <a:lnTo>
                    <a:pt x="4734289" y="6473990"/>
                  </a:lnTo>
                  <a:lnTo>
                    <a:pt x="4729869" y="6481408"/>
                  </a:lnTo>
                  <a:lnTo>
                    <a:pt x="4726913" y="6490152"/>
                  </a:lnTo>
                  <a:lnTo>
                    <a:pt x="4724626" y="6499476"/>
                  </a:lnTo>
                  <a:lnTo>
                    <a:pt x="4722217" y="6508632"/>
                  </a:lnTo>
                  <a:lnTo>
                    <a:pt x="4731484" y="6511118"/>
                  </a:lnTo>
                  <a:lnTo>
                    <a:pt x="4741031" y="6513953"/>
                  </a:lnTo>
                  <a:lnTo>
                    <a:pt x="4749789" y="6515454"/>
                  </a:lnTo>
                  <a:lnTo>
                    <a:pt x="4756690" y="6513933"/>
                  </a:lnTo>
                  <a:lnTo>
                    <a:pt x="4761587" y="6508050"/>
                  </a:lnTo>
                  <a:lnTo>
                    <a:pt x="4764889" y="6499186"/>
                  </a:lnTo>
                  <a:lnTo>
                    <a:pt x="4766303" y="6489360"/>
                  </a:lnTo>
                  <a:lnTo>
                    <a:pt x="4765533" y="6480589"/>
                  </a:lnTo>
                  <a:lnTo>
                    <a:pt x="4760228" y="6471015"/>
                  </a:lnTo>
                  <a:lnTo>
                    <a:pt x="4752216" y="6466546"/>
                  </a:lnTo>
                  <a:lnTo>
                    <a:pt x="4743051" y="6467449"/>
                  </a:lnTo>
                  <a:close/>
                </a:path>
                <a:path w="5288280" h="8138159">
                  <a:moveTo>
                    <a:pt x="4668480" y="6054558"/>
                  </a:moveTo>
                  <a:lnTo>
                    <a:pt x="4659036" y="6059220"/>
                  </a:lnTo>
                  <a:lnTo>
                    <a:pt x="4654394" y="6066789"/>
                  </a:lnTo>
                  <a:lnTo>
                    <a:pt x="4654363" y="6076269"/>
                  </a:lnTo>
                  <a:lnTo>
                    <a:pt x="4658756" y="6086663"/>
                  </a:lnTo>
                  <a:lnTo>
                    <a:pt x="4694276" y="6100821"/>
                  </a:lnTo>
                  <a:lnTo>
                    <a:pt x="4697236" y="6091316"/>
                  </a:lnTo>
                  <a:lnTo>
                    <a:pt x="4700620" y="6081635"/>
                  </a:lnTo>
                  <a:lnTo>
                    <a:pt x="4702686" y="6072587"/>
                  </a:lnTo>
                  <a:lnTo>
                    <a:pt x="4701697" y="6064980"/>
                  </a:lnTo>
                  <a:lnTo>
                    <a:pt x="4696439" y="6059842"/>
                  </a:lnTo>
                  <a:lnTo>
                    <a:pt x="4687591" y="6056032"/>
                  </a:lnTo>
                  <a:lnTo>
                    <a:pt x="4677493" y="6054090"/>
                  </a:lnTo>
                  <a:lnTo>
                    <a:pt x="4668480" y="6054558"/>
                  </a:lnTo>
                  <a:close/>
                </a:path>
                <a:path w="5288280" h="8138159">
                  <a:moveTo>
                    <a:pt x="4589135" y="5426332"/>
                  </a:moveTo>
                  <a:lnTo>
                    <a:pt x="4581081" y="5431168"/>
                  </a:lnTo>
                  <a:lnTo>
                    <a:pt x="4572905" y="5435839"/>
                  </a:lnTo>
                  <a:lnTo>
                    <a:pt x="4565511" y="5440987"/>
                  </a:lnTo>
                  <a:lnTo>
                    <a:pt x="4559806" y="5447256"/>
                  </a:lnTo>
                  <a:lnTo>
                    <a:pt x="4556307" y="5456509"/>
                  </a:lnTo>
                  <a:lnTo>
                    <a:pt x="4558191" y="5464581"/>
                  </a:lnTo>
                  <a:lnTo>
                    <a:pt x="4564645" y="5471019"/>
                  </a:lnTo>
                  <a:lnTo>
                    <a:pt x="4574859" y="5475370"/>
                  </a:lnTo>
                  <a:lnTo>
                    <a:pt x="4583553" y="5471261"/>
                  </a:lnTo>
                  <a:lnTo>
                    <a:pt x="4592684" y="5467274"/>
                  </a:lnTo>
                  <a:lnTo>
                    <a:pt x="4600268" y="5462865"/>
                  </a:lnTo>
                  <a:lnTo>
                    <a:pt x="4604322" y="5457489"/>
                  </a:lnTo>
                  <a:lnTo>
                    <a:pt x="4603658" y="5450595"/>
                  </a:lnTo>
                  <a:lnTo>
                    <a:pt x="4599692" y="5442750"/>
                  </a:lnTo>
                  <a:lnTo>
                    <a:pt x="4594244" y="5434485"/>
                  </a:lnTo>
                  <a:lnTo>
                    <a:pt x="4589135" y="5426332"/>
                  </a:lnTo>
                  <a:close/>
                </a:path>
                <a:path w="5288280" h="8138159">
                  <a:moveTo>
                    <a:pt x="3996650" y="1712868"/>
                  </a:moveTo>
                  <a:lnTo>
                    <a:pt x="3989023" y="1714479"/>
                  </a:lnTo>
                  <a:lnTo>
                    <a:pt x="3973756" y="1718639"/>
                  </a:lnTo>
                  <a:lnTo>
                    <a:pt x="3978471" y="1725852"/>
                  </a:lnTo>
                  <a:lnTo>
                    <a:pt x="3983090" y="1733273"/>
                  </a:lnTo>
                  <a:lnTo>
                    <a:pt x="3988072" y="1739734"/>
                  </a:lnTo>
                  <a:lnTo>
                    <a:pt x="3993879" y="1744063"/>
                  </a:lnTo>
                  <a:lnTo>
                    <a:pt x="4002902" y="1745747"/>
                  </a:lnTo>
                  <a:lnTo>
                    <a:pt x="4009658" y="1742621"/>
                  </a:lnTo>
                  <a:lnTo>
                    <a:pt x="4013543" y="1735555"/>
                  </a:lnTo>
                  <a:lnTo>
                    <a:pt x="4013953" y="1725418"/>
                  </a:lnTo>
                  <a:lnTo>
                    <a:pt x="4013497" y="1720324"/>
                  </a:lnTo>
                  <a:lnTo>
                    <a:pt x="4007718" y="1711933"/>
                  </a:lnTo>
                  <a:lnTo>
                    <a:pt x="4004315" y="1712123"/>
                  </a:lnTo>
                  <a:lnTo>
                    <a:pt x="3996650" y="1712868"/>
                  </a:lnTo>
                  <a:close/>
                </a:path>
                <a:path w="5288280" h="8138159">
                  <a:moveTo>
                    <a:pt x="4646254" y="5850308"/>
                  </a:moveTo>
                  <a:lnTo>
                    <a:pt x="4638183" y="5854626"/>
                  </a:lnTo>
                  <a:lnTo>
                    <a:pt x="4629890" y="5860400"/>
                  </a:lnTo>
                  <a:lnTo>
                    <a:pt x="4621703" y="5865821"/>
                  </a:lnTo>
                  <a:lnTo>
                    <a:pt x="4626953" y="5873812"/>
                  </a:lnTo>
                  <a:lnTo>
                    <a:pt x="4632018" y="5882061"/>
                  </a:lnTo>
                  <a:lnTo>
                    <a:pt x="4637531" y="5889472"/>
                  </a:lnTo>
                  <a:lnTo>
                    <a:pt x="4644124" y="5894948"/>
                  </a:lnTo>
                  <a:lnTo>
                    <a:pt x="4654275" y="5897804"/>
                  </a:lnTo>
                  <a:lnTo>
                    <a:pt x="4663373" y="5895389"/>
                  </a:lnTo>
                  <a:lnTo>
                    <a:pt x="4669907" y="5888520"/>
                  </a:lnTo>
                  <a:lnTo>
                    <a:pt x="4672362" y="5878017"/>
                  </a:lnTo>
                  <a:lnTo>
                    <a:pt x="4670639" y="5869362"/>
                  </a:lnTo>
                  <a:lnTo>
                    <a:pt x="4666141" y="5860247"/>
                  </a:lnTo>
                  <a:lnTo>
                    <a:pt x="4660107" y="5852827"/>
                  </a:lnTo>
                  <a:lnTo>
                    <a:pt x="4653775" y="5849253"/>
                  </a:lnTo>
                  <a:lnTo>
                    <a:pt x="4646254" y="5850308"/>
                  </a:lnTo>
                  <a:close/>
                </a:path>
                <a:path w="5288280" h="8138159">
                  <a:moveTo>
                    <a:pt x="4547332" y="5222532"/>
                  </a:moveTo>
                  <a:lnTo>
                    <a:pt x="4538908" y="5228735"/>
                  </a:lnTo>
                  <a:lnTo>
                    <a:pt x="4534339" y="5236125"/>
                  </a:lnTo>
                  <a:lnTo>
                    <a:pt x="4531391" y="5244816"/>
                  </a:lnTo>
                  <a:lnTo>
                    <a:pt x="4529175" y="5254077"/>
                  </a:lnTo>
                  <a:lnTo>
                    <a:pt x="4526805" y="5263175"/>
                  </a:lnTo>
                  <a:lnTo>
                    <a:pt x="4536065" y="5265618"/>
                  </a:lnTo>
                  <a:lnTo>
                    <a:pt x="4545604" y="5268400"/>
                  </a:lnTo>
                  <a:lnTo>
                    <a:pt x="4554359" y="5269879"/>
                  </a:lnTo>
                  <a:lnTo>
                    <a:pt x="4561267" y="5268409"/>
                  </a:lnTo>
                  <a:lnTo>
                    <a:pt x="4566040" y="5262695"/>
                  </a:lnTo>
                  <a:lnTo>
                    <a:pt x="4569327" y="5253870"/>
                  </a:lnTo>
                  <a:lnTo>
                    <a:pt x="4570720" y="5244050"/>
                  </a:lnTo>
                  <a:lnTo>
                    <a:pt x="4569812" y="5235353"/>
                  </a:lnTo>
                  <a:lnTo>
                    <a:pt x="4564369" y="5226096"/>
                  </a:lnTo>
                  <a:lnTo>
                    <a:pt x="4556347" y="5221737"/>
                  </a:lnTo>
                  <a:lnTo>
                    <a:pt x="4547332" y="5222532"/>
                  </a:lnTo>
                  <a:close/>
                </a:path>
                <a:path w="5288280" h="8138159">
                  <a:moveTo>
                    <a:pt x="4028141" y="1904555"/>
                  </a:moveTo>
                  <a:lnTo>
                    <a:pt x="4020114" y="1908811"/>
                  </a:lnTo>
                  <a:lnTo>
                    <a:pt x="4011624" y="1914625"/>
                  </a:lnTo>
                  <a:lnTo>
                    <a:pt x="4003279" y="1919932"/>
                  </a:lnTo>
                  <a:lnTo>
                    <a:pt x="4008338" y="1928345"/>
                  </a:lnTo>
                  <a:lnTo>
                    <a:pt x="4013211" y="1937012"/>
                  </a:lnTo>
                  <a:lnTo>
                    <a:pt x="4018541" y="1944898"/>
                  </a:lnTo>
                  <a:lnTo>
                    <a:pt x="4024969" y="1950965"/>
                  </a:lnTo>
                  <a:lnTo>
                    <a:pt x="4035593" y="1954679"/>
                  </a:lnTo>
                  <a:lnTo>
                    <a:pt x="4044804" y="1952674"/>
                  </a:lnTo>
                  <a:lnTo>
                    <a:pt x="4051175" y="1945691"/>
                  </a:lnTo>
                  <a:lnTo>
                    <a:pt x="4053276" y="1934471"/>
                  </a:lnTo>
                  <a:lnTo>
                    <a:pt x="4051516" y="1925509"/>
                  </a:lnTo>
                  <a:lnTo>
                    <a:pt x="4047328" y="1916250"/>
                  </a:lnTo>
                  <a:lnTo>
                    <a:pt x="4041568" y="1908463"/>
                  </a:lnTo>
                  <a:lnTo>
                    <a:pt x="4035095" y="1903921"/>
                  </a:lnTo>
                  <a:lnTo>
                    <a:pt x="4028141" y="1904555"/>
                  </a:lnTo>
                  <a:close/>
                </a:path>
                <a:path w="5288280" h="8138159">
                  <a:moveTo>
                    <a:pt x="4623239" y="5645880"/>
                  </a:moveTo>
                  <a:lnTo>
                    <a:pt x="4620988" y="5646853"/>
                  </a:lnTo>
                  <a:lnTo>
                    <a:pt x="4613212" y="5650690"/>
                  </a:lnTo>
                  <a:lnTo>
                    <a:pt x="4605739" y="5655225"/>
                  </a:lnTo>
                  <a:lnTo>
                    <a:pt x="4591217" y="5664954"/>
                  </a:lnTo>
                  <a:lnTo>
                    <a:pt x="4595688" y="5669384"/>
                  </a:lnTo>
                  <a:lnTo>
                    <a:pt x="4599486" y="5676088"/>
                  </a:lnTo>
                  <a:lnTo>
                    <a:pt x="4604897" y="5677753"/>
                  </a:lnTo>
                  <a:lnTo>
                    <a:pt x="4615450" y="5679104"/>
                  </a:lnTo>
                  <a:lnTo>
                    <a:pt x="4624077" y="5676384"/>
                  </a:lnTo>
                  <a:lnTo>
                    <a:pt x="4630297" y="5669811"/>
                  </a:lnTo>
                  <a:lnTo>
                    <a:pt x="4633631" y="5659608"/>
                  </a:lnTo>
                  <a:lnTo>
                    <a:pt x="4634062" y="5655787"/>
                  </a:lnTo>
                  <a:lnTo>
                    <a:pt x="4623239" y="5645880"/>
                  </a:lnTo>
                  <a:close/>
                </a:path>
                <a:path w="5288280" h="8138159">
                  <a:moveTo>
                    <a:pt x="4512011" y="5015735"/>
                  </a:moveTo>
                  <a:lnTo>
                    <a:pt x="4505862" y="5017330"/>
                  </a:lnTo>
                  <a:lnTo>
                    <a:pt x="4499201" y="5022428"/>
                  </a:lnTo>
                  <a:lnTo>
                    <a:pt x="4492326" y="5029031"/>
                  </a:lnTo>
                  <a:lnTo>
                    <a:pt x="4485534" y="5035144"/>
                  </a:lnTo>
                  <a:lnTo>
                    <a:pt x="4489513" y="5043203"/>
                  </a:lnTo>
                  <a:lnTo>
                    <a:pt x="4493343" y="5051550"/>
                  </a:lnTo>
                  <a:lnTo>
                    <a:pt x="4497640" y="5058765"/>
                  </a:lnTo>
                  <a:lnTo>
                    <a:pt x="4503016" y="5063428"/>
                  </a:lnTo>
                  <a:lnTo>
                    <a:pt x="4509937" y="5064188"/>
                  </a:lnTo>
                  <a:lnTo>
                    <a:pt x="4518609" y="5062165"/>
                  </a:lnTo>
                  <a:lnTo>
                    <a:pt x="4526717" y="5058184"/>
                  </a:lnTo>
                  <a:lnTo>
                    <a:pt x="4531943" y="5053069"/>
                  </a:lnTo>
                  <a:lnTo>
                    <a:pt x="4535981" y="5039596"/>
                  </a:lnTo>
                  <a:lnTo>
                    <a:pt x="4533248" y="5028295"/>
                  </a:lnTo>
                  <a:lnTo>
                    <a:pt x="4524879" y="5020048"/>
                  </a:lnTo>
                  <a:lnTo>
                    <a:pt x="4512011" y="5015735"/>
                  </a:lnTo>
                  <a:close/>
                </a:path>
                <a:path w="5288280" h="8138159">
                  <a:moveTo>
                    <a:pt x="4174204" y="722992"/>
                  </a:moveTo>
                  <a:lnTo>
                    <a:pt x="4171629" y="724084"/>
                  </a:lnTo>
                  <a:lnTo>
                    <a:pt x="4163560" y="727728"/>
                  </a:lnTo>
                  <a:lnTo>
                    <a:pt x="4155777" y="732167"/>
                  </a:lnTo>
                  <a:lnTo>
                    <a:pt x="4140413" y="741723"/>
                  </a:lnTo>
                  <a:lnTo>
                    <a:pt x="4145224" y="746134"/>
                  </a:lnTo>
                  <a:lnTo>
                    <a:pt x="4151831" y="755428"/>
                  </a:lnTo>
                  <a:lnTo>
                    <a:pt x="4154406" y="754335"/>
                  </a:lnTo>
                  <a:lnTo>
                    <a:pt x="4162478" y="750744"/>
                  </a:lnTo>
                  <a:lnTo>
                    <a:pt x="4170243" y="746427"/>
                  </a:lnTo>
                  <a:lnTo>
                    <a:pt x="4185341" y="737085"/>
                  </a:lnTo>
                  <a:lnTo>
                    <a:pt x="4180812" y="732286"/>
                  </a:lnTo>
                  <a:lnTo>
                    <a:pt x="4174204" y="722992"/>
                  </a:lnTo>
                  <a:close/>
                </a:path>
                <a:path w="5288280" h="8138159">
                  <a:moveTo>
                    <a:pt x="4132670" y="2517062"/>
                  </a:moveTo>
                  <a:lnTo>
                    <a:pt x="4125293" y="2522384"/>
                  </a:lnTo>
                  <a:lnTo>
                    <a:pt x="4117812" y="2527658"/>
                  </a:lnTo>
                  <a:lnTo>
                    <a:pt x="4110850" y="2533367"/>
                  </a:lnTo>
                  <a:lnTo>
                    <a:pt x="4105030" y="2539994"/>
                  </a:lnTo>
                  <a:lnTo>
                    <a:pt x="4100596" y="2549406"/>
                  </a:lnTo>
                  <a:lnTo>
                    <a:pt x="4100979" y="2557934"/>
                  </a:lnTo>
                  <a:lnTo>
                    <a:pt x="4105747" y="2564869"/>
                  </a:lnTo>
                  <a:lnTo>
                    <a:pt x="4114466" y="2569506"/>
                  </a:lnTo>
                  <a:lnTo>
                    <a:pt x="4129027" y="2571138"/>
                  </a:lnTo>
                  <a:lnTo>
                    <a:pt x="4140472" y="2567061"/>
                  </a:lnTo>
                  <a:lnTo>
                    <a:pt x="4148240" y="2558008"/>
                  </a:lnTo>
                  <a:lnTo>
                    <a:pt x="4151769" y="2544713"/>
                  </a:lnTo>
                  <a:lnTo>
                    <a:pt x="4150053" y="2538015"/>
                  </a:lnTo>
                  <a:lnTo>
                    <a:pt x="4145083" y="2531084"/>
                  </a:lnTo>
                  <a:lnTo>
                    <a:pt x="4138680" y="2524056"/>
                  </a:lnTo>
                  <a:lnTo>
                    <a:pt x="4132670" y="2517062"/>
                  </a:lnTo>
                  <a:close/>
                </a:path>
                <a:path w="5288280" h="8138159">
                  <a:moveTo>
                    <a:pt x="4076750" y="2312373"/>
                  </a:moveTo>
                  <a:lnTo>
                    <a:pt x="4066174" y="2318600"/>
                  </a:lnTo>
                  <a:lnTo>
                    <a:pt x="4061020" y="2329852"/>
                  </a:lnTo>
                  <a:lnTo>
                    <a:pt x="4062068" y="2344942"/>
                  </a:lnTo>
                  <a:lnTo>
                    <a:pt x="4066042" y="2350544"/>
                  </a:lnTo>
                  <a:lnTo>
                    <a:pt x="4073259" y="2355282"/>
                  </a:lnTo>
                  <a:lnTo>
                    <a:pt x="4081892" y="2359604"/>
                  </a:lnTo>
                  <a:lnTo>
                    <a:pt x="4090111" y="2363958"/>
                  </a:lnTo>
                  <a:lnTo>
                    <a:pt x="4096820" y="2358036"/>
                  </a:lnTo>
                  <a:lnTo>
                    <a:pt x="4104026" y="2352004"/>
                  </a:lnTo>
                  <a:lnTo>
                    <a:pt x="4109695" y="2346019"/>
                  </a:lnTo>
                  <a:lnTo>
                    <a:pt x="4091970" y="2312358"/>
                  </a:lnTo>
                  <a:lnTo>
                    <a:pt x="4076750" y="2312373"/>
                  </a:lnTo>
                  <a:close/>
                </a:path>
                <a:path w="5288280" h="8138159">
                  <a:moveTo>
                    <a:pt x="4866427" y="7305230"/>
                  </a:moveTo>
                  <a:lnTo>
                    <a:pt x="4860105" y="7307735"/>
                  </a:lnTo>
                  <a:lnTo>
                    <a:pt x="4853929" y="7313639"/>
                  </a:lnTo>
                  <a:lnTo>
                    <a:pt x="4847852" y="7320987"/>
                  </a:lnTo>
                  <a:lnTo>
                    <a:pt x="4841823" y="7327823"/>
                  </a:lnTo>
                  <a:lnTo>
                    <a:pt x="4846690" y="7335971"/>
                  </a:lnTo>
                  <a:lnTo>
                    <a:pt x="4851514" y="7344463"/>
                  </a:lnTo>
                  <a:lnTo>
                    <a:pt x="4856701" y="7351576"/>
                  </a:lnTo>
                  <a:lnTo>
                    <a:pt x="4862656" y="7355581"/>
                  </a:lnTo>
                  <a:lnTo>
                    <a:pt x="4870249" y="7355296"/>
                  </a:lnTo>
                  <a:lnTo>
                    <a:pt x="4879147" y="7351845"/>
                  </a:lnTo>
                  <a:lnTo>
                    <a:pt x="4887091" y="7346406"/>
                  </a:lnTo>
                  <a:lnTo>
                    <a:pt x="4891817" y="7340159"/>
                  </a:lnTo>
                  <a:lnTo>
                    <a:pt x="4894405" y="7325712"/>
                  </a:lnTo>
                  <a:lnTo>
                    <a:pt x="4890085" y="7314621"/>
                  </a:lnTo>
                  <a:lnTo>
                    <a:pt x="4880283" y="7307567"/>
                  </a:lnTo>
                  <a:lnTo>
                    <a:pt x="4866427" y="7305230"/>
                  </a:lnTo>
                  <a:close/>
                </a:path>
                <a:path w="5288280" h="8138159">
                  <a:moveTo>
                    <a:pt x="4246692" y="3358982"/>
                  </a:moveTo>
                  <a:lnTo>
                    <a:pt x="4237817" y="3362791"/>
                  </a:lnTo>
                  <a:lnTo>
                    <a:pt x="4230128" y="3368415"/>
                  </a:lnTo>
                  <a:lnTo>
                    <a:pt x="4225700" y="3374721"/>
                  </a:lnTo>
                  <a:lnTo>
                    <a:pt x="4223945" y="3389583"/>
                  </a:lnTo>
                  <a:lnTo>
                    <a:pt x="4228974" y="3400508"/>
                  </a:lnTo>
                  <a:lnTo>
                    <a:pt x="4239344" y="3406914"/>
                  </a:lnTo>
                  <a:lnTo>
                    <a:pt x="4253613" y="3408221"/>
                  </a:lnTo>
                  <a:lnTo>
                    <a:pt x="4259519" y="3405422"/>
                  </a:lnTo>
                  <a:lnTo>
                    <a:pt x="4265111" y="3399186"/>
                  </a:lnTo>
                  <a:lnTo>
                    <a:pt x="4270528" y="3391427"/>
                  </a:lnTo>
                  <a:lnTo>
                    <a:pt x="4275911" y="3384061"/>
                  </a:lnTo>
                  <a:lnTo>
                    <a:pt x="4270807" y="3376317"/>
                  </a:lnTo>
                  <a:lnTo>
                    <a:pt x="4265739" y="3368181"/>
                  </a:lnTo>
                  <a:lnTo>
                    <a:pt x="4260448" y="3361500"/>
                  </a:lnTo>
                  <a:lnTo>
                    <a:pt x="4254677" y="3358122"/>
                  </a:lnTo>
                  <a:lnTo>
                    <a:pt x="4246692" y="3358982"/>
                  </a:lnTo>
                  <a:close/>
                </a:path>
                <a:path w="5288280" h="8138159">
                  <a:moveTo>
                    <a:pt x="4315746" y="3771411"/>
                  </a:moveTo>
                  <a:lnTo>
                    <a:pt x="4310023" y="3775440"/>
                  </a:lnTo>
                  <a:lnTo>
                    <a:pt x="4305235" y="3782357"/>
                  </a:lnTo>
                  <a:lnTo>
                    <a:pt x="4300833" y="3790505"/>
                  </a:lnTo>
                  <a:lnTo>
                    <a:pt x="4296268" y="3798227"/>
                  </a:lnTo>
                  <a:lnTo>
                    <a:pt x="4302226" y="3804034"/>
                  </a:lnTo>
                  <a:lnTo>
                    <a:pt x="4308155" y="3810266"/>
                  </a:lnTo>
                  <a:lnTo>
                    <a:pt x="4313938" y="3815164"/>
                  </a:lnTo>
                  <a:lnTo>
                    <a:pt x="4346606" y="3799627"/>
                  </a:lnTo>
                  <a:lnTo>
                    <a:pt x="4346071" y="3785926"/>
                  </a:lnTo>
                  <a:lnTo>
                    <a:pt x="4340762" y="3775234"/>
                  </a:lnTo>
                  <a:lnTo>
                    <a:pt x="4330660" y="3769684"/>
                  </a:lnTo>
                  <a:lnTo>
                    <a:pt x="4315746" y="3771411"/>
                  </a:lnTo>
                  <a:close/>
                </a:path>
                <a:path w="5288280" h="8138159">
                  <a:moveTo>
                    <a:pt x="4363141" y="3988151"/>
                  </a:moveTo>
                  <a:lnTo>
                    <a:pt x="4360901" y="3989191"/>
                  </a:lnTo>
                  <a:lnTo>
                    <a:pt x="4353172" y="3992986"/>
                  </a:lnTo>
                  <a:lnTo>
                    <a:pt x="4345813" y="3997498"/>
                  </a:lnTo>
                  <a:lnTo>
                    <a:pt x="4331465" y="4007239"/>
                  </a:lnTo>
                  <a:lnTo>
                    <a:pt x="4335941" y="4011702"/>
                  </a:lnTo>
                  <a:lnTo>
                    <a:pt x="4339729" y="4018339"/>
                  </a:lnTo>
                  <a:lnTo>
                    <a:pt x="4345123" y="4019903"/>
                  </a:lnTo>
                  <a:lnTo>
                    <a:pt x="4355833" y="4021398"/>
                  </a:lnTo>
                  <a:lnTo>
                    <a:pt x="4364384" y="4018775"/>
                  </a:lnTo>
                  <a:lnTo>
                    <a:pt x="4370316" y="4012174"/>
                  </a:lnTo>
                  <a:lnTo>
                    <a:pt x="4373167" y="4001729"/>
                  </a:lnTo>
                  <a:lnTo>
                    <a:pt x="4373927" y="3997822"/>
                  </a:lnTo>
                  <a:lnTo>
                    <a:pt x="4363141" y="3988151"/>
                  </a:lnTo>
                  <a:close/>
                </a:path>
                <a:path w="5288280" h="8138159">
                  <a:moveTo>
                    <a:pt x="4192042" y="2946097"/>
                  </a:moveTo>
                  <a:lnTo>
                    <a:pt x="4183697" y="2950306"/>
                  </a:lnTo>
                  <a:lnTo>
                    <a:pt x="4175139" y="2956034"/>
                  </a:lnTo>
                  <a:lnTo>
                    <a:pt x="4166694" y="2961454"/>
                  </a:lnTo>
                  <a:lnTo>
                    <a:pt x="4171727" y="2969666"/>
                  </a:lnTo>
                  <a:lnTo>
                    <a:pt x="4176615" y="2978191"/>
                  </a:lnTo>
                  <a:lnTo>
                    <a:pt x="4182023" y="2985925"/>
                  </a:lnTo>
                  <a:lnTo>
                    <a:pt x="4188613" y="2991762"/>
                  </a:lnTo>
                  <a:lnTo>
                    <a:pt x="4198624" y="2995093"/>
                  </a:lnTo>
                  <a:lnTo>
                    <a:pt x="4207289" y="2992921"/>
                  </a:lnTo>
                  <a:lnTo>
                    <a:pt x="4214125" y="2986064"/>
                  </a:lnTo>
                  <a:lnTo>
                    <a:pt x="4218648" y="2975341"/>
                  </a:lnTo>
                  <a:lnTo>
                    <a:pt x="4214206" y="2966272"/>
                  </a:lnTo>
                  <a:lnTo>
                    <a:pt x="4209846" y="2956706"/>
                  </a:lnTo>
                  <a:lnTo>
                    <a:pt x="4205188" y="2948931"/>
                  </a:lnTo>
                  <a:lnTo>
                    <a:pt x="4199850" y="2945232"/>
                  </a:lnTo>
                  <a:lnTo>
                    <a:pt x="4192042" y="2946097"/>
                  </a:lnTo>
                  <a:close/>
                </a:path>
                <a:path w="5288280" h="8138159">
                  <a:moveTo>
                    <a:pt x="4157771" y="2741142"/>
                  </a:moveTo>
                  <a:lnTo>
                    <a:pt x="4147405" y="2744436"/>
                  </a:lnTo>
                  <a:lnTo>
                    <a:pt x="4143788" y="2749825"/>
                  </a:lnTo>
                  <a:lnTo>
                    <a:pt x="4135533" y="2756285"/>
                  </a:lnTo>
                  <a:lnTo>
                    <a:pt x="4136783" y="2759877"/>
                  </a:lnTo>
                  <a:lnTo>
                    <a:pt x="4141842" y="2769183"/>
                  </a:lnTo>
                  <a:lnTo>
                    <a:pt x="4149066" y="2774436"/>
                  </a:lnTo>
                  <a:lnTo>
                    <a:pt x="4158010" y="2775481"/>
                  </a:lnTo>
                  <a:lnTo>
                    <a:pt x="4168232" y="2772161"/>
                  </a:lnTo>
                  <a:lnTo>
                    <a:pt x="4173329" y="2769639"/>
                  </a:lnTo>
                  <a:lnTo>
                    <a:pt x="4179487" y="2760753"/>
                  </a:lnTo>
                  <a:lnTo>
                    <a:pt x="4178519" y="2756772"/>
                  </a:lnTo>
                  <a:lnTo>
                    <a:pt x="4173664" y="2747193"/>
                  </a:lnTo>
                  <a:lnTo>
                    <a:pt x="4166636" y="2742022"/>
                  </a:lnTo>
                  <a:lnTo>
                    <a:pt x="4157771" y="2741142"/>
                  </a:lnTo>
                  <a:close/>
                </a:path>
                <a:path w="5288280" h="8138159">
                  <a:moveTo>
                    <a:pt x="4223603" y="3150363"/>
                  </a:moveTo>
                  <a:lnTo>
                    <a:pt x="4215522" y="3154510"/>
                  </a:lnTo>
                  <a:lnTo>
                    <a:pt x="4206914" y="3160224"/>
                  </a:lnTo>
                  <a:lnTo>
                    <a:pt x="4198367" y="3165509"/>
                  </a:lnTo>
                  <a:lnTo>
                    <a:pt x="4203431" y="3173920"/>
                  </a:lnTo>
                  <a:lnTo>
                    <a:pt x="4208341" y="3182582"/>
                  </a:lnTo>
                  <a:lnTo>
                    <a:pt x="4213770" y="3190452"/>
                  </a:lnTo>
                  <a:lnTo>
                    <a:pt x="4220392" y="3196489"/>
                  </a:lnTo>
                  <a:lnTo>
                    <a:pt x="4230827" y="3200232"/>
                  </a:lnTo>
                  <a:lnTo>
                    <a:pt x="4239976" y="3198237"/>
                  </a:lnTo>
                  <a:lnTo>
                    <a:pt x="4246409" y="3191244"/>
                  </a:lnTo>
                  <a:lnTo>
                    <a:pt x="4248699" y="3179995"/>
                  </a:lnTo>
                  <a:lnTo>
                    <a:pt x="4247103" y="3171158"/>
                  </a:lnTo>
                  <a:lnTo>
                    <a:pt x="4242903" y="3161922"/>
                  </a:lnTo>
                  <a:lnTo>
                    <a:pt x="4237068" y="3154169"/>
                  </a:lnTo>
                  <a:lnTo>
                    <a:pt x="4230571" y="3149781"/>
                  </a:lnTo>
                  <a:lnTo>
                    <a:pt x="4223603" y="3150363"/>
                  </a:lnTo>
                  <a:close/>
                </a:path>
                <a:path w="5288280" h="8138159">
                  <a:moveTo>
                    <a:pt x="4296134" y="3565463"/>
                  </a:moveTo>
                  <a:lnTo>
                    <a:pt x="4288072" y="3570279"/>
                  </a:lnTo>
                  <a:lnTo>
                    <a:pt x="4279864" y="3574989"/>
                  </a:lnTo>
                  <a:lnTo>
                    <a:pt x="4272384" y="3580230"/>
                  </a:lnTo>
                  <a:lnTo>
                    <a:pt x="4266503" y="3586641"/>
                  </a:lnTo>
                  <a:lnTo>
                    <a:pt x="4262921" y="3596017"/>
                  </a:lnTo>
                  <a:lnTo>
                    <a:pt x="4264630" y="3604239"/>
                  </a:lnTo>
                  <a:lnTo>
                    <a:pt x="4270974" y="3610830"/>
                  </a:lnTo>
                  <a:lnTo>
                    <a:pt x="4281299" y="3615312"/>
                  </a:lnTo>
                  <a:lnTo>
                    <a:pt x="4289918" y="3611033"/>
                  </a:lnTo>
                  <a:lnTo>
                    <a:pt x="4298953" y="3606946"/>
                  </a:lnTo>
                  <a:lnTo>
                    <a:pt x="4306507" y="3602447"/>
                  </a:lnTo>
                  <a:lnTo>
                    <a:pt x="4310683" y="3596928"/>
                  </a:lnTo>
                  <a:lnTo>
                    <a:pt x="4310216" y="3589985"/>
                  </a:lnTo>
                  <a:lnTo>
                    <a:pt x="4306370" y="3582022"/>
                  </a:lnTo>
                  <a:lnTo>
                    <a:pt x="4301044" y="3573646"/>
                  </a:lnTo>
                  <a:lnTo>
                    <a:pt x="4296134" y="3565463"/>
                  </a:lnTo>
                  <a:close/>
                </a:path>
                <a:path w="5288280" h="8138159">
                  <a:moveTo>
                    <a:pt x="4389953" y="4180916"/>
                  </a:moveTo>
                  <a:lnTo>
                    <a:pt x="4382594" y="4185670"/>
                  </a:lnTo>
                  <a:lnTo>
                    <a:pt x="4375001" y="4190364"/>
                  </a:lnTo>
                  <a:lnTo>
                    <a:pt x="4368062" y="4195537"/>
                  </a:lnTo>
                  <a:lnTo>
                    <a:pt x="4362666" y="4201726"/>
                  </a:lnTo>
                  <a:lnTo>
                    <a:pt x="4359095" y="4211030"/>
                  </a:lnTo>
                  <a:lnTo>
                    <a:pt x="4360412" y="4219082"/>
                  </a:lnTo>
                  <a:lnTo>
                    <a:pt x="4366084" y="4225354"/>
                  </a:lnTo>
                  <a:lnTo>
                    <a:pt x="4375577" y="4229315"/>
                  </a:lnTo>
                  <a:lnTo>
                    <a:pt x="4389489" y="4230124"/>
                  </a:lnTo>
                  <a:lnTo>
                    <a:pt x="4400391" y="4226111"/>
                  </a:lnTo>
                  <a:lnTo>
                    <a:pt x="4407612" y="4217509"/>
                  </a:lnTo>
                  <a:lnTo>
                    <a:pt x="4410482" y="4204555"/>
                  </a:lnTo>
                  <a:lnTo>
                    <a:pt x="4408391" y="4198749"/>
                  </a:lnTo>
                  <a:lnTo>
                    <a:pt x="4403061" y="4192806"/>
                  </a:lnTo>
                  <a:lnTo>
                    <a:pt x="4396308" y="4186827"/>
                  </a:lnTo>
                  <a:lnTo>
                    <a:pt x="4389953" y="4180916"/>
                  </a:lnTo>
                  <a:close/>
                </a:path>
                <a:path w="5288280" h="8138159">
                  <a:moveTo>
                    <a:pt x="4237596" y="3892489"/>
                  </a:moveTo>
                  <a:lnTo>
                    <a:pt x="4232520" y="3895895"/>
                  </a:lnTo>
                  <a:lnTo>
                    <a:pt x="4228085" y="3902977"/>
                  </a:lnTo>
                  <a:lnTo>
                    <a:pt x="4223897" y="3911635"/>
                  </a:lnTo>
                  <a:lnTo>
                    <a:pt x="4219563" y="3919767"/>
                  </a:lnTo>
                  <a:lnTo>
                    <a:pt x="4225450" y="3926968"/>
                  </a:lnTo>
                  <a:lnTo>
                    <a:pt x="4231376" y="3934615"/>
                  </a:lnTo>
                  <a:lnTo>
                    <a:pt x="4237378" y="3940701"/>
                  </a:lnTo>
                  <a:lnTo>
                    <a:pt x="4243496" y="3943216"/>
                  </a:lnTo>
                  <a:lnTo>
                    <a:pt x="4251667" y="3941456"/>
                  </a:lnTo>
                  <a:lnTo>
                    <a:pt x="4260372" y="3936738"/>
                  </a:lnTo>
                  <a:lnTo>
                    <a:pt x="4267597" y="3930380"/>
                  </a:lnTo>
                  <a:lnTo>
                    <a:pt x="4271328" y="3923698"/>
                  </a:lnTo>
                  <a:lnTo>
                    <a:pt x="4270989" y="3908411"/>
                  </a:lnTo>
                  <a:lnTo>
                    <a:pt x="4264193" y="3897915"/>
                  </a:lnTo>
                  <a:lnTo>
                    <a:pt x="4252532" y="3892507"/>
                  </a:lnTo>
                  <a:lnTo>
                    <a:pt x="4237596" y="3892489"/>
                  </a:lnTo>
                  <a:close/>
                </a:path>
                <a:path w="5288280" h="8138159">
                  <a:moveTo>
                    <a:pt x="4104873" y="3057657"/>
                  </a:moveTo>
                  <a:lnTo>
                    <a:pt x="4096311" y="3059834"/>
                  </a:lnTo>
                  <a:lnTo>
                    <a:pt x="4089515" y="3066706"/>
                  </a:lnTo>
                  <a:lnTo>
                    <a:pt x="4085020" y="3077575"/>
                  </a:lnTo>
                  <a:lnTo>
                    <a:pt x="4089409" y="3086609"/>
                  </a:lnTo>
                  <a:lnTo>
                    <a:pt x="4093684" y="3096145"/>
                  </a:lnTo>
                  <a:lnTo>
                    <a:pt x="4098339" y="3104008"/>
                  </a:lnTo>
                  <a:lnTo>
                    <a:pt x="4103871" y="3108020"/>
                  </a:lnTo>
                  <a:lnTo>
                    <a:pt x="4111483" y="3107138"/>
                  </a:lnTo>
                  <a:lnTo>
                    <a:pt x="4119753" y="3102859"/>
                  </a:lnTo>
                  <a:lnTo>
                    <a:pt x="4128371" y="3097106"/>
                  </a:lnTo>
                  <a:lnTo>
                    <a:pt x="4137027" y="3091798"/>
                  </a:lnTo>
                  <a:lnTo>
                    <a:pt x="4131770" y="3083417"/>
                  </a:lnTo>
                  <a:lnTo>
                    <a:pt x="4126760" y="3074771"/>
                  </a:lnTo>
                  <a:lnTo>
                    <a:pt x="4121294" y="3066907"/>
                  </a:lnTo>
                  <a:lnTo>
                    <a:pt x="4114667" y="3060871"/>
                  </a:lnTo>
                  <a:lnTo>
                    <a:pt x="4104873" y="3057657"/>
                  </a:lnTo>
                  <a:close/>
                </a:path>
                <a:path w="5288280" h="8138159">
                  <a:moveTo>
                    <a:pt x="4065815" y="2851419"/>
                  </a:moveTo>
                  <a:lnTo>
                    <a:pt x="4057506" y="2854358"/>
                  </a:lnTo>
                  <a:lnTo>
                    <a:pt x="4052010" y="2860859"/>
                  </a:lnTo>
                  <a:lnTo>
                    <a:pt x="4050192" y="2870916"/>
                  </a:lnTo>
                  <a:lnTo>
                    <a:pt x="4051827" y="2879795"/>
                  </a:lnTo>
                  <a:lnTo>
                    <a:pt x="4055718" y="2888902"/>
                  </a:lnTo>
                  <a:lnTo>
                    <a:pt x="4061127" y="2896609"/>
                  </a:lnTo>
                  <a:lnTo>
                    <a:pt x="4067315" y="2901287"/>
                  </a:lnTo>
                  <a:lnTo>
                    <a:pt x="4081224" y="2904131"/>
                  </a:lnTo>
                  <a:lnTo>
                    <a:pt x="4092274" y="2900643"/>
                  </a:lnTo>
                  <a:lnTo>
                    <a:pt x="4099068" y="2891366"/>
                  </a:lnTo>
                  <a:lnTo>
                    <a:pt x="4100211" y="2876842"/>
                  </a:lnTo>
                  <a:lnTo>
                    <a:pt x="4097176" y="2870286"/>
                  </a:lnTo>
                  <a:lnTo>
                    <a:pt x="4090923" y="2864138"/>
                  </a:lnTo>
                  <a:lnTo>
                    <a:pt x="4083278" y="2858144"/>
                  </a:lnTo>
                  <a:lnTo>
                    <a:pt x="4076067" y="2852049"/>
                  </a:lnTo>
                  <a:lnTo>
                    <a:pt x="4065815" y="2851419"/>
                  </a:lnTo>
                  <a:close/>
                </a:path>
                <a:path w="5288280" h="8138159">
                  <a:moveTo>
                    <a:pt x="4032525" y="2653299"/>
                  </a:moveTo>
                  <a:lnTo>
                    <a:pt x="4019347" y="2667764"/>
                  </a:lnTo>
                  <a:lnTo>
                    <a:pt x="4023885" y="2675316"/>
                  </a:lnTo>
                  <a:lnTo>
                    <a:pt x="4028454" y="2682864"/>
                  </a:lnTo>
                  <a:lnTo>
                    <a:pt x="4033085" y="2690402"/>
                  </a:lnTo>
                  <a:lnTo>
                    <a:pt x="4037811" y="2697925"/>
                  </a:lnTo>
                  <a:lnTo>
                    <a:pt x="4041869" y="2693156"/>
                  </a:lnTo>
                  <a:lnTo>
                    <a:pt x="4051181" y="2686874"/>
                  </a:lnTo>
                  <a:lnTo>
                    <a:pt x="4050037" y="2683955"/>
                  </a:lnTo>
                  <a:lnTo>
                    <a:pt x="4046427" y="2676057"/>
                  </a:lnTo>
                  <a:lnTo>
                    <a:pt x="4042015" y="2668383"/>
                  </a:lnTo>
                  <a:lnTo>
                    <a:pt x="4037236" y="2660830"/>
                  </a:lnTo>
                  <a:lnTo>
                    <a:pt x="4032525" y="2653299"/>
                  </a:lnTo>
                  <a:close/>
                </a:path>
                <a:path w="5288280" h="8138159">
                  <a:moveTo>
                    <a:pt x="4357254" y="4720763"/>
                  </a:moveTo>
                  <a:lnTo>
                    <a:pt x="4354779" y="4728306"/>
                  </a:lnTo>
                  <a:lnTo>
                    <a:pt x="4349707" y="4743423"/>
                  </a:lnTo>
                  <a:lnTo>
                    <a:pt x="4347235" y="4750985"/>
                  </a:lnTo>
                  <a:lnTo>
                    <a:pt x="4357211" y="4757684"/>
                  </a:lnTo>
                  <a:lnTo>
                    <a:pt x="4361864" y="4761087"/>
                  </a:lnTo>
                  <a:lnTo>
                    <a:pt x="4364614" y="4753516"/>
                  </a:lnTo>
                  <a:lnTo>
                    <a:pt x="4367301" y="4745964"/>
                  </a:lnTo>
                  <a:lnTo>
                    <a:pt x="4369597" y="4738377"/>
                  </a:lnTo>
                  <a:lnTo>
                    <a:pt x="4371171" y="4730701"/>
                  </a:lnTo>
                  <a:lnTo>
                    <a:pt x="4371435" y="4728008"/>
                  </a:lnTo>
                  <a:lnTo>
                    <a:pt x="4362242" y="4724112"/>
                  </a:lnTo>
                  <a:lnTo>
                    <a:pt x="4357254" y="4720763"/>
                  </a:lnTo>
                  <a:close/>
                </a:path>
                <a:path w="5288280" h="8138159">
                  <a:moveTo>
                    <a:pt x="4390661" y="4944622"/>
                  </a:moveTo>
                  <a:lnTo>
                    <a:pt x="4383015" y="4952777"/>
                  </a:lnTo>
                  <a:lnTo>
                    <a:pt x="4382925" y="4956579"/>
                  </a:lnTo>
                  <a:lnTo>
                    <a:pt x="4383165" y="4960295"/>
                  </a:lnTo>
                  <a:lnTo>
                    <a:pt x="4390206" y="4963598"/>
                  </a:lnTo>
                  <a:lnTo>
                    <a:pt x="4393843" y="4967091"/>
                  </a:lnTo>
                  <a:lnTo>
                    <a:pt x="4401888" y="4960932"/>
                  </a:lnTo>
                  <a:lnTo>
                    <a:pt x="4404324" y="4955125"/>
                  </a:lnTo>
                  <a:lnTo>
                    <a:pt x="4401178" y="4949844"/>
                  </a:lnTo>
                  <a:lnTo>
                    <a:pt x="4392479" y="4945266"/>
                  </a:lnTo>
                  <a:lnTo>
                    <a:pt x="4390661" y="4944622"/>
                  </a:lnTo>
                  <a:close/>
                </a:path>
                <a:path w="5288280" h="8138159">
                  <a:moveTo>
                    <a:pt x="4324130" y="4516212"/>
                  </a:moveTo>
                  <a:lnTo>
                    <a:pt x="4316659" y="4525477"/>
                  </a:lnTo>
                  <a:lnTo>
                    <a:pt x="4312931" y="4530160"/>
                  </a:lnTo>
                  <a:lnTo>
                    <a:pt x="4317534" y="4536869"/>
                  </a:lnTo>
                  <a:lnTo>
                    <a:pt x="4326612" y="4550284"/>
                  </a:lnTo>
                  <a:lnTo>
                    <a:pt x="4331212" y="4556975"/>
                  </a:lnTo>
                  <a:lnTo>
                    <a:pt x="4334956" y="4552393"/>
                  </a:lnTo>
                  <a:lnTo>
                    <a:pt x="4343200" y="4545865"/>
                  </a:lnTo>
                  <a:lnTo>
                    <a:pt x="4342151" y="4543551"/>
                  </a:lnTo>
                  <a:lnTo>
                    <a:pt x="4338259" y="4536421"/>
                  </a:lnTo>
                  <a:lnTo>
                    <a:pt x="4333739" y="4529594"/>
                  </a:lnTo>
                  <a:lnTo>
                    <a:pt x="4328920" y="4522910"/>
                  </a:lnTo>
                  <a:lnTo>
                    <a:pt x="4324130" y="4516212"/>
                  </a:lnTo>
                  <a:close/>
                </a:path>
                <a:path w="5288280" h="8138159">
                  <a:moveTo>
                    <a:pt x="4454735" y="5352996"/>
                  </a:moveTo>
                  <a:lnTo>
                    <a:pt x="4450693" y="5357866"/>
                  </a:lnTo>
                  <a:lnTo>
                    <a:pt x="4441826" y="5364801"/>
                  </a:lnTo>
                  <a:lnTo>
                    <a:pt x="4442902" y="5367284"/>
                  </a:lnTo>
                  <a:lnTo>
                    <a:pt x="4447113" y="5374842"/>
                  </a:lnTo>
                  <a:lnTo>
                    <a:pt x="4451919" y="5382084"/>
                  </a:lnTo>
                  <a:lnTo>
                    <a:pt x="4456958" y="5389180"/>
                  </a:lnTo>
                  <a:lnTo>
                    <a:pt x="4461872" y="5396298"/>
                  </a:lnTo>
                  <a:lnTo>
                    <a:pt x="4465909" y="5391395"/>
                  </a:lnTo>
                  <a:lnTo>
                    <a:pt x="4474446" y="5384546"/>
                  </a:lnTo>
                  <a:lnTo>
                    <a:pt x="4473344" y="5381895"/>
                  </a:lnTo>
                  <a:lnTo>
                    <a:pt x="4469525" y="5374341"/>
                  </a:lnTo>
                  <a:lnTo>
                    <a:pt x="4464889" y="5367119"/>
                  </a:lnTo>
                  <a:lnTo>
                    <a:pt x="4454735" y="5352996"/>
                  </a:lnTo>
                  <a:close/>
                </a:path>
                <a:path w="5288280" h="8138159">
                  <a:moveTo>
                    <a:pt x="3969906" y="2238877"/>
                  </a:moveTo>
                  <a:lnTo>
                    <a:pt x="3964946" y="2243917"/>
                  </a:lnTo>
                  <a:lnTo>
                    <a:pt x="3961083" y="2252658"/>
                  </a:lnTo>
                  <a:lnTo>
                    <a:pt x="3958964" y="2262676"/>
                  </a:lnTo>
                  <a:lnTo>
                    <a:pt x="3959240" y="2271543"/>
                  </a:lnTo>
                  <a:lnTo>
                    <a:pt x="3963873" y="2280834"/>
                  </a:lnTo>
                  <a:lnTo>
                    <a:pt x="3971382" y="2285478"/>
                  </a:lnTo>
                  <a:lnTo>
                    <a:pt x="3980770" y="2285695"/>
                  </a:lnTo>
                  <a:lnTo>
                    <a:pt x="3991043" y="2281705"/>
                  </a:lnTo>
                  <a:lnTo>
                    <a:pt x="3994753" y="2272912"/>
                  </a:lnTo>
                  <a:lnTo>
                    <a:pt x="3998380" y="2264196"/>
                  </a:lnTo>
                  <a:lnTo>
                    <a:pt x="4001943" y="2255491"/>
                  </a:lnTo>
                  <a:lnTo>
                    <a:pt x="4005465" y="2246728"/>
                  </a:lnTo>
                  <a:lnTo>
                    <a:pt x="3996114" y="2243772"/>
                  </a:lnTo>
                  <a:lnTo>
                    <a:pt x="3986662" y="2240380"/>
                  </a:lnTo>
                  <a:lnTo>
                    <a:pt x="3977721" y="2238200"/>
                  </a:lnTo>
                  <a:lnTo>
                    <a:pt x="3969906" y="2238877"/>
                  </a:lnTo>
                  <a:close/>
                </a:path>
                <a:path w="5288280" h="8138159">
                  <a:moveTo>
                    <a:pt x="4488508" y="5557307"/>
                  </a:moveTo>
                  <a:lnTo>
                    <a:pt x="4484403" y="5561774"/>
                  </a:lnTo>
                  <a:lnTo>
                    <a:pt x="4476095" y="5567898"/>
                  </a:lnTo>
                  <a:lnTo>
                    <a:pt x="4477182" y="5570448"/>
                  </a:lnTo>
                  <a:lnTo>
                    <a:pt x="4480470" y="5577938"/>
                  </a:lnTo>
                  <a:lnTo>
                    <a:pt x="4484552" y="5585149"/>
                  </a:lnTo>
                  <a:lnTo>
                    <a:pt x="4488998" y="5592225"/>
                  </a:lnTo>
                  <a:lnTo>
                    <a:pt x="4493382" y="5599311"/>
                  </a:lnTo>
                  <a:lnTo>
                    <a:pt x="4497482" y="5594811"/>
                  </a:lnTo>
                  <a:lnTo>
                    <a:pt x="4505795" y="5588721"/>
                  </a:lnTo>
                  <a:lnTo>
                    <a:pt x="4504703" y="5586137"/>
                  </a:lnTo>
                  <a:lnTo>
                    <a:pt x="4501412" y="5578633"/>
                  </a:lnTo>
                  <a:lnTo>
                    <a:pt x="4497331" y="5571427"/>
                  </a:lnTo>
                  <a:lnTo>
                    <a:pt x="4492888" y="5564369"/>
                  </a:lnTo>
                  <a:lnTo>
                    <a:pt x="4488508" y="5557307"/>
                  </a:lnTo>
                  <a:close/>
                </a:path>
                <a:path w="5288280" h="8138159">
                  <a:moveTo>
                    <a:pt x="4197051" y="3695335"/>
                  </a:moveTo>
                  <a:lnTo>
                    <a:pt x="4188515" y="3718466"/>
                  </a:lnTo>
                  <a:lnTo>
                    <a:pt x="4185504" y="3726762"/>
                  </a:lnTo>
                  <a:lnTo>
                    <a:pt x="4190440" y="3729775"/>
                  </a:lnTo>
                  <a:lnTo>
                    <a:pt x="4200416" y="3736474"/>
                  </a:lnTo>
                  <a:lnTo>
                    <a:pt x="4211311" y="3703084"/>
                  </a:lnTo>
                  <a:lnTo>
                    <a:pt x="4202039" y="3698685"/>
                  </a:lnTo>
                  <a:lnTo>
                    <a:pt x="4197051" y="3695335"/>
                  </a:lnTo>
                  <a:close/>
                </a:path>
                <a:path w="5288280" h="8138159">
                  <a:moveTo>
                    <a:pt x="4429240" y="5148936"/>
                  </a:moveTo>
                  <a:lnTo>
                    <a:pt x="4425629" y="5149985"/>
                  </a:lnTo>
                  <a:lnTo>
                    <a:pt x="4416783" y="5154250"/>
                  </a:lnTo>
                  <a:lnTo>
                    <a:pt x="4411958" y="5160764"/>
                  </a:lnTo>
                  <a:lnTo>
                    <a:pt x="4411187" y="5169316"/>
                  </a:lnTo>
                  <a:lnTo>
                    <a:pt x="4414499" y="5179693"/>
                  </a:lnTo>
                  <a:lnTo>
                    <a:pt x="4418329" y="5182225"/>
                  </a:lnTo>
                  <a:lnTo>
                    <a:pt x="4422967" y="5185527"/>
                  </a:lnTo>
                  <a:lnTo>
                    <a:pt x="4427944" y="5188809"/>
                  </a:lnTo>
                  <a:lnTo>
                    <a:pt x="4431048" y="5181481"/>
                  </a:lnTo>
                  <a:lnTo>
                    <a:pt x="4434185" y="5174163"/>
                  </a:lnTo>
                  <a:lnTo>
                    <a:pt x="4436990" y="5166775"/>
                  </a:lnTo>
                  <a:lnTo>
                    <a:pt x="4439095" y="5159236"/>
                  </a:lnTo>
                  <a:lnTo>
                    <a:pt x="4439784" y="5157062"/>
                  </a:lnTo>
                  <a:lnTo>
                    <a:pt x="4429240" y="5148936"/>
                  </a:lnTo>
                  <a:close/>
                </a:path>
                <a:path w="5288280" h="8138159">
                  <a:moveTo>
                    <a:pt x="4001628" y="2449811"/>
                  </a:moveTo>
                  <a:lnTo>
                    <a:pt x="3998734" y="2457314"/>
                  </a:lnTo>
                  <a:lnTo>
                    <a:pt x="3995901" y="2465001"/>
                  </a:lnTo>
                  <a:lnTo>
                    <a:pt x="3990082" y="2481238"/>
                  </a:lnTo>
                  <a:lnTo>
                    <a:pt x="3995070" y="2484587"/>
                  </a:lnTo>
                  <a:lnTo>
                    <a:pt x="4000005" y="2487601"/>
                  </a:lnTo>
                  <a:lnTo>
                    <a:pt x="4004993" y="2490951"/>
                  </a:lnTo>
                  <a:lnTo>
                    <a:pt x="4015888" y="2457560"/>
                  </a:lnTo>
                  <a:lnTo>
                    <a:pt x="4006281" y="2453214"/>
                  </a:lnTo>
                  <a:lnTo>
                    <a:pt x="4001628" y="2449811"/>
                  </a:lnTo>
                  <a:close/>
                </a:path>
                <a:path w="5288280" h="8138159">
                  <a:moveTo>
                    <a:pt x="4722365" y="6656166"/>
                  </a:moveTo>
                  <a:lnTo>
                    <a:pt x="4724676" y="6665184"/>
                  </a:lnTo>
                  <a:lnTo>
                    <a:pt x="4726957" y="6674217"/>
                  </a:lnTo>
                  <a:lnTo>
                    <a:pt x="4729541" y="6683131"/>
                  </a:lnTo>
                  <a:lnTo>
                    <a:pt x="4732761" y="6691794"/>
                  </a:lnTo>
                  <a:lnTo>
                    <a:pt x="4740034" y="6705227"/>
                  </a:lnTo>
                  <a:lnTo>
                    <a:pt x="4749738" y="6715486"/>
                  </a:lnTo>
                  <a:lnTo>
                    <a:pt x="4762101" y="6720957"/>
                  </a:lnTo>
                  <a:lnTo>
                    <a:pt x="4777354" y="6720025"/>
                  </a:lnTo>
                  <a:lnTo>
                    <a:pt x="4784622" y="6716095"/>
                  </a:lnTo>
                  <a:lnTo>
                    <a:pt x="4791635" y="6709309"/>
                  </a:lnTo>
                  <a:lnTo>
                    <a:pt x="4796910" y="6701291"/>
                  </a:lnTo>
                  <a:lnTo>
                    <a:pt x="4798964" y="6693666"/>
                  </a:lnTo>
                  <a:lnTo>
                    <a:pt x="4795646" y="6678666"/>
                  </a:lnTo>
                  <a:lnTo>
                    <a:pt x="4759295" y="6657431"/>
                  </a:lnTo>
                  <a:lnTo>
                    <a:pt x="4740957" y="6655965"/>
                  </a:lnTo>
                  <a:lnTo>
                    <a:pt x="4722365" y="6656166"/>
                  </a:lnTo>
                  <a:close/>
                </a:path>
                <a:path w="5288280" h="8138159">
                  <a:moveTo>
                    <a:pt x="4175767" y="3483108"/>
                  </a:moveTo>
                  <a:lnTo>
                    <a:pt x="4169309" y="3485127"/>
                  </a:lnTo>
                  <a:lnTo>
                    <a:pt x="4162831" y="3490087"/>
                  </a:lnTo>
                  <a:lnTo>
                    <a:pt x="4156351" y="3496275"/>
                  </a:lnTo>
                  <a:lnTo>
                    <a:pt x="4149892" y="3501975"/>
                  </a:lnTo>
                  <a:lnTo>
                    <a:pt x="4153666" y="3510303"/>
                  </a:lnTo>
                  <a:lnTo>
                    <a:pt x="4157364" y="3518967"/>
                  </a:lnTo>
                  <a:lnTo>
                    <a:pt x="4161638" y="3526378"/>
                  </a:lnTo>
                  <a:lnTo>
                    <a:pt x="4167139" y="3530949"/>
                  </a:lnTo>
                  <a:lnTo>
                    <a:pt x="4173672" y="3531087"/>
                  </a:lnTo>
                  <a:lnTo>
                    <a:pt x="4181969" y="3528106"/>
                  </a:lnTo>
                  <a:lnTo>
                    <a:pt x="4189949" y="3523109"/>
                  </a:lnTo>
                  <a:lnTo>
                    <a:pt x="4195533" y="3517197"/>
                  </a:lnTo>
                  <a:lnTo>
                    <a:pt x="4200343" y="3503755"/>
                  </a:lnTo>
                  <a:lnTo>
                    <a:pt x="4197925" y="3493061"/>
                  </a:lnTo>
                  <a:lnTo>
                    <a:pt x="4189370" y="3485913"/>
                  </a:lnTo>
                  <a:lnTo>
                    <a:pt x="4175767" y="3483108"/>
                  </a:lnTo>
                  <a:close/>
                </a:path>
                <a:path w="5288280" h="8138159">
                  <a:moveTo>
                    <a:pt x="3812032" y="1195889"/>
                  </a:moveTo>
                  <a:lnTo>
                    <a:pt x="3805098" y="1197230"/>
                  </a:lnTo>
                  <a:lnTo>
                    <a:pt x="3800576" y="1202906"/>
                  </a:lnTo>
                  <a:lnTo>
                    <a:pt x="3798060" y="1211721"/>
                  </a:lnTo>
                  <a:lnTo>
                    <a:pt x="3796462" y="1221877"/>
                  </a:lnTo>
                  <a:lnTo>
                    <a:pt x="3794696" y="1231576"/>
                  </a:lnTo>
                  <a:lnTo>
                    <a:pt x="3801789" y="1241262"/>
                  </a:lnTo>
                  <a:lnTo>
                    <a:pt x="3810143" y="1246069"/>
                  </a:lnTo>
                  <a:lnTo>
                    <a:pt x="3819122" y="1245419"/>
                  </a:lnTo>
                  <a:lnTo>
                    <a:pt x="3828087" y="1238734"/>
                  </a:lnTo>
                  <a:lnTo>
                    <a:pt x="3832656" y="1231345"/>
                  </a:lnTo>
                  <a:lnTo>
                    <a:pt x="3835567" y="1222408"/>
                  </a:lnTo>
                  <a:lnTo>
                    <a:pt x="3837730" y="1212814"/>
                  </a:lnTo>
                  <a:lnTo>
                    <a:pt x="3840059" y="1203453"/>
                  </a:lnTo>
                  <a:lnTo>
                    <a:pt x="3830558" y="1200741"/>
                  </a:lnTo>
                  <a:lnTo>
                    <a:pt x="3820867" y="1197640"/>
                  </a:lnTo>
                  <a:lnTo>
                    <a:pt x="3812032" y="1195889"/>
                  </a:lnTo>
                  <a:close/>
                </a:path>
                <a:path w="5288280" h="8138159">
                  <a:moveTo>
                    <a:pt x="3773915" y="1000674"/>
                  </a:moveTo>
                  <a:lnTo>
                    <a:pt x="3769805" y="1005107"/>
                  </a:lnTo>
                  <a:lnTo>
                    <a:pt x="3761444" y="1010895"/>
                  </a:lnTo>
                  <a:lnTo>
                    <a:pt x="3762201" y="1013531"/>
                  </a:lnTo>
                  <a:lnTo>
                    <a:pt x="3765582" y="1020689"/>
                  </a:lnTo>
                  <a:lnTo>
                    <a:pt x="3769608" y="1027650"/>
                  </a:lnTo>
                  <a:lnTo>
                    <a:pt x="3778233" y="1041319"/>
                  </a:lnTo>
                  <a:lnTo>
                    <a:pt x="3782343" y="1036886"/>
                  </a:lnTo>
                  <a:lnTo>
                    <a:pt x="3790703" y="1031098"/>
                  </a:lnTo>
                  <a:lnTo>
                    <a:pt x="3789664" y="1028851"/>
                  </a:lnTo>
                  <a:lnTo>
                    <a:pt x="3786453" y="1021515"/>
                  </a:lnTo>
                  <a:lnTo>
                    <a:pt x="3782524" y="1014518"/>
                  </a:lnTo>
                  <a:lnTo>
                    <a:pt x="3778227" y="1007643"/>
                  </a:lnTo>
                  <a:lnTo>
                    <a:pt x="3773915" y="1000674"/>
                  </a:lnTo>
                  <a:close/>
                </a:path>
                <a:path w="5288280" h="8138159">
                  <a:moveTo>
                    <a:pt x="3706453" y="572893"/>
                  </a:moveTo>
                  <a:lnTo>
                    <a:pt x="3702290" y="576989"/>
                  </a:lnTo>
                  <a:lnTo>
                    <a:pt x="3698409" y="580697"/>
                  </a:lnTo>
                  <a:lnTo>
                    <a:pt x="3694246" y="584794"/>
                  </a:lnTo>
                  <a:lnTo>
                    <a:pt x="3710842" y="611805"/>
                  </a:lnTo>
                  <a:lnTo>
                    <a:pt x="3715005" y="607708"/>
                  </a:lnTo>
                  <a:lnTo>
                    <a:pt x="3723312" y="601584"/>
                  </a:lnTo>
                  <a:lnTo>
                    <a:pt x="3722326" y="599672"/>
                  </a:lnTo>
                  <a:lnTo>
                    <a:pt x="3718984" y="592766"/>
                  </a:lnTo>
                  <a:lnTo>
                    <a:pt x="3714998" y="586058"/>
                  </a:lnTo>
                  <a:lnTo>
                    <a:pt x="3706453" y="572893"/>
                  </a:lnTo>
                  <a:close/>
                </a:path>
                <a:path w="5288280" h="8138159">
                  <a:moveTo>
                    <a:pt x="4719226" y="6653662"/>
                  </a:moveTo>
                  <a:lnTo>
                    <a:pt x="4719495" y="6655376"/>
                  </a:lnTo>
                  <a:lnTo>
                    <a:pt x="4719957" y="6656130"/>
                  </a:lnTo>
                  <a:lnTo>
                    <a:pt x="4720648" y="6656160"/>
                  </a:lnTo>
                  <a:lnTo>
                    <a:pt x="4721669" y="6656103"/>
                  </a:lnTo>
                  <a:lnTo>
                    <a:pt x="4722355" y="6656098"/>
                  </a:lnTo>
                  <a:lnTo>
                    <a:pt x="4722091" y="6654418"/>
                  </a:lnTo>
                  <a:lnTo>
                    <a:pt x="4721624" y="6653630"/>
                  </a:lnTo>
                  <a:lnTo>
                    <a:pt x="4720933" y="6653601"/>
                  </a:lnTo>
                  <a:lnTo>
                    <a:pt x="4719918" y="6653691"/>
                  </a:lnTo>
                  <a:lnTo>
                    <a:pt x="4719226" y="6653662"/>
                  </a:lnTo>
                  <a:close/>
                </a:path>
                <a:path w="5288280" h="8138159">
                  <a:moveTo>
                    <a:pt x="4658867" y="6590576"/>
                  </a:moveTo>
                  <a:lnTo>
                    <a:pt x="4652317" y="6594811"/>
                  </a:lnTo>
                  <a:lnTo>
                    <a:pt x="4646246" y="6602306"/>
                  </a:lnTo>
                  <a:lnTo>
                    <a:pt x="4641863" y="6611118"/>
                  </a:lnTo>
                  <a:lnTo>
                    <a:pt x="4640374" y="6619305"/>
                  </a:lnTo>
                  <a:lnTo>
                    <a:pt x="4644378" y="6634190"/>
                  </a:lnTo>
                  <a:lnTo>
                    <a:pt x="4653553" y="6644497"/>
                  </a:lnTo>
                  <a:lnTo>
                    <a:pt x="4666423" y="6650873"/>
                  </a:lnTo>
                  <a:lnTo>
                    <a:pt x="4681514" y="6653966"/>
                  </a:lnTo>
                  <a:lnTo>
                    <a:pt x="4690916" y="6654477"/>
                  </a:lnTo>
                  <a:lnTo>
                    <a:pt x="4700292" y="6654408"/>
                  </a:lnTo>
                  <a:lnTo>
                    <a:pt x="4718891" y="6653715"/>
                  </a:lnTo>
                  <a:lnTo>
                    <a:pt x="4716056" y="6644699"/>
                  </a:lnTo>
                  <a:lnTo>
                    <a:pt x="4697537" y="6605366"/>
                  </a:lnTo>
                  <a:lnTo>
                    <a:pt x="4674368" y="6589449"/>
                  </a:lnTo>
                  <a:lnTo>
                    <a:pt x="4658867" y="6590576"/>
                  </a:lnTo>
                  <a:close/>
                </a:path>
                <a:path w="5288280" h="8138159">
                  <a:moveTo>
                    <a:pt x="3741256" y="794707"/>
                  </a:moveTo>
                  <a:lnTo>
                    <a:pt x="3737762" y="798699"/>
                  </a:lnTo>
                  <a:lnTo>
                    <a:pt x="3734604" y="802638"/>
                  </a:lnTo>
                  <a:lnTo>
                    <a:pt x="3731111" y="806630"/>
                  </a:lnTo>
                  <a:lnTo>
                    <a:pt x="3743061" y="817152"/>
                  </a:lnTo>
                  <a:lnTo>
                    <a:pt x="3746501" y="812824"/>
                  </a:lnTo>
                  <a:lnTo>
                    <a:pt x="3752727" y="808748"/>
                  </a:lnTo>
                  <a:lnTo>
                    <a:pt x="3752237" y="801249"/>
                  </a:lnTo>
                  <a:lnTo>
                    <a:pt x="3745186" y="797879"/>
                  </a:lnTo>
                  <a:lnTo>
                    <a:pt x="3741256" y="794707"/>
                  </a:lnTo>
                  <a:close/>
                </a:path>
                <a:path w="5288280" h="8138159">
                  <a:moveTo>
                    <a:pt x="4831406" y="7099531"/>
                  </a:moveTo>
                  <a:lnTo>
                    <a:pt x="4822151" y="7103820"/>
                  </a:lnTo>
                  <a:lnTo>
                    <a:pt x="4817608" y="7110860"/>
                  </a:lnTo>
                  <a:lnTo>
                    <a:pt x="4817536" y="7119736"/>
                  </a:lnTo>
                  <a:lnTo>
                    <a:pt x="4821696" y="7129533"/>
                  </a:lnTo>
                  <a:lnTo>
                    <a:pt x="4855670" y="7142591"/>
                  </a:lnTo>
                  <a:lnTo>
                    <a:pt x="4858712" y="7133641"/>
                  </a:lnTo>
                  <a:lnTo>
                    <a:pt x="4862137" y="7124466"/>
                  </a:lnTo>
                  <a:lnTo>
                    <a:pt x="4864198" y="7116028"/>
                  </a:lnTo>
                  <a:lnTo>
                    <a:pt x="4863146" y="7109290"/>
                  </a:lnTo>
                  <a:lnTo>
                    <a:pt x="4857944" y="7104370"/>
                  </a:lnTo>
                  <a:lnTo>
                    <a:pt x="4849548" y="7100838"/>
                  </a:lnTo>
                  <a:lnTo>
                    <a:pt x="4840016" y="7099093"/>
                  </a:lnTo>
                  <a:lnTo>
                    <a:pt x="4831406" y="7099531"/>
                  </a:lnTo>
                  <a:close/>
                </a:path>
                <a:path w="5288280" h="8138159">
                  <a:moveTo>
                    <a:pt x="4592170" y="6164734"/>
                  </a:moveTo>
                  <a:lnTo>
                    <a:pt x="4583479" y="6166983"/>
                  </a:lnTo>
                  <a:lnTo>
                    <a:pt x="4576542" y="6173838"/>
                  </a:lnTo>
                  <a:lnTo>
                    <a:pt x="4571810" y="6184499"/>
                  </a:lnTo>
                  <a:lnTo>
                    <a:pt x="4576248" y="6193539"/>
                  </a:lnTo>
                  <a:lnTo>
                    <a:pt x="4580608" y="6203104"/>
                  </a:lnTo>
                  <a:lnTo>
                    <a:pt x="4585267" y="6210886"/>
                  </a:lnTo>
                  <a:lnTo>
                    <a:pt x="4590603" y="6214574"/>
                  </a:lnTo>
                  <a:lnTo>
                    <a:pt x="4598536" y="6213545"/>
                  </a:lnTo>
                  <a:lnTo>
                    <a:pt x="4606896" y="6209294"/>
                  </a:lnTo>
                  <a:lnTo>
                    <a:pt x="4615481" y="6203606"/>
                  </a:lnTo>
                  <a:lnTo>
                    <a:pt x="4624089" y="6198267"/>
                  </a:lnTo>
                  <a:lnTo>
                    <a:pt x="4619041" y="6189954"/>
                  </a:lnTo>
                  <a:lnTo>
                    <a:pt x="4614145" y="6181382"/>
                  </a:lnTo>
                  <a:lnTo>
                    <a:pt x="4608739" y="6173659"/>
                  </a:lnTo>
                  <a:lnTo>
                    <a:pt x="4602159" y="6167892"/>
                  </a:lnTo>
                  <a:lnTo>
                    <a:pt x="4592170" y="6164734"/>
                  </a:lnTo>
                  <a:close/>
                </a:path>
                <a:path w="5288280" h="8138159">
                  <a:moveTo>
                    <a:pt x="4127439" y="3264792"/>
                  </a:moveTo>
                  <a:lnTo>
                    <a:pt x="4118746" y="3301280"/>
                  </a:lnTo>
                  <a:lnTo>
                    <a:pt x="4127999" y="3303848"/>
                  </a:lnTo>
                  <a:lnTo>
                    <a:pt x="4137369" y="3306752"/>
                  </a:lnTo>
                  <a:lnTo>
                    <a:pt x="4146446" y="3308605"/>
                  </a:lnTo>
                  <a:lnTo>
                    <a:pt x="4154818" y="3308018"/>
                  </a:lnTo>
                  <a:lnTo>
                    <a:pt x="4164366" y="3302656"/>
                  </a:lnTo>
                  <a:lnTo>
                    <a:pt x="4169130" y="3294495"/>
                  </a:lnTo>
                  <a:lnTo>
                    <a:pt x="4168761" y="3285201"/>
                  </a:lnTo>
                  <a:lnTo>
                    <a:pt x="4162908" y="3276445"/>
                  </a:lnTo>
                  <a:lnTo>
                    <a:pt x="4155352" y="3271938"/>
                  </a:lnTo>
                  <a:lnTo>
                    <a:pt x="4146358" y="3269141"/>
                  </a:lnTo>
                  <a:lnTo>
                    <a:pt x="4136772" y="3267084"/>
                  </a:lnTo>
                  <a:lnTo>
                    <a:pt x="4127439" y="3264792"/>
                  </a:lnTo>
                  <a:close/>
                </a:path>
                <a:path w="5288280" h="8138159">
                  <a:moveTo>
                    <a:pt x="4302515" y="4297360"/>
                  </a:moveTo>
                  <a:lnTo>
                    <a:pt x="4293286" y="4299389"/>
                  </a:lnTo>
                  <a:lnTo>
                    <a:pt x="4286190" y="4305991"/>
                  </a:lnTo>
                  <a:lnTo>
                    <a:pt x="4282174" y="4316629"/>
                  </a:lnTo>
                  <a:lnTo>
                    <a:pt x="4282338" y="4331825"/>
                  </a:lnTo>
                  <a:lnTo>
                    <a:pt x="4287933" y="4343489"/>
                  </a:lnTo>
                  <a:lnTo>
                    <a:pt x="4298261" y="4350859"/>
                  </a:lnTo>
                  <a:lnTo>
                    <a:pt x="4312624" y="4353174"/>
                  </a:lnTo>
                  <a:lnTo>
                    <a:pt x="4318629" y="4350252"/>
                  </a:lnTo>
                  <a:lnTo>
                    <a:pt x="4324488" y="4343737"/>
                  </a:lnTo>
                  <a:lnTo>
                    <a:pt x="4330299" y="4335680"/>
                  </a:lnTo>
                  <a:lnTo>
                    <a:pt x="4336157" y="4328132"/>
                  </a:lnTo>
                  <a:lnTo>
                    <a:pt x="4330667" y="4320562"/>
                  </a:lnTo>
                  <a:lnTo>
                    <a:pt x="4325332" y="4312741"/>
                  </a:lnTo>
                  <a:lnTo>
                    <a:pt x="4319602" y="4305693"/>
                  </a:lnTo>
                  <a:lnTo>
                    <a:pt x="4312932" y="4300439"/>
                  </a:lnTo>
                  <a:lnTo>
                    <a:pt x="4302515" y="4297360"/>
                  </a:lnTo>
                  <a:close/>
                </a:path>
                <a:path w="5288280" h="8138159">
                  <a:moveTo>
                    <a:pt x="4260695" y="4107531"/>
                  </a:moveTo>
                  <a:lnTo>
                    <a:pt x="4258343" y="4115137"/>
                  </a:lnTo>
                  <a:lnTo>
                    <a:pt x="4256090" y="4122759"/>
                  </a:lnTo>
                  <a:lnTo>
                    <a:pt x="4253909" y="4130435"/>
                  </a:lnTo>
                  <a:lnTo>
                    <a:pt x="4251776" y="4138201"/>
                  </a:lnTo>
                  <a:lnTo>
                    <a:pt x="4261646" y="4144228"/>
                  </a:lnTo>
                  <a:lnTo>
                    <a:pt x="4266970" y="4147525"/>
                  </a:lnTo>
                  <a:lnTo>
                    <a:pt x="4269281" y="4139726"/>
                  </a:lnTo>
                  <a:lnTo>
                    <a:pt x="4271696" y="4131976"/>
                  </a:lnTo>
                  <a:lnTo>
                    <a:pt x="4273797" y="4124275"/>
                  </a:lnTo>
                  <a:lnTo>
                    <a:pt x="4275166" y="4116624"/>
                  </a:lnTo>
                  <a:lnTo>
                    <a:pt x="4275467" y="4114166"/>
                  </a:lnTo>
                  <a:lnTo>
                    <a:pt x="4265630" y="4110544"/>
                  </a:lnTo>
                  <a:lnTo>
                    <a:pt x="4260695" y="4107531"/>
                  </a:lnTo>
                  <a:close/>
                </a:path>
                <a:path w="5288280" h="8138159">
                  <a:moveTo>
                    <a:pt x="4305240" y="5045239"/>
                  </a:moveTo>
                  <a:lnTo>
                    <a:pt x="4294047" y="5050578"/>
                  </a:lnTo>
                  <a:lnTo>
                    <a:pt x="4287350" y="5061191"/>
                  </a:lnTo>
                  <a:lnTo>
                    <a:pt x="4285945" y="5075791"/>
                  </a:lnTo>
                  <a:lnTo>
                    <a:pt x="4288862" y="5081769"/>
                  </a:lnTo>
                  <a:lnTo>
                    <a:pt x="4295365" y="5087420"/>
                  </a:lnTo>
                  <a:lnTo>
                    <a:pt x="4303455" y="5092932"/>
                  </a:lnTo>
                  <a:lnTo>
                    <a:pt x="4311134" y="5098492"/>
                  </a:lnTo>
                  <a:lnTo>
                    <a:pt x="4318662" y="5093148"/>
                  </a:lnTo>
                  <a:lnTo>
                    <a:pt x="4326713" y="5087848"/>
                  </a:lnTo>
                  <a:lnTo>
                    <a:pt x="4333314" y="5082329"/>
                  </a:lnTo>
                  <a:lnTo>
                    <a:pt x="4336492" y="5076331"/>
                  </a:lnTo>
                  <a:lnTo>
                    <a:pt x="4335622" y="5067997"/>
                  </a:lnTo>
                  <a:lnTo>
                    <a:pt x="4331895" y="5058793"/>
                  </a:lnTo>
                  <a:lnTo>
                    <a:pt x="4326365" y="5050860"/>
                  </a:lnTo>
                  <a:lnTo>
                    <a:pt x="4320134" y="5046459"/>
                  </a:lnTo>
                  <a:lnTo>
                    <a:pt x="4305240" y="5045239"/>
                  </a:lnTo>
                  <a:close/>
                </a:path>
                <a:path w="5288280" h="8138159">
                  <a:moveTo>
                    <a:pt x="3784874" y="1740009"/>
                  </a:moveTo>
                  <a:lnTo>
                    <a:pt x="3779143" y="1742663"/>
                  </a:lnTo>
                  <a:lnTo>
                    <a:pt x="3773603" y="1748579"/>
                  </a:lnTo>
                  <a:lnTo>
                    <a:pt x="3768154" y="1755901"/>
                  </a:lnTo>
                  <a:lnTo>
                    <a:pt x="3762700" y="1762772"/>
                  </a:lnTo>
                  <a:lnTo>
                    <a:pt x="3767727" y="1770028"/>
                  </a:lnTo>
                  <a:lnTo>
                    <a:pt x="3772734" y="1777770"/>
                  </a:lnTo>
                  <a:lnTo>
                    <a:pt x="3777992" y="1784247"/>
                  </a:lnTo>
                  <a:lnTo>
                    <a:pt x="3783775" y="1787703"/>
                  </a:lnTo>
                  <a:lnTo>
                    <a:pt x="3791325" y="1786970"/>
                  </a:lnTo>
                  <a:lnTo>
                    <a:pt x="3799873" y="1783369"/>
                  </a:lnTo>
                  <a:lnTo>
                    <a:pt x="3807308" y="1778006"/>
                  </a:lnTo>
                  <a:lnTo>
                    <a:pt x="3811518" y="1771987"/>
                  </a:lnTo>
                  <a:lnTo>
                    <a:pt x="3813396" y="1757810"/>
                  </a:lnTo>
                  <a:lnTo>
                    <a:pt x="3808561" y="1747399"/>
                  </a:lnTo>
                  <a:lnTo>
                    <a:pt x="3798543" y="1741287"/>
                  </a:lnTo>
                  <a:lnTo>
                    <a:pt x="3784874" y="1740009"/>
                  </a:lnTo>
                  <a:close/>
                </a:path>
                <a:path w="5288280" h="8138159">
                  <a:moveTo>
                    <a:pt x="4055654" y="3384872"/>
                  </a:moveTo>
                  <a:lnTo>
                    <a:pt x="4047258" y="3389374"/>
                  </a:lnTo>
                  <a:lnTo>
                    <a:pt x="4038540" y="3393669"/>
                  </a:lnTo>
                  <a:lnTo>
                    <a:pt x="4030989" y="3398426"/>
                  </a:lnTo>
                  <a:lnTo>
                    <a:pt x="4026094" y="3404317"/>
                  </a:lnTo>
                  <a:lnTo>
                    <a:pt x="4025691" y="3411768"/>
                  </a:lnTo>
                  <a:lnTo>
                    <a:pt x="4028237" y="3420983"/>
                  </a:lnTo>
                  <a:lnTo>
                    <a:pt x="4032806" y="3429559"/>
                  </a:lnTo>
                  <a:lnTo>
                    <a:pt x="4038474" y="3435088"/>
                  </a:lnTo>
                  <a:lnTo>
                    <a:pt x="4052840" y="3439167"/>
                  </a:lnTo>
                  <a:lnTo>
                    <a:pt x="4064485" y="3435957"/>
                  </a:lnTo>
                  <a:lnTo>
                    <a:pt x="4072556" y="3426787"/>
                  </a:lnTo>
                  <a:lnTo>
                    <a:pt x="4076199" y="3412985"/>
                  </a:lnTo>
                  <a:lnTo>
                    <a:pt x="4074312" y="3406254"/>
                  </a:lnTo>
                  <a:lnTo>
                    <a:pt x="4068935" y="3399231"/>
                  </a:lnTo>
                  <a:lnTo>
                    <a:pt x="4062054" y="3392057"/>
                  </a:lnTo>
                  <a:lnTo>
                    <a:pt x="4055654" y="3384872"/>
                  </a:lnTo>
                  <a:close/>
                </a:path>
                <a:path w="5288280" h="8138159">
                  <a:moveTo>
                    <a:pt x="3886755" y="2345588"/>
                  </a:moveTo>
                  <a:lnTo>
                    <a:pt x="3880350" y="2347228"/>
                  </a:lnTo>
                  <a:lnTo>
                    <a:pt x="3873422" y="2352501"/>
                  </a:lnTo>
                  <a:lnTo>
                    <a:pt x="3866228" y="2359365"/>
                  </a:lnTo>
                  <a:lnTo>
                    <a:pt x="3859028" y="2365779"/>
                  </a:lnTo>
                  <a:lnTo>
                    <a:pt x="3863049" y="2374074"/>
                  </a:lnTo>
                  <a:lnTo>
                    <a:pt x="3866967" y="2382741"/>
                  </a:lnTo>
                  <a:lnTo>
                    <a:pt x="3871408" y="2390228"/>
                  </a:lnTo>
                  <a:lnTo>
                    <a:pt x="3876998" y="2394984"/>
                  </a:lnTo>
                  <a:lnTo>
                    <a:pt x="3884430" y="2395761"/>
                  </a:lnTo>
                  <a:lnTo>
                    <a:pt x="3893577" y="2393718"/>
                  </a:lnTo>
                  <a:lnTo>
                    <a:pt x="3902083" y="2389644"/>
                  </a:lnTo>
                  <a:lnTo>
                    <a:pt x="3907594" y="2384330"/>
                  </a:lnTo>
                  <a:lnTo>
                    <a:pt x="3912056" y="2370238"/>
                  </a:lnTo>
                  <a:lnTo>
                    <a:pt x="3909046" y="2358577"/>
                  </a:lnTo>
                  <a:lnTo>
                    <a:pt x="3900101" y="2350107"/>
                  </a:lnTo>
                  <a:lnTo>
                    <a:pt x="3886755" y="2345588"/>
                  </a:lnTo>
                  <a:close/>
                </a:path>
                <a:path w="5288280" h="8138159">
                  <a:moveTo>
                    <a:pt x="3768439" y="1528054"/>
                  </a:moveTo>
                  <a:lnTo>
                    <a:pt x="3765917" y="1529483"/>
                  </a:lnTo>
                  <a:lnTo>
                    <a:pt x="3758226" y="1533525"/>
                  </a:lnTo>
                  <a:lnTo>
                    <a:pt x="3750901" y="1538252"/>
                  </a:lnTo>
                  <a:lnTo>
                    <a:pt x="3743720" y="1543296"/>
                  </a:lnTo>
                  <a:lnTo>
                    <a:pt x="3736586" y="1548203"/>
                  </a:lnTo>
                  <a:lnTo>
                    <a:pt x="3741397" y="1552614"/>
                  </a:lnTo>
                  <a:lnTo>
                    <a:pt x="3745520" y="1559198"/>
                  </a:lnTo>
                  <a:lnTo>
                    <a:pt x="3751249" y="1560710"/>
                  </a:lnTo>
                  <a:lnTo>
                    <a:pt x="3762068" y="1561633"/>
                  </a:lnTo>
                  <a:lnTo>
                    <a:pt x="3770639" y="1558486"/>
                  </a:lnTo>
                  <a:lnTo>
                    <a:pt x="3776557" y="1551558"/>
                  </a:lnTo>
                  <a:lnTo>
                    <a:pt x="3779417" y="1541139"/>
                  </a:lnTo>
                  <a:lnTo>
                    <a:pt x="3779895" y="1537620"/>
                  </a:lnTo>
                  <a:lnTo>
                    <a:pt x="3768439" y="1528054"/>
                  </a:lnTo>
                  <a:close/>
                </a:path>
                <a:path w="5288280" h="8138159">
                  <a:moveTo>
                    <a:pt x="3828276" y="1935681"/>
                  </a:moveTo>
                  <a:lnTo>
                    <a:pt x="3819880" y="1940184"/>
                  </a:lnTo>
                  <a:lnTo>
                    <a:pt x="3811162" y="1944479"/>
                  </a:lnTo>
                  <a:lnTo>
                    <a:pt x="3803611" y="1949236"/>
                  </a:lnTo>
                  <a:lnTo>
                    <a:pt x="3798716" y="1955127"/>
                  </a:lnTo>
                  <a:lnTo>
                    <a:pt x="3798305" y="1962525"/>
                  </a:lnTo>
                  <a:lnTo>
                    <a:pt x="3800832" y="1971625"/>
                  </a:lnTo>
                  <a:lnTo>
                    <a:pt x="3805383" y="1980085"/>
                  </a:lnTo>
                  <a:lnTo>
                    <a:pt x="3811043" y="1985562"/>
                  </a:lnTo>
                  <a:lnTo>
                    <a:pt x="3825564" y="1989708"/>
                  </a:lnTo>
                  <a:lnTo>
                    <a:pt x="3837173" y="1986369"/>
                  </a:lnTo>
                  <a:lnTo>
                    <a:pt x="3845135" y="1977017"/>
                  </a:lnTo>
                  <a:lnTo>
                    <a:pt x="3848716" y="1963122"/>
                  </a:lnTo>
                  <a:lnTo>
                    <a:pt x="3846837" y="1956449"/>
                  </a:lnTo>
                  <a:lnTo>
                    <a:pt x="3841484" y="1949579"/>
                  </a:lnTo>
                  <a:lnTo>
                    <a:pt x="3834637" y="1942620"/>
                  </a:lnTo>
                  <a:lnTo>
                    <a:pt x="3828276" y="1935681"/>
                  </a:lnTo>
                  <a:close/>
                </a:path>
                <a:path w="5288280" h="8138159">
                  <a:moveTo>
                    <a:pt x="3849409" y="2145270"/>
                  </a:moveTo>
                  <a:lnTo>
                    <a:pt x="3840497" y="2148944"/>
                  </a:lnTo>
                  <a:lnTo>
                    <a:pt x="3832708" y="2154443"/>
                  </a:lnTo>
                  <a:lnTo>
                    <a:pt x="3828202" y="2160558"/>
                  </a:lnTo>
                  <a:lnTo>
                    <a:pt x="3826395" y="2175433"/>
                  </a:lnTo>
                  <a:lnTo>
                    <a:pt x="3831314" y="2186413"/>
                  </a:lnTo>
                  <a:lnTo>
                    <a:pt x="3841585" y="2192937"/>
                  </a:lnTo>
                  <a:lnTo>
                    <a:pt x="3855832" y="2194446"/>
                  </a:lnTo>
                  <a:lnTo>
                    <a:pt x="3861796" y="2191643"/>
                  </a:lnTo>
                  <a:lnTo>
                    <a:pt x="3867546" y="2185420"/>
                  </a:lnTo>
                  <a:lnTo>
                    <a:pt x="3873194" y="2177727"/>
                  </a:lnTo>
                  <a:lnTo>
                    <a:pt x="3878853" y="2170517"/>
                  </a:lnTo>
                  <a:lnTo>
                    <a:pt x="3873744" y="2162775"/>
                  </a:lnTo>
                  <a:lnTo>
                    <a:pt x="3868639" y="2154644"/>
                  </a:lnTo>
                  <a:lnTo>
                    <a:pt x="3863248" y="2147978"/>
                  </a:lnTo>
                  <a:lnTo>
                    <a:pt x="3857284" y="2144631"/>
                  </a:lnTo>
                  <a:lnTo>
                    <a:pt x="3849409" y="2145270"/>
                  </a:lnTo>
                  <a:close/>
                </a:path>
                <a:path w="5288280" h="8138159">
                  <a:moveTo>
                    <a:pt x="4126703" y="3798316"/>
                  </a:moveTo>
                  <a:lnTo>
                    <a:pt x="4118237" y="3803195"/>
                  </a:lnTo>
                  <a:lnTo>
                    <a:pt x="4109469" y="3807993"/>
                  </a:lnTo>
                  <a:lnTo>
                    <a:pt x="4101491" y="3813312"/>
                  </a:lnTo>
                  <a:lnTo>
                    <a:pt x="4095396" y="3819757"/>
                  </a:lnTo>
                  <a:lnTo>
                    <a:pt x="4091510" y="3830444"/>
                  </a:lnTo>
                  <a:lnTo>
                    <a:pt x="4093424" y="3839738"/>
                  </a:lnTo>
                  <a:lnTo>
                    <a:pt x="4100371" y="3846240"/>
                  </a:lnTo>
                  <a:lnTo>
                    <a:pt x="4111585" y="3848553"/>
                  </a:lnTo>
                  <a:lnTo>
                    <a:pt x="4120713" y="3846766"/>
                  </a:lnTo>
                  <a:lnTo>
                    <a:pt x="4130040" y="3842559"/>
                  </a:lnTo>
                  <a:lnTo>
                    <a:pt x="4137834" y="3836784"/>
                  </a:lnTo>
                  <a:lnTo>
                    <a:pt x="4142362" y="3830295"/>
                  </a:lnTo>
                  <a:lnTo>
                    <a:pt x="4141939" y="3823431"/>
                  </a:lnTo>
                  <a:lnTo>
                    <a:pt x="4137785" y="3815345"/>
                  </a:lnTo>
                  <a:lnTo>
                    <a:pt x="4132004" y="3806739"/>
                  </a:lnTo>
                  <a:lnTo>
                    <a:pt x="4126703" y="3798316"/>
                  </a:lnTo>
                  <a:close/>
                </a:path>
                <a:path w="5288280" h="8138159">
                  <a:moveTo>
                    <a:pt x="3569259" y="284841"/>
                  </a:moveTo>
                  <a:lnTo>
                    <a:pt x="3566684" y="285934"/>
                  </a:lnTo>
                  <a:lnTo>
                    <a:pt x="3559695" y="289554"/>
                  </a:lnTo>
                  <a:lnTo>
                    <a:pt x="3553029" y="293801"/>
                  </a:lnTo>
                  <a:lnTo>
                    <a:pt x="3546476" y="298354"/>
                  </a:lnTo>
                  <a:lnTo>
                    <a:pt x="3539823" y="302890"/>
                  </a:lnTo>
                  <a:lnTo>
                    <a:pt x="3544581" y="306964"/>
                  </a:lnTo>
                  <a:lnTo>
                    <a:pt x="3550590" y="314630"/>
                  </a:lnTo>
                  <a:lnTo>
                    <a:pt x="3553218" y="313874"/>
                  </a:lnTo>
                  <a:lnTo>
                    <a:pt x="3560058" y="310223"/>
                  </a:lnTo>
                  <a:lnTo>
                    <a:pt x="3566721" y="305858"/>
                  </a:lnTo>
                  <a:lnTo>
                    <a:pt x="3573335" y="301178"/>
                  </a:lnTo>
                  <a:lnTo>
                    <a:pt x="3580026" y="296582"/>
                  </a:lnTo>
                  <a:lnTo>
                    <a:pt x="3575321" y="292844"/>
                  </a:lnTo>
                  <a:lnTo>
                    <a:pt x="3569259" y="284841"/>
                  </a:lnTo>
                  <a:close/>
                </a:path>
                <a:path w="5288280" h="8138159">
                  <a:moveTo>
                    <a:pt x="3594849" y="489506"/>
                  </a:moveTo>
                  <a:lnTo>
                    <a:pt x="3587995" y="491362"/>
                  </a:lnTo>
                  <a:lnTo>
                    <a:pt x="3581033" y="496624"/>
                  </a:lnTo>
                  <a:lnTo>
                    <a:pt x="3574047" y="503375"/>
                  </a:lnTo>
                  <a:lnTo>
                    <a:pt x="3567122" y="509697"/>
                  </a:lnTo>
                  <a:lnTo>
                    <a:pt x="3571446" y="517945"/>
                  </a:lnTo>
                  <a:lnTo>
                    <a:pt x="3575731" y="526554"/>
                  </a:lnTo>
                  <a:lnTo>
                    <a:pt x="3580539" y="533984"/>
                  </a:lnTo>
                  <a:lnTo>
                    <a:pt x="3586432" y="538692"/>
                  </a:lnTo>
                  <a:lnTo>
                    <a:pt x="3593756" y="539120"/>
                  </a:lnTo>
                  <a:lnTo>
                    <a:pt x="3602712" y="536612"/>
                  </a:lnTo>
                  <a:lnTo>
                    <a:pt x="3611027" y="532073"/>
                  </a:lnTo>
                  <a:lnTo>
                    <a:pt x="3616430" y="526410"/>
                  </a:lnTo>
                  <a:lnTo>
                    <a:pt x="3620716" y="512227"/>
                  </a:lnTo>
                  <a:lnTo>
                    <a:pt x="3617643" y="500780"/>
                  </a:lnTo>
                  <a:lnTo>
                    <a:pt x="3608569" y="492923"/>
                  </a:lnTo>
                  <a:lnTo>
                    <a:pt x="3594849" y="489506"/>
                  </a:lnTo>
                  <a:close/>
                </a:path>
                <a:path w="5288280" h="8138159">
                  <a:moveTo>
                    <a:pt x="4008821" y="3186854"/>
                  </a:moveTo>
                  <a:lnTo>
                    <a:pt x="3998654" y="3193055"/>
                  </a:lnTo>
                  <a:lnTo>
                    <a:pt x="3993400" y="3203909"/>
                  </a:lnTo>
                  <a:lnTo>
                    <a:pt x="3993813" y="3218264"/>
                  </a:lnTo>
                  <a:lnTo>
                    <a:pt x="3997270" y="3223549"/>
                  </a:lnTo>
                  <a:lnTo>
                    <a:pt x="4004032" y="3228153"/>
                  </a:lnTo>
                  <a:lnTo>
                    <a:pt x="4012166" y="3232478"/>
                  </a:lnTo>
                  <a:lnTo>
                    <a:pt x="4019740" y="3236923"/>
                  </a:lnTo>
                  <a:lnTo>
                    <a:pt x="4026309" y="3231072"/>
                  </a:lnTo>
                  <a:lnTo>
                    <a:pt x="4033256" y="3225161"/>
                  </a:lnTo>
                  <a:lnTo>
                    <a:pt x="4038781" y="3219215"/>
                  </a:lnTo>
                  <a:lnTo>
                    <a:pt x="4041086" y="3213257"/>
                  </a:lnTo>
                  <a:lnTo>
                    <a:pt x="4039478" y="3205299"/>
                  </a:lnTo>
                  <a:lnTo>
                    <a:pt x="4035115" y="3196804"/>
                  </a:lnTo>
                  <a:lnTo>
                    <a:pt x="4029253" y="3189836"/>
                  </a:lnTo>
                  <a:lnTo>
                    <a:pt x="4023150" y="3186457"/>
                  </a:lnTo>
                  <a:lnTo>
                    <a:pt x="4008821" y="3186854"/>
                  </a:lnTo>
                  <a:close/>
                </a:path>
                <a:path w="5288280" h="8138159">
                  <a:moveTo>
                    <a:pt x="4078105" y="3594350"/>
                  </a:moveTo>
                  <a:lnTo>
                    <a:pt x="4069508" y="3597878"/>
                  </a:lnTo>
                  <a:lnTo>
                    <a:pt x="4061971" y="3603241"/>
                  </a:lnTo>
                  <a:lnTo>
                    <a:pt x="4057590" y="3609433"/>
                  </a:lnTo>
                  <a:lnTo>
                    <a:pt x="4055704" y="3623562"/>
                  </a:lnTo>
                  <a:lnTo>
                    <a:pt x="4060527" y="3633895"/>
                  </a:lnTo>
                  <a:lnTo>
                    <a:pt x="4070543" y="3639991"/>
                  </a:lnTo>
                  <a:lnTo>
                    <a:pt x="4084234" y="3641410"/>
                  </a:lnTo>
                  <a:lnTo>
                    <a:pt x="4090105" y="3638734"/>
                  </a:lnTo>
                  <a:lnTo>
                    <a:pt x="4095630" y="3632821"/>
                  </a:lnTo>
                  <a:lnTo>
                    <a:pt x="4101000" y="3625511"/>
                  </a:lnTo>
                  <a:lnTo>
                    <a:pt x="4106408" y="3618647"/>
                  </a:lnTo>
                  <a:lnTo>
                    <a:pt x="4101404" y="3611194"/>
                  </a:lnTo>
                  <a:lnTo>
                    <a:pt x="4096471" y="3603332"/>
                  </a:lnTo>
                  <a:lnTo>
                    <a:pt x="4091368" y="3596939"/>
                  </a:lnTo>
                  <a:lnTo>
                    <a:pt x="4085667" y="3593664"/>
                  </a:lnTo>
                  <a:lnTo>
                    <a:pt x="4078105" y="3594350"/>
                  </a:lnTo>
                  <a:close/>
                </a:path>
                <a:path w="5288280" h="8138159">
                  <a:moveTo>
                    <a:pt x="4159777" y="4020057"/>
                  </a:moveTo>
                  <a:lnTo>
                    <a:pt x="4157203" y="4021150"/>
                  </a:lnTo>
                  <a:lnTo>
                    <a:pt x="4149134" y="4024800"/>
                  </a:lnTo>
                  <a:lnTo>
                    <a:pt x="4141357" y="4029275"/>
                  </a:lnTo>
                  <a:lnTo>
                    <a:pt x="4126039" y="4039125"/>
                  </a:lnTo>
                  <a:lnTo>
                    <a:pt x="4130850" y="4043536"/>
                  </a:lnTo>
                  <a:lnTo>
                    <a:pt x="4135025" y="4050456"/>
                  </a:lnTo>
                  <a:lnTo>
                    <a:pt x="4140420" y="4052021"/>
                  </a:lnTo>
                  <a:lnTo>
                    <a:pt x="4151174" y="4053319"/>
                  </a:lnTo>
                  <a:lnTo>
                    <a:pt x="4159983" y="4050630"/>
                  </a:lnTo>
                  <a:lnTo>
                    <a:pt x="4166453" y="4044110"/>
                  </a:lnTo>
                  <a:lnTo>
                    <a:pt x="4170191" y="4033920"/>
                  </a:lnTo>
                  <a:lnTo>
                    <a:pt x="4170669" y="4030401"/>
                  </a:lnTo>
                  <a:lnTo>
                    <a:pt x="4159777" y="4020057"/>
                  </a:lnTo>
                  <a:close/>
                </a:path>
                <a:path w="5288280" h="8138159">
                  <a:moveTo>
                    <a:pt x="3648795" y="901157"/>
                  </a:moveTo>
                  <a:lnTo>
                    <a:pt x="3643445" y="905004"/>
                  </a:lnTo>
                  <a:lnTo>
                    <a:pt x="3638958" y="912300"/>
                  </a:lnTo>
                  <a:lnTo>
                    <a:pt x="3634824" y="921025"/>
                  </a:lnTo>
                  <a:lnTo>
                    <a:pt x="3630533" y="929161"/>
                  </a:lnTo>
                  <a:lnTo>
                    <a:pt x="3636632" y="935763"/>
                  </a:lnTo>
                  <a:lnTo>
                    <a:pt x="3642796" y="942776"/>
                  </a:lnTo>
                  <a:lnTo>
                    <a:pt x="3648983" y="948299"/>
                  </a:lnTo>
                  <a:lnTo>
                    <a:pt x="3655154" y="950436"/>
                  </a:lnTo>
                  <a:lnTo>
                    <a:pt x="3663407" y="948576"/>
                  </a:lnTo>
                  <a:lnTo>
                    <a:pt x="3672295" y="944001"/>
                  </a:lnTo>
                  <a:lnTo>
                    <a:pt x="3679598" y="937932"/>
                  </a:lnTo>
                  <a:lnTo>
                    <a:pt x="3683092" y="931589"/>
                  </a:lnTo>
                  <a:lnTo>
                    <a:pt x="3682045" y="916473"/>
                  </a:lnTo>
                  <a:lnTo>
                    <a:pt x="3675238" y="905876"/>
                  </a:lnTo>
                  <a:lnTo>
                    <a:pt x="3663785" y="900527"/>
                  </a:lnTo>
                  <a:lnTo>
                    <a:pt x="3648795" y="901157"/>
                  </a:lnTo>
                  <a:close/>
                </a:path>
                <a:path w="5288280" h="8138159">
                  <a:moveTo>
                    <a:pt x="4547501" y="7243835"/>
                  </a:moveTo>
                  <a:lnTo>
                    <a:pt x="4543333" y="7247898"/>
                  </a:lnTo>
                  <a:lnTo>
                    <a:pt x="4534930" y="7253417"/>
                  </a:lnTo>
                  <a:lnTo>
                    <a:pt x="4535969" y="7255665"/>
                  </a:lnTo>
                  <a:lnTo>
                    <a:pt x="4538899" y="7262887"/>
                  </a:lnTo>
                  <a:lnTo>
                    <a:pt x="4542531" y="7269864"/>
                  </a:lnTo>
                  <a:lnTo>
                    <a:pt x="4546493" y="7276776"/>
                  </a:lnTo>
                  <a:lnTo>
                    <a:pt x="4550310" y="7283615"/>
                  </a:lnTo>
                  <a:lnTo>
                    <a:pt x="4554829" y="7279600"/>
                  </a:lnTo>
                  <a:lnTo>
                    <a:pt x="4563242" y="7274148"/>
                  </a:lnTo>
                  <a:lnTo>
                    <a:pt x="4562559" y="7271982"/>
                  </a:lnTo>
                  <a:lnTo>
                    <a:pt x="4559418" y="7264715"/>
                  </a:lnTo>
                  <a:lnTo>
                    <a:pt x="4555638" y="7257684"/>
                  </a:lnTo>
                  <a:lnTo>
                    <a:pt x="4551554" y="7250765"/>
                  </a:lnTo>
                  <a:lnTo>
                    <a:pt x="4547501" y="7243835"/>
                  </a:lnTo>
                  <a:close/>
                </a:path>
                <a:path w="5288280" h="8138159">
                  <a:moveTo>
                    <a:pt x="4179263" y="4206326"/>
                  </a:moveTo>
                  <a:lnTo>
                    <a:pt x="4158891" y="4211314"/>
                  </a:lnTo>
                  <a:lnTo>
                    <a:pt x="4147671" y="4220484"/>
                  </a:lnTo>
                  <a:lnTo>
                    <a:pt x="4141903" y="4233221"/>
                  </a:lnTo>
                  <a:lnTo>
                    <a:pt x="4141083" y="4247958"/>
                  </a:lnTo>
                  <a:lnTo>
                    <a:pt x="4144707" y="4263127"/>
                  </a:lnTo>
                  <a:lnTo>
                    <a:pt x="4152006" y="4276246"/>
                  </a:lnTo>
                  <a:lnTo>
                    <a:pt x="4162064" y="4285413"/>
                  </a:lnTo>
                  <a:lnTo>
                    <a:pt x="4174914" y="4289816"/>
                  </a:lnTo>
                  <a:lnTo>
                    <a:pt x="4190590" y="4288642"/>
                  </a:lnTo>
                  <a:lnTo>
                    <a:pt x="4203907" y="4280327"/>
                  </a:lnTo>
                  <a:lnTo>
                    <a:pt x="4213144" y="4269392"/>
                  </a:lnTo>
                  <a:lnTo>
                    <a:pt x="4217704" y="4256544"/>
                  </a:lnTo>
                  <a:lnTo>
                    <a:pt x="4216990" y="4242489"/>
                  </a:lnTo>
                  <a:lnTo>
                    <a:pt x="4209097" y="4223631"/>
                  </a:lnTo>
                  <a:lnTo>
                    <a:pt x="4196259" y="4211004"/>
                  </a:lnTo>
                  <a:lnTo>
                    <a:pt x="4179263" y="4206326"/>
                  </a:lnTo>
                  <a:close/>
                </a:path>
                <a:path w="5288280" h="8138159">
                  <a:moveTo>
                    <a:pt x="4513607" y="7038751"/>
                  </a:moveTo>
                  <a:lnTo>
                    <a:pt x="4506114" y="7047881"/>
                  </a:lnTo>
                  <a:lnTo>
                    <a:pt x="4502376" y="7052496"/>
                  </a:lnTo>
                  <a:lnTo>
                    <a:pt x="4519982" y="7079383"/>
                  </a:lnTo>
                  <a:lnTo>
                    <a:pt x="4523726" y="7074801"/>
                  </a:lnTo>
                  <a:lnTo>
                    <a:pt x="4531656" y="7068461"/>
                  </a:lnTo>
                  <a:lnTo>
                    <a:pt x="4530580" y="7065978"/>
                  </a:lnTo>
                  <a:lnTo>
                    <a:pt x="4527095" y="7058876"/>
                  </a:lnTo>
                  <a:lnTo>
                    <a:pt x="4522822" y="7052082"/>
                  </a:lnTo>
                  <a:lnTo>
                    <a:pt x="4518184" y="7045429"/>
                  </a:lnTo>
                  <a:lnTo>
                    <a:pt x="4513607" y="7038751"/>
                  </a:lnTo>
                  <a:close/>
                </a:path>
                <a:path w="5288280" h="8138159">
                  <a:moveTo>
                    <a:pt x="4482976" y="6834773"/>
                  </a:moveTo>
                  <a:lnTo>
                    <a:pt x="4478839" y="6839038"/>
                  </a:lnTo>
                  <a:lnTo>
                    <a:pt x="4470489" y="6844894"/>
                  </a:lnTo>
                  <a:lnTo>
                    <a:pt x="4471560" y="6847343"/>
                  </a:lnTo>
                  <a:lnTo>
                    <a:pt x="4474576" y="6854701"/>
                  </a:lnTo>
                  <a:lnTo>
                    <a:pt x="4478418" y="6861784"/>
                  </a:lnTo>
                  <a:lnTo>
                    <a:pt x="4482688" y="6868729"/>
                  </a:lnTo>
                  <a:lnTo>
                    <a:pt x="4486990" y="6875673"/>
                  </a:lnTo>
                  <a:lnTo>
                    <a:pt x="4490797" y="6871494"/>
                  </a:lnTo>
                  <a:lnTo>
                    <a:pt x="4499163" y="6865739"/>
                  </a:lnTo>
                  <a:lnTo>
                    <a:pt x="4498432" y="6863271"/>
                  </a:lnTo>
                  <a:lnTo>
                    <a:pt x="4495223" y="6855912"/>
                  </a:lnTo>
                  <a:lnTo>
                    <a:pt x="4491312" y="6848798"/>
                  </a:lnTo>
                  <a:lnTo>
                    <a:pt x="4487098" y="6841796"/>
                  </a:lnTo>
                  <a:lnTo>
                    <a:pt x="4482976" y="6834773"/>
                  </a:lnTo>
                  <a:close/>
                </a:path>
                <a:path w="5288280" h="8138159">
                  <a:moveTo>
                    <a:pt x="3982698" y="2978958"/>
                  </a:moveTo>
                  <a:lnTo>
                    <a:pt x="3977381" y="2982095"/>
                  </a:lnTo>
                  <a:lnTo>
                    <a:pt x="3972676" y="2988106"/>
                  </a:lnTo>
                  <a:lnTo>
                    <a:pt x="3968232" y="2995368"/>
                  </a:lnTo>
                  <a:lnTo>
                    <a:pt x="3963697" y="3002256"/>
                  </a:lnTo>
                  <a:lnTo>
                    <a:pt x="3969933" y="3008396"/>
                  </a:lnTo>
                  <a:lnTo>
                    <a:pt x="3976192" y="3014888"/>
                  </a:lnTo>
                  <a:lnTo>
                    <a:pt x="3982597" y="3020259"/>
                  </a:lnTo>
                  <a:lnTo>
                    <a:pt x="3989271" y="3023038"/>
                  </a:lnTo>
                  <a:lnTo>
                    <a:pt x="3996718" y="3021826"/>
                  </a:lnTo>
                  <a:lnTo>
                    <a:pt x="4005027" y="3017897"/>
                  </a:lnTo>
                  <a:lnTo>
                    <a:pt x="4011948" y="3012506"/>
                  </a:lnTo>
                  <a:lnTo>
                    <a:pt x="4015233" y="3006912"/>
                  </a:lnTo>
                  <a:lnTo>
                    <a:pt x="4014357" y="2992441"/>
                  </a:lnTo>
                  <a:lnTo>
                    <a:pt x="4007691" y="2982914"/>
                  </a:lnTo>
                  <a:lnTo>
                    <a:pt x="3996663" y="2978397"/>
                  </a:lnTo>
                  <a:lnTo>
                    <a:pt x="3982698" y="2978958"/>
                  </a:lnTo>
                  <a:close/>
                </a:path>
                <a:path w="5288280" h="8138159">
                  <a:moveTo>
                    <a:pt x="4578504" y="7447995"/>
                  </a:moveTo>
                  <a:lnTo>
                    <a:pt x="4566983" y="7459892"/>
                  </a:lnTo>
                  <a:lnTo>
                    <a:pt x="4570899" y="7466457"/>
                  </a:lnTo>
                  <a:lnTo>
                    <a:pt x="4578857" y="7479576"/>
                  </a:lnTo>
                  <a:lnTo>
                    <a:pt x="4582775" y="7486154"/>
                  </a:lnTo>
                  <a:lnTo>
                    <a:pt x="4586600" y="7482093"/>
                  </a:lnTo>
                  <a:lnTo>
                    <a:pt x="4594636" y="7476425"/>
                  </a:lnTo>
                  <a:lnTo>
                    <a:pt x="4593960" y="7474306"/>
                  </a:lnTo>
                  <a:lnTo>
                    <a:pt x="4590684" y="7467476"/>
                  </a:lnTo>
                  <a:lnTo>
                    <a:pt x="4586836" y="7460894"/>
                  </a:lnTo>
                  <a:lnTo>
                    <a:pt x="4582685" y="7454441"/>
                  </a:lnTo>
                  <a:lnTo>
                    <a:pt x="4578504" y="7447995"/>
                  </a:lnTo>
                  <a:close/>
                </a:path>
                <a:path w="5288280" h="8138159">
                  <a:moveTo>
                    <a:pt x="4606962" y="7677506"/>
                  </a:moveTo>
                  <a:lnTo>
                    <a:pt x="4609394" y="7682066"/>
                  </a:lnTo>
                  <a:lnTo>
                    <a:pt x="4609831" y="7680476"/>
                  </a:lnTo>
                  <a:lnTo>
                    <a:pt x="4609926" y="7678894"/>
                  </a:lnTo>
                  <a:lnTo>
                    <a:pt x="4610363" y="7677303"/>
                  </a:lnTo>
                  <a:lnTo>
                    <a:pt x="4606962" y="7677506"/>
                  </a:lnTo>
                  <a:close/>
                </a:path>
                <a:path w="5288280" h="8138159">
                  <a:moveTo>
                    <a:pt x="3920593" y="2556879"/>
                  </a:moveTo>
                  <a:lnTo>
                    <a:pt x="3914463" y="2560219"/>
                  </a:lnTo>
                  <a:lnTo>
                    <a:pt x="3908929" y="2566500"/>
                  </a:lnTo>
                  <a:lnTo>
                    <a:pt x="3903650" y="2574114"/>
                  </a:lnTo>
                  <a:lnTo>
                    <a:pt x="3898347" y="2581375"/>
                  </a:lnTo>
                  <a:lnTo>
                    <a:pt x="3903351" y="2587902"/>
                  </a:lnTo>
                  <a:lnTo>
                    <a:pt x="3908367" y="2594912"/>
                  </a:lnTo>
                  <a:lnTo>
                    <a:pt x="3913426" y="2600559"/>
                  </a:lnTo>
                  <a:lnTo>
                    <a:pt x="3918560" y="2602998"/>
                  </a:lnTo>
                  <a:lnTo>
                    <a:pt x="3926902" y="2601705"/>
                  </a:lnTo>
                  <a:lnTo>
                    <a:pt x="3935688" y="2598115"/>
                  </a:lnTo>
                  <a:lnTo>
                    <a:pt x="3943013" y="2593011"/>
                  </a:lnTo>
                  <a:lnTo>
                    <a:pt x="3946973" y="2587176"/>
                  </a:lnTo>
                  <a:lnTo>
                    <a:pt x="3948104" y="2573773"/>
                  </a:lnTo>
                  <a:lnTo>
                    <a:pt x="3943857" y="2563215"/>
                  </a:lnTo>
                  <a:lnTo>
                    <a:pt x="3934573" y="2557064"/>
                  </a:lnTo>
                  <a:lnTo>
                    <a:pt x="3920593" y="2556879"/>
                  </a:lnTo>
                  <a:close/>
                </a:path>
                <a:path w="5288280" h="8138159">
                  <a:moveTo>
                    <a:pt x="3958783" y="2774030"/>
                  </a:moveTo>
                  <a:lnTo>
                    <a:pt x="3928571" y="2791512"/>
                  </a:lnTo>
                  <a:lnTo>
                    <a:pt x="3933273" y="2799291"/>
                  </a:lnTo>
                  <a:lnTo>
                    <a:pt x="3937790" y="2807326"/>
                  </a:lnTo>
                  <a:lnTo>
                    <a:pt x="3942723" y="2814327"/>
                  </a:lnTo>
                  <a:lnTo>
                    <a:pt x="3948676" y="2819005"/>
                  </a:lnTo>
                  <a:lnTo>
                    <a:pt x="3962816" y="2822361"/>
                  </a:lnTo>
                  <a:lnTo>
                    <a:pt x="3973629" y="2818878"/>
                  </a:lnTo>
                  <a:lnTo>
                    <a:pt x="3980314" y="2809586"/>
                  </a:lnTo>
                  <a:lnTo>
                    <a:pt x="3982064" y="2795516"/>
                  </a:lnTo>
                  <a:lnTo>
                    <a:pt x="3979395" y="2790021"/>
                  </a:lnTo>
                  <a:lnTo>
                    <a:pt x="3973373" y="2784698"/>
                  </a:lnTo>
                  <a:lnTo>
                    <a:pt x="3965876" y="2779412"/>
                  </a:lnTo>
                  <a:lnTo>
                    <a:pt x="3958783" y="2774030"/>
                  </a:lnTo>
                  <a:close/>
                </a:path>
                <a:path w="5288280" h="8138159">
                  <a:moveTo>
                    <a:pt x="3735575" y="1307657"/>
                  </a:moveTo>
                  <a:lnTo>
                    <a:pt x="3727153" y="1312475"/>
                  </a:lnTo>
                  <a:lnTo>
                    <a:pt x="3718483" y="1317139"/>
                  </a:lnTo>
                  <a:lnTo>
                    <a:pt x="3710602" y="1322325"/>
                  </a:lnTo>
                  <a:lnTo>
                    <a:pt x="3704550" y="1328709"/>
                  </a:lnTo>
                  <a:lnTo>
                    <a:pt x="3700662" y="1339343"/>
                  </a:lnTo>
                  <a:lnTo>
                    <a:pt x="3702594" y="1348515"/>
                  </a:lnTo>
                  <a:lnTo>
                    <a:pt x="3709623" y="1354886"/>
                  </a:lnTo>
                  <a:lnTo>
                    <a:pt x="3721022" y="1357117"/>
                  </a:lnTo>
                  <a:lnTo>
                    <a:pt x="3729894" y="1355273"/>
                  </a:lnTo>
                  <a:lnTo>
                    <a:pt x="3739058" y="1351188"/>
                  </a:lnTo>
                  <a:lnTo>
                    <a:pt x="3746814" y="1345516"/>
                  </a:lnTo>
                  <a:lnTo>
                    <a:pt x="3751463" y="1338911"/>
                  </a:lnTo>
                  <a:lnTo>
                    <a:pt x="3751089" y="1332389"/>
                  </a:lnTo>
                  <a:lnTo>
                    <a:pt x="3746917" y="1324429"/>
                  </a:lnTo>
                  <a:lnTo>
                    <a:pt x="3741046" y="1315897"/>
                  </a:lnTo>
                  <a:lnTo>
                    <a:pt x="3735575" y="1307657"/>
                  </a:lnTo>
                  <a:close/>
                </a:path>
                <a:path w="5288280" h="8138159">
                  <a:moveTo>
                    <a:pt x="3632801" y="689821"/>
                  </a:moveTo>
                  <a:lnTo>
                    <a:pt x="3624358" y="694331"/>
                  </a:lnTo>
                  <a:lnTo>
                    <a:pt x="3615561" y="698639"/>
                  </a:lnTo>
                  <a:lnTo>
                    <a:pt x="3607994" y="703398"/>
                  </a:lnTo>
                  <a:lnTo>
                    <a:pt x="3603240" y="709267"/>
                  </a:lnTo>
                  <a:lnTo>
                    <a:pt x="3602695" y="716734"/>
                  </a:lnTo>
                  <a:lnTo>
                    <a:pt x="3605251" y="725911"/>
                  </a:lnTo>
                  <a:lnTo>
                    <a:pt x="3609883" y="734374"/>
                  </a:lnTo>
                  <a:lnTo>
                    <a:pt x="3615568" y="739702"/>
                  </a:lnTo>
                  <a:lnTo>
                    <a:pt x="3629908" y="743925"/>
                  </a:lnTo>
                  <a:lnTo>
                    <a:pt x="3641466" y="740675"/>
                  </a:lnTo>
                  <a:lnTo>
                    <a:pt x="3649493" y="731328"/>
                  </a:lnTo>
                  <a:lnTo>
                    <a:pt x="3653240" y="717262"/>
                  </a:lnTo>
                  <a:lnTo>
                    <a:pt x="3651243" y="710753"/>
                  </a:lnTo>
                  <a:lnTo>
                    <a:pt x="3645903" y="703864"/>
                  </a:lnTo>
                  <a:lnTo>
                    <a:pt x="3639122" y="696814"/>
                  </a:lnTo>
                  <a:lnTo>
                    <a:pt x="3632801" y="689821"/>
                  </a:lnTo>
                  <a:close/>
                </a:path>
                <a:path w="5288280" h="8138159">
                  <a:moveTo>
                    <a:pt x="3684489" y="1104581"/>
                  </a:moveTo>
                  <a:lnTo>
                    <a:pt x="3678908" y="1107469"/>
                  </a:lnTo>
                  <a:lnTo>
                    <a:pt x="3673674" y="1113596"/>
                  </a:lnTo>
                  <a:lnTo>
                    <a:pt x="3668595" y="1121118"/>
                  </a:lnTo>
                  <a:lnTo>
                    <a:pt x="3663478" y="1128195"/>
                  </a:lnTo>
                  <a:lnTo>
                    <a:pt x="3668682" y="1135352"/>
                  </a:lnTo>
                  <a:lnTo>
                    <a:pt x="3673717" y="1142859"/>
                  </a:lnTo>
                  <a:lnTo>
                    <a:pt x="3678848" y="1148931"/>
                  </a:lnTo>
                  <a:lnTo>
                    <a:pt x="3684342" y="1151781"/>
                  </a:lnTo>
                  <a:lnTo>
                    <a:pt x="3692393" y="1150825"/>
                  </a:lnTo>
                  <a:lnTo>
                    <a:pt x="3701090" y="1147217"/>
                  </a:lnTo>
                  <a:lnTo>
                    <a:pt x="3708433" y="1141948"/>
                  </a:lnTo>
                  <a:lnTo>
                    <a:pt x="3712420" y="1136012"/>
                  </a:lnTo>
                  <a:lnTo>
                    <a:pt x="3713453" y="1122119"/>
                  </a:lnTo>
                  <a:lnTo>
                    <a:pt x="3708317" y="1111776"/>
                  </a:lnTo>
                  <a:lnTo>
                    <a:pt x="3698249" y="1105694"/>
                  </a:lnTo>
                  <a:lnTo>
                    <a:pt x="3684489" y="1104581"/>
                  </a:lnTo>
                  <a:close/>
                </a:path>
                <a:path w="5288280" h="8138159">
                  <a:moveTo>
                    <a:pt x="3734186" y="30043"/>
                  </a:moveTo>
                  <a:lnTo>
                    <a:pt x="3725228" y="36194"/>
                  </a:lnTo>
                  <a:lnTo>
                    <a:pt x="3720614" y="43332"/>
                  </a:lnTo>
                  <a:lnTo>
                    <a:pt x="3717628" y="52022"/>
                  </a:lnTo>
                  <a:lnTo>
                    <a:pt x="3715325" y="61380"/>
                  </a:lnTo>
                  <a:lnTo>
                    <a:pt x="3712763" y="70520"/>
                  </a:lnTo>
                  <a:lnTo>
                    <a:pt x="3740121" y="76590"/>
                  </a:lnTo>
                  <a:lnTo>
                    <a:pt x="3749381" y="78549"/>
                  </a:lnTo>
                  <a:lnTo>
                    <a:pt x="3757768" y="71427"/>
                  </a:lnTo>
                  <a:lnTo>
                    <a:pt x="3762239" y="63144"/>
                  </a:lnTo>
                  <a:lnTo>
                    <a:pt x="3762675" y="53751"/>
                  </a:lnTo>
                  <a:lnTo>
                    <a:pt x="3758954" y="43300"/>
                  </a:lnTo>
                  <a:lnTo>
                    <a:pt x="3751829" y="34055"/>
                  </a:lnTo>
                  <a:lnTo>
                    <a:pt x="3743313" y="29483"/>
                  </a:lnTo>
                  <a:lnTo>
                    <a:pt x="3734186" y="30043"/>
                  </a:lnTo>
                  <a:close/>
                </a:path>
                <a:path w="5288280" h="8138159">
                  <a:moveTo>
                    <a:pt x="4336477" y="5249247"/>
                  </a:moveTo>
                  <a:lnTo>
                    <a:pt x="4325480" y="5254744"/>
                  </a:lnTo>
                  <a:lnTo>
                    <a:pt x="4319110" y="5265526"/>
                  </a:lnTo>
                  <a:lnTo>
                    <a:pt x="4318017" y="5280196"/>
                  </a:lnTo>
                  <a:lnTo>
                    <a:pt x="4320963" y="5286017"/>
                  </a:lnTo>
                  <a:lnTo>
                    <a:pt x="4327551" y="5291463"/>
                  </a:lnTo>
                  <a:lnTo>
                    <a:pt x="4335723" y="5296745"/>
                  </a:lnTo>
                  <a:lnTo>
                    <a:pt x="4343419" y="5302072"/>
                  </a:lnTo>
                  <a:lnTo>
                    <a:pt x="4351142" y="5296740"/>
                  </a:lnTo>
                  <a:lnTo>
                    <a:pt x="4359259" y="5291447"/>
                  </a:lnTo>
                  <a:lnTo>
                    <a:pt x="4365805" y="5285993"/>
                  </a:lnTo>
                  <a:lnTo>
                    <a:pt x="4368819" y="5280180"/>
                  </a:lnTo>
                  <a:lnTo>
                    <a:pt x="4367837" y="5271803"/>
                  </a:lnTo>
                  <a:lnTo>
                    <a:pt x="4363835" y="5262634"/>
                  </a:lnTo>
                  <a:lnTo>
                    <a:pt x="4357982" y="5254801"/>
                  </a:lnTo>
                  <a:lnTo>
                    <a:pt x="4351450" y="5250433"/>
                  </a:lnTo>
                  <a:lnTo>
                    <a:pt x="4336477" y="5249247"/>
                  </a:lnTo>
                  <a:close/>
                </a:path>
                <a:path w="5288280" h="8138159">
                  <a:moveTo>
                    <a:pt x="3926545" y="1294600"/>
                  </a:moveTo>
                  <a:lnTo>
                    <a:pt x="3918122" y="1297869"/>
                  </a:lnTo>
                  <a:lnTo>
                    <a:pt x="3911945" y="1304789"/>
                  </a:lnTo>
                  <a:lnTo>
                    <a:pt x="3908028" y="1315035"/>
                  </a:lnTo>
                  <a:lnTo>
                    <a:pt x="3912839" y="1319446"/>
                  </a:lnTo>
                  <a:lnTo>
                    <a:pt x="3917014" y="1326366"/>
                  </a:lnTo>
                  <a:lnTo>
                    <a:pt x="3922409" y="1327931"/>
                  </a:lnTo>
                  <a:lnTo>
                    <a:pt x="3933686" y="1328970"/>
                  </a:lnTo>
                  <a:lnTo>
                    <a:pt x="3942502" y="1325811"/>
                  </a:lnTo>
                  <a:lnTo>
                    <a:pt x="3948384" y="1318722"/>
                  </a:lnTo>
                  <a:lnTo>
                    <a:pt x="3950859" y="1307971"/>
                  </a:lnTo>
                  <a:lnTo>
                    <a:pt x="3951231" y="1303780"/>
                  </a:lnTo>
                  <a:lnTo>
                    <a:pt x="3942877" y="1296482"/>
                  </a:lnTo>
                  <a:lnTo>
                    <a:pt x="3937200" y="1295306"/>
                  </a:lnTo>
                  <a:lnTo>
                    <a:pt x="3926545" y="1294600"/>
                  </a:lnTo>
                  <a:close/>
                </a:path>
                <a:path w="5288280" h="8138159">
                  <a:moveTo>
                    <a:pt x="3792656" y="461570"/>
                  </a:moveTo>
                  <a:lnTo>
                    <a:pt x="3786340" y="464116"/>
                  </a:lnTo>
                  <a:lnTo>
                    <a:pt x="3780166" y="470030"/>
                  </a:lnTo>
                  <a:lnTo>
                    <a:pt x="3774024" y="477493"/>
                  </a:lnTo>
                  <a:lnTo>
                    <a:pt x="3768084" y="484365"/>
                  </a:lnTo>
                  <a:lnTo>
                    <a:pt x="3772928" y="492370"/>
                  </a:lnTo>
                  <a:lnTo>
                    <a:pt x="3777742" y="500799"/>
                  </a:lnTo>
                  <a:lnTo>
                    <a:pt x="3782934" y="507943"/>
                  </a:lnTo>
                  <a:lnTo>
                    <a:pt x="3788911" y="512090"/>
                  </a:lnTo>
                  <a:lnTo>
                    <a:pt x="3796495" y="511745"/>
                  </a:lnTo>
                  <a:lnTo>
                    <a:pt x="3805388" y="508256"/>
                  </a:lnTo>
                  <a:lnTo>
                    <a:pt x="3813326" y="502787"/>
                  </a:lnTo>
                  <a:lnTo>
                    <a:pt x="3818046" y="496499"/>
                  </a:lnTo>
                  <a:lnTo>
                    <a:pt x="3820622" y="481976"/>
                  </a:lnTo>
                  <a:lnTo>
                    <a:pt x="3816298" y="470861"/>
                  </a:lnTo>
                  <a:lnTo>
                    <a:pt x="3806501" y="463832"/>
                  </a:lnTo>
                  <a:lnTo>
                    <a:pt x="3792656" y="461570"/>
                  </a:lnTo>
                  <a:close/>
                </a:path>
                <a:path w="5288280" h="8138159">
                  <a:moveTo>
                    <a:pt x="4901624" y="7505488"/>
                  </a:moveTo>
                  <a:lnTo>
                    <a:pt x="4895427" y="7507909"/>
                  </a:lnTo>
                  <a:lnTo>
                    <a:pt x="4889207" y="7513866"/>
                  </a:lnTo>
                  <a:lnTo>
                    <a:pt x="4882968" y="7521348"/>
                  </a:lnTo>
                  <a:lnTo>
                    <a:pt x="4876717" y="7528343"/>
                  </a:lnTo>
                  <a:lnTo>
                    <a:pt x="4881482" y="7536522"/>
                  </a:lnTo>
                  <a:lnTo>
                    <a:pt x="4886078" y="7545068"/>
                  </a:lnTo>
                  <a:lnTo>
                    <a:pt x="4891044" y="7552274"/>
                  </a:lnTo>
                  <a:lnTo>
                    <a:pt x="4896916" y="7556434"/>
                  </a:lnTo>
                  <a:lnTo>
                    <a:pt x="4904327" y="7556221"/>
                  </a:lnTo>
                  <a:lnTo>
                    <a:pt x="4913167" y="7552808"/>
                  </a:lnTo>
                  <a:lnTo>
                    <a:pt x="4921177" y="7547386"/>
                  </a:lnTo>
                  <a:lnTo>
                    <a:pt x="4926098" y="7541146"/>
                  </a:lnTo>
                  <a:lnTo>
                    <a:pt x="4928932" y="7526936"/>
                  </a:lnTo>
                  <a:lnTo>
                    <a:pt x="4925016" y="7515651"/>
                  </a:lnTo>
                  <a:lnTo>
                    <a:pt x="4915522" y="7508199"/>
                  </a:lnTo>
                  <a:lnTo>
                    <a:pt x="4901624" y="7505488"/>
                  </a:lnTo>
                  <a:close/>
                </a:path>
                <a:path w="5288280" h="8138159">
                  <a:moveTo>
                    <a:pt x="4419865" y="5677720"/>
                  </a:moveTo>
                  <a:lnTo>
                    <a:pt x="4417615" y="5678693"/>
                  </a:lnTo>
                  <a:lnTo>
                    <a:pt x="4409775" y="5682504"/>
                  </a:lnTo>
                  <a:lnTo>
                    <a:pt x="4402148" y="5687047"/>
                  </a:lnTo>
                  <a:lnTo>
                    <a:pt x="4387157" y="5696798"/>
                  </a:lnTo>
                  <a:lnTo>
                    <a:pt x="4391974" y="5701242"/>
                  </a:lnTo>
                  <a:lnTo>
                    <a:pt x="4395809" y="5708182"/>
                  </a:lnTo>
                  <a:lnTo>
                    <a:pt x="4401544" y="5709727"/>
                  </a:lnTo>
                  <a:lnTo>
                    <a:pt x="4412137" y="5710920"/>
                  </a:lnTo>
                  <a:lnTo>
                    <a:pt x="4420684" y="5708101"/>
                  </a:lnTo>
                  <a:lnTo>
                    <a:pt x="4427103" y="5701562"/>
                  </a:lnTo>
                  <a:lnTo>
                    <a:pt x="4431310" y="5691593"/>
                  </a:lnTo>
                  <a:lnTo>
                    <a:pt x="4426478" y="5687048"/>
                  </a:lnTo>
                  <a:lnTo>
                    <a:pt x="4419865" y="5677720"/>
                  </a:lnTo>
                  <a:close/>
                </a:path>
                <a:path w="5288280" h="8138159">
                  <a:moveTo>
                    <a:pt x="4361363" y="5482076"/>
                  </a:moveTo>
                  <a:lnTo>
                    <a:pt x="4357703" y="5491569"/>
                  </a:lnTo>
                  <a:lnTo>
                    <a:pt x="4354714" y="5496583"/>
                  </a:lnTo>
                  <a:lnTo>
                    <a:pt x="4359085" y="5500374"/>
                  </a:lnTo>
                  <a:lnTo>
                    <a:pt x="4365465" y="5508223"/>
                  </a:lnTo>
                  <a:lnTo>
                    <a:pt x="4367710" y="5507216"/>
                  </a:lnTo>
                  <a:lnTo>
                    <a:pt x="4374759" y="5503635"/>
                  </a:lnTo>
                  <a:lnTo>
                    <a:pt x="4381540" y="5499369"/>
                  </a:lnTo>
                  <a:lnTo>
                    <a:pt x="4394902" y="5490174"/>
                  </a:lnTo>
                  <a:lnTo>
                    <a:pt x="4379374" y="5485560"/>
                  </a:lnTo>
                  <a:lnTo>
                    <a:pt x="4371613" y="5483582"/>
                  </a:lnTo>
                  <a:lnTo>
                    <a:pt x="4363808" y="5482346"/>
                  </a:lnTo>
                  <a:lnTo>
                    <a:pt x="4361363" y="5482076"/>
                  </a:lnTo>
                  <a:close/>
                </a:path>
                <a:path w="5288280" h="8138159">
                  <a:moveTo>
                    <a:pt x="3757316" y="256025"/>
                  </a:moveTo>
                  <a:lnTo>
                    <a:pt x="3748251" y="260261"/>
                  </a:lnTo>
                  <a:lnTo>
                    <a:pt x="3743798" y="267228"/>
                  </a:lnTo>
                  <a:lnTo>
                    <a:pt x="3743751" y="276022"/>
                  </a:lnTo>
                  <a:lnTo>
                    <a:pt x="3747904" y="285739"/>
                  </a:lnTo>
                  <a:lnTo>
                    <a:pt x="3781909" y="298998"/>
                  </a:lnTo>
                  <a:lnTo>
                    <a:pt x="3784941" y="289979"/>
                  </a:lnTo>
                  <a:lnTo>
                    <a:pt x="3788361" y="280769"/>
                  </a:lnTo>
                  <a:lnTo>
                    <a:pt x="3790415" y="272289"/>
                  </a:lnTo>
                  <a:lnTo>
                    <a:pt x="3789349" y="265462"/>
                  </a:lnTo>
                  <a:lnTo>
                    <a:pt x="3784147" y="260580"/>
                  </a:lnTo>
                  <a:lnTo>
                    <a:pt x="3775728" y="257139"/>
                  </a:lnTo>
                  <a:lnTo>
                    <a:pt x="3766111" y="255500"/>
                  </a:lnTo>
                  <a:lnTo>
                    <a:pt x="3757316" y="256025"/>
                  </a:lnTo>
                  <a:close/>
                </a:path>
                <a:path w="5288280" h="8138159">
                  <a:moveTo>
                    <a:pt x="4807948" y="6873652"/>
                  </a:moveTo>
                  <a:lnTo>
                    <a:pt x="4798999" y="6879854"/>
                  </a:lnTo>
                  <a:lnTo>
                    <a:pt x="4794393" y="6887044"/>
                  </a:lnTo>
                  <a:lnTo>
                    <a:pt x="4791404" y="6895720"/>
                  </a:lnTo>
                  <a:lnTo>
                    <a:pt x="4789097" y="6905044"/>
                  </a:lnTo>
                  <a:lnTo>
                    <a:pt x="4786534" y="6914179"/>
                  </a:lnTo>
                  <a:lnTo>
                    <a:pt x="4823151" y="6922208"/>
                  </a:lnTo>
                  <a:lnTo>
                    <a:pt x="4831540" y="6915097"/>
                  </a:lnTo>
                  <a:lnTo>
                    <a:pt x="4836011" y="6906808"/>
                  </a:lnTo>
                  <a:lnTo>
                    <a:pt x="4836447" y="6897416"/>
                  </a:lnTo>
                  <a:lnTo>
                    <a:pt x="4832730" y="6886993"/>
                  </a:lnTo>
                  <a:lnTo>
                    <a:pt x="4825601" y="6877724"/>
                  </a:lnTo>
                  <a:lnTo>
                    <a:pt x="4817078" y="6873109"/>
                  </a:lnTo>
                  <a:lnTo>
                    <a:pt x="4807948" y="6873652"/>
                  </a:lnTo>
                  <a:close/>
                </a:path>
                <a:path w="5288280" h="8138159">
                  <a:moveTo>
                    <a:pt x="3967934" y="1476792"/>
                  </a:moveTo>
                  <a:lnTo>
                    <a:pt x="3939409" y="1506567"/>
                  </a:lnTo>
                  <a:lnTo>
                    <a:pt x="3931759" y="1534110"/>
                  </a:lnTo>
                  <a:lnTo>
                    <a:pt x="3934653" y="1536352"/>
                  </a:lnTo>
                  <a:lnTo>
                    <a:pt x="3942474" y="1540048"/>
                  </a:lnTo>
                  <a:lnTo>
                    <a:pt x="3953015" y="1544673"/>
                  </a:lnTo>
                  <a:lnTo>
                    <a:pt x="3964071" y="1549702"/>
                  </a:lnTo>
                  <a:lnTo>
                    <a:pt x="3972168" y="1538548"/>
                  </a:lnTo>
                  <a:lnTo>
                    <a:pt x="3980909" y="1527389"/>
                  </a:lnTo>
                  <a:lnTo>
                    <a:pt x="3987967" y="1516172"/>
                  </a:lnTo>
                  <a:lnTo>
                    <a:pt x="3991016" y="1504841"/>
                  </a:lnTo>
                  <a:lnTo>
                    <a:pt x="3988422" y="1490257"/>
                  </a:lnTo>
                  <a:lnTo>
                    <a:pt x="3980271" y="1479839"/>
                  </a:lnTo>
                  <a:lnTo>
                    <a:pt x="3967934" y="1476792"/>
                  </a:lnTo>
                  <a:close/>
                </a:path>
                <a:path w="5288280" h="8138159">
                  <a:moveTo>
                    <a:pt x="3861388" y="860797"/>
                  </a:moveTo>
                  <a:lnTo>
                    <a:pt x="3850446" y="864354"/>
                  </a:lnTo>
                  <a:lnTo>
                    <a:pt x="3841717" y="872987"/>
                  </a:lnTo>
                  <a:lnTo>
                    <a:pt x="3835118" y="885354"/>
                  </a:lnTo>
                  <a:lnTo>
                    <a:pt x="3838849" y="893442"/>
                  </a:lnTo>
                  <a:lnTo>
                    <a:pt x="3842483" y="901933"/>
                  </a:lnTo>
                  <a:lnTo>
                    <a:pt x="3846649" y="909307"/>
                  </a:lnTo>
                  <a:lnTo>
                    <a:pt x="3851978" y="914045"/>
                  </a:lnTo>
                  <a:lnTo>
                    <a:pt x="3865798" y="917349"/>
                  </a:lnTo>
                  <a:lnTo>
                    <a:pt x="3877260" y="913823"/>
                  </a:lnTo>
                  <a:lnTo>
                    <a:pt x="3885706" y="905025"/>
                  </a:lnTo>
                  <a:lnTo>
                    <a:pt x="3890479" y="892508"/>
                  </a:lnTo>
                  <a:lnTo>
                    <a:pt x="3889934" y="884937"/>
                  </a:lnTo>
                  <a:lnTo>
                    <a:pt x="3886394" y="876319"/>
                  </a:lnTo>
                  <a:lnTo>
                    <a:pt x="3880932" y="868583"/>
                  </a:lnTo>
                  <a:lnTo>
                    <a:pt x="3874624" y="863659"/>
                  </a:lnTo>
                  <a:lnTo>
                    <a:pt x="3861388" y="860797"/>
                  </a:lnTo>
                  <a:close/>
                </a:path>
                <a:path w="5288280" h="8138159">
                  <a:moveTo>
                    <a:pt x="3827822" y="661634"/>
                  </a:moveTo>
                  <a:lnTo>
                    <a:pt x="3821650" y="664206"/>
                  </a:lnTo>
                  <a:lnTo>
                    <a:pt x="3815436" y="670206"/>
                  </a:lnTo>
                  <a:lnTo>
                    <a:pt x="3809188" y="677632"/>
                  </a:lnTo>
                  <a:lnTo>
                    <a:pt x="3802915" y="684481"/>
                  </a:lnTo>
                  <a:lnTo>
                    <a:pt x="3807685" y="692697"/>
                  </a:lnTo>
                  <a:lnTo>
                    <a:pt x="3812285" y="701262"/>
                  </a:lnTo>
                  <a:lnTo>
                    <a:pt x="3817252" y="708478"/>
                  </a:lnTo>
                  <a:lnTo>
                    <a:pt x="3823125" y="712647"/>
                  </a:lnTo>
                  <a:lnTo>
                    <a:pt x="3830551" y="712526"/>
                  </a:lnTo>
                  <a:lnTo>
                    <a:pt x="3839396" y="709147"/>
                  </a:lnTo>
                  <a:lnTo>
                    <a:pt x="3847403" y="703705"/>
                  </a:lnTo>
                  <a:lnTo>
                    <a:pt x="3852313" y="697392"/>
                  </a:lnTo>
                  <a:lnTo>
                    <a:pt x="3855158" y="683252"/>
                  </a:lnTo>
                  <a:lnTo>
                    <a:pt x="3851239" y="671949"/>
                  </a:lnTo>
                  <a:lnTo>
                    <a:pt x="3841734" y="664428"/>
                  </a:lnTo>
                  <a:lnTo>
                    <a:pt x="3827822" y="661634"/>
                  </a:lnTo>
                  <a:close/>
                </a:path>
                <a:path w="5288280" h="8138159">
                  <a:moveTo>
                    <a:pt x="3894462" y="1075425"/>
                  </a:moveTo>
                  <a:lnTo>
                    <a:pt x="3888792" y="1079452"/>
                  </a:lnTo>
                  <a:lnTo>
                    <a:pt x="3884125" y="1086388"/>
                  </a:lnTo>
                  <a:lnTo>
                    <a:pt x="3879854" y="1094618"/>
                  </a:lnTo>
                  <a:lnTo>
                    <a:pt x="3875372" y="1102526"/>
                  </a:lnTo>
                  <a:lnTo>
                    <a:pt x="3881047" y="1108479"/>
                  </a:lnTo>
                  <a:lnTo>
                    <a:pt x="3886676" y="1114957"/>
                  </a:lnTo>
                  <a:lnTo>
                    <a:pt x="3892214" y="1120028"/>
                  </a:lnTo>
                  <a:lnTo>
                    <a:pt x="3923982" y="1103852"/>
                  </a:lnTo>
                  <a:lnTo>
                    <a:pt x="3923589" y="1090613"/>
                  </a:lnTo>
                  <a:lnTo>
                    <a:pt x="3918761" y="1079877"/>
                  </a:lnTo>
                  <a:lnTo>
                    <a:pt x="3909164" y="1074023"/>
                  </a:lnTo>
                  <a:lnTo>
                    <a:pt x="3894462" y="1075425"/>
                  </a:lnTo>
                  <a:close/>
                </a:path>
                <a:path w="5288280" h="8138159">
                  <a:moveTo>
                    <a:pt x="4580056" y="6724947"/>
                  </a:moveTo>
                  <a:lnTo>
                    <a:pt x="4577449" y="6725838"/>
                  </a:lnTo>
                  <a:lnTo>
                    <a:pt x="4570278" y="6728984"/>
                  </a:lnTo>
                  <a:lnTo>
                    <a:pt x="4563314" y="6732834"/>
                  </a:lnTo>
                  <a:lnTo>
                    <a:pt x="4549643" y="6741151"/>
                  </a:lnTo>
                  <a:lnTo>
                    <a:pt x="4553732" y="6745331"/>
                  </a:lnTo>
                  <a:lnTo>
                    <a:pt x="4559171" y="6753741"/>
                  </a:lnTo>
                  <a:lnTo>
                    <a:pt x="4561447" y="6752936"/>
                  </a:lnTo>
                  <a:lnTo>
                    <a:pt x="4568812" y="6749725"/>
                  </a:lnTo>
                  <a:lnTo>
                    <a:pt x="4575911" y="6745846"/>
                  </a:lnTo>
                  <a:lnTo>
                    <a:pt x="4589918" y="6737484"/>
                  </a:lnTo>
                  <a:lnTo>
                    <a:pt x="4585835" y="6733338"/>
                  </a:lnTo>
                  <a:lnTo>
                    <a:pt x="4580056" y="6724947"/>
                  </a:lnTo>
                  <a:close/>
                </a:path>
                <a:path w="5288280" h="8138159">
                  <a:moveTo>
                    <a:pt x="4643051" y="7128635"/>
                  </a:moveTo>
                  <a:lnTo>
                    <a:pt x="4640471" y="7129695"/>
                  </a:lnTo>
                  <a:lnTo>
                    <a:pt x="4633475" y="7133274"/>
                  </a:lnTo>
                  <a:lnTo>
                    <a:pt x="4626812" y="7137537"/>
                  </a:lnTo>
                  <a:lnTo>
                    <a:pt x="4613625" y="7146751"/>
                  </a:lnTo>
                  <a:lnTo>
                    <a:pt x="4618336" y="7150523"/>
                  </a:lnTo>
                  <a:lnTo>
                    <a:pt x="4624393" y="7158492"/>
                  </a:lnTo>
                  <a:lnTo>
                    <a:pt x="4626973" y="7157432"/>
                  </a:lnTo>
                  <a:lnTo>
                    <a:pt x="4633815" y="7153798"/>
                  </a:lnTo>
                  <a:lnTo>
                    <a:pt x="4640488" y="7149492"/>
                  </a:lnTo>
                  <a:lnTo>
                    <a:pt x="4653797" y="7140242"/>
                  </a:lnTo>
                  <a:lnTo>
                    <a:pt x="4649086" y="7136470"/>
                  </a:lnTo>
                  <a:lnTo>
                    <a:pt x="4643051" y="7128635"/>
                  </a:lnTo>
                  <a:close/>
                </a:path>
                <a:path w="5288280" h="8138159">
                  <a:moveTo>
                    <a:pt x="4668609" y="7333099"/>
                  </a:moveTo>
                  <a:lnTo>
                    <a:pt x="4661768" y="7335030"/>
                  </a:lnTo>
                  <a:lnTo>
                    <a:pt x="4654810" y="7340322"/>
                  </a:lnTo>
                  <a:lnTo>
                    <a:pt x="4647821" y="7347058"/>
                  </a:lnTo>
                  <a:lnTo>
                    <a:pt x="4640887" y="7353323"/>
                  </a:lnTo>
                  <a:lnTo>
                    <a:pt x="4645224" y="7361650"/>
                  </a:lnTo>
                  <a:lnTo>
                    <a:pt x="4649513" y="7370285"/>
                  </a:lnTo>
                  <a:lnTo>
                    <a:pt x="4654314" y="7377671"/>
                  </a:lnTo>
                  <a:lnTo>
                    <a:pt x="4660187" y="7382251"/>
                  </a:lnTo>
                  <a:lnTo>
                    <a:pt x="4667518" y="7382722"/>
                  </a:lnTo>
                  <a:lnTo>
                    <a:pt x="4676474" y="7380217"/>
                  </a:lnTo>
                  <a:lnTo>
                    <a:pt x="4684788" y="7375675"/>
                  </a:lnTo>
                  <a:lnTo>
                    <a:pt x="4690195" y="7370036"/>
                  </a:lnTo>
                  <a:lnTo>
                    <a:pt x="4694480" y="7355843"/>
                  </a:lnTo>
                  <a:lnTo>
                    <a:pt x="4691408" y="7344402"/>
                  </a:lnTo>
                  <a:lnTo>
                    <a:pt x="4682334" y="7336544"/>
                  </a:lnTo>
                  <a:lnTo>
                    <a:pt x="4668609" y="7333099"/>
                  </a:lnTo>
                  <a:close/>
                </a:path>
                <a:path w="5288280" h="8138159">
                  <a:moveTo>
                    <a:pt x="4441364" y="5881751"/>
                  </a:moveTo>
                  <a:lnTo>
                    <a:pt x="4432139" y="5885034"/>
                  </a:lnTo>
                  <a:lnTo>
                    <a:pt x="4424437" y="5889821"/>
                  </a:lnTo>
                  <a:lnTo>
                    <a:pt x="4420672" y="5895089"/>
                  </a:lnTo>
                  <a:lnTo>
                    <a:pt x="4420976" y="5908920"/>
                  </a:lnTo>
                  <a:lnTo>
                    <a:pt x="4427233" y="5918853"/>
                  </a:lnTo>
                  <a:lnTo>
                    <a:pt x="4437868" y="5924691"/>
                  </a:lnTo>
                  <a:lnTo>
                    <a:pt x="4451305" y="5926234"/>
                  </a:lnTo>
                  <a:lnTo>
                    <a:pt x="4456345" y="5923727"/>
                  </a:lnTo>
                  <a:lnTo>
                    <a:pt x="4461281" y="5917889"/>
                  </a:lnTo>
                  <a:lnTo>
                    <a:pt x="4466184" y="5910616"/>
                  </a:lnTo>
                  <a:lnTo>
                    <a:pt x="4471128" y="5903805"/>
                  </a:lnTo>
                  <a:lnTo>
                    <a:pt x="4465911" y="5896941"/>
                  </a:lnTo>
                  <a:lnTo>
                    <a:pt x="4460760" y="5889686"/>
                  </a:lnTo>
                  <a:lnTo>
                    <a:pt x="4455437" y="5883788"/>
                  </a:lnTo>
                  <a:lnTo>
                    <a:pt x="4449699" y="5880996"/>
                  </a:lnTo>
                  <a:lnTo>
                    <a:pt x="4441364" y="5881751"/>
                  </a:lnTo>
                  <a:close/>
                </a:path>
                <a:path w="5288280" h="8138159">
                  <a:moveTo>
                    <a:pt x="4216501" y="4414399"/>
                  </a:moveTo>
                  <a:lnTo>
                    <a:pt x="4205750" y="4419858"/>
                  </a:lnTo>
                  <a:lnTo>
                    <a:pt x="4196038" y="4429473"/>
                  </a:lnTo>
                  <a:lnTo>
                    <a:pt x="4186854" y="4440813"/>
                  </a:lnTo>
                  <a:lnTo>
                    <a:pt x="4177687" y="4451447"/>
                  </a:lnTo>
                  <a:lnTo>
                    <a:pt x="4184273" y="4461216"/>
                  </a:lnTo>
                  <a:lnTo>
                    <a:pt x="4195457" y="4477941"/>
                  </a:lnTo>
                  <a:lnTo>
                    <a:pt x="4200553" y="4485600"/>
                  </a:lnTo>
                  <a:lnTo>
                    <a:pt x="4212042" y="4477221"/>
                  </a:lnTo>
                  <a:lnTo>
                    <a:pt x="4223916" y="4469043"/>
                  </a:lnTo>
                  <a:lnTo>
                    <a:pt x="4234467" y="4460227"/>
                  </a:lnTo>
                  <a:lnTo>
                    <a:pt x="4241986" y="4449933"/>
                  </a:lnTo>
                  <a:lnTo>
                    <a:pt x="4244698" y="4435975"/>
                  </a:lnTo>
                  <a:lnTo>
                    <a:pt x="4240502" y="4423517"/>
                  </a:lnTo>
                  <a:lnTo>
                    <a:pt x="4230676" y="4415384"/>
                  </a:lnTo>
                  <a:lnTo>
                    <a:pt x="4216501" y="4414399"/>
                  </a:lnTo>
                  <a:close/>
                </a:path>
                <a:path w="5288280" h="8138159">
                  <a:moveTo>
                    <a:pt x="4470904" y="6088346"/>
                  </a:moveTo>
                  <a:lnTo>
                    <a:pt x="4464384" y="6090887"/>
                  </a:lnTo>
                  <a:lnTo>
                    <a:pt x="4458070" y="6096795"/>
                  </a:lnTo>
                  <a:lnTo>
                    <a:pt x="4451855" y="6104153"/>
                  </a:lnTo>
                  <a:lnTo>
                    <a:pt x="4445630" y="6111045"/>
                  </a:lnTo>
                  <a:lnTo>
                    <a:pt x="4450651" y="6119213"/>
                  </a:lnTo>
                  <a:lnTo>
                    <a:pt x="4455505" y="6127759"/>
                  </a:lnTo>
                  <a:lnTo>
                    <a:pt x="4460718" y="6134900"/>
                  </a:lnTo>
                  <a:lnTo>
                    <a:pt x="4466814" y="6138851"/>
                  </a:lnTo>
                  <a:lnTo>
                    <a:pt x="4474405" y="6138522"/>
                  </a:lnTo>
                  <a:lnTo>
                    <a:pt x="4483330" y="6134994"/>
                  </a:lnTo>
                  <a:lnTo>
                    <a:pt x="4491358" y="6129450"/>
                  </a:lnTo>
                  <a:lnTo>
                    <a:pt x="4496263" y="6123073"/>
                  </a:lnTo>
                  <a:lnTo>
                    <a:pt x="4499159" y="6108440"/>
                  </a:lnTo>
                  <a:lnTo>
                    <a:pt x="4494890" y="6097363"/>
                  </a:lnTo>
                  <a:lnTo>
                    <a:pt x="4484967" y="6090459"/>
                  </a:lnTo>
                  <a:lnTo>
                    <a:pt x="4470904" y="6088346"/>
                  </a:lnTo>
                  <a:close/>
                </a:path>
                <a:path w="5288280" h="8138159">
                  <a:moveTo>
                    <a:pt x="4245316" y="4635146"/>
                  </a:moveTo>
                  <a:lnTo>
                    <a:pt x="4234307" y="4638648"/>
                  </a:lnTo>
                  <a:lnTo>
                    <a:pt x="4227122" y="4647245"/>
                  </a:lnTo>
                  <a:lnTo>
                    <a:pt x="4225697" y="4661168"/>
                  </a:lnTo>
                  <a:lnTo>
                    <a:pt x="4228764" y="4666839"/>
                  </a:lnTo>
                  <a:lnTo>
                    <a:pt x="4235300" y="4672050"/>
                  </a:lnTo>
                  <a:lnTo>
                    <a:pt x="4243348" y="4677062"/>
                  </a:lnTo>
                  <a:lnTo>
                    <a:pt x="4250957" y="4682137"/>
                  </a:lnTo>
                  <a:lnTo>
                    <a:pt x="4258077" y="4677503"/>
                  </a:lnTo>
                  <a:lnTo>
                    <a:pt x="4265684" y="4672896"/>
                  </a:lnTo>
                  <a:lnTo>
                    <a:pt x="4271792" y="4668175"/>
                  </a:lnTo>
                  <a:lnTo>
                    <a:pt x="4274418" y="4663201"/>
                  </a:lnTo>
                  <a:lnTo>
                    <a:pt x="4273281" y="4655615"/>
                  </a:lnTo>
                  <a:lnTo>
                    <a:pt x="4269530" y="4647361"/>
                  </a:lnTo>
                  <a:lnTo>
                    <a:pt x="4264171" y="4640354"/>
                  </a:lnTo>
                  <a:lnTo>
                    <a:pt x="4258215" y="4636507"/>
                  </a:lnTo>
                  <a:lnTo>
                    <a:pt x="4245316" y="4635146"/>
                  </a:lnTo>
                  <a:close/>
                </a:path>
                <a:path w="5288280" h="8138159">
                  <a:moveTo>
                    <a:pt x="4611684" y="6926530"/>
                  </a:moveTo>
                  <a:lnTo>
                    <a:pt x="4609093" y="6927522"/>
                  </a:lnTo>
                  <a:lnTo>
                    <a:pt x="4601745" y="6930838"/>
                  </a:lnTo>
                  <a:lnTo>
                    <a:pt x="4594670" y="6934872"/>
                  </a:lnTo>
                  <a:lnTo>
                    <a:pt x="4580728" y="6943646"/>
                  </a:lnTo>
                  <a:lnTo>
                    <a:pt x="4585141" y="6947705"/>
                  </a:lnTo>
                  <a:lnTo>
                    <a:pt x="4591245" y="6955977"/>
                  </a:lnTo>
                  <a:lnTo>
                    <a:pt x="4593506" y="6955071"/>
                  </a:lnTo>
                  <a:lnTo>
                    <a:pt x="4600855" y="6951761"/>
                  </a:lnTo>
                  <a:lnTo>
                    <a:pt x="4607933" y="6947745"/>
                  </a:lnTo>
                  <a:lnTo>
                    <a:pt x="4621887" y="6939048"/>
                  </a:lnTo>
                  <a:lnTo>
                    <a:pt x="4617474" y="6934988"/>
                  </a:lnTo>
                  <a:lnTo>
                    <a:pt x="4611684" y="6926530"/>
                  </a:lnTo>
                  <a:close/>
                </a:path>
                <a:path w="5288280" h="8138159">
                  <a:moveTo>
                    <a:pt x="4552656" y="5966152"/>
                  </a:moveTo>
                  <a:lnTo>
                    <a:pt x="4550187" y="5973734"/>
                  </a:lnTo>
                  <a:lnTo>
                    <a:pt x="4545121" y="5988893"/>
                  </a:lnTo>
                  <a:lnTo>
                    <a:pt x="4542652" y="5996475"/>
                  </a:lnTo>
                  <a:lnTo>
                    <a:pt x="4552634" y="6003208"/>
                  </a:lnTo>
                  <a:lnTo>
                    <a:pt x="4557287" y="6006611"/>
                  </a:lnTo>
                  <a:lnTo>
                    <a:pt x="4560033" y="5999019"/>
                  </a:lnTo>
                  <a:lnTo>
                    <a:pt x="4562718" y="5991450"/>
                  </a:lnTo>
                  <a:lnTo>
                    <a:pt x="4565010" y="5983840"/>
                  </a:lnTo>
                  <a:lnTo>
                    <a:pt x="4566578" y="5976124"/>
                  </a:lnTo>
                  <a:lnTo>
                    <a:pt x="4566847" y="5973464"/>
                  </a:lnTo>
                  <a:lnTo>
                    <a:pt x="4557644" y="5969502"/>
                  </a:lnTo>
                  <a:lnTo>
                    <a:pt x="4552656" y="5966152"/>
                  </a:lnTo>
                  <a:close/>
                </a:path>
                <a:path w="5288280" h="8138159">
                  <a:moveTo>
                    <a:pt x="4270501" y="4846083"/>
                  </a:moveTo>
                  <a:lnTo>
                    <a:pt x="4264658" y="4848978"/>
                  </a:lnTo>
                  <a:lnTo>
                    <a:pt x="4259163" y="4855322"/>
                  </a:lnTo>
                  <a:lnTo>
                    <a:pt x="4253773" y="4863153"/>
                  </a:lnTo>
                  <a:lnTo>
                    <a:pt x="4248245" y="4870512"/>
                  </a:lnTo>
                  <a:lnTo>
                    <a:pt x="4253550" y="4878240"/>
                  </a:lnTo>
                  <a:lnTo>
                    <a:pt x="4258759" y="4886386"/>
                  </a:lnTo>
                  <a:lnTo>
                    <a:pt x="4264190" y="4893070"/>
                  </a:lnTo>
                  <a:lnTo>
                    <a:pt x="4270159" y="4896413"/>
                  </a:lnTo>
                  <a:lnTo>
                    <a:pt x="4278207" y="4895611"/>
                  </a:lnTo>
                  <a:lnTo>
                    <a:pt x="4287199" y="4891798"/>
                  </a:lnTo>
                  <a:lnTo>
                    <a:pt x="4295000" y="4886138"/>
                  </a:lnTo>
                  <a:lnTo>
                    <a:pt x="4299476" y="4879795"/>
                  </a:lnTo>
                  <a:lnTo>
                    <a:pt x="4300782" y="4864939"/>
                  </a:lnTo>
                  <a:lnTo>
                    <a:pt x="4295430" y="4854005"/>
                  </a:lnTo>
                  <a:lnTo>
                    <a:pt x="4284857" y="4847537"/>
                  </a:lnTo>
                  <a:lnTo>
                    <a:pt x="4270501" y="4846083"/>
                  </a:lnTo>
                  <a:close/>
                </a:path>
                <a:path w="5288280" h="8138159">
                  <a:moveTo>
                    <a:pt x="4534393" y="6497364"/>
                  </a:moveTo>
                  <a:lnTo>
                    <a:pt x="4528060" y="6499087"/>
                  </a:lnTo>
                  <a:lnTo>
                    <a:pt x="4521283" y="6504332"/>
                  </a:lnTo>
                  <a:lnTo>
                    <a:pt x="4514292" y="6511089"/>
                  </a:lnTo>
                  <a:lnTo>
                    <a:pt x="4507320" y="6517348"/>
                  </a:lnTo>
                  <a:lnTo>
                    <a:pt x="4511290" y="6525662"/>
                  </a:lnTo>
                  <a:lnTo>
                    <a:pt x="4515088" y="6534312"/>
                  </a:lnTo>
                  <a:lnTo>
                    <a:pt x="4519398" y="6541719"/>
                  </a:lnTo>
                  <a:lnTo>
                    <a:pt x="4524908" y="6546304"/>
                  </a:lnTo>
                  <a:lnTo>
                    <a:pt x="4532266" y="6546948"/>
                  </a:lnTo>
                  <a:lnTo>
                    <a:pt x="4541269" y="6544744"/>
                  </a:lnTo>
                  <a:lnTo>
                    <a:pt x="4549636" y="6540536"/>
                  </a:lnTo>
                  <a:lnTo>
                    <a:pt x="4555085" y="6535164"/>
                  </a:lnTo>
                  <a:lnTo>
                    <a:pt x="4559603" y="6521127"/>
                  </a:lnTo>
                  <a:lnTo>
                    <a:pt x="4556700" y="6509635"/>
                  </a:lnTo>
                  <a:lnTo>
                    <a:pt x="4547817" y="6501458"/>
                  </a:lnTo>
                  <a:lnTo>
                    <a:pt x="4534393" y="6497364"/>
                  </a:lnTo>
                  <a:close/>
                </a:path>
                <a:path w="5288280" h="8138159">
                  <a:moveTo>
                    <a:pt x="4505350" y="6290382"/>
                  </a:moveTo>
                  <a:lnTo>
                    <a:pt x="4498775" y="6292199"/>
                  </a:lnTo>
                  <a:lnTo>
                    <a:pt x="4491762" y="6297585"/>
                  </a:lnTo>
                  <a:lnTo>
                    <a:pt x="4484541" y="6304514"/>
                  </a:lnTo>
                  <a:lnTo>
                    <a:pt x="4477341" y="6310961"/>
                  </a:lnTo>
                  <a:lnTo>
                    <a:pt x="4481788" y="6319408"/>
                  </a:lnTo>
                  <a:lnTo>
                    <a:pt x="4485965" y="6328191"/>
                  </a:lnTo>
                  <a:lnTo>
                    <a:pt x="4490598" y="6335772"/>
                  </a:lnTo>
                  <a:lnTo>
                    <a:pt x="4496411" y="6340614"/>
                  </a:lnTo>
                  <a:lnTo>
                    <a:pt x="4503675" y="6341240"/>
                  </a:lnTo>
                  <a:lnTo>
                    <a:pt x="4512785" y="6338863"/>
                  </a:lnTo>
                  <a:lnTo>
                    <a:pt x="4521314" y="6334422"/>
                  </a:lnTo>
                  <a:lnTo>
                    <a:pt x="4526833" y="6328851"/>
                  </a:lnTo>
                  <a:lnTo>
                    <a:pt x="4531020" y="6314616"/>
                  </a:lnTo>
                  <a:lnTo>
                    <a:pt x="4528030" y="6302836"/>
                  </a:lnTo>
                  <a:lnTo>
                    <a:pt x="4519070" y="6294447"/>
                  </a:lnTo>
                  <a:lnTo>
                    <a:pt x="4505350" y="6290382"/>
                  </a:lnTo>
                  <a:close/>
                </a:path>
                <a:path w="5288280" h="8138159">
                  <a:moveTo>
                    <a:pt x="4049000" y="2112157"/>
                  </a:moveTo>
                  <a:lnTo>
                    <a:pt x="4038208" y="2119301"/>
                  </a:lnTo>
                  <a:lnTo>
                    <a:pt x="4032862" y="2131208"/>
                  </a:lnTo>
                  <a:lnTo>
                    <a:pt x="4033690" y="2146568"/>
                  </a:lnTo>
                  <a:lnTo>
                    <a:pt x="4037601" y="2151981"/>
                  </a:lnTo>
                  <a:lnTo>
                    <a:pt x="4045086" y="2156575"/>
                  </a:lnTo>
                  <a:lnTo>
                    <a:pt x="4054121" y="2160796"/>
                  </a:lnTo>
                  <a:lnTo>
                    <a:pt x="4062685" y="2165091"/>
                  </a:lnTo>
                  <a:lnTo>
                    <a:pt x="4069276" y="2158725"/>
                  </a:lnTo>
                  <a:lnTo>
                    <a:pt x="4076342" y="2152316"/>
                  </a:lnTo>
                  <a:lnTo>
                    <a:pt x="4081935" y="2145945"/>
                  </a:lnTo>
                  <a:lnTo>
                    <a:pt x="4084102" y="2139692"/>
                  </a:lnTo>
                  <a:lnTo>
                    <a:pt x="4082067" y="2130993"/>
                  </a:lnTo>
                  <a:lnTo>
                    <a:pt x="4077224" y="2121832"/>
                  </a:lnTo>
                  <a:lnTo>
                    <a:pt x="4070921" y="2114448"/>
                  </a:lnTo>
                  <a:lnTo>
                    <a:pt x="4064510" y="2111085"/>
                  </a:lnTo>
                  <a:lnTo>
                    <a:pt x="4049000" y="2112157"/>
                  </a:lnTo>
                  <a:close/>
                </a:path>
                <a:path w="5288280" h="8138159">
                  <a:moveTo>
                    <a:pt x="4079026" y="834000"/>
                  </a:moveTo>
                  <a:lnTo>
                    <a:pt x="4075447" y="835250"/>
                  </a:lnTo>
                  <a:lnTo>
                    <a:pt x="4066410" y="840628"/>
                  </a:lnTo>
                  <a:lnTo>
                    <a:pt x="4061436" y="847693"/>
                  </a:lnTo>
                  <a:lnTo>
                    <a:pt x="4060237" y="855844"/>
                  </a:lnTo>
                  <a:lnTo>
                    <a:pt x="4062526" y="864482"/>
                  </a:lnTo>
                  <a:lnTo>
                    <a:pt x="4069999" y="870541"/>
                  </a:lnTo>
                  <a:lnTo>
                    <a:pt x="4076553" y="879499"/>
                  </a:lnTo>
                  <a:lnTo>
                    <a:pt x="4079798" y="878301"/>
                  </a:lnTo>
                  <a:lnTo>
                    <a:pt x="4088910" y="872615"/>
                  </a:lnTo>
                  <a:lnTo>
                    <a:pt x="4093893" y="865027"/>
                  </a:lnTo>
                  <a:lnTo>
                    <a:pt x="4094592" y="855980"/>
                  </a:lnTo>
                  <a:lnTo>
                    <a:pt x="4090852" y="845919"/>
                  </a:lnTo>
                  <a:lnTo>
                    <a:pt x="4087998" y="840857"/>
                  </a:lnTo>
                  <a:lnTo>
                    <a:pt x="4079026" y="834000"/>
                  </a:lnTo>
                  <a:close/>
                </a:path>
                <a:path w="5288280" h="8138159">
                  <a:moveTo>
                    <a:pt x="4155295" y="1751107"/>
                  </a:moveTo>
                  <a:lnTo>
                    <a:pt x="4111531" y="1772324"/>
                  </a:lnTo>
                  <a:lnTo>
                    <a:pt x="4096472" y="1793400"/>
                  </a:lnTo>
                  <a:lnTo>
                    <a:pt x="4097576" y="1807684"/>
                  </a:lnTo>
                  <a:lnTo>
                    <a:pt x="4101492" y="1813941"/>
                  </a:lnTo>
                  <a:lnTo>
                    <a:pt x="4108502" y="1819615"/>
                  </a:lnTo>
                  <a:lnTo>
                    <a:pt x="4116730" y="1823614"/>
                  </a:lnTo>
                  <a:lnTo>
                    <a:pt x="4124298" y="1824842"/>
                  </a:lnTo>
                  <a:lnTo>
                    <a:pt x="4137849" y="1820822"/>
                  </a:lnTo>
                  <a:lnTo>
                    <a:pt x="4154538" y="1785662"/>
                  </a:lnTo>
                  <a:lnTo>
                    <a:pt x="4155226" y="1759727"/>
                  </a:lnTo>
                  <a:lnTo>
                    <a:pt x="4155295" y="1751107"/>
                  </a:lnTo>
                  <a:close/>
                </a:path>
                <a:path w="5288280" h="8138159">
                  <a:moveTo>
                    <a:pt x="4157836" y="1747610"/>
                  </a:moveTo>
                  <a:lnTo>
                    <a:pt x="4156883" y="1748103"/>
                  </a:lnTo>
                  <a:lnTo>
                    <a:pt x="4155208" y="1748366"/>
                  </a:lnTo>
                  <a:lnTo>
                    <a:pt x="4155308" y="1749728"/>
                  </a:lnTo>
                  <a:lnTo>
                    <a:pt x="4155190" y="1750435"/>
                  </a:lnTo>
                  <a:lnTo>
                    <a:pt x="4155295" y="1751107"/>
                  </a:lnTo>
                  <a:lnTo>
                    <a:pt x="4155965" y="1751002"/>
                  </a:lnTo>
                  <a:lnTo>
                    <a:pt x="4156918" y="1750509"/>
                  </a:lnTo>
                  <a:lnTo>
                    <a:pt x="4157923" y="1750351"/>
                  </a:lnTo>
                  <a:lnTo>
                    <a:pt x="4157764" y="1749343"/>
                  </a:lnTo>
                  <a:lnTo>
                    <a:pt x="4157994" y="1748618"/>
                  </a:lnTo>
                  <a:lnTo>
                    <a:pt x="4157836" y="1747610"/>
                  </a:lnTo>
                  <a:close/>
                </a:path>
                <a:path w="5288280" h="8138159">
                  <a:moveTo>
                    <a:pt x="4194671" y="1669515"/>
                  </a:moveTo>
                  <a:lnTo>
                    <a:pt x="4163028" y="1695206"/>
                  </a:lnTo>
                  <a:lnTo>
                    <a:pt x="4158027" y="1738233"/>
                  </a:lnTo>
                  <a:lnTo>
                    <a:pt x="4157836" y="1747610"/>
                  </a:lnTo>
                  <a:lnTo>
                    <a:pt x="4206473" y="1727910"/>
                  </a:lnTo>
                  <a:lnTo>
                    <a:pt x="4222510" y="1705690"/>
                  </a:lnTo>
                  <a:lnTo>
                    <a:pt x="4221638" y="1690422"/>
                  </a:lnTo>
                  <a:lnTo>
                    <a:pt x="4217679" y="1683242"/>
                  </a:lnTo>
                  <a:lnTo>
                    <a:pt x="4210695" y="1676471"/>
                  </a:lnTo>
                  <a:lnTo>
                    <a:pt x="4202441" y="1671449"/>
                  </a:lnTo>
                  <a:lnTo>
                    <a:pt x="4194671" y="1669515"/>
                  </a:lnTo>
                  <a:close/>
                </a:path>
                <a:path w="5288280" h="8138159">
                  <a:moveTo>
                    <a:pt x="3947142" y="0"/>
                  </a:moveTo>
                  <a:lnTo>
                    <a:pt x="3916542" y="17197"/>
                  </a:lnTo>
                  <a:lnTo>
                    <a:pt x="3913609" y="28279"/>
                  </a:lnTo>
                  <a:lnTo>
                    <a:pt x="3915062" y="37574"/>
                  </a:lnTo>
                  <a:lnTo>
                    <a:pt x="3920910" y="44114"/>
                  </a:lnTo>
                  <a:lnTo>
                    <a:pt x="3931162" y="46929"/>
                  </a:lnTo>
                  <a:lnTo>
                    <a:pt x="3939597" y="45820"/>
                  </a:lnTo>
                  <a:lnTo>
                    <a:pt x="3948587" y="42301"/>
                  </a:lnTo>
                  <a:lnTo>
                    <a:pt x="3956232" y="37184"/>
                  </a:lnTo>
                  <a:lnTo>
                    <a:pt x="3960633" y="31285"/>
                  </a:lnTo>
                  <a:lnTo>
                    <a:pt x="3960447" y="24497"/>
                  </a:lnTo>
                  <a:lnTo>
                    <a:pt x="3956869" y="16595"/>
                  </a:lnTo>
                  <a:lnTo>
                    <a:pt x="3951800" y="8217"/>
                  </a:lnTo>
                  <a:lnTo>
                    <a:pt x="3947142" y="0"/>
                  </a:lnTo>
                  <a:close/>
                </a:path>
                <a:path w="5288280" h="8138159">
                  <a:moveTo>
                    <a:pt x="4042750" y="633422"/>
                  </a:moveTo>
                  <a:lnTo>
                    <a:pt x="4038692" y="638191"/>
                  </a:lnTo>
                  <a:lnTo>
                    <a:pt x="4030472" y="647057"/>
                  </a:lnTo>
                  <a:lnTo>
                    <a:pt x="4034868" y="654120"/>
                  </a:lnTo>
                  <a:lnTo>
                    <a:pt x="4039175" y="661230"/>
                  </a:lnTo>
                  <a:lnTo>
                    <a:pt x="4043429" y="668413"/>
                  </a:lnTo>
                  <a:lnTo>
                    <a:pt x="4047666" y="675695"/>
                  </a:lnTo>
                  <a:lnTo>
                    <a:pt x="4051724" y="670926"/>
                  </a:lnTo>
                  <a:lnTo>
                    <a:pt x="4060084" y="665138"/>
                  </a:lnTo>
                  <a:lnTo>
                    <a:pt x="4059327" y="662502"/>
                  </a:lnTo>
                  <a:lnTo>
                    <a:pt x="4055878" y="654945"/>
                  </a:lnTo>
                  <a:lnTo>
                    <a:pt x="4051773" y="647718"/>
                  </a:lnTo>
                  <a:lnTo>
                    <a:pt x="4042750" y="633422"/>
                  </a:lnTo>
                  <a:close/>
                </a:path>
                <a:path w="5288280" h="8138159">
                  <a:moveTo>
                    <a:pt x="4155097" y="1469799"/>
                  </a:moveTo>
                  <a:lnTo>
                    <a:pt x="4145926" y="1475241"/>
                  </a:lnTo>
                  <a:lnTo>
                    <a:pt x="4141635" y="1483275"/>
                  </a:lnTo>
                  <a:lnTo>
                    <a:pt x="4142458" y="1492315"/>
                  </a:lnTo>
                  <a:lnTo>
                    <a:pt x="4148629" y="1500773"/>
                  </a:lnTo>
                  <a:lnTo>
                    <a:pt x="4155596" y="1505114"/>
                  </a:lnTo>
                  <a:lnTo>
                    <a:pt x="4163970" y="1507750"/>
                  </a:lnTo>
                  <a:lnTo>
                    <a:pt x="4172998" y="1509637"/>
                  </a:lnTo>
                  <a:lnTo>
                    <a:pt x="4181930" y="1511733"/>
                  </a:lnTo>
                  <a:lnTo>
                    <a:pt x="4184202" y="1502725"/>
                  </a:lnTo>
                  <a:lnTo>
                    <a:pt x="4186905" y="1493390"/>
                  </a:lnTo>
                  <a:lnTo>
                    <a:pt x="4188368" y="1484767"/>
                  </a:lnTo>
                  <a:lnTo>
                    <a:pt x="4186919" y="1477892"/>
                  </a:lnTo>
                  <a:lnTo>
                    <a:pt x="4181663" y="1473282"/>
                  </a:lnTo>
                  <a:lnTo>
                    <a:pt x="4173132" y="1470155"/>
                  </a:lnTo>
                  <a:lnTo>
                    <a:pt x="4163539" y="1468873"/>
                  </a:lnTo>
                  <a:lnTo>
                    <a:pt x="4155097" y="1469799"/>
                  </a:lnTo>
                  <a:close/>
                </a:path>
                <a:path w="5288280" h="8138159">
                  <a:moveTo>
                    <a:pt x="3960345" y="224170"/>
                  </a:moveTo>
                  <a:lnTo>
                    <a:pt x="3951402" y="229324"/>
                  </a:lnTo>
                  <a:lnTo>
                    <a:pt x="3946936" y="237164"/>
                  </a:lnTo>
                  <a:lnTo>
                    <a:pt x="3947279" y="246123"/>
                  </a:lnTo>
                  <a:lnTo>
                    <a:pt x="3952766" y="254630"/>
                  </a:lnTo>
                  <a:lnTo>
                    <a:pt x="3959776" y="259281"/>
                  </a:lnTo>
                  <a:lnTo>
                    <a:pt x="3968177" y="262327"/>
                  </a:lnTo>
                  <a:lnTo>
                    <a:pt x="3977179" y="264697"/>
                  </a:lnTo>
                  <a:lnTo>
                    <a:pt x="3985995" y="267323"/>
                  </a:lnTo>
                  <a:lnTo>
                    <a:pt x="3988597" y="258160"/>
                  </a:lnTo>
                  <a:lnTo>
                    <a:pt x="3991466" y="248859"/>
                  </a:lnTo>
                  <a:lnTo>
                    <a:pt x="3993085" y="240206"/>
                  </a:lnTo>
                  <a:lnTo>
                    <a:pt x="3991936" y="232988"/>
                  </a:lnTo>
                  <a:lnTo>
                    <a:pt x="3986999" y="228220"/>
                  </a:lnTo>
                  <a:lnTo>
                    <a:pt x="3978516" y="224849"/>
                  </a:lnTo>
                  <a:lnTo>
                    <a:pt x="3968845" y="223342"/>
                  </a:lnTo>
                  <a:lnTo>
                    <a:pt x="3960345" y="224170"/>
                  </a:lnTo>
                  <a:close/>
                </a:path>
                <a:path w="5288280" h="8138159">
                  <a:moveTo>
                    <a:pt x="4010742" y="429420"/>
                  </a:moveTo>
                  <a:lnTo>
                    <a:pt x="4006632" y="433853"/>
                  </a:lnTo>
                  <a:lnTo>
                    <a:pt x="4002468" y="437949"/>
                  </a:lnTo>
                  <a:lnTo>
                    <a:pt x="3998358" y="442382"/>
                  </a:lnTo>
                  <a:lnTo>
                    <a:pt x="4002581" y="449263"/>
                  </a:lnTo>
                  <a:lnTo>
                    <a:pt x="4011172" y="463131"/>
                  </a:lnTo>
                  <a:lnTo>
                    <a:pt x="4015395" y="470013"/>
                  </a:lnTo>
                  <a:lnTo>
                    <a:pt x="4019558" y="465916"/>
                  </a:lnTo>
                  <a:lnTo>
                    <a:pt x="4027865" y="459791"/>
                  </a:lnTo>
                  <a:lnTo>
                    <a:pt x="4027161" y="457491"/>
                  </a:lnTo>
                  <a:lnTo>
                    <a:pt x="4023704" y="450194"/>
                  </a:lnTo>
                  <a:lnTo>
                    <a:pt x="4019560" y="443231"/>
                  </a:lnTo>
                  <a:lnTo>
                    <a:pt x="4015111" y="436380"/>
                  </a:lnTo>
                  <a:lnTo>
                    <a:pt x="4010742" y="429420"/>
                  </a:lnTo>
                  <a:close/>
                </a:path>
                <a:path w="5288280" h="8138159">
                  <a:moveTo>
                    <a:pt x="4139611" y="1263893"/>
                  </a:moveTo>
                  <a:lnTo>
                    <a:pt x="4112855" y="1281521"/>
                  </a:lnTo>
                  <a:lnTo>
                    <a:pt x="4116944" y="1285701"/>
                  </a:lnTo>
                  <a:lnTo>
                    <a:pt x="4123058" y="1294039"/>
                  </a:lnTo>
                  <a:lnTo>
                    <a:pt x="4124963" y="1293051"/>
                  </a:lnTo>
                  <a:lnTo>
                    <a:pt x="4131793" y="1289715"/>
                  </a:lnTo>
                  <a:lnTo>
                    <a:pt x="4138362" y="1285741"/>
                  </a:lnTo>
                  <a:lnTo>
                    <a:pt x="4151312" y="1277209"/>
                  </a:lnTo>
                  <a:lnTo>
                    <a:pt x="4147506" y="1272641"/>
                  </a:lnTo>
                  <a:lnTo>
                    <a:pt x="4143365" y="1268125"/>
                  </a:lnTo>
                  <a:lnTo>
                    <a:pt x="4139611" y="1263893"/>
                  </a:lnTo>
                  <a:close/>
                </a:path>
                <a:path w="5288280" h="8138159">
                  <a:moveTo>
                    <a:pt x="4368913" y="2710027"/>
                  </a:moveTo>
                  <a:lnTo>
                    <a:pt x="4361707" y="2714628"/>
                  </a:lnTo>
                  <a:lnTo>
                    <a:pt x="4340305" y="2728978"/>
                  </a:lnTo>
                  <a:lnTo>
                    <a:pt x="4344728" y="2733105"/>
                  </a:lnTo>
                  <a:lnTo>
                    <a:pt x="4348234" y="2740131"/>
                  </a:lnTo>
                  <a:lnTo>
                    <a:pt x="4353628" y="2741695"/>
                  </a:lnTo>
                  <a:lnTo>
                    <a:pt x="4363804" y="2743036"/>
                  </a:lnTo>
                  <a:lnTo>
                    <a:pt x="4371873" y="2740382"/>
                  </a:lnTo>
                  <a:lnTo>
                    <a:pt x="4377425" y="2733991"/>
                  </a:lnTo>
                  <a:lnTo>
                    <a:pt x="4380049" y="2724120"/>
                  </a:lnTo>
                  <a:lnTo>
                    <a:pt x="4380756" y="2719877"/>
                  </a:lnTo>
                  <a:lnTo>
                    <a:pt x="4372719" y="2714595"/>
                  </a:lnTo>
                  <a:lnTo>
                    <a:pt x="4368913" y="2710027"/>
                  </a:lnTo>
                  <a:close/>
                </a:path>
                <a:path w="5288280" h="8138159">
                  <a:moveTo>
                    <a:pt x="4274397" y="2079188"/>
                  </a:moveTo>
                  <a:lnTo>
                    <a:pt x="4271204" y="2080722"/>
                  </a:lnTo>
                  <a:lnTo>
                    <a:pt x="4262101" y="2085976"/>
                  </a:lnTo>
                  <a:lnTo>
                    <a:pt x="4257062" y="2093142"/>
                  </a:lnTo>
                  <a:lnTo>
                    <a:pt x="4255891" y="2101574"/>
                  </a:lnTo>
                  <a:lnTo>
                    <a:pt x="4258389" y="2110625"/>
                  </a:lnTo>
                  <a:lnTo>
                    <a:pt x="4265087" y="2116117"/>
                  </a:lnTo>
                  <a:lnTo>
                    <a:pt x="4271924" y="2124687"/>
                  </a:lnTo>
                  <a:lnTo>
                    <a:pt x="4275168" y="2123489"/>
                  </a:lnTo>
                  <a:lnTo>
                    <a:pt x="4284310" y="2117997"/>
                  </a:lnTo>
                  <a:lnTo>
                    <a:pt x="4289309" y="2110509"/>
                  </a:lnTo>
                  <a:lnTo>
                    <a:pt x="4290014" y="2101499"/>
                  </a:lnTo>
                  <a:lnTo>
                    <a:pt x="4286274" y="2091443"/>
                  </a:lnTo>
                  <a:lnTo>
                    <a:pt x="4283368" y="2086045"/>
                  </a:lnTo>
                  <a:lnTo>
                    <a:pt x="4274397" y="2079188"/>
                  </a:lnTo>
                  <a:close/>
                </a:path>
                <a:path w="5288280" h="8138159">
                  <a:moveTo>
                    <a:pt x="4107278" y="1040314"/>
                  </a:moveTo>
                  <a:lnTo>
                    <a:pt x="4102832" y="1044799"/>
                  </a:lnTo>
                  <a:lnTo>
                    <a:pt x="4098722" y="1049232"/>
                  </a:lnTo>
                  <a:lnTo>
                    <a:pt x="4094277" y="1053717"/>
                  </a:lnTo>
                  <a:lnTo>
                    <a:pt x="4116320" y="1082628"/>
                  </a:lnTo>
                  <a:lnTo>
                    <a:pt x="4126005" y="1072155"/>
                  </a:lnTo>
                  <a:lnTo>
                    <a:pt x="4124966" y="1069908"/>
                  </a:lnTo>
                  <a:lnTo>
                    <a:pt x="4121179" y="1062151"/>
                  </a:lnTo>
                  <a:lnTo>
                    <a:pt x="4116710" y="1054760"/>
                  </a:lnTo>
                  <a:lnTo>
                    <a:pt x="4111947" y="1047544"/>
                  </a:lnTo>
                  <a:lnTo>
                    <a:pt x="4107278" y="1040314"/>
                  </a:lnTo>
                  <a:close/>
                </a:path>
                <a:path w="5288280" h="8138159">
                  <a:moveTo>
                    <a:pt x="4242671" y="1874797"/>
                  </a:moveTo>
                  <a:lnTo>
                    <a:pt x="4239091" y="1876047"/>
                  </a:lnTo>
                  <a:lnTo>
                    <a:pt x="4229771" y="1881120"/>
                  </a:lnTo>
                  <a:lnTo>
                    <a:pt x="4224713" y="1888332"/>
                  </a:lnTo>
                  <a:lnTo>
                    <a:pt x="4223790" y="1897285"/>
                  </a:lnTo>
                  <a:lnTo>
                    <a:pt x="4226874" y="1907579"/>
                  </a:lnTo>
                  <a:lnTo>
                    <a:pt x="4232638" y="1911495"/>
                  </a:lnTo>
                  <a:lnTo>
                    <a:pt x="4239422" y="1919728"/>
                  </a:lnTo>
                  <a:lnTo>
                    <a:pt x="4242667" y="1918531"/>
                  </a:lnTo>
                  <a:lnTo>
                    <a:pt x="4251850" y="1913232"/>
                  </a:lnTo>
                  <a:lnTo>
                    <a:pt x="4256937" y="1905832"/>
                  </a:lnTo>
                  <a:lnTo>
                    <a:pt x="4257847" y="1896827"/>
                  </a:lnTo>
                  <a:lnTo>
                    <a:pt x="4254496" y="1886716"/>
                  </a:lnTo>
                  <a:lnTo>
                    <a:pt x="4251642" y="1881654"/>
                  </a:lnTo>
                  <a:lnTo>
                    <a:pt x="4242671" y="1874797"/>
                  </a:lnTo>
                  <a:close/>
                </a:path>
                <a:path w="5288280" h="8138159">
                  <a:moveTo>
                    <a:pt x="3921437" y="538474"/>
                  </a:moveTo>
                  <a:lnTo>
                    <a:pt x="3915563" y="539804"/>
                  </a:lnTo>
                  <a:lnTo>
                    <a:pt x="3909241" y="544433"/>
                  </a:lnTo>
                  <a:lnTo>
                    <a:pt x="3902760" y="550508"/>
                  </a:lnTo>
                  <a:lnTo>
                    <a:pt x="3896408" y="556175"/>
                  </a:lnTo>
                  <a:lnTo>
                    <a:pt x="3900560" y="563729"/>
                  </a:lnTo>
                  <a:lnTo>
                    <a:pt x="3904555" y="571727"/>
                  </a:lnTo>
                  <a:lnTo>
                    <a:pt x="3908949" y="578565"/>
                  </a:lnTo>
                  <a:lnTo>
                    <a:pt x="3914292" y="582639"/>
                  </a:lnTo>
                  <a:lnTo>
                    <a:pt x="3922006" y="583431"/>
                  </a:lnTo>
                  <a:lnTo>
                    <a:pt x="3931071" y="581556"/>
                  </a:lnTo>
                  <a:lnTo>
                    <a:pt x="3939255" y="577754"/>
                  </a:lnTo>
                  <a:lnTo>
                    <a:pt x="3944324" y="572762"/>
                  </a:lnTo>
                  <a:lnTo>
                    <a:pt x="3947518" y="559175"/>
                  </a:lnTo>
                  <a:lnTo>
                    <a:pt x="3943271" y="548822"/>
                  </a:lnTo>
                  <a:lnTo>
                    <a:pt x="3933828" y="541867"/>
                  </a:lnTo>
                  <a:lnTo>
                    <a:pt x="3921437" y="538474"/>
                  </a:lnTo>
                  <a:close/>
                </a:path>
                <a:path w="5288280" h="8138159">
                  <a:moveTo>
                    <a:pt x="3993574" y="961045"/>
                  </a:moveTo>
                  <a:lnTo>
                    <a:pt x="3985637" y="962764"/>
                  </a:lnTo>
                  <a:lnTo>
                    <a:pt x="3977781" y="967052"/>
                  </a:lnTo>
                  <a:lnTo>
                    <a:pt x="3969978" y="972495"/>
                  </a:lnTo>
                  <a:lnTo>
                    <a:pt x="3962199" y="977676"/>
                  </a:lnTo>
                  <a:lnTo>
                    <a:pt x="3966667" y="986089"/>
                  </a:lnTo>
                  <a:lnTo>
                    <a:pt x="3974996" y="1002011"/>
                  </a:lnTo>
                  <a:lnTo>
                    <a:pt x="3979303" y="1010116"/>
                  </a:lnTo>
                  <a:lnTo>
                    <a:pt x="3987236" y="1005127"/>
                  </a:lnTo>
                  <a:lnTo>
                    <a:pt x="3995492" y="1000345"/>
                  </a:lnTo>
                  <a:lnTo>
                    <a:pt x="4002977" y="995167"/>
                  </a:lnTo>
                  <a:lnTo>
                    <a:pt x="4008600" y="988991"/>
                  </a:lnTo>
                  <a:lnTo>
                    <a:pt x="4012074" y="978965"/>
                  </a:lnTo>
                  <a:lnTo>
                    <a:pt x="4010207" y="969971"/>
                  </a:lnTo>
                  <a:lnTo>
                    <a:pt x="4003780" y="963500"/>
                  </a:lnTo>
                  <a:lnTo>
                    <a:pt x="3993574" y="961045"/>
                  </a:lnTo>
                  <a:close/>
                </a:path>
                <a:path w="5288280" h="8138159">
                  <a:moveTo>
                    <a:pt x="4177812" y="2209534"/>
                  </a:moveTo>
                  <a:lnTo>
                    <a:pt x="4170781" y="2210804"/>
                  </a:lnTo>
                  <a:lnTo>
                    <a:pt x="4166792" y="2216079"/>
                  </a:lnTo>
                  <a:lnTo>
                    <a:pt x="4164510" y="2224443"/>
                  </a:lnTo>
                  <a:lnTo>
                    <a:pt x="4162949" y="2234115"/>
                  </a:lnTo>
                  <a:lnTo>
                    <a:pt x="4161120" y="2243312"/>
                  </a:lnTo>
                  <a:lnTo>
                    <a:pt x="4168309" y="2251901"/>
                  </a:lnTo>
                  <a:lnTo>
                    <a:pt x="4176394" y="2256153"/>
                  </a:lnTo>
                  <a:lnTo>
                    <a:pt x="4184816" y="2255574"/>
                  </a:lnTo>
                  <a:lnTo>
                    <a:pt x="4193013" y="2249672"/>
                  </a:lnTo>
                  <a:lnTo>
                    <a:pt x="4197445" y="2242676"/>
                  </a:lnTo>
                  <a:lnTo>
                    <a:pt x="4200338" y="2234275"/>
                  </a:lnTo>
                  <a:lnTo>
                    <a:pt x="4202556" y="2225269"/>
                  </a:lnTo>
                  <a:lnTo>
                    <a:pt x="4204966" y="2216460"/>
                  </a:lnTo>
                  <a:lnTo>
                    <a:pt x="4195805" y="2213996"/>
                  </a:lnTo>
                  <a:lnTo>
                    <a:pt x="4186453" y="2211143"/>
                  </a:lnTo>
                  <a:lnTo>
                    <a:pt x="4177812" y="2209534"/>
                  </a:lnTo>
                  <a:close/>
                </a:path>
                <a:path w="5288280" h="8138159">
                  <a:moveTo>
                    <a:pt x="3949588" y="756904"/>
                  </a:moveTo>
                  <a:lnTo>
                    <a:pt x="3939148" y="762669"/>
                  </a:lnTo>
                  <a:lnTo>
                    <a:pt x="3933342" y="772937"/>
                  </a:lnTo>
                  <a:lnTo>
                    <a:pt x="3933358" y="787295"/>
                  </a:lnTo>
                  <a:lnTo>
                    <a:pt x="3936657" y="792292"/>
                  </a:lnTo>
                  <a:lnTo>
                    <a:pt x="3943095" y="796571"/>
                  </a:lnTo>
                  <a:lnTo>
                    <a:pt x="3950841" y="800580"/>
                  </a:lnTo>
                  <a:lnTo>
                    <a:pt x="3958069" y="804768"/>
                  </a:lnTo>
                  <a:lnTo>
                    <a:pt x="3964690" y="798800"/>
                  </a:lnTo>
                  <a:lnTo>
                    <a:pt x="3971614" y="792915"/>
                  </a:lnTo>
                  <a:lnTo>
                    <a:pt x="3977410" y="786818"/>
                  </a:lnTo>
                  <a:lnTo>
                    <a:pt x="3980650" y="780219"/>
                  </a:lnTo>
                  <a:lnTo>
                    <a:pt x="3979497" y="773588"/>
                  </a:lnTo>
                  <a:lnTo>
                    <a:pt x="3975175" y="765840"/>
                  </a:lnTo>
                  <a:lnTo>
                    <a:pt x="3969296" y="759241"/>
                  </a:lnTo>
                  <a:lnTo>
                    <a:pt x="3963470" y="756055"/>
                  </a:lnTo>
                  <a:lnTo>
                    <a:pt x="3949588" y="756904"/>
                  </a:lnTo>
                  <a:close/>
                </a:path>
                <a:path w="5288280" h="8138159">
                  <a:moveTo>
                    <a:pt x="4071186" y="1580417"/>
                  </a:moveTo>
                  <a:lnTo>
                    <a:pt x="4068239" y="1589629"/>
                  </a:lnTo>
                  <a:lnTo>
                    <a:pt x="4064956" y="1598957"/>
                  </a:lnTo>
                  <a:lnTo>
                    <a:pt x="4063038" y="1607555"/>
                  </a:lnTo>
                  <a:lnTo>
                    <a:pt x="4064188" y="1614574"/>
                  </a:lnTo>
                  <a:lnTo>
                    <a:pt x="4069483" y="1619748"/>
                  </a:lnTo>
                  <a:lnTo>
                    <a:pt x="4078033" y="1623507"/>
                  </a:lnTo>
                  <a:lnTo>
                    <a:pt x="4087708" y="1625411"/>
                  </a:lnTo>
                  <a:lnTo>
                    <a:pt x="4096378" y="1625019"/>
                  </a:lnTo>
                  <a:lnTo>
                    <a:pt x="4105579" y="1620450"/>
                  </a:lnTo>
                  <a:lnTo>
                    <a:pt x="4110000" y="1613111"/>
                  </a:lnTo>
                  <a:lnTo>
                    <a:pt x="4109827" y="1603975"/>
                  </a:lnTo>
                  <a:lnTo>
                    <a:pt x="4105244" y="1594013"/>
                  </a:lnTo>
                  <a:lnTo>
                    <a:pt x="4071186" y="1580417"/>
                  </a:lnTo>
                  <a:close/>
                </a:path>
                <a:path w="5288280" h="8138159">
                  <a:moveTo>
                    <a:pt x="4294589" y="2287126"/>
                  </a:moveTo>
                  <a:lnTo>
                    <a:pt x="4286017" y="2293276"/>
                  </a:lnTo>
                  <a:lnTo>
                    <a:pt x="4281729" y="2300508"/>
                  </a:lnTo>
                  <a:lnTo>
                    <a:pt x="4279107" y="2309125"/>
                  </a:lnTo>
                  <a:lnTo>
                    <a:pt x="4277158" y="2318346"/>
                  </a:lnTo>
                  <a:lnTo>
                    <a:pt x="4274893" y="2327391"/>
                  </a:lnTo>
                  <a:lnTo>
                    <a:pt x="4284181" y="2330082"/>
                  </a:lnTo>
                  <a:lnTo>
                    <a:pt x="4293681" y="2333095"/>
                  </a:lnTo>
                  <a:lnTo>
                    <a:pt x="4302262" y="2334767"/>
                  </a:lnTo>
                  <a:lnTo>
                    <a:pt x="4308796" y="2333435"/>
                  </a:lnTo>
                  <a:lnTo>
                    <a:pt x="4313396" y="2327613"/>
                  </a:lnTo>
                  <a:lnTo>
                    <a:pt x="4316371" y="2318817"/>
                  </a:lnTo>
                  <a:lnTo>
                    <a:pt x="4317515" y="2309017"/>
                  </a:lnTo>
                  <a:lnTo>
                    <a:pt x="4316623" y="2300182"/>
                  </a:lnTo>
                  <a:lnTo>
                    <a:pt x="4311421" y="2290888"/>
                  </a:lnTo>
                  <a:lnTo>
                    <a:pt x="4303566" y="2286433"/>
                  </a:lnTo>
                  <a:lnTo>
                    <a:pt x="4294589" y="2287126"/>
                  </a:lnTo>
                  <a:close/>
                </a:path>
                <a:path w="5288280" h="8138159">
                  <a:moveTo>
                    <a:pt x="4151113" y="2001115"/>
                  </a:moveTo>
                  <a:lnTo>
                    <a:pt x="4142481" y="2004455"/>
                  </a:lnTo>
                  <a:lnTo>
                    <a:pt x="4136168" y="2011499"/>
                  </a:lnTo>
                  <a:lnTo>
                    <a:pt x="4132224" y="2021948"/>
                  </a:lnTo>
                  <a:lnTo>
                    <a:pt x="4137370" y="2026306"/>
                  </a:lnTo>
                  <a:lnTo>
                    <a:pt x="4141933" y="2033510"/>
                  </a:lnTo>
                  <a:lnTo>
                    <a:pt x="4147610" y="2034685"/>
                  </a:lnTo>
                  <a:lnTo>
                    <a:pt x="4158666" y="2035173"/>
                  </a:lnTo>
                  <a:lnTo>
                    <a:pt x="4167536" y="2031774"/>
                  </a:lnTo>
                  <a:lnTo>
                    <a:pt x="4173709" y="2024731"/>
                  </a:lnTo>
                  <a:lnTo>
                    <a:pt x="4176678" y="2014285"/>
                  </a:lnTo>
                  <a:lnTo>
                    <a:pt x="4176768" y="2010482"/>
                  </a:lnTo>
                  <a:lnTo>
                    <a:pt x="4167744" y="2003289"/>
                  </a:lnTo>
                  <a:lnTo>
                    <a:pt x="4162014" y="2001778"/>
                  </a:lnTo>
                  <a:lnTo>
                    <a:pt x="4151113" y="2001115"/>
                  </a:lnTo>
                  <a:close/>
                </a:path>
                <a:path w="5288280" h="8138159">
                  <a:moveTo>
                    <a:pt x="4017798" y="1163842"/>
                  </a:moveTo>
                  <a:lnTo>
                    <a:pt x="4006962" y="1169992"/>
                  </a:lnTo>
                  <a:lnTo>
                    <a:pt x="4001298" y="1181206"/>
                  </a:lnTo>
                  <a:lnTo>
                    <a:pt x="4001658" y="1196349"/>
                  </a:lnTo>
                  <a:lnTo>
                    <a:pt x="4005389" y="1202048"/>
                  </a:lnTo>
                  <a:lnTo>
                    <a:pt x="4012379" y="1206978"/>
                  </a:lnTo>
                  <a:lnTo>
                    <a:pt x="4020794" y="1211555"/>
                  </a:lnTo>
                  <a:lnTo>
                    <a:pt x="4028801" y="1216196"/>
                  </a:lnTo>
                  <a:lnTo>
                    <a:pt x="4035650" y="1210144"/>
                  </a:lnTo>
                  <a:lnTo>
                    <a:pt x="4042954" y="1204118"/>
                  </a:lnTo>
                  <a:lnTo>
                    <a:pt x="4048827" y="1197993"/>
                  </a:lnTo>
                  <a:lnTo>
                    <a:pt x="4051382" y="1191647"/>
                  </a:lnTo>
                  <a:lnTo>
                    <a:pt x="4049892" y="1183557"/>
                  </a:lnTo>
                  <a:lnTo>
                    <a:pt x="4045435" y="1174803"/>
                  </a:lnTo>
                  <a:lnTo>
                    <a:pt x="4039343" y="1167532"/>
                  </a:lnTo>
                  <a:lnTo>
                    <a:pt x="4032952" y="1163891"/>
                  </a:lnTo>
                  <a:lnTo>
                    <a:pt x="4017798" y="1163842"/>
                  </a:lnTo>
                  <a:close/>
                </a:path>
                <a:path w="5288280" h="8138159">
                  <a:moveTo>
                    <a:pt x="4250035" y="2610909"/>
                  </a:moveTo>
                  <a:lnTo>
                    <a:pt x="4242259" y="2615981"/>
                  </a:lnTo>
                  <a:lnTo>
                    <a:pt x="4234024" y="2620996"/>
                  </a:lnTo>
                  <a:lnTo>
                    <a:pt x="4227251" y="2626299"/>
                  </a:lnTo>
                  <a:lnTo>
                    <a:pt x="4223858" y="2632233"/>
                  </a:lnTo>
                  <a:lnTo>
                    <a:pt x="4224339" y="2646578"/>
                  </a:lnTo>
                  <a:lnTo>
                    <a:pt x="4230432" y="2657717"/>
                  </a:lnTo>
                  <a:lnTo>
                    <a:pt x="4241035" y="2664792"/>
                  </a:lnTo>
                  <a:lnTo>
                    <a:pt x="4255050" y="2666940"/>
                  </a:lnTo>
                  <a:lnTo>
                    <a:pt x="4262815" y="2664877"/>
                  </a:lnTo>
                  <a:lnTo>
                    <a:pt x="4270999" y="2659746"/>
                  </a:lnTo>
                  <a:lnTo>
                    <a:pt x="4277766" y="2652965"/>
                  </a:lnTo>
                  <a:lnTo>
                    <a:pt x="4281279" y="2645952"/>
                  </a:lnTo>
                  <a:lnTo>
                    <a:pt x="4281124" y="2631841"/>
                  </a:lnTo>
                  <a:lnTo>
                    <a:pt x="4275108" y="2621394"/>
                  </a:lnTo>
                  <a:lnTo>
                    <a:pt x="4264367" y="2614466"/>
                  </a:lnTo>
                  <a:lnTo>
                    <a:pt x="4250035" y="2610909"/>
                  </a:lnTo>
                  <a:close/>
                </a:path>
                <a:path w="5288280" h="8138159">
                  <a:moveTo>
                    <a:pt x="4265710" y="2826771"/>
                  </a:moveTo>
                  <a:lnTo>
                    <a:pt x="4263275" y="2836004"/>
                  </a:lnTo>
                  <a:lnTo>
                    <a:pt x="4260481" y="2845498"/>
                  </a:lnTo>
                  <a:lnTo>
                    <a:pt x="4258994" y="2854120"/>
                  </a:lnTo>
                  <a:lnTo>
                    <a:pt x="4260439" y="2861001"/>
                  </a:lnTo>
                  <a:lnTo>
                    <a:pt x="4265910" y="2865378"/>
                  </a:lnTo>
                  <a:lnTo>
                    <a:pt x="4274309" y="2867907"/>
                  </a:lnTo>
                  <a:lnTo>
                    <a:pt x="4284002" y="2869652"/>
                  </a:lnTo>
                  <a:lnTo>
                    <a:pt x="4293352" y="2871677"/>
                  </a:lnTo>
                  <a:lnTo>
                    <a:pt x="4302097" y="2864440"/>
                  </a:lnTo>
                  <a:lnTo>
                    <a:pt x="4306385" y="2856289"/>
                  </a:lnTo>
                  <a:lnTo>
                    <a:pt x="4305721" y="2847751"/>
                  </a:lnTo>
                  <a:lnTo>
                    <a:pt x="4299609" y="2839359"/>
                  </a:lnTo>
                  <a:lnTo>
                    <a:pt x="4292281" y="2834902"/>
                  </a:lnTo>
                  <a:lnTo>
                    <a:pt x="4283758" y="2831860"/>
                  </a:lnTo>
                  <a:lnTo>
                    <a:pt x="4274686" y="2829420"/>
                  </a:lnTo>
                  <a:lnTo>
                    <a:pt x="4265710" y="2826771"/>
                  </a:lnTo>
                  <a:close/>
                </a:path>
                <a:path w="5288280" h="8138159">
                  <a:moveTo>
                    <a:pt x="4055617" y="1365125"/>
                  </a:moveTo>
                  <a:lnTo>
                    <a:pt x="4044630" y="1369318"/>
                  </a:lnTo>
                  <a:lnTo>
                    <a:pt x="4035995" y="1378243"/>
                  </a:lnTo>
                  <a:lnTo>
                    <a:pt x="4029739" y="1390637"/>
                  </a:lnTo>
                  <a:lnTo>
                    <a:pt x="4033240" y="1398901"/>
                  </a:lnTo>
                  <a:lnTo>
                    <a:pt x="4036653" y="1407631"/>
                  </a:lnTo>
                  <a:lnTo>
                    <a:pt x="4040559" y="1414992"/>
                  </a:lnTo>
                  <a:lnTo>
                    <a:pt x="4045540" y="1419150"/>
                  </a:lnTo>
                  <a:lnTo>
                    <a:pt x="4059210" y="1420879"/>
                  </a:lnTo>
                  <a:lnTo>
                    <a:pt x="4070407" y="1416282"/>
                  </a:lnTo>
                  <a:lnTo>
                    <a:pt x="4078677" y="1406978"/>
                  </a:lnTo>
                  <a:lnTo>
                    <a:pt x="4083567" y="1394589"/>
                  </a:lnTo>
                  <a:lnTo>
                    <a:pt x="4083133" y="1387312"/>
                  </a:lnTo>
                  <a:lnTo>
                    <a:pt x="4079799" y="1378780"/>
                  </a:lnTo>
                  <a:lnTo>
                    <a:pt x="4074689" y="1371236"/>
                  </a:lnTo>
                  <a:lnTo>
                    <a:pt x="4068928" y="1366926"/>
                  </a:lnTo>
                  <a:lnTo>
                    <a:pt x="4055617" y="1365125"/>
                  </a:lnTo>
                  <a:close/>
                </a:path>
                <a:path w="5288280" h="8138159">
                  <a:moveTo>
                    <a:pt x="4215008" y="2413922"/>
                  </a:moveTo>
                  <a:lnTo>
                    <a:pt x="4209446" y="2416350"/>
                  </a:lnTo>
                  <a:lnTo>
                    <a:pt x="4204026" y="2422145"/>
                  </a:lnTo>
                  <a:lnTo>
                    <a:pt x="4198708" y="2429409"/>
                  </a:lnTo>
                  <a:lnTo>
                    <a:pt x="4193451" y="2436244"/>
                  </a:lnTo>
                  <a:lnTo>
                    <a:pt x="4198233" y="2444194"/>
                  </a:lnTo>
                  <a:lnTo>
                    <a:pt x="4202903" y="2452453"/>
                  </a:lnTo>
                  <a:lnTo>
                    <a:pt x="4207930" y="2459299"/>
                  </a:lnTo>
                  <a:lnTo>
                    <a:pt x="4213785" y="2463013"/>
                  </a:lnTo>
                  <a:lnTo>
                    <a:pt x="4221032" y="2462468"/>
                  </a:lnTo>
                  <a:lnTo>
                    <a:pt x="4229561" y="2458816"/>
                  </a:lnTo>
                  <a:lnTo>
                    <a:pt x="4237209" y="2453236"/>
                  </a:lnTo>
                  <a:lnTo>
                    <a:pt x="4241810" y="2446908"/>
                  </a:lnTo>
                  <a:lnTo>
                    <a:pt x="4243686" y="2432715"/>
                  </a:lnTo>
                  <a:lnTo>
                    <a:pt x="4238833" y="2422194"/>
                  </a:lnTo>
                  <a:lnTo>
                    <a:pt x="4228768" y="2415783"/>
                  </a:lnTo>
                  <a:lnTo>
                    <a:pt x="4215008" y="2413922"/>
                  </a:lnTo>
                  <a:close/>
                </a:path>
                <a:path w="5288280" h="8138159">
                  <a:moveTo>
                    <a:pt x="4971014" y="5895520"/>
                  </a:moveTo>
                  <a:lnTo>
                    <a:pt x="4965143" y="5897999"/>
                  </a:lnTo>
                  <a:lnTo>
                    <a:pt x="4959319" y="5903851"/>
                  </a:lnTo>
                  <a:lnTo>
                    <a:pt x="4953529" y="5911149"/>
                  </a:lnTo>
                  <a:lnTo>
                    <a:pt x="4947760" y="5917970"/>
                  </a:lnTo>
                  <a:lnTo>
                    <a:pt x="4952510" y="5925781"/>
                  </a:lnTo>
                  <a:lnTo>
                    <a:pt x="4957102" y="5934024"/>
                  </a:lnTo>
                  <a:lnTo>
                    <a:pt x="4961918" y="5940824"/>
                  </a:lnTo>
                  <a:lnTo>
                    <a:pt x="4967340" y="5944307"/>
                  </a:lnTo>
                  <a:lnTo>
                    <a:pt x="4974990" y="5943799"/>
                  </a:lnTo>
                  <a:lnTo>
                    <a:pt x="4983759" y="5940379"/>
                  </a:lnTo>
                  <a:lnTo>
                    <a:pt x="4991527" y="5935088"/>
                  </a:lnTo>
                  <a:lnTo>
                    <a:pt x="4996172" y="5928970"/>
                  </a:lnTo>
                  <a:lnTo>
                    <a:pt x="4998448" y="5915002"/>
                  </a:lnTo>
                  <a:lnTo>
                    <a:pt x="4994069" y="5904352"/>
                  </a:lnTo>
                  <a:lnTo>
                    <a:pt x="4984451" y="5897648"/>
                  </a:lnTo>
                  <a:lnTo>
                    <a:pt x="4971014" y="5895520"/>
                  </a:lnTo>
                  <a:close/>
                </a:path>
                <a:path w="5288280" h="8138159">
                  <a:moveTo>
                    <a:pt x="5158914" y="7145440"/>
                  </a:moveTo>
                  <a:lnTo>
                    <a:pt x="5150406" y="7147446"/>
                  </a:lnTo>
                  <a:lnTo>
                    <a:pt x="5143590" y="7154087"/>
                  </a:lnTo>
                  <a:lnTo>
                    <a:pt x="5138896" y="7164615"/>
                  </a:lnTo>
                  <a:lnTo>
                    <a:pt x="5143356" y="7173417"/>
                  </a:lnTo>
                  <a:lnTo>
                    <a:pt x="5147819" y="7182649"/>
                  </a:lnTo>
                  <a:lnTo>
                    <a:pt x="5152672" y="7190264"/>
                  </a:lnTo>
                  <a:lnTo>
                    <a:pt x="5158302" y="7194215"/>
                  </a:lnTo>
                  <a:lnTo>
                    <a:pt x="5165791" y="7193509"/>
                  </a:lnTo>
                  <a:lnTo>
                    <a:pt x="5174074" y="7189450"/>
                  </a:lnTo>
                  <a:lnTo>
                    <a:pt x="5182705" y="7183917"/>
                  </a:lnTo>
                  <a:lnTo>
                    <a:pt x="5191238" y="7178786"/>
                  </a:lnTo>
                  <a:lnTo>
                    <a:pt x="5185963" y="7170635"/>
                  </a:lnTo>
                  <a:lnTo>
                    <a:pt x="5180877" y="7162251"/>
                  </a:lnTo>
                  <a:lnTo>
                    <a:pt x="5175334" y="7154642"/>
                  </a:lnTo>
                  <a:lnTo>
                    <a:pt x="5168686" y="7148818"/>
                  </a:lnTo>
                  <a:lnTo>
                    <a:pt x="5158914" y="7145440"/>
                  </a:lnTo>
                  <a:close/>
                </a:path>
                <a:path w="5288280" h="8138159">
                  <a:moveTo>
                    <a:pt x="4937420" y="5692352"/>
                  </a:moveTo>
                  <a:lnTo>
                    <a:pt x="4931787" y="5695252"/>
                  </a:lnTo>
                  <a:lnTo>
                    <a:pt x="4926462" y="5701548"/>
                  </a:lnTo>
                  <a:lnTo>
                    <a:pt x="4921300" y="5709297"/>
                  </a:lnTo>
                  <a:lnTo>
                    <a:pt x="4916158" y="5716556"/>
                  </a:lnTo>
                  <a:lnTo>
                    <a:pt x="4921220" y="5724031"/>
                  </a:lnTo>
                  <a:lnTo>
                    <a:pt x="4926246" y="5731898"/>
                  </a:lnTo>
                  <a:lnTo>
                    <a:pt x="4931491" y="5738285"/>
                  </a:lnTo>
                  <a:lnTo>
                    <a:pt x="4937208" y="5741318"/>
                  </a:lnTo>
                  <a:lnTo>
                    <a:pt x="4945176" y="5740382"/>
                  </a:lnTo>
                  <a:lnTo>
                    <a:pt x="4954021" y="5736623"/>
                  </a:lnTo>
                  <a:lnTo>
                    <a:pt x="4961629" y="5731133"/>
                  </a:lnTo>
                  <a:lnTo>
                    <a:pt x="4965887" y="5725007"/>
                  </a:lnTo>
                  <a:lnTo>
                    <a:pt x="4966983" y="5710629"/>
                  </a:lnTo>
                  <a:lnTo>
                    <a:pt x="4961739" y="5699943"/>
                  </a:lnTo>
                  <a:lnTo>
                    <a:pt x="4951453" y="5693626"/>
                  </a:lnTo>
                  <a:lnTo>
                    <a:pt x="4937420" y="5692352"/>
                  </a:lnTo>
                  <a:close/>
                </a:path>
                <a:path w="5288280" h="8138159">
                  <a:moveTo>
                    <a:pt x="5137407" y="6936333"/>
                  </a:moveTo>
                  <a:lnTo>
                    <a:pt x="5131127" y="6938050"/>
                  </a:lnTo>
                  <a:lnTo>
                    <a:pt x="5124454" y="6943208"/>
                  </a:lnTo>
                  <a:lnTo>
                    <a:pt x="5117564" y="6949853"/>
                  </a:lnTo>
                  <a:lnTo>
                    <a:pt x="5110632" y="6956030"/>
                  </a:lnTo>
                  <a:lnTo>
                    <a:pt x="5114635" y="6964211"/>
                  </a:lnTo>
                  <a:lnTo>
                    <a:pt x="5118526" y="6972707"/>
                  </a:lnTo>
                  <a:lnTo>
                    <a:pt x="5122937" y="6979997"/>
                  </a:lnTo>
                  <a:lnTo>
                    <a:pt x="5128497" y="6984564"/>
                  </a:lnTo>
                  <a:lnTo>
                    <a:pt x="5135602" y="6985202"/>
                  </a:lnTo>
                  <a:lnTo>
                    <a:pt x="5144381" y="6982971"/>
                  </a:lnTo>
                  <a:lnTo>
                    <a:pt x="5152589" y="6978745"/>
                  </a:lnTo>
                  <a:lnTo>
                    <a:pt x="5157983" y="6973395"/>
                  </a:lnTo>
                  <a:lnTo>
                    <a:pt x="5162204" y="6959619"/>
                  </a:lnTo>
                  <a:lnTo>
                    <a:pt x="5159283" y="6948320"/>
                  </a:lnTo>
                  <a:lnTo>
                    <a:pt x="5150568" y="6940292"/>
                  </a:lnTo>
                  <a:lnTo>
                    <a:pt x="5137407" y="6936333"/>
                  </a:lnTo>
                  <a:close/>
                </a:path>
                <a:path w="5288280" h="8138159">
                  <a:moveTo>
                    <a:pt x="4906789" y="5488375"/>
                  </a:moveTo>
                  <a:lnTo>
                    <a:pt x="4900778" y="5490881"/>
                  </a:lnTo>
                  <a:lnTo>
                    <a:pt x="4894971" y="5496741"/>
                  </a:lnTo>
                  <a:lnTo>
                    <a:pt x="4889262" y="5504040"/>
                  </a:lnTo>
                  <a:lnTo>
                    <a:pt x="4883541" y="5510858"/>
                  </a:lnTo>
                  <a:lnTo>
                    <a:pt x="4888322" y="5518838"/>
                  </a:lnTo>
                  <a:lnTo>
                    <a:pt x="4892971" y="5527199"/>
                  </a:lnTo>
                  <a:lnTo>
                    <a:pt x="4897916" y="5534172"/>
                  </a:lnTo>
                  <a:lnTo>
                    <a:pt x="4903588" y="5537982"/>
                  </a:lnTo>
                  <a:lnTo>
                    <a:pt x="4911106" y="5537563"/>
                  </a:lnTo>
                  <a:lnTo>
                    <a:pt x="4919872" y="5534020"/>
                  </a:lnTo>
                  <a:lnTo>
                    <a:pt x="4927691" y="5528539"/>
                  </a:lnTo>
                  <a:lnTo>
                    <a:pt x="4932367" y="5522310"/>
                  </a:lnTo>
                  <a:lnTo>
                    <a:pt x="4934737" y="5508047"/>
                  </a:lnTo>
                  <a:lnTo>
                    <a:pt x="4930277" y="5497233"/>
                  </a:lnTo>
                  <a:lnTo>
                    <a:pt x="4920469" y="5490473"/>
                  </a:lnTo>
                  <a:lnTo>
                    <a:pt x="4906789" y="5488375"/>
                  </a:lnTo>
                  <a:close/>
                </a:path>
                <a:path w="5288280" h="8138159">
                  <a:moveTo>
                    <a:pt x="4327609" y="2489410"/>
                  </a:moveTo>
                  <a:lnTo>
                    <a:pt x="4319049" y="2495052"/>
                  </a:lnTo>
                  <a:lnTo>
                    <a:pt x="4314665" y="2502358"/>
                  </a:lnTo>
                  <a:lnTo>
                    <a:pt x="4311836" y="2511163"/>
                  </a:lnTo>
                  <a:lnTo>
                    <a:pt x="4309691" y="2520636"/>
                  </a:lnTo>
                  <a:lnTo>
                    <a:pt x="4307360" y="2529944"/>
                  </a:lnTo>
                  <a:lnTo>
                    <a:pt x="4316373" y="2531941"/>
                  </a:lnTo>
                  <a:lnTo>
                    <a:pt x="4334294" y="2536081"/>
                  </a:lnTo>
                  <a:lnTo>
                    <a:pt x="4343307" y="2538078"/>
                  </a:lnTo>
                  <a:lnTo>
                    <a:pt x="4345906" y="2529105"/>
                  </a:lnTo>
                  <a:lnTo>
                    <a:pt x="4348850" y="2520077"/>
                  </a:lnTo>
                  <a:lnTo>
                    <a:pt x="4350746" y="2511343"/>
                  </a:lnTo>
                  <a:lnTo>
                    <a:pt x="4350200" y="2503250"/>
                  </a:lnTo>
                  <a:lnTo>
                    <a:pt x="4344881" y="2493856"/>
                  </a:lnTo>
                  <a:lnTo>
                    <a:pt x="4336785" y="2489127"/>
                  </a:lnTo>
                  <a:lnTo>
                    <a:pt x="4327609" y="2489410"/>
                  </a:lnTo>
                  <a:close/>
                </a:path>
                <a:path w="5288280" h="8138159">
                  <a:moveTo>
                    <a:pt x="5072623" y="6529999"/>
                  </a:moveTo>
                  <a:lnTo>
                    <a:pt x="5066270" y="6531798"/>
                  </a:lnTo>
                  <a:lnTo>
                    <a:pt x="5059746" y="6536810"/>
                  </a:lnTo>
                  <a:lnTo>
                    <a:pt x="5053118" y="6543214"/>
                  </a:lnTo>
                  <a:lnTo>
                    <a:pt x="5046455" y="6549187"/>
                  </a:lnTo>
                  <a:lnTo>
                    <a:pt x="5050741" y="6557220"/>
                  </a:lnTo>
                  <a:lnTo>
                    <a:pt x="5054942" y="6565538"/>
                  </a:lnTo>
                  <a:lnTo>
                    <a:pt x="5059602" y="6572674"/>
                  </a:lnTo>
                  <a:lnTo>
                    <a:pt x="5065262" y="6577160"/>
                  </a:lnTo>
                  <a:lnTo>
                    <a:pt x="5072338" y="6577649"/>
                  </a:lnTo>
                  <a:lnTo>
                    <a:pt x="5081059" y="6575288"/>
                  </a:lnTo>
                  <a:lnTo>
                    <a:pt x="5089151" y="6570966"/>
                  </a:lnTo>
                  <a:lnTo>
                    <a:pt x="5094339" y="6565573"/>
                  </a:lnTo>
                  <a:lnTo>
                    <a:pt x="5098240" y="6551742"/>
                  </a:lnTo>
                  <a:lnTo>
                    <a:pt x="5094990" y="6540737"/>
                  </a:lnTo>
                  <a:lnTo>
                    <a:pt x="5085986" y="6533257"/>
                  </a:lnTo>
                  <a:lnTo>
                    <a:pt x="5072623" y="6529999"/>
                  </a:lnTo>
                  <a:close/>
                </a:path>
                <a:path w="5288280" h="8138159">
                  <a:moveTo>
                    <a:pt x="5049350" y="6322594"/>
                  </a:moveTo>
                  <a:lnTo>
                    <a:pt x="5046770" y="6323653"/>
                  </a:lnTo>
                  <a:lnTo>
                    <a:pt x="5039684" y="6327346"/>
                  </a:lnTo>
                  <a:lnTo>
                    <a:pt x="5032810" y="6331771"/>
                  </a:lnTo>
                  <a:lnTo>
                    <a:pt x="5019328" y="6341285"/>
                  </a:lnTo>
                  <a:lnTo>
                    <a:pt x="5024065" y="6345225"/>
                  </a:lnTo>
                  <a:lnTo>
                    <a:pt x="5030493" y="6353377"/>
                  </a:lnTo>
                  <a:lnTo>
                    <a:pt x="5032733" y="6352336"/>
                  </a:lnTo>
                  <a:lnTo>
                    <a:pt x="5040009" y="6348593"/>
                  </a:lnTo>
                  <a:lnTo>
                    <a:pt x="5046980" y="6344139"/>
                  </a:lnTo>
                  <a:lnTo>
                    <a:pt x="5060499" y="6334585"/>
                  </a:lnTo>
                  <a:lnTo>
                    <a:pt x="5055772" y="6330712"/>
                  </a:lnTo>
                  <a:lnTo>
                    <a:pt x="5049350" y="6322594"/>
                  </a:lnTo>
                  <a:close/>
                </a:path>
                <a:path w="5288280" h="8138159">
                  <a:moveTo>
                    <a:pt x="4085140" y="301758"/>
                  </a:moveTo>
                  <a:lnTo>
                    <a:pt x="4076645" y="303850"/>
                  </a:lnTo>
                  <a:lnTo>
                    <a:pt x="4069833" y="310519"/>
                  </a:lnTo>
                  <a:lnTo>
                    <a:pt x="4065136" y="321022"/>
                  </a:lnTo>
                  <a:lnTo>
                    <a:pt x="4069583" y="329740"/>
                  </a:lnTo>
                  <a:lnTo>
                    <a:pt x="4074036" y="338910"/>
                  </a:lnTo>
                  <a:lnTo>
                    <a:pt x="4078880" y="346468"/>
                  </a:lnTo>
                  <a:lnTo>
                    <a:pt x="4084499" y="350354"/>
                  </a:lnTo>
                  <a:lnTo>
                    <a:pt x="4092004" y="349746"/>
                  </a:lnTo>
                  <a:lnTo>
                    <a:pt x="4100293" y="345723"/>
                  </a:lnTo>
                  <a:lnTo>
                    <a:pt x="4108929" y="340225"/>
                  </a:lnTo>
                  <a:lnTo>
                    <a:pt x="4117478" y="335193"/>
                  </a:lnTo>
                  <a:lnTo>
                    <a:pt x="4112207" y="327067"/>
                  </a:lnTo>
                  <a:lnTo>
                    <a:pt x="4107116" y="318654"/>
                  </a:lnTo>
                  <a:lnTo>
                    <a:pt x="4101559" y="310960"/>
                  </a:lnTo>
                  <a:lnTo>
                    <a:pt x="4094889" y="304990"/>
                  </a:lnTo>
                  <a:lnTo>
                    <a:pt x="4085140" y="301758"/>
                  </a:lnTo>
                  <a:close/>
                </a:path>
                <a:path w="5288280" h="8138159">
                  <a:moveTo>
                    <a:pt x="4139708" y="522823"/>
                  </a:moveTo>
                  <a:lnTo>
                    <a:pt x="4137134" y="523916"/>
                  </a:lnTo>
                  <a:lnTo>
                    <a:pt x="4129796" y="527332"/>
                  </a:lnTo>
                  <a:lnTo>
                    <a:pt x="4122687" y="531391"/>
                  </a:lnTo>
                  <a:lnTo>
                    <a:pt x="4115628" y="535764"/>
                  </a:lnTo>
                  <a:lnTo>
                    <a:pt x="4108439" y="540126"/>
                  </a:lnTo>
                  <a:lnTo>
                    <a:pt x="4113250" y="544536"/>
                  </a:lnTo>
                  <a:lnTo>
                    <a:pt x="4119029" y="552927"/>
                  </a:lnTo>
                  <a:lnTo>
                    <a:pt x="4121604" y="551835"/>
                  </a:lnTo>
                  <a:lnTo>
                    <a:pt x="4128959" y="548561"/>
                  </a:lnTo>
                  <a:lnTo>
                    <a:pt x="4136028" y="544492"/>
                  </a:lnTo>
                  <a:lnTo>
                    <a:pt x="4142975" y="540056"/>
                  </a:lnTo>
                  <a:lnTo>
                    <a:pt x="4149964" y="535677"/>
                  </a:lnTo>
                  <a:lnTo>
                    <a:pt x="4145540" y="531550"/>
                  </a:lnTo>
                  <a:lnTo>
                    <a:pt x="4139708" y="522823"/>
                  </a:lnTo>
                  <a:close/>
                </a:path>
                <a:path w="5288280" h="8138159">
                  <a:moveTo>
                    <a:pt x="4831962" y="5081480"/>
                  </a:moveTo>
                  <a:lnTo>
                    <a:pt x="4828569" y="5090484"/>
                  </a:lnTo>
                  <a:lnTo>
                    <a:pt x="4825548" y="5095297"/>
                  </a:lnTo>
                  <a:lnTo>
                    <a:pt x="4832896" y="5097444"/>
                  </a:lnTo>
                  <a:lnTo>
                    <a:pt x="4855370" y="5103772"/>
                  </a:lnTo>
                  <a:lnTo>
                    <a:pt x="4858381" y="5098892"/>
                  </a:lnTo>
                  <a:lnTo>
                    <a:pt x="4861061" y="5094098"/>
                  </a:lnTo>
                  <a:lnTo>
                    <a:pt x="4864082" y="5089286"/>
                  </a:lnTo>
                  <a:lnTo>
                    <a:pt x="4849393" y="5084819"/>
                  </a:lnTo>
                  <a:lnTo>
                    <a:pt x="4841939" y="5082915"/>
                  </a:lnTo>
                  <a:lnTo>
                    <a:pt x="4834403" y="5081717"/>
                  </a:lnTo>
                  <a:lnTo>
                    <a:pt x="4831962" y="5081480"/>
                  </a:lnTo>
                  <a:close/>
                </a:path>
                <a:path w="5288280" h="8138159">
                  <a:moveTo>
                    <a:pt x="4797395" y="4852515"/>
                  </a:moveTo>
                  <a:lnTo>
                    <a:pt x="4788715" y="4854250"/>
                  </a:lnTo>
                  <a:lnTo>
                    <a:pt x="4782053" y="4861053"/>
                  </a:lnTo>
                  <a:lnTo>
                    <a:pt x="4777854" y="4872268"/>
                  </a:lnTo>
                  <a:lnTo>
                    <a:pt x="4782731" y="4881133"/>
                  </a:lnTo>
                  <a:lnTo>
                    <a:pt x="4787485" y="4890441"/>
                  </a:lnTo>
                  <a:lnTo>
                    <a:pt x="4792638" y="4898195"/>
                  </a:lnTo>
                  <a:lnTo>
                    <a:pt x="4798715" y="4902397"/>
                  </a:lnTo>
                  <a:lnTo>
                    <a:pt x="4805881" y="4901779"/>
                  </a:lnTo>
                  <a:lnTo>
                    <a:pt x="4814097" y="4897604"/>
                  </a:lnTo>
                  <a:lnTo>
                    <a:pt x="4822841" y="4891866"/>
                  </a:lnTo>
                  <a:lnTo>
                    <a:pt x="4831589" y="4886565"/>
                  </a:lnTo>
                  <a:lnTo>
                    <a:pt x="4825820" y="4878481"/>
                  </a:lnTo>
                  <a:lnTo>
                    <a:pt x="4820306" y="4870174"/>
                  </a:lnTo>
                  <a:lnTo>
                    <a:pt x="4814449" y="4862547"/>
                  </a:lnTo>
                  <a:lnTo>
                    <a:pt x="4807649" y="4856505"/>
                  </a:lnTo>
                  <a:lnTo>
                    <a:pt x="4797395" y="4852515"/>
                  </a:lnTo>
                  <a:close/>
                </a:path>
                <a:path w="5288280" h="8138159">
                  <a:moveTo>
                    <a:pt x="4998079" y="6122716"/>
                  </a:moveTo>
                  <a:lnTo>
                    <a:pt x="4994393" y="6127667"/>
                  </a:lnTo>
                  <a:lnTo>
                    <a:pt x="4991042" y="6132566"/>
                  </a:lnTo>
                  <a:lnTo>
                    <a:pt x="4987351" y="6137484"/>
                  </a:lnTo>
                  <a:lnTo>
                    <a:pt x="4995158" y="6140307"/>
                  </a:lnTo>
                  <a:lnTo>
                    <a:pt x="5002876" y="6143175"/>
                  </a:lnTo>
                  <a:lnTo>
                    <a:pt x="5010602" y="6145681"/>
                  </a:lnTo>
                  <a:lnTo>
                    <a:pt x="5018431" y="6147415"/>
                  </a:lnTo>
                  <a:lnTo>
                    <a:pt x="5021243" y="6147835"/>
                  </a:lnTo>
                  <a:lnTo>
                    <a:pt x="5025594" y="6138371"/>
                  </a:lnTo>
                  <a:lnTo>
                    <a:pt x="5028945" y="6133472"/>
                  </a:lnTo>
                  <a:lnTo>
                    <a:pt x="5005906" y="6125392"/>
                  </a:lnTo>
                  <a:lnTo>
                    <a:pt x="4998079" y="6122716"/>
                  </a:lnTo>
                  <a:close/>
                </a:path>
                <a:path w="5288280" h="8138159">
                  <a:moveTo>
                    <a:pt x="5023363" y="7600590"/>
                  </a:moveTo>
                  <a:lnTo>
                    <a:pt x="5012929" y="7606392"/>
                  </a:lnTo>
                  <a:lnTo>
                    <a:pt x="5007130" y="7616710"/>
                  </a:lnTo>
                  <a:lnTo>
                    <a:pt x="5007146" y="7631069"/>
                  </a:lnTo>
                  <a:lnTo>
                    <a:pt x="5010438" y="7636012"/>
                  </a:lnTo>
                  <a:lnTo>
                    <a:pt x="5016878" y="7640313"/>
                  </a:lnTo>
                  <a:lnTo>
                    <a:pt x="5024629" y="7644348"/>
                  </a:lnTo>
                  <a:lnTo>
                    <a:pt x="5031849" y="7648488"/>
                  </a:lnTo>
                  <a:lnTo>
                    <a:pt x="5038478" y="7642569"/>
                  </a:lnTo>
                  <a:lnTo>
                    <a:pt x="5045405" y="7636703"/>
                  </a:lnTo>
                  <a:lnTo>
                    <a:pt x="5051202" y="7630612"/>
                  </a:lnTo>
                  <a:lnTo>
                    <a:pt x="5054443" y="7624020"/>
                  </a:lnTo>
                  <a:lnTo>
                    <a:pt x="5053283" y="7617347"/>
                  </a:lnTo>
                  <a:lnTo>
                    <a:pt x="5048953" y="7609545"/>
                  </a:lnTo>
                  <a:lnTo>
                    <a:pt x="5043070" y="7602920"/>
                  </a:lnTo>
                  <a:lnTo>
                    <a:pt x="5037251" y="7599778"/>
                  </a:lnTo>
                  <a:lnTo>
                    <a:pt x="5023363" y="7600590"/>
                  </a:lnTo>
                  <a:close/>
                </a:path>
                <a:path w="5288280" h="8138159">
                  <a:moveTo>
                    <a:pt x="3888833" y="326300"/>
                  </a:moveTo>
                  <a:lnTo>
                    <a:pt x="3876386" y="332294"/>
                  </a:lnTo>
                  <a:lnTo>
                    <a:pt x="3868375" y="341950"/>
                  </a:lnTo>
                  <a:lnTo>
                    <a:pt x="3865788" y="354177"/>
                  </a:lnTo>
                  <a:lnTo>
                    <a:pt x="3869612" y="367884"/>
                  </a:lnTo>
                  <a:lnTo>
                    <a:pt x="3874662" y="372553"/>
                  </a:lnTo>
                  <a:lnTo>
                    <a:pt x="3882722" y="375684"/>
                  </a:lnTo>
                  <a:lnTo>
                    <a:pt x="3892031" y="378168"/>
                  </a:lnTo>
                  <a:lnTo>
                    <a:pt x="3900831" y="380892"/>
                  </a:lnTo>
                  <a:lnTo>
                    <a:pt x="3913647" y="373522"/>
                  </a:lnTo>
                  <a:lnTo>
                    <a:pt x="3921894" y="363899"/>
                  </a:lnTo>
                  <a:lnTo>
                    <a:pt x="3924472" y="352196"/>
                  </a:lnTo>
                  <a:lnTo>
                    <a:pt x="3920282" y="338584"/>
                  </a:lnTo>
                  <a:lnTo>
                    <a:pt x="3914837" y="332971"/>
                  </a:lnTo>
                  <a:lnTo>
                    <a:pt x="3906391" y="328539"/>
                  </a:lnTo>
                  <a:lnTo>
                    <a:pt x="3897028" y="326058"/>
                  </a:lnTo>
                  <a:lnTo>
                    <a:pt x="3888833" y="326300"/>
                  </a:lnTo>
                  <a:close/>
                </a:path>
                <a:path w="5288280" h="8138159">
                  <a:moveTo>
                    <a:pt x="3855433" y="125050"/>
                  </a:moveTo>
                  <a:lnTo>
                    <a:pt x="3845010" y="130135"/>
                  </a:lnTo>
                  <a:lnTo>
                    <a:pt x="3839004" y="140401"/>
                  </a:lnTo>
                  <a:lnTo>
                    <a:pt x="3837802" y="154208"/>
                  </a:lnTo>
                  <a:lnTo>
                    <a:pt x="3840481" y="160100"/>
                  </a:lnTo>
                  <a:lnTo>
                    <a:pt x="3846419" y="165641"/>
                  </a:lnTo>
                  <a:lnTo>
                    <a:pt x="3853812" y="171018"/>
                  </a:lnTo>
                  <a:lnTo>
                    <a:pt x="3860854" y="176418"/>
                  </a:lnTo>
                  <a:lnTo>
                    <a:pt x="3868276" y="171353"/>
                  </a:lnTo>
                  <a:lnTo>
                    <a:pt x="3876091" y="166323"/>
                  </a:lnTo>
                  <a:lnTo>
                    <a:pt x="3882579" y="161049"/>
                  </a:lnTo>
                  <a:lnTo>
                    <a:pt x="3886025" y="155251"/>
                  </a:lnTo>
                  <a:lnTo>
                    <a:pt x="3885251" y="147479"/>
                  </a:lnTo>
                  <a:lnTo>
                    <a:pt x="3881594" y="138772"/>
                  </a:lnTo>
                  <a:lnTo>
                    <a:pt x="3876119" y="131189"/>
                  </a:lnTo>
                  <a:lnTo>
                    <a:pt x="3869888" y="126791"/>
                  </a:lnTo>
                  <a:lnTo>
                    <a:pt x="3855433" y="125050"/>
                  </a:lnTo>
                  <a:close/>
                </a:path>
                <a:path w="5288280" h="8138159">
                  <a:moveTo>
                    <a:pt x="4433983" y="3124753"/>
                  </a:moveTo>
                  <a:lnTo>
                    <a:pt x="4429873" y="3129186"/>
                  </a:lnTo>
                  <a:lnTo>
                    <a:pt x="4421565" y="3135311"/>
                  </a:lnTo>
                  <a:lnTo>
                    <a:pt x="4422270" y="3137611"/>
                  </a:lnTo>
                  <a:lnTo>
                    <a:pt x="4425567" y="3145191"/>
                  </a:lnTo>
                  <a:lnTo>
                    <a:pt x="4429615" y="3152428"/>
                  </a:lnTo>
                  <a:lnTo>
                    <a:pt x="4433967" y="3159552"/>
                  </a:lnTo>
                  <a:lnTo>
                    <a:pt x="4438177" y="3166796"/>
                  </a:lnTo>
                  <a:lnTo>
                    <a:pt x="4442622" y="3162310"/>
                  </a:lnTo>
                  <a:lnTo>
                    <a:pt x="4450983" y="3156522"/>
                  </a:lnTo>
                  <a:lnTo>
                    <a:pt x="4449891" y="3153938"/>
                  </a:lnTo>
                  <a:lnTo>
                    <a:pt x="4446663" y="3146492"/>
                  </a:lnTo>
                  <a:lnTo>
                    <a:pt x="4442691" y="3139228"/>
                  </a:lnTo>
                  <a:lnTo>
                    <a:pt x="4433983" y="3124753"/>
                  </a:lnTo>
                  <a:close/>
                </a:path>
                <a:path w="5288280" h="8138159">
                  <a:moveTo>
                    <a:pt x="4392991" y="2915795"/>
                  </a:moveTo>
                  <a:lnTo>
                    <a:pt x="4383985" y="2919312"/>
                  </a:lnTo>
                  <a:lnTo>
                    <a:pt x="4376396" y="2924479"/>
                  </a:lnTo>
                  <a:lnTo>
                    <a:pt x="4372561" y="2930187"/>
                  </a:lnTo>
                  <a:lnTo>
                    <a:pt x="4372752" y="2944017"/>
                  </a:lnTo>
                  <a:lnTo>
                    <a:pt x="4378586" y="2954638"/>
                  </a:lnTo>
                  <a:lnTo>
                    <a:pt x="4388888" y="2961329"/>
                  </a:lnTo>
                  <a:lnTo>
                    <a:pt x="4402483" y="2963371"/>
                  </a:lnTo>
                  <a:lnTo>
                    <a:pt x="4407231" y="2960641"/>
                  </a:lnTo>
                  <a:lnTo>
                    <a:pt x="4411828" y="2954286"/>
                  </a:lnTo>
                  <a:lnTo>
                    <a:pt x="4416367" y="2946327"/>
                  </a:lnTo>
                  <a:lnTo>
                    <a:pt x="4420938" y="2938782"/>
                  </a:lnTo>
                  <a:lnTo>
                    <a:pt x="4416218" y="2931839"/>
                  </a:lnTo>
                  <a:lnTo>
                    <a:pt x="4411493" y="2924251"/>
                  </a:lnTo>
                  <a:lnTo>
                    <a:pt x="4406525" y="2917993"/>
                  </a:lnTo>
                  <a:lnTo>
                    <a:pt x="4401079" y="2915038"/>
                  </a:lnTo>
                  <a:lnTo>
                    <a:pt x="4392991" y="2915795"/>
                  </a:lnTo>
                  <a:close/>
                </a:path>
                <a:path w="5288280" h="8138159">
                  <a:moveTo>
                    <a:pt x="5116552" y="7477284"/>
                  </a:moveTo>
                  <a:lnTo>
                    <a:pt x="5104247" y="7490747"/>
                  </a:lnTo>
                  <a:lnTo>
                    <a:pt x="5108652" y="7497864"/>
                  </a:lnTo>
                  <a:lnTo>
                    <a:pt x="5112961" y="7504986"/>
                  </a:lnTo>
                  <a:lnTo>
                    <a:pt x="5117205" y="7512110"/>
                  </a:lnTo>
                  <a:lnTo>
                    <a:pt x="5121418" y="7519234"/>
                  </a:lnTo>
                  <a:lnTo>
                    <a:pt x="5125515" y="7514717"/>
                  </a:lnTo>
                  <a:lnTo>
                    <a:pt x="5134165" y="7508584"/>
                  </a:lnTo>
                  <a:lnTo>
                    <a:pt x="5133085" y="7506078"/>
                  </a:lnTo>
                  <a:lnTo>
                    <a:pt x="5129649" y="7498602"/>
                  </a:lnTo>
                  <a:lnTo>
                    <a:pt x="5125547" y="7491397"/>
                  </a:lnTo>
                  <a:lnTo>
                    <a:pt x="5121047" y="7484282"/>
                  </a:lnTo>
                  <a:lnTo>
                    <a:pt x="5116552" y="7477284"/>
                  </a:lnTo>
                  <a:close/>
                </a:path>
                <a:path w="5288280" h="8138159">
                  <a:moveTo>
                    <a:pt x="4875490" y="5282022"/>
                  </a:moveTo>
                  <a:lnTo>
                    <a:pt x="4864152" y="5286914"/>
                  </a:lnTo>
                  <a:lnTo>
                    <a:pt x="4857106" y="5296601"/>
                  </a:lnTo>
                  <a:lnTo>
                    <a:pt x="4855208" y="5310584"/>
                  </a:lnTo>
                  <a:lnTo>
                    <a:pt x="4858056" y="5316533"/>
                  </a:lnTo>
                  <a:lnTo>
                    <a:pt x="4864383" y="5322299"/>
                  </a:lnTo>
                  <a:lnTo>
                    <a:pt x="4872179" y="5327989"/>
                  </a:lnTo>
                  <a:lnTo>
                    <a:pt x="4879433" y="5333712"/>
                  </a:lnTo>
                  <a:lnTo>
                    <a:pt x="4886792" y="5328687"/>
                  </a:lnTo>
                  <a:lnTo>
                    <a:pt x="4894394" y="5323776"/>
                  </a:lnTo>
                  <a:lnTo>
                    <a:pt x="4901219" y="5318425"/>
                  </a:lnTo>
                  <a:lnTo>
                    <a:pt x="4906247" y="5312080"/>
                  </a:lnTo>
                  <a:lnTo>
                    <a:pt x="4908892" y="5302068"/>
                  </a:lnTo>
                  <a:lnTo>
                    <a:pt x="4906640" y="5293251"/>
                  </a:lnTo>
                  <a:lnTo>
                    <a:pt x="4900196" y="5286435"/>
                  </a:lnTo>
                  <a:lnTo>
                    <a:pt x="4890266" y="5282425"/>
                  </a:lnTo>
                  <a:lnTo>
                    <a:pt x="4875490" y="5282022"/>
                  </a:lnTo>
                  <a:close/>
                </a:path>
                <a:path w="5288280" h="8138159">
                  <a:moveTo>
                    <a:pt x="5100582" y="6732260"/>
                  </a:moveTo>
                  <a:lnTo>
                    <a:pt x="5094546" y="6735700"/>
                  </a:lnTo>
                  <a:lnTo>
                    <a:pt x="5089185" y="6742214"/>
                  </a:lnTo>
                  <a:lnTo>
                    <a:pt x="5084152" y="6750000"/>
                  </a:lnTo>
                  <a:lnTo>
                    <a:pt x="5079101" y="6757256"/>
                  </a:lnTo>
                  <a:lnTo>
                    <a:pt x="5086122" y="6765324"/>
                  </a:lnTo>
                  <a:lnTo>
                    <a:pt x="5092649" y="6773317"/>
                  </a:lnTo>
                  <a:lnTo>
                    <a:pt x="5098955" y="6779492"/>
                  </a:lnTo>
                  <a:lnTo>
                    <a:pt x="5105313" y="6782104"/>
                  </a:lnTo>
                  <a:lnTo>
                    <a:pt x="5113426" y="6780554"/>
                  </a:lnTo>
                  <a:lnTo>
                    <a:pt x="5122301" y="6776064"/>
                  </a:lnTo>
                  <a:lnTo>
                    <a:pt x="5129757" y="6769911"/>
                  </a:lnTo>
                  <a:lnTo>
                    <a:pt x="5133612" y="6763373"/>
                  </a:lnTo>
                  <a:lnTo>
                    <a:pt x="5133557" y="6747982"/>
                  </a:lnTo>
                  <a:lnTo>
                    <a:pt x="5127046" y="6737384"/>
                  </a:lnTo>
                  <a:lnTo>
                    <a:pt x="5115560" y="6732003"/>
                  </a:lnTo>
                  <a:lnTo>
                    <a:pt x="5100582" y="6732260"/>
                  </a:lnTo>
                  <a:close/>
                </a:path>
                <a:path w="5288280" h="8138159">
                  <a:moveTo>
                    <a:pt x="5084539" y="7273247"/>
                  </a:moveTo>
                  <a:lnTo>
                    <a:pt x="5072124" y="7286008"/>
                  </a:lnTo>
                  <a:lnTo>
                    <a:pt x="5076361" y="7292982"/>
                  </a:lnTo>
                  <a:lnTo>
                    <a:pt x="5084955" y="7306871"/>
                  </a:lnTo>
                  <a:lnTo>
                    <a:pt x="5089186" y="7313807"/>
                  </a:lnTo>
                  <a:lnTo>
                    <a:pt x="5093313" y="7309475"/>
                  </a:lnTo>
                  <a:lnTo>
                    <a:pt x="5101636" y="7303451"/>
                  </a:lnTo>
                  <a:lnTo>
                    <a:pt x="5100911" y="7301017"/>
                  </a:lnTo>
                  <a:lnTo>
                    <a:pt x="5097469" y="7293814"/>
                  </a:lnTo>
                  <a:lnTo>
                    <a:pt x="5093329" y="7286882"/>
                  </a:lnTo>
                  <a:lnTo>
                    <a:pt x="5088888" y="7280075"/>
                  </a:lnTo>
                  <a:lnTo>
                    <a:pt x="5084539" y="7273247"/>
                  </a:lnTo>
                  <a:close/>
                </a:path>
                <a:path w="5288280" h="8138159">
                  <a:moveTo>
                    <a:pt x="4995192" y="7382033"/>
                  </a:moveTo>
                  <a:lnTo>
                    <a:pt x="4989337" y="7383485"/>
                  </a:lnTo>
                  <a:lnTo>
                    <a:pt x="4983015" y="7388110"/>
                  </a:lnTo>
                  <a:lnTo>
                    <a:pt x="4976521" y="7394105"/>
                  </a:lnTo>
                  <a:lnTo>
                    <a:pt x="4970153" y="7399667"/>
                  </a:lnTo>
                  <a:lnTo>
                    <a:pt x="4974335" y="7407418"/>
                  </a:lnTo>
                  <a:lnTo>
                    <a:pt x="4978346" y="7415511"/>
                  </a:lnTo>
                  <a:lnTo>
                    <a:pt x="4982744" y="7422384"/>
                  </a:lnTo>
                  <a:lnTo>
                    <a:pt x="4988090" y="7426474"/>
                  </a:lnTo>
                  <a:lnTo>
                    <a:pt x="4995785" y="7427144"/>
                  </a:lnTo>
                  <a:lnTo>
                    <a:pt x="5004851" y="7425271"/>
                  </a:lnTo>
                  <a:lnTo>
                    <a:pt x="5013045" y="7421534"/>
                  </a:lnTo>
                  <a:lnTo>
                    <a:pt x="5018124" y="7416613"/>
                  </a:lnTo>
                  <a:lnTo>
                    <a:pt x="5021302" y="7402919"/>
                  </a:lnTo>
                  <a:lnTo>
                    <a:pt x="5017049" y="7392531"/>
                  </a:lnTo>
                  <a:lnTo>
                    <a:pt x="5007601" y="7385539"/>
                  </a:lnTo>
                  <a:lnTo>
                    <a:pt x="4995192" y="7382033"/>
                  </a:lnTo>
                  <a:close/>
                </a:path>
                <a:path w="5288280" h="8138159">
                  <a:moveTo>
                    <a:pt x="5034115" y="7067830"/>
                  </a:moveTo>
                  <a:lnTo>
                    <a:pt x="5025160" y="7072905"/>
                  </a:lnTo>
                  <a:lnTo>
                    <a:pt x="5020695" y="7080748"/>
                  </a:lnTo>
                  <a:lnTo>
                    <a:pt x="5021049" y="7089773"/>
                  </a:lnTo>
                  <a:lnTo>
                    <a:pt x="5026552" y="7098390"/>
                  </a:lnTo>
                  <a:lnTo>
                    <a:pt x="5033554" y="7102985"/>
                  </a:lnTo>
                  <a:lnTo>
                    <a:pt x="5041959" y="7106063"/>
                  </a:lnTo>
                  <a:lnTo>
                    <a:pt x="5050968" y="7108477"/>
                  </a:lnTo>
                  <a:lnTo>
                    <a:pt x="5059782" y="7111083"/>
                  </a:lnTo>
                  <a:lnTo>
                    <a:pt x="5062434" y="7101904"/>
                  </a:lnTo>
                  <a:lnTo>
                    <a:pt x="5065417" y="7092576"/>
                  </a:lnTo>
                  <a:lnTo>
                    <a:pt x="5067143" y="7083846"/>
                  </a:lnTo>
                  <a:lnTo>
                    <a:pt x="5066021" y="7076461"/>
                  </a:lnTo>
                  <a:lnTo>
                    <a:pt x="5060915" y="7071877"/>
                  </a:lnTo>
                  <a:lnTo>
                    <a:pt x="5052342" y="7068586"/>
                  </a:lnTo>
                  <a:lnTo>
                    <a:pt x="5042632" y="7067075"/>
                  </a:lnTo>
                  <a:lnTo>
                    <a:pt x="5034115" y="7067830"/>
                  </a:lnTo>
                  <a:close/>
                </a:path>
                <a:path w="5288280" h="8138159">
                  <a:moveTo>
                    <a:pt x="3662492" y="364911"/>
                  </a:moveTo>
                  <a:lnTo>
                    <a:pt x="3656963" y="369255"/>
                  </a:lnTo>
                  <a:lnTo>
                    <a:pt x="3652291" y="377015"/>
                  </a:lnTo>
                  <a:lnTo>
                    <a:pt x="3647982" y="386268"/>
                  </a:lnTo>
                  <a:lnTo>
                    <a:pt x="3643541" y="395089"/>
                  </a:lnTo>
                  <a:lnTo>
                    <a:pt x="3649439" y="402084"/>
                  </a:lnTo>
                  <a:lnTo>
                    <a:pt x="3655385" y="409588"/>
                  </a:lnTo>
                  <a:lnTo>
                    <a:pt x="3661282" y="415550"/>
                  </a:lnTo>
                  <a:lnTo>
                    <a:pt x="3667033" y="417919"/>
                  </a:lnTo>
                  <a:lnTo>
                    <a:pt x="3675389" y="415827"/>
                  </a:lnTo>
                  <a:lnTo>
                    <a:pt x="3684153" y="410799"/>
                  </a:lnTo>
                  <a:lnTo>
                    <a:pt x="3691205" y="404296"/>
                  </a:lnTo>
                  <a:lnTo>
                    <a:pt x="3694425" y="397780"/>
                  </a:lnTo>
                  <a:lnTo>
                    <a:pt x="3694037" y="383206"/>
                  </a:lnTo>
                  <a:lnTo>
                    <a:pt x="3688963" y="371175"/>
                  </a:lnTo>
                  <a:lnTo>
                    <a:pt x="3678637" y="364229"/>
                  </a:lnTo>
                  <a:lnTo>
                    <a:pt x="3662492" y="364911"/>
                  </a:lnTo>
                  <a:close/>
                </a:path>
                <a:path w="5288280" h="8138159">
                  <a:moveTo>
                    <a:pt x="4953402" y="6433069"/>
                  </a:moveTo>
                  <a:lnTo>
                    <a:pt x="4948993" y="6437790"/>
                  </a:lnTo>
                  <a:lnTo>
                    <a:pt x="4944925" y="6442491"/>
                  </a:lnTo>
                  <a:lnTo>
                    <a:pt x="4940516" y="6447212"/>
                  </a:lnTo>
                  <a:lnTo>
                    <a:pt x="4962378" y="6477150"/>
                  </a:lnTo>
                  <a:lnTo>
                    <a:pt x="4972303" y="6466020"/>
                  </a:lnTo>
                  <a:lnTo>
                    <a:pt x="4971216" y="6463470"/>
                  </a:lnTo>
                  <a:lnTo>
                    <a:pt x="4967459" y="6455594"/>
                  </a:lnTo>
                  <a:lnTo>
                    <a:pt x="4963037" y="6447987"/>
                  </a:lnTo>
                  <a:lnTo>
                    <a:pt x="4958179" y="6440412"/>
                  </a:lnTo>
                  <a:lnTo>
                    <a:pt x="4953402" y="6433069"/>
                  </a:lnTo>
                  <a:close/>
                </a:path>
                <a:path w="5288280" h="8138159">
                  <a:moveTo>
                    <a:pt x="4921417" y="6231405"/>
                  </a:moveTo>
                  <a:lnTo>
                    <a:pt x="4913395" y="6255040"/>
                  </a:lnTo>
                  <a:lnTo>
                    <a:pt x="4910609" y="6263163"/>
                  </a:lnTo>
                  <a:lnTo>
                    <a:pt x="4915608" y="6266579"/>
                  </a:lnTo>
                  <a:lnTo>
                    <a:pt x="4920282" y="6270116"/>
                  </a:lnTo>
                  <a:lnTo>
                    <a:pt x="4925286" y="6273567"/>
                  </a:lnTo>
                  <a:lnTo>
                    <a:pt x="4928252" y="6265734"/>
                  </a:lnTo>
                  <a:lnTo>
                    <a:pt x="4931156" y="6257924"/>
                  </a:lnTo>
                  <a:lnTo>
                    <a:pt x="4933668" y="6250073"/>
                  </a:lnTo>
                  <a:lnTo>
                    <a:pt x="4935456" y="6242115"/>
                  </a:lnTo>
                  <a:lnTo>
                    <a:pt x="4935699" y="6239288"/>
                  </a:lnTo>
                  <a:lnTo>
                    <a:pt x="4926442" y="6234989"/>
                  </a:lnTo>
                  <a:lnTo>
                    <a:pt x="4921417" y="6231405"/>
                  </a:lnTo>
                  <a:close/>
                </a:path>
                <a:path w="5288280" h="8138159">
                  <a:moveTo>
                    <a:pt x="4837624" y="5822060"/>
                  </a:moveTo>
                  <a:lnTo>
                    <a:pt x="4828648" y="5827477"/>
                  </a:lnTo>
                  <a:lnTo>
                    <a:pt x="4824462" y="5835532"/>
                  </a:lnTo>
                  <a:lnTo>
                    <a:pt x="4825337" y="5844666"/>
                  </a:lnTo>
                  <a:lnTo>
                    <a:pt x="4831544" y="5853318"/>
                  </a:lnTo>
                  <a:lnTo>
                    <a:pt x="4838693" y="5857589"/>
                  </a:lnTo>
                  <a:lnTo>
                    <a:pt x="4847147" y="5860331"/>
                  </a:lnTo>
                  <a:lnTo>
                    <a:pt x="4856141" y="5862407"/>
                  </a:lnTo>
                  <a:lnTo>
                    <a:pt x="4864908" y="5864681"/>
                  </a:lnTo>
                  <a:lnTo>
                    <a:pt x="4867292" y="5855465"/>
                  </a:lnTo>
                  <a:lnTo>
                    <a:pt x="4869969" y="5846067"/>
                  </a:lnTo>
                  <a:lnTo>
                    <a:pt x="4871347" y="5837415"/>
                  </a:lnTo>
                  <a:lnTo>
                    <a:pt x="4869833" y="5830437"/>
                  </a:lnTo>
                  <a:lnTo>
                    <a:pt x="4864505" y="5825707"/>
                  </a:lnTo>
                  <a:lnTo>
                    <a:pt x="4855837" y="5822457"/>
                  </a:lnTo>
                  <a:lnTo>
                    <a:pt x="4846115" y="5821103"/>
                  </a:lnTo>
                  <a:lnTo>
                    <a:pt x="4837624" y="5822060"/>
                  </a:lnTo>
                  <a:close/>
                </a:path>
                <a:path w="5288280" h="8138159">
                  <a:moveTo>
                    <a:pt x="4689795" y="4779230"/>
                  </a:moveTo>
                  <a:lnTo>
                    <a:pt x="4684626" y="4787858"/>
                  </a:lnTo>
                  <a:lnTo>
                    <a:pt x="4680170" y="4792276"/>
                  </a:lnTo>
                  <a:lnTo>
                    <a:pt x="4684873" y="4799617"/>
                  </a:lnTo>
                  <a:lnTo>
                    <a:pt x="4694152" y="4814319"/>
                  </a:lnTo>
                  <a:lnTo>
                    <a:pt x="4698858" y="4821679"/>
                  </a:lnTo>
                  <a:lnTo>
                    <a:pt x="4703282" y="4817059"/>
                  </a:lnTo>
                  <a:lnTo>
                    <a:pt x="4709886" y="4813200"/>
                  </a:lnTo>
                  <a:lnTo>
                    <a:pt x="4711775" y="4807738"/>
                  </a:lnTo>
                  <a:lnTo>
                    <a:pt x="4712916" y="4797271"/>
                  </a:lnTo>
                  <a:lnTo>
                    <a:pt x="4710219" y="4788797"/>
                  </a:lnTo>
                  <a:lnTo>
                    <a:pt x="4703852" y="4782778"/>
                  </a:lnTo>
                  <a:lnTo>
                    <a:pt x="4693984" y="4779675"/>
                  </a:lnTo>
                  <a:lnTo>
                    <a:pt x="4689795" y="4779230"/>
                  </a:lnTo>
                  <a:close/>
                </a:path>
                <a:path w="5288280" h="8138159">
                  <a:moveTo>
                    <a:pt x="4986082" y="6639170"/>
                  </a:moveTo>
                  <a:lnTo>
                    <a:pt x="4981642" y="6643689"/>
                  </a:lnTo>
                  <a:lnTo>
                    <a:pt x="4975028" y="6647481"/>
                  </a:lnTo>
                  <a:lnTo>
                    <a:pt x="4973134" y="6652910"/>
                  </a:lnTo>
                  <a:lnTo>
                    <a:pt x="4971864" y="6663174"/>
                  </a:lnTo>
                  <a:lnTo>
                    <a:pt x="4974614" y="6671371"/>
                  </a:lnTo>
                  <a:lnTo>
                    <a:pt x="4981084" y="6677429"/>
                  </a:lnTo>
                  <a:lnTo>
                    <a:pt x="4990972" y="6681275"/>
                  </a:lnTo>
                  <a:lnTo>
                    <a:pt x="4995439" y="6676924"/>
                  </a:lnTo>
                  <a:lnTo>
                    <a:pt x="5004735" y="6670541"/>
                  </a:lnTo>
                  <a:lnTo>
                    <a:pt x="5004084" y="6668577"/>
                  </a:lnTo>
                  <a:lnTo>
                    <a:pt x="5000120" y="6660952"/>
                  </a:lnTo>
                  <a:lnTo>
                    <a:pt x="4995556" y="6653606"/>
                  </a:lnTo>
                  <a:lnTo>
                    <a:pt x="4990755" y="6646393"/>
                  </a:lnTo>
                  <a:lnTo>
                    <a:pt x="4986082" y="6639170"/>
                  </a:lnTo>
                  <a:close/>
                </a:path>
                <a:path w="5288280" h="8138159">
                  <a:moveTo>
                    <a:pt x="4893971" y="6023656"/>
                  </a:moveTo>
                  <a:lnTo>
                    <a:pt x="4890035" y="6024825"/>
                  </a:lnTo>
                  <a:lnTo>
                    <a:pt x="4880477" y="6029615"/>
                  </a:lnTo>
                  <a:lnTo>
                    <a:pt x="4875306" y="6036519"/>
                  </a:lnTo>
                  <a:lnTo>
                    <a:pt x="4874386" y="6045081"/>
                  </a:lnTo>
                  <a:lnTo>
                    <a:pt x="4877581" y="6054844"/>
                  </a:lnTo>
                  <a:lnTo>
                    <a:pt x="4883434" y="6059332"/>
                  </a:lnTo>
                  <a:lnTo>
                    <a:pt x="4889862" y="6067483"/>
                  </a:lnTo>
                  <a:lnTo>
                    <a:pt x="4893118" y="6066352"/>
                  </a:lnTo>
                  <a:lnTo>
                    <a:pt x="4902390" y="6061287"/>
                  </a:lnTo>
                  <a:lnTo>
                    <a:pt x="4907625" y="6054073"/>
                  </a:lnTo>
                  <a:lnTo>
                    <a:pt x="4908672" y="6045191"/>
                  </a:lnTo>
                  <a:lnTo>
                    <a:pt x="4905382" y="6035124"/>
                  </a:lnTo>
                  <a:lnTo>
                    <a:pt x="4902873" y="6030076"/>
                  </a:lnTo>
                  <a:lnTo>
                    <a:pt x="4893971" y="6023656"/>
                  </a:lnTo>
                  <a:close/>
                </a:path>
                <a:path w="5288280" h="8138159">
                  <a:moveTo>
                    <a:pt x="5020918" y="6843693"/>
                  </a:moveTo>
                  <a:lnTo>
                    <a:pt x="4990318" y="6860891"/>
                  </a:lnTo>
                  <a:lnTo>
                    <a:pt x="4987390" y="6871999"/>
                  </a:lnTo>
                  <a:lnTo>
                    <a:pt x="4988836" y="6881255"/>
                  </a:lnTo>
                  <a:lnTo>
                    <a:pt x="4994675" y="6887737"/>
                  </a:lnTo>
                  <a:lnTo>
                    <a:pt x="5004923" y="6890521"/>
                  </a:lnTo>
                  <a:lnTo>
                    <a:pt x="5013366" y="6889471"/>
                  </a:lnTo>
                  <a:lnTo>
                    <a:pt x="5022360" y="6885977"/>
                  </a:lnTo>
                  <a:lnTo>
                    <a:pt x="5030006" y="6880862"/>
                  </a:lnTo>
                  <a:lnTo>
                    <a:pt x="5034403" y="6874945"/>
                  </a:lnTo>
                  <a:lnTo>
                    <a:pt x="5034230" y="6868233"/>
                  </a:lnTo>
                  <a:lnTo>
                    <a:pt x="5030656" y="6860360"/>
                  </a:lnTo>
                  <a:lnTo>
                    <a:pt x="5025585" y="6851966"/>
                  </a:lnTo>
                  <a:lnTo>
                    <a:pt x="5020918" y="6843693"/>
                  </a:lnTo>
                  <a:close/>
                </a:path>
                <a:path w="5288280" h="8138159">
                  <a:moveTo>
                    <a:pt x="4643866" y="4576207"/>
                  </a:moveTo>
                  <a:lnTo>
                    <a:pt x="4635008" y="4580564"/>
                  </a:lnTo>
                  <a:lnTo>
                    <a:pt x="4630607" y="4587696"/>
                  </a:lnTo>
                  <a:lnTo>
                    <a:pt x="4630421" y="4596659"/>
                  </a:lnTo>
                  <a:lnTo>
                    <a:pt x="4634203" y="4606511"/>
                  </a:lnTo>
                  <a:lnTo>
                    <a:pt x="4667649" y="4620582"/>
                  </a:lnTo>
                  <a:lnTo>
                    <a:pt x="4670396" y="4611628"/>
                  </a:lnTo>
                  <a:lnTo>
                    <a:pt x="4673570" y="4602530"/>
                  </a:lnTo>
                  <a:lnTo>
                    <a:pt x="4675542" y="4593969"/>
                  </a:lnTo>
                  <a:lnTo>
                    <a:pt x="4674680" y="4586627"/>
                  </a:lnTo>
                  <a:lnTo>
                    <a:pt x="4670026" y="4581719"/>
                  </a:lnTo>
                  <a:lnTo>
                    <a:pt x="4661817" y="4577944"/>
                  </a:lnTo>
                  <a:lnTo>
                    <a:pt x="4652336" y="4575905"/>
                  </a:lnTo>
                  <a:lnTo>
                    <a:pt x="4643866" y="4576207"/>
                  </a:lnTo>
                  <a:close/>
                </a:path>
                <a:path w="5288280" h="8138159">
                  <a:moveTo>
                    <a:pt x="4586858" y="4149010"/>
                  </a:moveTo>
                  <a:lnTo>
                    <a:pt x="4578379" y="4154452"/>
                  </a:lnTo>
                  <a:lnTo>
                    <a:pt x="4573947" y="4161448"/>
                  </a:lnTo>
                  <a:lnTo>
                    <a:pt x="4571054" y="4169849"/>
                  </a:lnTo>
                  <a:lnTo>
                    <a:pt x="4568836" y="4178854"/>
                  </a:lnTo>
                  <a:lnTo>
                    <a:pt x="4566426" y="4187663"/>
                  </a:lnTo>
                  <a:lnTo>
                    <a:pt x="4575409" y="4190559"/>
                  </a:lnTo>
                  <a:lnTo>
                    <a:pt x="4584619" y="4193676"/>
                  </a:lnTo>
                  <a:lnTo>
                    <a:pt x="4593235" y="4195467"/>
                  </a:lnTo>
                  <a:lnTo>
                    <a:pt x="4600435" y="4194380"/>
                  </a:lnTo>
                  <a:lnTo>
                    <a:pt x="4604889" y="4189474"/>
                  </a:lnTo>
                  <a:lnTo>
                    <a:pt x="4607944" y="4180977"/>
                  </a:lnTo>
                  <a:lnTo>
                    <a:pt x="4609253" y="4171205"/>
                  </a:lnTo>
                  <a:lnTo>
                    <a:pt x="4608473" y="4162471"/>
                  </a:lnTo>
                  <a:lnTo>
                    <a:pt x="4603512" y="4153414"/>
                  </a:lnTo>
                  <a:lnTo>
                    <a:pt x="4595771" y="4148796"/>
                  </a:lnTo>
                  <a:lnTo>
                    <a:pt x="4586858" y="4149010"/>
                  </a:lnTo>
                  <a:close/>
                </a:path>
                <a:path w="5288280" h="8138159">
                  <a:moveTo>
                    <a:pt x="4608640" y="4373570"/>
                  </a:moveTo>
                  <a:lnTo>
                    <a:pt x="4599226" y="4379035"/>
                  </a:lnTo>
                  <a:lnTo>
                    <a:pt x="4594780" y="4387246"/>
                  </a:lnTo>
                  <a:lnTo>
                    <a:pt x="4595607" y="4396607"/>
                  </a:lnTo>
                  <a:lnTo>
                    <a:pt x="4601973" y="4405470"/>
                  </a:lnTo>
                  <a:lnTo>
                    <a:pt x="4609272" y="4409939"/>
                  </a:lnTo>
                  <a:lnTo>
                    <a:pt x="4618050" y="4412762"/>
                  </a:lnTo>
                  <a:lnTo>
                    <a:pt x="4627487" y="4414862"/>
                  </a:lnTo>
                  <a:lnTo>
                    <a:pt x="4636762" y="4417161"/>
                  </a:lnTo>
                  <a:lnTo>
                    <a:pt x="4639211" y="4407674"/>
                  </a:lnTo>
                  <a:lnTo>
                    <a:pt x="4642076" y="4397973"/>
                  </a:lnTo>
                  <a:lnTo>
                    <a:pt x="4643648" y="4389055"/>
                  </a:lnTo>
                  <a:lnTo>
                    <a:pt x="4642226" y="4381971"/>
                  </a:lnTo>
                  <a:lnTo>
                    <a:pt x="4636478" y="4377163"/>
                  </a:lnTo>
                  <a:lnTo>
                    <a:pt x="4627529" y="4373903"/>
                  </a:lnTo>
                  <a:lnTo>
                    <a:pt x="4617532" y="4372577"/>
                  </a:lnTo>
                  <a:lnTo>
                    <a:pt x="4608640" y="4373570"/>
                  </a:lnTo>
                  <a:close/>
                </a:path>
                <a:path w="5288280" h="8138159">
                  <a:moveTo>
                    <a:pt x="4822415" y="5615732"/>
                  </a:moveTo>
                  <a:lnTo>
                    <a:pt x="4802303" y="5628977"/>
                  </a:lnTo>
                  <a:lnTo>
                    <a:pt x="4795654" y="5633326"/>
                  </a:lnTo>
                  <a:lnTo>
                    <a:pt x="4799737" y="5637472"/>
                  </a:lnTo>
                  <a:lnTo>
                    <a:pt x="4805516" y="5645863"/>
                  </a:lnTo>
                  <a:lnTo>
                    <a:pt x="4807782" y="5644991"/>
                  </a:lnTo>
                  <a:lnTo>
                    <a:pt x="4814608" y="5641629"/>
                  </a:lnTo>
                  <a:lnTo>
                    <a:pt x="4821173" y="5637626"/>
                  </a:lnTo>
                  <a:lnTo>
                    <a:pt x="4834111" y="5629014"/>
                  </a:lnTo>
                  <a:lnTo>
                    <a:pt x="4830296" y="5624549"/>
                  </a:lnTo>
                  <a:lnTo>
                    <a:pt x="4826206" y="5620200"/>
                  </a:lnTo>
                  <a:lnTo>
                    <a:pt x="4822415" y="5615732"/>
                  </a:lnTo>
                  <a:close/>
                </a:path>
                <a:path w="5288280" h="8138159">
                  <a:moveTo>
                    <a:pt x="4790403" y="5394203"/>
                  </a:moveTo>
                  <a:lnTo>
                    <a:pt x="4782324" y="5399219"/>
                  </a:lnTo>
                  <a:lnTo>
                    <a:pt x="4774060" y="5404080"/>
                  </a:lnTo>
                  <a:lnTo>
                    <a:pt x="4766580" y="5409432"/>
                  </a:lnTo>
                  <a:lnTo>
                    <a:pt x="4760856" y="5415919"/>
                  </a:lnTo>
                  <a:lnTo>
                    <a:pt x="4757636" y="5425344"/>
                  </a:lnTo>
                  <a:lnTo>
                    <a:pt x="4759769" y="5433604"/>
                  </a:lnTo>
                  <a:lnTo>
                    <a:pt x="4766409" y="5440233"/>
                  </a:lnTo>
                  <a:lnTo>
                    <a:pt x="4776711" y="5444768"/>
                  </a:lnTo>
                  <a:lnTo>
                    <a:pt x="4785468" y="5440452"/>
                  </a:lnTo>
                  <a:lnTo>
                    <a:pt x="4794723" y="5436229"/>
                  </a:lnTo>
                  <a:lnTo>
                    <a:pt x="4802318" y="5431680"/>
                  </a:lnTo>
                  <a:lnTo>
                    <a:pt x="4806094" y="5426383"/>
                  </a:lnTo>
                  <a:lnTo>
                    <a:pt x="4805292" y="5418946"/>
                  </a:lnTo>
                  <a:lnTo>
                    <a:pt x="4801171" y="5410867"/>
                  </a:lnTo>
                  <a:lnTo>
                    <a:pt x="4795589" y="5402502"/>
                  </a:lnTo>
                  <a:lnTo>
                    <a:pt x="4790403" y="5394203"/>
                  </a:lnTo>
                  <a:close/>
                </a:path>
                <a:path w="5288280" h="8138159">
                  <a:moveTo>
                    <a:pt x="4521832" y="3734530"/>
                  </a:moveTo>
                  <a:lnTo>
                    <a:pt x="4513132" y="3740786"/>
                  </a:lnTo>
                  <a:lnTo>
                    <a:pt x="4508681" y="3748210"/>
                  </a:lnTo>
                  <a:lnTo>
                    <a:pt x="4506056" y="3757220"/>
                  </a:lnTo>
                  <a:lnTo>
                    <a:pt x="4504240" y="3766878"/>
                  </a:lnTo>
                  <a:lnTo>
                    <a:pt x="4502218" y="3776245"/>
                  </a:lnTo>
                  <a:lnTo>
                    <a:pt x="4511525" y="3778847"/>
                  </a:lnTo>
                  <a:lnTo>
                    <a:pt x="4520980" y="3781781"/>
                  </a:lnTo>
                  <a:lnTo>
                    <a:pt x="4530059" y="3783547"/>
                  </a:lnTo>
                  <a:lnTo>
                    <a:pt x="4538237" y="3782646"/>
                  </a:lnTo>
                  <a:lnTo>
                    <a:pt x="4547042" y="3777063"/>
                  </a:lnTo>
                  <a:lnTo>
                    <a:pt x="4551194" y="3768690"/>
                  </a:lnTo>
                  <a:lnTo>
                    <a:pt x="4551023" y="3758607"/>
                  </a:lnTo>
                  <a:lnTo>
                    <a:pt x="4546858" y="3747891"/>
                  </a:lnTo>
                  <a:lnTo>
                    <a:pt x="4539395" y="3738651"/>
                  </a:lnTo>
                  <a:lnTo>
                    <a:pt x="4530820" y="3734008"/>
                  </a:lnTo>
                  <a:lnTo>
                    <a:pt x="4521832" y="3734530"/>
                  </a:lnTo>
                  <a:close/>
                </a:path>
                <a:path w="5288280" h="8138159">
                  <a:moveTo>
                    <a:pt x="3870820" y="1613920"/>
                  </a:moveTo>
                  <a:lnTo>
                    <a:pt x="3866657" y="1618017"/>
                  </a:lnTo>
                  <a:lnTo>
                    <a:pt x="3857961" y="1623858"/>
                  </a:lnTo>
                  <a:lnTo>
                    <a:pt x="3859001" y="1626105"/>
                  </a:lnTo>
                  <a:lnTo>
                    <a:pt x="3861982" y="1633585"/>
                  </a:lnTo>
                  <a:lnTo>
                    <a:pt x="3865733" y="1640846"/>
                  </a:lnTo>
                  <a:lnTo>
                    <a:pt x="3869915" y="1647976"/>
                  </a:lnTo>
                  <a:lnTo>
                    <a:pt x="3874185" y="1655059"/>
                  </a:lnTo>
                  <a:lnTo>
                    <a:pt x="3878348" y="1650963"/>
                  </a:lnTo>
                  <a:lnTo>
                    <a:pt x="3887379" y="1645069"/>
                  </a:lnTo>
                  <a:lnTo>
                    <a:pt x="3886339" y="1642822"/>
                  </a:lnTo>
                  <a:lnTo>
                    <a:pt x="3883165" y="1635373"/>
                  </a:lnTo>
                  <a:lnTo>
                    <a:pt x="3879314" y="1628127"/>
                  </a:lnTo>
                  <a:lnTo>
                    <a:pt x="3875096" y="1621003"/>
                  </a:lnTo>
                  <a:lnTo>
                    <a:pt x="3870820" y="1613920"/>
                  </a:lnTo>
                  <a:close/>
                </a:path>
                <a:path w="5288280" h="8138159">
                  <a:moveTo>
                    <a:pt x="3903268" y="1818542"/>
                  </a:moveTo>
                  <a:lnTo>
                    <a:pt x="3898718" y="1822356"/>
                  </a:lnTo>
                  <a:lnTo>
                    <a:pt x="3889969" y="1827860"/>
                  </a:lnTo>
                  <a:lnTo>
                    <a:pt x="3891009" y="1830108"/>
                  </a:lnTo>
                  <a:lnTo>
                    <a:pt x="3893945" y="1837336"/>
                  </a:lnTo>
                  <a:lnTo>
                    <a:pt x="3897620" y="1844351"/>
                  </a:lnTo>
                  <a:lnTo>
                    <a:pt x="3905700" y="1858106"/>
                  </a:lnTo>
                  <a:lnTo>
                    <a:pt x="3910251" y="1854293"/>
                  </a:lnTo>
                  <a:lnTo>
                    <a:pt x="3919334" y="1848736"/>
                  </a:lnTo>
                  <a:lnTo>
                    <a:pt x="3918682" y="1846772"/>
                  </a:lnTo>
                  <a:lnTo>
                    <a:pt x="3915351" y="1839552"/>
                  </a:lnTo>
                  <a:lnTo>
                    <a:pt x="3911458" y="1832452"/>
                  </a:lnTo>
                  <a:lnTo>
                    <a:pt x="3903268" y="1818542"/>
                  </a:lnTo>
                  <a:close/>
                </a:path>
                <a:path w="5288280" h="8138159">
                  <a:moveTo>
                    <a:pt x="4487561" y="3534052"/>
                  </a:moveTo>
                  <a:lnTo>
                    <a:pt x="4482097" y="3538100"/>
                  </a:lnTo>
                  <a:lnTo>
                    <a:pt x="4477584" y="3545130"/>
                  </a:lnTo>
                  <a:lnTo>
                    <a:pt x="4473468" y="3553454"/>
                  </a:lnTo>
                  <a:lnTo>
                    <a:pt x="4469193" y="3561383"/>
                  </a:lnTo>
                  <a:lnTo>
                    <a:pt x="4474731" y="3567762"/>
                  </a:lnTo>
                  <a:lnTo>
                    <a:pt x="4480261" y="3574497"/>
                  </a:lnTo>
                  <a:lnTo>
                    <a:pt x="4485689" y="3579763"/>
                  </a:lnTo>
                  <a:lnTo>
                    <a:pt x="4490923" y="3581734"/>
                  </a:lnTo>
                  <a:lnTo>
                    <a:pt x="4498686" y="3579763"/>
                  </a:lnTo>
                  <a:lnTo>
                    <a:pt x="4506858" y="3575274"/>
                  </a:lnTo>
                  <a:lnTo>
                    <a:pt x="4513475" y="3569479"/>
                  </a:lnTo>
                  <a:lnTo>
                    <a:pt x="4516568" y="3563592"/>
                  </a:lnTo>
                  <a:lnTo>
                    <a:pt x="4516270" y="3550273"/>
                  </a:lnTo>
                  <a:lnTo>
                    <a:pt x="4511643" y="3539313"/>
                  </a:lnTo>
                  <a:lnTo>
                    <a:pt x="4502227" y="3533107"/>
                  </a:lnTo>
                  <a:lnTo>
                    <a:pt x="4487561" y="3534052"/>
                  </a:lnTo>
                  <a:close/>
                </a:path>
                <a:path w="5288280" h="8138159">
                  <a:moveTo>
                    <a:pt x="3941719" y="2012365"/>
                  </a:moveTo>
                  <a:lnTo>
                    <a:pt x="3930967" y="2015042"/>
                  </a:lnTo>
                  <a:lnTo>
                    <a:pt x="3922840" y="2023377"/>
                  </a:lnTo>
                  <a:lnTo>
                    <a:pt x="3917585" y="2036684"/>
                  </a:lnTo>
                  <a:lnTo>
                    <a:pt x="3919595" y="2051822"/>
                  </a:lnTo>
                  <a:lnTo>
                    <a:pt x="3926547" y="2061535"/>
                  </a:lnTo>
                  <a:lnTo>
                    <a:pt x="3937456" y="2066108"/>
                  </a:lnTo>
                  <a:lnTo>
                    <a:pt x="3951336" y="2065825"/>
                  </a:lnTo>
                  <a:lnTo>
                    <a:pt x="3958826" y="2062664"/>
                  </a:lnTo>
                  <a:lnTo>
                    <a:pt x="3966199" y="2056907"/>
                  </a:lnTo>
                  <a:lnTo>
                    <a:pt x="3971794" y="2050073"/>
                  </a:lnTo>
                  <a:lnTo>
                    <a:pt x="3973950" y="2043681"/>
                  </a:lnTo>
                  <a:lnTo>
                    <a:pt x="3972383" y="2036087"/>
                  </a:lnTo>
                  <a:lnTo>
                    <a:pt x="3967992" y="2028130"/>
                  </a:lnTo>
                  <a:lnTo>
                    <a:pt x="3961804" y="2021035"/>
                  </a:lnTo>
                  <a:lnTo>
                    <a:pt x="3954851" y="2016030"/>
                  </a:lnTo>
                  <a:lnTo>
                    <a:pt x="3941719" y="2012365"/>
                  </a:lnTo>
                  <a:close/>
                </a:path>
                <a:path w="5288280" h="8138159">
                  <a:moveTo>
                    <a:pt x="3836820" y="1408164"/>
                  </a:moveTo>
                  <a:lnTo>
                    <a:pt x="3832763" y="1412933"/>
                  </a:lnTo>
                  <a:lnTo>
                    <a:pt x="3828317" y="1417418"/>
                  </a:lnTo>
                  <a:lnTo>
                    <a:pt x="3823925" y="1422240"/>
                  </a:lnTo>
                  <a:lnTo>
                    <a:pt x="3842053" y="1452454"/>
                  </a:lnTo>
                  <a:lnTo>
                    <a:pt x="3846498" y="1447969"/>
                  </a:lnTo>
                  <a:lnTo>
                    <a:pt x="3855423" y="1441403"/>
                  </a:lnTo>
                  <a:lnTo>
                    <a:pt x="3854614" y="1438431"/>
                  </a:lnTo>
                  <a:lnTo>
                    <a:pt x="3850866" y="1430609"/>
                  </a:lnTo>
                  <a:lnTo>
                    <a:pt x="3846451" y="1423053"/>
                  </a:lnTo>
                  <a:lnTo>
                    <a:pt x="3841670" y="1415619"/>
                  </a:lnTo>
                  <a:lnTo>
                    <a:pt x="3836820" y="1408164"/>
                  </a:lnTo>
                  <a:close/>
                </a:path>
                <a:path w="5288280" h="8138159">
                  <a:moveTo>
                    <a:pt x="4691182" y="6807478"/>
                  </a:moveTo>
                  <a:lnTo>
                    <a:pt x="4685700" y="6811579"/>
                  </a:lnTo>
                  <a:lnTo>
                    <a:pt x="4669399" y="6823982"/>
                  </a:lnTo>
                  <a:lnTo>
                    <a:pt x="4689137" y="6851326"/>
                  </a:lnTo>
                  <a:lnTo>
                    <a:pt x="4693247" y="6846893"/>
                  </a:lnTo>
                  <a:lnTo>
                    <a:pt x="4701723" y="6841844"/>
                  </a:lnTo>
                  <a:lnTo>
                    <a:pt x="4701133" y="6838080"/>
                  </a:lnTo>
                  <a:lnTo>
                    <a:pt x="4699496" y="6830314"/>
                  </a:lnTo>
                  <a:lnTo>
                    <a:pt x="4696913" y="6822674"/>
                  </a:lnTo>
                  <a:lnTo>
                    <a:pt x="4693953" y="6815086"/>
                  </a:lnTo>
                  <a:lnTo>
                    <a:pt x="4691182" y="6807478"/>
                  </a:lnTo>
                  <a:close/>
                </a:path>
                <a:path w="5288280" h="8138159">
                  <a:moveTo>
                    <a:pt x="4716274" y="7006781"/>
                  </a:moveTo>
                  <a:lnTo>
                    <a:pt x="4710998" y="7022386"/>
                  </a:lnTo>
                  <a:lnTo>
                    <a:pt x="4708372" y="7030262"/>
                  </a:lnTo>
                  <a:lnTo>
                    <a:pt x="4705759" y="7038217"/>
                  </a:lnTo>
                  <a:lnTo>
                    <a:pt x="4710768" y="7041702"/>
                  </a:lnTo>
                  <a:lnTo>
                    <a:pt x="4715447" y="7045272"/>
                  </a:lnTo>
                  <a:lnTo>
                    <a:pt x="4720457" y="7048756"/>
                  </a:lnTo>
                  <a:lnTo>
                    <a:pt x="4725994" y="7033179"/>
                  </a:lnTo>
                  <a:lnTo>
                    <a:pt x="4728370" y="7025350"/>
                  </a:lnTo>
                  <a:lnTo>
                    <a:pt x="4730534" y="7014530"/>
                  </a:lnTo>
                  <a:lnTo>
                    <a:pt x="4721293" y="7010332"/>
                  </a:lnTo>
                  <a:lnTo>
                    <a:pt x="4716274" y="7006781"/>
                  </a:lnTo>
                  <a:close/>
                </a:path>
                <a:path w="5288280" h="8138159">
                  <a:moveTo>
                    <a:pt x="4736295" y="7208773"/>
                  </a:moveTo>
                  <a:lnTo>
                    <a:pt x="4730744" y="7212984"/>
                  </a:lnTo>
                  <a:lnTo>
                    <a:pt x="4726066" y="7220700"/>
                  </a:lnTo>
                  <a:lnTo>
                    <a:pt x="4721752" y="7229921"/>
                  </a:lnTo>
                  <a:lnTo>
                    <a:pt x="4717296" y="7238648"/>
                  </a:lnTo>
                  <a:lnTo>
                    <a:pt x="4723214" y="7245737"/>
                  </a:lnTo>
                  <a:lnTo>
                    <a:pt x="4729203" y="7253274"/>
                  </a:lnTo>
                  <a:lnTo>
                    <a:pt x="4735197" y="7259209"/>
                  </a:lnTo>
                  <a:lnTo>
                    <a:pt x="4741134" y="7261492"/>
                  </a:lnTo>
                  <a:lnTo>
                    <a:pt x="4749289" y="7259388"/>
                  </a:lnTo>
                  <a:lnTo>
                    <a:pt x="4757957" y="7254398"/>
                  </a:lnTo>
                  <a:lnTo>
                    <a:pt x="4764975" y="7247916"/>
                  </a:lnTo>
                  <a:lnTo>
                    <a:pt x="4768180" y="7241339"/>
                  </a:lnTo>
                  <a:lnTo>
                    <a:pt x="4767809" y="7226874"/>
                  </a:lnTo>
                  <a:lnTo>
                    <a:pt x="4762744" y="7214898"/>
                  </a:lnTo>
                  <a:lnTo>
                    <a:pt x="4752426" y="7208001"/>
                  </a:lnTo>
                  <a:lnTo>
                    <a:pt x="4736295" y="7208773"/>
                  </a:lnTo>
                  <a:close/>
                </a:path>
                <a:path w="5288280" h="8138159">
                  <a:moveTo>
                    <a:pt x="4470863" y="3314233"/>
                  </a:moveTo>
                  <a:lnTo>
                    <a:pt x="4457867" y="3320733"/>
                  </a:lnTo>
                  <a:lnTo>
                    <a:pt x="4449649" y="3330507"/>
                  </a:lnTo>
                  <a:lnTo>
                    <a:pt x="4443277" y="3342607"/>
                  </a:lnTo>
                  <a:lnTo>
                    <a:pt x="4437595" y="3355826"/>
                  </a:lnTo>
                  <a:lnTo>
                    <a:pt x="4431449" y="3368955"/>
                  </a:lnTo>
                  <a:lnTo>
                    <a:pt x="4443649" y="3373557"/>
                  </a:lnTo>
                  <a:lnTo>
                    <a:pt x="4454945" y="3378139"/>
                  </a:lnTo>
                  <a:lnTo>
                    <a:pt x="4464030" y="3380938"/>
                  </a:lnTo>
                  <a:lnTo>
                    <a:pt x="4495763" y="3347270"/>
                  </a:lnTo>
                  <a:lnTo>
                    <a:pt x="4498325" y="3335735"/>
                  </a:lnTo>
                  <a:lnTo>
                    <a:pt x="4493948" y="3322094"/>
                  </a:lnTo>
                  <a:lnTo>
                    <a:pt x="4483842" y="3314807"/>
                  </a:lnTo>
                  <a:lnTo>
                    <a:pt x="4470863" y="3314233"/>
                  </a:lnTo>
                  <a:close/>
                </a:path>
                <a:path w="5288280" h="8138159">
                  <a:moveTo>
                    <a:pt x="4305981" y="3028159"/>
                  </a:moveTo>
                  <a:lnTo>
                    <a:pt x="4297674" y="3030221"/>
                  </a:lnTo>
                  <a:lnTo>
                    <a:pt x="4291177" y="3036841"/>
                  </a:lnTo>
                  <a:lnTo>
                    <a:pt x="4286919" y="3047275"/>
                  </a:lnTo>
                  <a:lnTo>
                    <a:pt x="4291326" y="3055741"/>
                  </a:lnTo>
                  <a:lnTo>
                    <a:pt x="4295740" y="3064659"/>
                  </a:lnTo>
                  <a:lnTo>
                    <a:pt x="4300544" y="3071965"/>
                  </a:lnTo>
                  <a:lnTo>
                    <a:pt x="4306124" y="3075598"/>
                  </a:lnTo>
                  <a:lnTo>
                    <a:pt x="4313294" y="3074839"/>
                  </a:lnTo>
                  <a:lnTo>
                    <a:pt x="4321195" y="3070737"/>
                  </a:lnTo>
                  <a:lnTo>
                    <a:pt x="4329443" y="3065160"/>
                  </a:lnTo>
                  <a:lnTo>
                    <a:pt x="4337657" y="3059976"/>
                  </a:lnTo>
                  <a:lnTo>
                    <a:pt x="4332440" y="3052159"/>
                  </a:lnTo>
                  <a:lnTo>
                    <a:pt x="4327449" y="3044144"/>
                  </a:lnTo>
                  <a:lnTo>
                    <a:pt x="4322065" y="3036902"/>
                  </a:lnTo>
                  <a:lnTo>
                    <a:pt x="4315667" y="3031401"/>
                  </a:lnTo>
                  <a:lnTo>
                    <a:pt x="4305981" y="3028159"/>
                  </a:lnTo>
                  <a:close/>
                </a:path>
                <a:path w="5288280" h="8138159">
                  <a:moveTo>
                    <a:pt x="3642508" y="163155"/>
                  </a:moveTo>
                  <a:lnTo>
                    <a:pt x="3639855" y="170862"/>
                  </a:lnTo>
                  <a:lnTo>
                    <a:pt x="3637218" y="178663"/>
                  </a:lnTo>
                  <a:lnTo>
                    <a:pt x="3631967" y="194423"/>
                  </a:lnTo>
                  <a:lnTo>
                    <a:pt x="3636673" y="198162"/>
                  </a:lnTo>
                  <a:lnTo>
                    <a:pt x="3641661" y="201511"/>
                  </a:lnTo>
                  <a:lnTo>
                    <a:pt x="3646702" y="205197"/>
                  </a:lnTo>
                  <a:lnTo>
                    <a:pt x="3652217" y="189481"/>
                  </a:lnTo>
                  <a:lnTo>
                    <a:pt x="3654590" y="181635"/>
                  </a:lnTo>
                  <a:lnTo>
                    <a:pt x="3656768" y="170904"/>
                  </a:lnTo>
                  <a:lnTo>
                    <a:pt x="3647496" y="166504"/>
                  </a:lnTo>
                  <a:lnTo>
                    <a:pt x="3642508" y="163155"/>
                  </a:lnTo>
                  <a:close/>
                </a:path>
                <a:path w="5288280" h="8138159">
                  <a:moveTo>
                    <a:pt x="4520877" y="5761425"/>
                  </a:moveTo>
                  <a:lnTo>
                    <a:pt x="4518237" y="5769180"/>
                  </a:lnTo>
                  <a:lnTo>
                    <a:pt x="4515631" y="5776939"/>
                  </a:lnTo>
                  <a:lnTo>
                    <a:pt x="4513088" y="5784695"/>
                  </a:lnTo>
                  <a:lnTo>
                    <a:pt x="4510639" y="5792439"/>
                  </a:lnTo>
                  <a:lnTo>
                    <a:pt x="4515324" y="5796043"/>
                  </a:lnTo>
                  <a:lnTo>
                    <a:pt x="4525369" y="5803179"/>
                  </a:lnTo>
                  <a:lnTo>
                    <a:pt x="4527943" y="5795419"/>
                  </a:lnTo>
                  <a:lnTo>
                    <a:pt x="4530615" y="5787665"/>
                  </a:lnTo>
                  <a:lnTo>
                    <a:pt x="4532957" y="5779854"/>
                  </a:lnTo>
                  <a:lnTo>
                    <a:pt x="4534539" y="5771920"/>
                  </a:lnTo>
                  <a:lnTo>
                    <a:pt x="4535127" y="5769107"/>
                  </a:lnTo>
                  <a:lnTo>
                    <a:pt x="4525892" y="5764943"/>
                  </a:lnTo>
                  <a:lnTo>
                    <a:pt x="4520877" y="5761425"/>
                  </a:lnTo>
                  <a:close/>
                </a:path>
                <a:path w="5288280" h="8138159">
                  <a:moveTo>
                    <a:pt x="4780229" y="7416586"/>
                  </a:moveTo>
                  <a:lnTo>
                    <a:pt x="4776050" y="7420582"/>
                  </a:lnTo>
                  <a:lnTo>
                    <a:pt x="4772206" y="7424525"/>
                  </a:lnTo>
                  <a:lnTo>
                    <a:pt x="4768032" y="7428555"/>
                  </a:lnTo>
                  <a:lnTo>
                    <a:pt x="4784601" y="7455394"/>
                  </a:lnTo>
                  <a:lnTo>
                    <a:pt x="4788762" y="7451281"/>
                  </a:lnTo>
                  <a:lnTo>
                    <a:pt x="4797114" y="7445438"/>
                  </a:lnTo>
                  <a:lnTo>
                    <a:pt x="4796110" y="7443416"/>
                  </a:lnTo>
                  <a:lnTo>
                    <a:pt x="4792758" y="7436443"/>
                  </a:lnTo>
                  <a:lnTo>
                    <a:pt x="4788771" y="7429732"/>
                  </a:lnTo>
                  <a:lnTo>
                    <a:pt x="4780229" y="7416586"/>
                  </a:lnTo>
                  <a:close/>
                </a:path>
                <a:path w="5288280" h="8138159">
                  <a:moveTo>
                    <a:pt x="4812635" y="6152879"/>
                  </a:moveTo>
                  <a:lnTo>
                    <a:pt x="4810390" y="6153885"/>
                  </a:lnTo>
                  <a:lnTo>
                    <a:pt x="4803405" y="6157493"/>
                  </a:lnTo>
                  <a:lnTo>
                    <a:pt x="4796783" y="6161784"/>
                  </a:lnTo>
                  <a:lnTo>
                    <a:pt x="4783896" y="6170990"/>
                  </a:lnTo>
                  <a:lnTo>
                    <a:pt x="4788638" y="6174963"/>
                  </a:lnTo>
                  <a:lnTo>
                    <a:pt x="4795082" y="6183216"/>
                  </a:lnTo>
                  <a:lnTo>
                    <a:pt x="4796992" y="6182262"/>
                  </a:lnTo>
                  <a:lnTo>
                    <a:pt x="4803956" y="6178478"/>
                  </a:lnTo>
                  <a:lnTo>
                    <a:pt x="4810593" y="6174046"/>
                  </a:lnTo>
                  <a:lnTo>
                    <a:pt x="4823733" y="6164533"/>
                  </a:lnTo>
                  <a:lnTo>
                    <a:pt x="4819021" y="6160761"/>
                  </a:lnTo>
                  <a:lnTo>
                    <a:pt x="4812635" y="6152879"/>
                  </a:lnTo>
                  <a:close/>
                </a:path>
                <a:path w="5288280" h="8138159">
                  <a:moveTo>
                    <a:pt x="4885966" y="6777778"/>
                  </a:moveTo>
                  <a:lnTo>
                    <a:pt x="4883009" y="6782995"/>
                  </a:lnTo>
                  <a:lnTo>
                    <a:pt x="4877109" y="6793528"/>
                  </a:lnTo>
                  <a:lnTo>
                    <a:pt x="4887744" y="6808802"/>
                  </a:lnTo>
                  <a:lnTo>
                    <a:pt x="4890686" y="6803485"/>
                  </a:lnTo>
                  <a:lnTo>
                    <a:pt x="4896345" y="6797982"/>
                  </a:lnTo>
                  <a:lnTo>
                    <a:pt x="4895889" y="6792888"/>
                  </a:lnTo>
                  <a:lnTo>
                    <a:pt x="4895752" y="6787641"/>
                  </a:lnTo>
                  <a:lnTo>
                    <a:pt x="4889501" y="6782802"/>
                  </a:lnTo>
                  <a:lnTo>
                    <a:pt x="4885966" y="6777778"/>
                  </a:lnTo>
                  <a:close/>
                </a:path>
                <a:path w="5288280" h="8138159">
                  <a:moveTo>
                    <a:pt x="4860955" y="6561007"/>
                  </a:moveTo>
                  <a:lnTo>
                    <a:pt x="4853872" y="6562288"/>
                  </a:lnTo>
                  <a:lnTo>
                    <a:pt x="4848999" y="6567706"/>
                  </a:lnTo>
                  <a:lnTo>
                    <a:pt x="4845580" y="6576438"/>
                  </a:lnTo>
                  <a:lnTo>
                    <a:pt x="4844070" y="6586271"/>
                  </a:lnTo>
                  <a:lnTo>
                    <a:pt x="4844929" y="6594993"/>
                  </a:lnTo>
                  <a:lnTo>
                    <a:pt x="4849999" y="6604364"/>
                  </a:lnTo>
                  <a:lnTo>
                    <a:pt x="4857886" y="6608926"/>
                  </a:lnTo>
                  <a:lnTo>
                    <a:pt x="4866966" y="6608373"/>
                  </a:lnTo>
                  <a:lnTo>
                    <a:pt x="4875614" y="6602404"/>
                  </a:lnTo>
                  <a:lnTo>
                    <a:pt x="4880269" y="6595186"/>
                  </a:lnTo>
                  <a:lnTo>
                    <a:pt x="4883387" y="6586583"/>
                  </a:lnTo>
                  <a:lnTo>
                    <a:pt x="4885829" y="6577363"/>
                  </a:lnTo>
                  <a:lnTo>
                    <a:pt x="4888456" y="6568295"/>
                  </a:lnTo>
                  <a:lnTo>
                    <a:pt x="4879213" y="6565653"/>
                  </a:lnTo>
                  <a:lnTo>
                    <a:pt x="4869724" y="6562676"/>
                  </a:lnTo>
                  <a:lnTo>
                    <a:pt x="4860955" y="6561007"/>
                  </a:lnTo>
                  <a:close/>
                </a:path>
                <a:path w="5288280" h="8138159">
                  <a:moveTo>
                    <a:pt x="4929213" y="6968764"/>
                  </a:moveTo>
                  <a:lnTo>
                    <a:pt x="4918792" y="6973866"/>
                  </a:lnTo>
                  <a:lnTo>
                    <a:pt x="4912790" y="6984156"/>
                  </a:lnTo>
                  <a:lnTo>
                    <a:pt x="4911594" y="6998002"/>
                  </a:lnTo>
                  <a:lnTo>
                    <a:pt x="4914252" y="7003763"/>
                  </a:lnTo>
                  <a:lnTo>
                    <a:pt x="4920186" y="7009275"/>
                  </a:lnTo>
                  <a:lnTo>
                    <a:pt x="4927580" y="7014661"/>
                  </a:lnTo>
                  <a:lnTo>
                    <a:pt x="4934620" y="7020044"/>
                  </a:lnTo>
                  <a:lnTo>
                    <a:pt x="4942042" y="7014977"/>
                  </a:lnTo>
                  <a:lnTo>
                    <a:pt x="4949858" y="7009962"/>
                  </a:lnTo>
                  <a:lnTo>
                    <a:pt x="4956344" y="7004670"/>
                  </a:lnTo>
                  <a:lnTo>
                    <a:pt x="4959775" y="6998777"/>
                  </a:lnTo>
                  <a:lnTo>
                    <a:pt x="4959018" y="6991116"/>
                  </a:lnTo>
                  <a:lnTo>
                    <a:pt x="4955369" y="6982457"/>
                  </a:lnTo>
                  <a:lnTo>
                    <a:pt x="4949895" y="6974884"/>
                  </a:lnTo>
                  <a:lnTo>
                    <a:pt x="4943664" y="6970484"/>
                  </a:lnTo>
                  <a:lnTo>
                    <a:pt x="4929213" y="6968764"/>
                  </a:lnTo>
                  <a:close/>
                </a:path>
                <a:path w="5288280" h="8138159">
                  <a:moveTo>
                    <a:pt x="4735133" y="5720382"/>
                  </a:moveTo>
                  <a:lnTo>
                    <a:pt x="4724067" y="5725680"/>
                  </a:lnTo>
                  <a:lnTo>
                    <a:pt x="4717585" y="5736393"/>
                  </a:lnTo>
                  <a:lnTo>
                    <a:pt x="4716280" y="5750981"/>
                  </a:lnTo>
                  <a:lnTo>
                    <a:pt x="4719137" y="5756990"/>
                  </a:lnTo>
                  <a:lnTo>
                    <a:pt x="4725459" y="5762717"/>
                  </a:lnTo>
                  <a:lnTo>
                    <a:pt x="4733242" y="5768324"/>
                  </a:lnTo>
                  <a:lnTo>
                    <a:pt x="4740484" y="5773974"/>
                  </a:lnTo>
                  <a:lnTo>
                    <a:pt x="4748415" y="5768631"/>
                  </a:lnTo>
                  <a:lnTo>
                    <a:pt x="4756711" y="5763353"/>
                  </a:lnTo>
                  <a:lnTo>
                    <a:pt x="4763487" y="5757823"/>
                  </a:lnTo>
                  <a:lnTo>
                    <a:pt x="4766858" y="5751723"/>
                  </a:lnTo>
                  <a:lnTo>
                    <a:pt x="4766127" y="5743648"/>
                  </a:lnTo>
                  <a:lnTo>
                    <a:pt x="4762275" y="5734548"/>
                  </a:lnTo>
                  <a:lnTo>
                    <a:pt x="4756546" y="5726615"/>
                  </a:lnTo>
                  <a:lnTo>
                    <a:pt x="4750186" y="5722038"/>
                  </a:lnTo>
                  <a:lnTo>
                    <a:pt x="4735133" y="5720382"/>
                  </a:lnTo>
                  <a:close/>
                </a:path>
                <a:path w="5288280" h="8138159">
                  <a:moveTo>
                    <a:pt x="4639200" y="5106257"/>
                  </a:moveTo>
                  <a:lnTo>
                    <a:pt x="4630359" y="5109013"/>
                  </a:lnTo>
                  <a:lnTo>
                    <a:pt x="4623988" y="5115617"/>
                  </a:lnTo>
                  <a:lnTo>
                    <a:pt x="4620597" y="5125834"/>
                  </a:lnTo>
                  <a:lnTo>
                    <a:pt x="4619800" y="5129506"/>
                  </a:lnTo>
                  <a:lnTo>
                    <a:pt x="4630974" y="5139461"/>
                  </a:lnTo>
                  <a:lnTo>
                    <a:pt x="4633559" y="5138436"/>
                  </a:lnTo>
                  <a:lnTo>
                    <a:pt x="4641560" y="5134699"/>
                  </a:lnTo>
                  <a:lnTo>
                    <a:pt x="4649217" y="5130203"/>
                  </a:lnTo>
                  <a:lnTo>
                    <a:pt x="4664378" y="5120446"/>
                  </a:lnTo>
                  <a:lnTo>
                    <a:pt x="4659567" y="5116036"/>
                  </a:lnTo>
                  <a:lnTo>
                    <a:pt x="4655412" y="5109249"/>
                  </a:lnTo>
                  <a:lnTo>
                    <a:pt x="4650002" y="5107584"/>
                  </a:lnTo>
                  <a:lnTo>
                    <a:pt x="4639200" y="5106257"/>
                  </a:lnTo>
                  <a:close/>
                </a:path>
                <a:path w="5288280" h="8138159">
                  <a:moveTo>
                    <a:pt x="4758957" y="5191593"/>
                  </a:moveTo>
                  <a:lnTo>
                    <a:pt x="4754464" y="5195776"/>
                  </a:lnTo>
                  <a:lnTo>
                    <a:pt x="4746083" y="5201430"/>
                  </a:lnTo>
                  <a:lnTo>
                    <a:pt x="4746808" y="5203864"/>
                  </a:lnTo>
                  <a:lnTo>
                    <a:pt x="4749962" y="5211213"/>
                  </a:lnTo>
                  <a:lnTo>
                    <a:pt x="4753756" y="5218335"/>
                  </a:lnTo>
                  <a:lnTo>
                    <a:pt x="4757855" y="5225351"/>
                  </a:lnTo>
                  <a:lnTo>
                    <a:pt x="4761924" y="5232381"/>
                  </a:lnTo>
                  <a:lnTo>
                    <a:pt x="4766433" y="5228299"/>
                  </a:lnTo>
                  <a:lnTo>
                    <a:pt x="4775149" y="5222593"/>
                  </a:lnTo>
                  <a:lnTo>
                    <a:pt x="4774471" y="5220461"/>
                  </a:lnTo>
                  <a:lnTo>
                    <a:pt x="4771103" y="5213009"/>
                  </a:lnTo>
                  <a:lnTo>
                    <a:pt x="4767193" y="5205797"/>
                  </a:lnTo>
                  <a:lnTo>
                    <a:pt x="4763044" y="5198700"/>
                  </a:lnTo>
                  <a:lnTo>
                    <a:pt x="4758957" y="5191593"/>
                  </a:lnTo>
                  <a:close/>
                </a:path>
                <a:path w="5288280" h="8138159">
                  <a:moveTo>
                    <a:pt x="4358141" y="3249602"/>
                  </a:moveTo>
                  <a:lnTo>
                    <a:pt x="4355848" y="3250306"/>
                  </a:lnTo>
                  <a:lnTo>
                    <a:pt x="4348477" y="3253475"/>
                  </a:lnTo>
                  <a:lnTo>
                    <a:pt x="4341371" y="3257312"/>
                  </a:lnTo>
                  <a:lnTo>
                    <a:pt x="4327383" y="3265791"/>
                  </a:lnTo>
                  <a:lnTo>
                    <a:pt x="4331524" y="3270307"/>
                  </a:lnTo>
                  <a:lnTo>
                    <a:pt x="4337021" y="3279086"/>
                  </a:lnTo>
                  <a:lnTo>
                    <a:pt x="4339314" y="3278382"/>
                  </a:lnTo>
                  <a:lnTo>
                    <a:pt x="4346655" y="3275019"/>
                  </a:lnTo>
                  <a:lnTo>
                    <a:pt x="4353745" y="3271082"/>
                  </a:lnTo>
                  <a:lnTo>
                    <a:pt x="4367726" y="3262561"/>
                  </a:lnTo>
                  <a:lnTo>
                    <a:pt x="4363638" y="3258381"/>
                  </a:lnTo>
                  <a:lnTo>
                    <a:pt x="4358141" y="3249602"/>
                  </a:lnTo>
                  <a:close/>
                </a:path>
                <a:path w="5288280" h="8138159">
                  <a:moveTo>
                    <a:pt x="4360431" y="3434851"/>
                  </a:moveTo>
                  <a:lnTo>
                    <a:pt x="4357827" y="3442491"/>
                  </a:lnTo>
                  <a:lnTo>
                    <a:pt x="4355317" y="3450116"/>
                  </a:lnTo>
                  <a:lnTo>
                    <a:pt x="4352870" y="3457731"/>
                  </a:lnTo>
                  <a:lnTo>
                    <a:pt x="4350454" y="3465342"/>
                  </a:lnTo>
                  <a:lnTo>
                    <a:pt x="4355107" y="3468744"/>
                  </a:lnTo>
                  <a:lnTo>
                    <a:pt x="4360043" y="3471758"/>
                  </a:lnTo>
                  <a:lnTo>
                    <a:pt x="4365031" y="3475107"/>
                  </a:lnTo>
                  <a:lnTo>
                    <a:pt x="4370330" y="3460200"/>
                  </a:lnTo>
                  <a:lnTo>
                    <a:pt x="4372597" y="3452565"/>
                  </a:lnTo>
                  <a:lnTo>
                    <a:pt x="4374002" y="3444774"/>
                  </a:lnTo>
                  <a:lnTo>
                    <a:pt x="4374303" y="3442316"/>
                  </a:lnTo>
                  <a:lnTo>
                    <a:pt x="4365084" y="3438253"/>
                  </a:lnTo>
                  <a:lnTo>
                    <a:pt x="4360431" y="3434851"/>
                  </a:lnTo>
                  <a:close/>
                </a:path>
                <a:path w="5288280" h="8138159">
                  <a:moveTo>
                    <a:pt x="4399118" y="3648367"/>
                  </a:moveTo>
                  <a:lnTo>
                    <a:pt x="4390035" y="3651154"/>
                  </a:lnTo>
                  <a:lnTo>
                    <a:pt x="4383369" y="3658274"/>
                  </a:lnTo>
                  <a:lnTo>
                    <a:pt x="4380011" y="3669040"/>
                  </a:lnTo>
                  <a:lnTo>
                    <a:pt x="4380243" y="3683886"/>
                  </a:lnTo>
                  <a:lnTo>
                    <a:pt x="4384743" y="3696191"/>
                  </a:lnTo>
                  <a:lnTo>
                    <a:pt x="4394154" y="3704108"/>
                  </a:lnTo>
                  <a:lnTo>
                    <a:pt x="4409121" y="3705796"/>
                  </a:lnTo>
                  <a:lnTo>
                    <a:pt x="4415136" y="3702388"/>
                  </a:lnTo>
                  <a:lnTo>
                    <a:pt x="4420704" y="3695111"/>
                  </a:lnTo>
                  <a:lnTo>
                    <a:pt x="4426078" y="3686186"/>
                  </a:lnTo>
                  <a:lnTo>
                    <a:pt x="4431510" y="3677834"/>
                  </a:lnTo>
                  <a:lnTo>
                    <a:pt x="4426489" y="3670346"/>
                  </a:lnTo>
                  <a:lnTo>
                    <a:pt x="4421513" y="3662529"/>
                  </a:lnTo>
                  <a:lnTo>
                    <a:pt x="4416091" y="3655556"/>
                  </a:lnTo>
                  <a:lnTo>
                    <a:pt x="4409730" y="3650603"/>
                  </a:lnTo>
                  <a:lnTo>
                    <a:pt x="4399118" y="3648367"/>
                  </a:lnTo>
                  <a:close/>
                </a:path>
                <a:path w="5288280" h="8138159">
                  <a:moveTo>
                    <a:pt x="4617474" y="4906832"/>
                  </a:moveTo>
                  <a:lnTo>
                    <a:pt x="4614899" y="4907924"/>
                  </a:lnTo>
                  <a:lnTo>
                    <a:pt x="4607916" y="4911553"/>
                  </a:lnTo>
                  <a:lnTo>
                    <a:pt x="4601297" y="4915857"/>
                  </a:lnTo>
                  <a:lnTo>
                    <a:pt x="4588415" y="4925096"/>
                  </a:lnTo>
                  <a:lnTo>
                    <a:pt x="4592828" y="4929156"/>
                  </a:lnTo>
                  <a:lnTo>
                    <a:pt x="4599282" y="4937475"/>
                  </a:lnTo>
                  <a:lnTo>
                    <a:pt x="4601522" y="4936435"/>
                  </a:lnTo>
                  <a:lnTo>
                    <a:pt x="4608528" y="4932614"/>
                  </a:lnTo>
                  <a:lnTo>
                    <a:pt x="4615238" y="4928132"/>
                  </a:lnTo>
                  <a:lnTo>
                    <a:pt x="4628241" y="4918572"/>
                  </a:lnTo>
                  <a:lnTo>
                    <a:pt x="4623530" y="4914800"/>
                  </a:lnTo>
                  <a:lnTo>
                    <a:pt x="4617474" y="4906832"/>
                  </a:lnTo>
                  <a:close/>
                </a:path>
                <a:path w="5288280" h="8138159">
                  <a:moveTo>
                    <a:pt x="4471981" y="4062673"/>
                  </a:moveTo>
                  <a:lnTo>
                    <a:pt x="4463912" y="4067791"/>
                  </a:lnTo>
                  <a:lnTo>
                    <a:pt x="4455384" y="4072853"/>
                  </a:lnTo>
                  <a:lnTo>
                    <a:pt x="4448443" y="4078182"/>
                  </a:lnTo>
                  <a:lnTo>
                    <a:pt x="4445135" y="4084103"/>
                  </a:lnTo>
                  <a:lnTo>
                    <a:pt x="4445566" y="4092902"/>
                  </a:lnTo>
                  <a:lnTo>
                    <a:pt x="4448967" y="4102785"/>
                  </a:lnTo>
                  <a:lnTo>
                    <a:pt x="4454283" y="4111335"/>
                  </a:lnTo>
                  <a:lnTo>
                    <a:pt x="4460459" y="4116134"/>
                  </a:lnTo>
                  <a:lnTo>
                    <a:pt x="4475385" y="4117532"/>
                  </a:lnTo>
                  <a:lnTo>
                    <a:pt x="4486294" y="4111779"/>
                  </a:lnTo>
                  <a:lnTo>
                    <a:pt x="4492910" y="4100825"/>
                  </a:lnTo>
                  <a:lnTo>
                    <a:pt x="4494961" y="4086616"/>
                  </a:lnTo>
                  <a:lnTo>
                    <a:pt x="4492403" y="4080534"/>
                  </a:lnTo>
                  <a:lnTo>
                    <a:pt x="4486420" y="4074569"/>
                  </a:lnTo>
                  <a:lnTo>
                    <a:pt x="4478962" y="4068642"/>
                  </a:lnTo>
                  <a:lnTo>
                    <a:pt x="4471981" y="4062673"/>
                  </a:lnTo>
                  <a:close/>
                </a:path>
                <a:path w="5288280" h="8138159">
                  <a:moveTo>
                    <a:pt x="4825125" y="6357189"/>
                  </a:moveTo>
                  <a:lnTo>
                    <a:pt x="4821790" y="6362188"/>
                  </a:lnTo>
                  <a:lnTo>
                    <a:pt x="4818445" y="6367121"/>
                  </a:lnTo>
                  <a:lnTo>
                    <a:pt x="4815110" y="6372121"/>
                  </a:lnTo>
                  <a:lnTo>
                    <a:pt x="4830288" y="6377513"/>
                  </a:lnTo>
                  <a:lnTo>
                    <a:pt x="4837952" y="6379869"/>
                  </a:lnTo>
                  <a:lnTo>
                    <a:pt x="4845755" y="6381466"/>
                  </a:lnTo>
                  <a:lnTo>
                    <a:pt x="4848221" y="6381871"/>
                  </a:lnTo>
                  <a:lnTo>
                    <a:pt x="4852242" y="6372493"/>
                  </a:lnTo>
                  <a:lnTo>
                    <a:pt x="4855593" y="6367594"/>
                  </a:lnTo>
                  <a:lnTo>
                    <a:pt x="4825125" y="6357189"/>
                  </a:lnTo>
                  <a:close/>
                </a:path>
                <a:path w="5288280" h="8138159">
                  <a:moveTo>
                    <a:pt x="4498956" y="3921731"/>
                  </a:moveTo>
                  <a:lnTo>
                    <a:pt x="4521600" y="3968250"/>
                  </a:lnTo>
                  <a:lnTo>
                    <a:pt x="4544700" y="3981951"/>
                  </a:lnTo>
                  <a:lnTo>
                    <a:pt x="4560321" y="3980286"/>
                  </a:lnTo>
                  <a:lnTo>
                    <a:pt x="4565241" y="3978825"/>
                  </a:lnTo>
                  <a:lnTo>
                    <a:pt x="4571452" y="3970275"/>
                  </a:lnTo>
                  <a:lnTo>
                    <a:pt x="4571613" y="3964740"/>
                  </a:lnTo>
                  <a:lnTo>
                    <a:pt x="4569020" y="3949344"/>
                  </a:lnTo>
                  <a:lnTo>
                    <a:pt x="4535663" y="3925958"/>
                  </a:lnTo>
                  <a:lnTo>
                    <a:pt x="4498956" y="3921731"/>
                  </a:lnTo>
                  <a:close/>
                </a:path>
                <a:path w="5288280" h="8138159">
                  <a:moveTo>
                    <a:pt x="4496083" y="3918738"/>
                  </a:moveTo>
                  <a:lnTo>
                    <a:pt x="4495078" y="3918896"/>
                  </a:lnTo>
                  <a:lnTo>
                    <a:pt x="4495519" y="3919515"/>
                  </a:lnTo>
                  <a:lnTo>
                    <a:pt x="4495677" y="3920524"/>
                  </a:lnTo>
                  <a:lnTo>
                    <a:pt x="4496170" y="3921479"/>
                  </a:lnTo>
                  <a:lnTo>
                    <a:pt x="4496840" y="3921374"/>
                  </a:lnTo>
                  <a:lnTo>
                    <a:pt x="4498956" y="3921731"/>
                  </a:lnTo>
                  <a:lnTo>
                    <a:pt x="4498627" y="3921094"/>
                  </a:lnTo>
                  <a:lnTo>
                    <a:pt x="4498304" y="3919767"/>
                  </a:lnTo>
                  <a:lnTo>
                    <a:pt x="4497811" y="3918811"/>
                  </a:lnTo>
                  <a:lnTo>
                    <a:pt x="4497141" y="3918917"/>
                  </a:lnTo>
                  <a:lnTo>
                    <a:pt x="4496083" y="3918738"/>
                  </a:lnTo>
                  <a:close/>
                </a:path>
                <a:path w="5288280" h="8138159">
                  <a:moveTo>
                    <a:pt x="4434556" y="3865719"/>
                  </a:moveTo>
                  <a:lnTo>
                    <a:pt x="4429301" y="3867232"/>
                  </a:lnTo>
                  <a:lnTo>
                    <a:pt x="4422526" y="3876559"/>
                  </a:lnTo>
                  <a:lnTo>
                    <a:pt x="4422982" y="3881653"/>
                  </a:lnTo>
                  <a:lnTo>
                    <a:pt x="4431985" y="3908747"/>
                  </a:lnTo>
                  <a:lnTo>
                    <a:pt x="4449407" y="3919347"/>
                  </a:lnTo>
                  <a:lnTo>
                    <a:pt x="4471640" y="3920410"/>
                  </a:lnTo>
                  <a:lnTo>
                    <a:pt x="4495078" y="3918896"/>
                  </a:lnTo>
                  <a:lnTo>
                    <a:pt x="4488158" y="3896291"/>
                  </a:lnTo>
                  <a:lnTo>
                    <a:pt x="4478908" y="3876279"/>
                  </a:lnTo>
                  <a:lnTo>
                    <a:pt x="4462614" y="3864281"/>
                  </a:lnTo>
                  <a:lnTo>
                    <a:pt x="4434556" y="3865719"/>
                  </a:lnTo>
                  <a:close/>
                </a:path>
                <a:path w="5288280" h="8138159">
                  <a:moveTo>
                    <a:pt x="4725058" y="4986475"/>
                  </a:moveTo>
                  <a:lnTo>
                    <a:pt x="4721319" y="4991091"/>
                  </a:lnTo>
                  <a:lnTo>
                    <a:pt x="4717246" y="4995759"/>
                  </a:lnTo>
                  <a:lnTo>
                    <a:pt x="4713518" y="5000442"/>
                  </a:lnTo>
                  <a:lnTo>
                    <a:pt x="4718000" y="5007332"/>
                  </a:lnTo>
                  <a:lnTo>
                    <a:pt x="4727089" y="5021092"/>
                  </a:lnTo>
                  <a:lnTo>
                    <a:pt x="4731570" y="5027982"/>
                  </a:lnTo>
                  <a:lnTo>
                    <a:pt x="4735638" y="5023280"/>
                  </a:lnTo>
                  <a:lnTo>
                    <a:pt x="4743553" y="5016838"/>
                  </a:lnTo>
                  <a:lnTo>
                    <a:pt x="4742466" y="5014288"/>
                  </a:lnTo>
                  <a:lnTo>
                    <a:pt x="4738761" y="5007046"/>
                  </a:lnTo>
                  <a:lnTo>
                    <a:pt x="4734363" y="5000107"/>
                  </a:lnTo>
                  <a:lnTo>
                    <a:pt x="4729664" y="4993305"/>
                  </a:lnTo>
                  <a:lnTo>
                    <a:pt x="4725058" y="4986475"/>
                  </a:lnTo>
                  <a:close/>
                </a:path>
                <a:path w="5288280" h="8138159">
                  <a:moveTo>
                    <a:pt x="4568865" y="4676336"/>
                  </a:moveTo>
                  <a:lnTo>
                    <a:pt x="4557523" y="4681714"/>
                  </a:lnTo>
                  <a:lnTo>
                    <a:pt x="4551083" y="4692908"/>
                  </a:lnTo>
                  <a:lnTo>
                    <a:pt x="4549911" y="4708132"/>
                  </a:lnTo>
                  <a:lnTo>
                    <a:pt x="4553066" y="4714365"/>
                  </a:lnTo>
                  <a:lnTo>
                    <a:pt x="4559708" y="4720257"/>
                  </a:lnTo>
                  <a:lnTo>
                    <a:pt x="4567872" y="4726001"/>
                  </a:lnTo>
                  <a:lnTo>
                    <a:pt x="4575592" y="4731789"/>
                  </a:lnTo>
                  <a:lnTo>
                    <a:pt x="4583914" y="4726335"/>
                  </a:lnTo>
                  <a:lnTo>
                    <a:pt x="4592727" y="4720940"/>
                  </a:lnTo>
                  <a:lnTo>
                    <a:pt x="4599899" y="4715337"/>
                  </a:lnTo>
                  <a:lnTo>
                    <a:pt x="4603296" y="4709261"/>
                  </a:lnTo>
                  <a:lnTo>
                    <a:pt x="4602200" y="4700878"/>
                  </a:lnTo>
                  <a:lnTo>
                    <a:pt x="4597907" y="4691597"/>
                  </a:lnTo>
                  <a:lnTo>
                    <a:pt x="4591670" y="4683473"/>
                  </a:lnTo>
                  <a:lnTo>
                    <a:pt x="4584748" y="4678561"/>
                  </a:lnTo>
                  <a:lnTo>
                    <a:pt x="4568865" y="4676336"/>
                  </a:lnTo>
                  <a:close/>
                </a:path>
                <a:path w="5288280" h="8138159">
                  <a:moveTo>
                    <a:pt x="4962609" y="7169994"/>
                  </a:moveTo>
                  <a:lnTo>
                    <a:pt x="4950031" y="7176076"/>
                  </a:lnTo>
                  <a:lnTo>
                    <a:pt x="4942037" y="7185739"/>
                  </a:lnTo>
                  <a:lnTo>
                    <a:pt x="4939524" y="7197925"/>
                  </a:lnTo>
                  <a:lnTo>
                    <a:pt x="4943388" y="7211577"/>
                  </a:lnTo>
                  <a:lnTo>
                    <a:pt x="4948437" y="7216239"/>
                  </a:lnTo>
                  <a:lnTo>
                    <a:pt x="4956492" y="7219344"/>
                  </a:lnTo>
                  <a:lnTo>
                    <a:pt x="4965794" y="7221776"/>
                  </a:lnTo>
                  <a:lnTo>
                    <a:pt x="4974581" y="7224417"/>
                  </a:lnTo>
                  <a:lnTo>
                    <a:pt x="4987402" y="7217080"/>
                  </a:lnTo>
                  <a:lnTo>
                    <a:pt x="4995657" y="7207509"/>
                  </a:lnTo>
                  <a:lnTo>
                    <a:pt x="4998247" y="7195882"/>
                  </a:lnTo>
                  <a:lnTo>
                    <a:pt x="4994074" y="7182378"/>
                  </a:lnTo>
                  <a:lnTo>
                    <a:pt x="4988481" y="7176743"/>
                  </a:lnTo>
                  <a:lnTo>
                    <a:pt x="4980045" y="7172277"/>
                  </a:lnTo>
                  <a:lnTo>
                    <a:pt x="4970758" y="7169765"/>
                  </a:lnTo>
                  <a:lnTo>
                    <a:pt x="4962609" y="7169994"/>
                  </a:lnTo>
                  <a:close/>
                </a:path>
                <a:path w="5288280" h="8138159">
                  <a:moveTo>
                    <a:pt x="4534342" y="4481461"/>
                  </a:moveTo>
                  <a:lnTo>
                    <a:pt x="4525938" y="4483146"/>
                  </a:lnTo>
                  <a:lnTo>
                    <a:pt x="4519325" y="4489677"/>
                  </a:lnTo>
                  <a:lnTo>
                    <a:pt x="4514909" y="4500364"/>
                  </a:lnTo>
                  <a:lnTo>
                    <a:pt x="4519074" y="4509239"/>
                  </a:lnTo>
                  <a:lnTo>
                    <a:pt x="4523208" y="4518527"/>
                  </a:lnTo>
                  <a:lnTo>
                    <a:pt x="4527809" y="4526281"/>
                  </a:lnTo>
                  <a:lnTo>
                    <a:pt x="4533377" y="4530559"/>
                  </a:lnTo>
                  <a:lnTo>
                    <a:pt x="4540500" y="4530076"/>
                  </a:lnTo>
                  <a:lnTo>
                    <a:pt x="4548558" y="4526124"/>
                  </a:lnTo>
                  <a:lnTo>
                    <a:pt x="4557022" y="4520656"/>
                  </a:lnTo>
                  <a:lnTo>
                    <a:pt x="4565362" y="4515623"/>
                  </a:lnTo>
                  <a:lnTo>
                    <a:pt x="4560534" y="4507415"/>
                  </a:lnTo>
                  <a:lnTo>
                    <a:pt x="4555800" y="4498985"/>
                  </a:lnTo>
                  <a:lnTo>
                    <a:pt x="4550538" y="4491296"/>
                  </a:lnTo>
                  <a:lnTo>
                    <a:pt x="4544128" y="4485311"/>
                  </a:lnTo>
                  <a:lnTo>
                    <a:pt x="4534342" y="4481461"/>
                  </a:lnTo>
                  <a:close/>
                </a:path>
                <a:path w="5288280" h="8138159">
                  <a:moveTo>
                    <a:pt x="4665004" y="5315947"/>
                  </a:moveTo>
                  <a:lnTo>
                    <a:pt x="4658188" y="5317287"/>
                  </a:lnTo>
                  <a:lnTo>
                    <a:pt x="4654010" y="5322654"/>
                  </a:lnTo>
                  <a:lnTo>
                    <a:pt x="4651580" y="5330958"/>
                  </a:lnTo>
                  <a:lnTo>
                    <a:pt x="4649868" y="5340563"/>
                  </a:lnTo>
                  <a:lnTo>
                    <a:pt x="4647847" y="5349833"/>
                  </a:lnTo>
                  <a:lnTo>
                    <a:pt x="4654742" y="5359013"/>
                  </a:lnTo>
                  <a:lnTo>
                    <a:pt x="4662744" y="5363551"/>
                  </a:lnTo>
                  <a:lnTo>
                    <a:pt x="4671287" y="5362930"/>
                  </a:lnTo>
                  <a:lnTo>
                    <a:pt x="4679809" y="5356630"/>
                  </a:lnTo>
                  <a:lnTo>
                    <a:pt x="4684226" y="5349540"/>
                  </a:lnTo>
                  <a:lnTo>
                    <a:pt x="4687111" y="5341090"/>
                  </a:lnTo>
                  <a:lnTo>
                    <a:pt x="4689323" y="5332048"/>
                  </a:lnTo>
                  <a:lnTo>
                    <a:pt x="4691725" y="5323183"/>
                  </a:lnTo>
                  <a:lnTo>
                    <a:pt x="4682742" y="5320563"/>
                  </a:lnTo>
                  <a:lnTo>
                    <a:pt x="4673512" y="5317595"/>
                  </a:lnTo>
                  <a:lnTo>
                    <a:pt x="4665004" y="5315947"/>
                  </a:lnTo>
                  <a:close/>
                </a:path>
                <a:path w="5288280" h="8138159">
                  <a:moveTo>
                    <a:pt x="4508958" y="4272094"/>
                  </a:moveTo>
                  <a:lnTo>
                    <a:pt x="4502897" y="4274659"/>
                  </a:lnTo>
                  <a:lnTo>
                    <a:pt x="4496962" y="4280691"/>
                  </a:lnTo>
                  <a:lnTo>
                    <a:pt x="4491076" y="4288265"/>
                  </a:lnTo>
                  <a:lnTo>
                    <a:pt x="4485162" y="4295456"/>
                  </a:lnTo>
                  <a:lnTo>
                    <a:pt x="4490199" y="4303732"/>
                  </a:lnTo>
                  <a:lnTo>
                    <a:pt x="4495080" y="4312452"/>
                  </a:lnTo>
                  <a:lnTo>
                    <a:pt x="4500319" y="4319760"/>
                  </a:lnTo>
                  <a:lnTo>
                    <a:pt x="4506429" y="4323800"/>
                  </a:lnTo>
                  <a:lnTo>
                    <a:pt x="4514165" y="4323124"/>
                  </a:lnTo>
                  <a:lnTo>
                    <a:pt x="4523142" y="4319284"/>
                  </a:lnTo>
                  <a:lnTo>
                    <a:pt x="4531175" y="4313525"/>
                  </a:lnTo>
                  <a:lnTo>
                    <a:pt x="4536077" y="4307096"/>
                  </a:lnTo>
                  <a:lnTo>
                    <a:pt x="4538355" y="4292082"/>
                  </a:lnTo>
                  <a:lnTo>
                    <a:pt x="4533511" y="4280897"/>
                  </a:lnTo>
                  <a:lnTo>
                    <a:pt x="4523170" y="4274061"/>
                  </a:lnTo>
                  <a:lnTo>
                    <a:pt x="4508958" y="4272094"/>
                  </a:lnTo>
                  <a:close/>
                </a:path>
                <a:path w="5288280" h="8138159">
                  <a:moveTo>
                    <a:pt x="4705739" y="5519712"/>
                  </a:moveTo>
                  <a:lnTo>
                    <a:pt x="4699728" y="5521464"/>
                  </a:lnTo>
                  <a:lnTo>
                    <a:pt x="4693344" y="5526581"/>
                  </a:lnTo>
                  <a:lnTo>
                    <a:pt x="4686800" y="5533143"/>
                  </a:lnTo>
                  <a:lnTo>
                    <a:pt x="4680310" y="5539232"/>
                  </a:lnTo>
                  <a:lnTo>
                    <a:pt x="4684500" y="5547340"/>
                  </a:lnTo>
                  <a:lnTo>
                    <a:pt x="4688479" y="5555745"/>
                  </a:lnTo>
                  <a:lnTo>
                    <a:pt x="4692923" y="5563006"/>
                  </a:lnTo>
                  <a:lnTo>
                    <a:pt x="4698505" y="5567679"/>
                  </a:lnTo>
                  <a:lnTo>
                    <a:pt x="4705389" y="5568212"/>
                  </a:lnTo>
                  <a:lnTo>
                    <a:pt x="4714006" y="5565833"/>
                  </a:lnTo>
                  <a:lnTo>
                    <a:pt x="4722054" y="5561476"/>
                  </a:lnTo>
                  <a:lnTo>
                    <a:pt x="4727236" y="5556078"/>
                  </a:lnTo>
                  <a:lnTo>
                    <a:pt x="4731008" y="5542309"/>
                  </a:lnTo>
                  <a:lnTo>
                    <a:pt x="4727791" y="5531176"/>
                  </a:lnTo>
                  <a:lnTo>
                    <a:pt x="4718923" y="5523402"/>
                  </a:lnTo>
                  <a:lnTo>
                    <a:pt x="4705739" y="5519712"/>
                  </a:lnTo>
                  <a:close/>
                </a:path>
                <a:path w="5288280" h="8138159">
                  <a:moveTo>
                    <a:pt x="4761112" y="5931086"/>
                  </a:moveTo>
                  <a:lnTo>
                    <a:pt x="4752832" y="5933079"/>
                  </a:lnTo>
                  <a:lnTo>
                    <a:pt x="4746436" y="5939691"/>
                  </a:lnTo>
                  <a:lnTo>
                    <a:pt x="4742387" y="5950193"/>
                  </a:lnTo>
                  <a:lnTo>
                    <a:pt x="4746814" y="5958786"/>
                  </a:lnTo>
                  <a:lnTo>
                    <a:pt x="4751245" y="5967812"/>
                  </a:lnTo>
                  <a:lnTo>
                    <a:pt x="4756070" y="5975251"/>
                  </a:lnTo>
                  <a:lnTo>
                    <a:pt x="4761681" y="5979087"/>
                  </a:lnTo>
                  <a:lnTo>
                    <a:pt x="4768847" y="5978297"/>
                  </a:lnTo>
                  <a:lnTo>
                    <a:pt x="4776741" y="5974155"/>
                  </a:lnTo>
                  <a:lnTo>
                    <a:pt x="4784983" y="5968531"/>
                  </a:lnTo>
                  <a:lnTo>
                    <a:pt x="4793188" y="5963297"/>
                  </a:lnTo>
                  <a:lnTo>
                    <a:pt x="4787959" y="5955433"/>
                  </a:lnTo>
                  <a:lnTo>
                    <a:pt x="4782918" y="5947342"/>
                  </a:lnTo>
                  <a:lnTo>
                    <a:pt x="4777419" y="5940014"/>
                  </a:lnTo>
                  <a:lnTo>
                    <a:pt x="4770810" y="5934438"/>
                  </a:lnTo>
                  <a:lnTo>
                    <a:pt x="4761112" y="5931086"/>
                  </a:lnTo>
                  <a:close/>
                </a:path>
                <a:path w="5288280" h="8138159">
                  <a:moveTo>
                    <a:pt x="2201766" y="3675740"/>
                  </a:moveTo>
                  <a:lnTo>
                    <a:pt x="2193443" y="3680284"/>
                  </a:lnTo>
                  <a:lnTo>
                    <a:pt x="2184792" y="3684687"/>
                  </a:lnTo>
                  <a:lnTo>
                    <a:pt x="2177376" y="3689542"/>
                  </a:lnTo>
                  <a:lnTo>
                    <a:pt x="2172761" y="3695442"/>
                  </a:lnTo>
                  <a:lnTo>
                    <a:pt x="2172293" y="3702849"/>
                  </a:lnTo>
                  <a:lnTo>
                    <a:pt x="2174823" y="3711949"/>
                  </a:lnTo>
                  <a:lnTo>
                    <a:pt x="2179395" y="3720405"/>
                  </a:lnTo>
                  <a:lnTo>
                    <a:pt x="2185055" y="3725883"/>
                  </a:lnTo>
                  <a:lnTo>
                    <a:pt x="2199426" y="3730052"/>
                  </a:lnTo>
                  <a:lnTo>
                    <a:pt x="2210837" y="3726745"/>
                  </a:lnTo>
                  <a:lnTo>
                    <a:pt x="2218558" y="3717430"/>
                  </a:lnTo>
                  <a:lnTo>
                    <a:pt x="2221856" y="3703580"/>
                  </a:lnTo>
                  <a:lnTo>
                    <a:pt x="2219925" y="3696716"/>
                  </a:lnTo>
                  <a:lnTo>
                    <a:pt x="2214679" y="3689726"/>
                  </a:lnTo>
                  <a:lnTo>
                    <a:pt x="2207999" y="3682703"/>
                  </a:lnTo>
                  <a:lnTo>
                    <a:pt x="2201766" y="3675740"/>
                  </a:lnTo>
                  <a:close/>
                </a:path>
                <a:path w="5288280" h="8138159">
                  <a:moveTo>
                    <a:pt x="1576405" y="5800084"/>
                  </a:moveTo>
                  <a:lnTo>
                    <a:pt x="1570088" y="5802670"/>
                  </a:lnTo>
                  <a:lnTo>
                    <a:pt x="1563912" y="5808552"/>
                  </a:lnTo>
                  <a:lnTo>
                    <a:pt x="1557797" y="5815846"/>
                  </a:lnTo>
                  <a:lnTo>
                    <a:pt x="1551662" y="5822665"/>
                  </a:lnTo>
                  <a:lnTo>
                    <a:pt x="1556774" y="5830817"/>
                  </a:lnTo>
                  <a:lnTo>
                    <a:pt x="1561803" y="5839355"/>
                  </a:lnTo>
                  <a:lnTo>
                    <a:pt x="1567179" y="5846462"/>
                  </a:lnTo>
                  <a:lnTo>
                    <a:pt x="1573337" y="5850325"/>
                  </a:lnTo>
                  <a:lnTo>
                    <a:pt x="1581071" y="5849916"/>
                  </a:lnTo>
                  <a:lnTo>
                    <a:pt x="1590065" y="5846314"/>
                  </a:lnTo>
                  <a:lnTo>
                    <a:pt x="1598131" y="5840701"/>
                  </a:lnTo>
                  <a:lnTo>
                    <a:pt x="1603085" y="5834259"/>
                  </a:lnTo>
                  <a:lnTo>
                    <a:pt x="1605731" y="5819313"/>
                  </a:lnTo>
                  <a:lnTo>
                    <a:pt x="1600958" y="5808400"/>
                  </a:lnTo>
                  <a:lnTo>
                    <a:pt x="1590579" y="5801874"/>
                  </a:lnTo>
                  <a:lnTo>
                    <a:pt x="1576405" y="5800084"/>
                  </a:lnTo>
                  <a:close/>
                </a:path>
                <a:path w="5288280" h="8138159">
                  <a:moveTo>
                    <a:pt x="1520374" y="5392651"/>
                  </a:moveTo>
                  <a:lnTo>
                    <a:pt x="1517933" y="5393723"/>
                  </a:lnTo>
                  <a:lnTo>
                    <a:pt x="1510883" y="5397378"/>
                  </a:lnTo>
                  <a:lnTo>
                    <a:pt x="1504135" y="5401742"/>
                  </a:lnTo>
                  <a:lnTo>
                    <a:pt x="1490934" y="5411114"/>
                  </a:lnTo>
                  <a:lnTo>
                    <a:pt x="1495481" y="5415152"/>
                  </a:lnTo>
                  <a:lnTo>
                    <a:pt x="1502003" y="5423461"/>
                  </a:lnTo>
                  <a:lnTo>
                    <a:pt x="1504237" y="5422387"/>
                  </a:lnTo>
                  <a:lnTo>
                    <a:pt x="1511328" y="5418573"/>
                  </a:lnTo>
                  <a:lnTo>
                    <a:pt x="1518109" y="5414094"/>
                  </a:lnTo>
                  <a:lnTo>
                    <a:pt x="1531369" y="5404528"/>
                  </a:lnTo>
                  <a:lnTo>
                    <a:pt x="1526781" y="5400668"/>
                  </a:lnTo>
                  <a:lnTo>
                    <a:pt x="1520374" y="5392651"/>
                  </a:lnTo>
                  <a:close/>
                </a:path>
                <a:path w="5288280" h="8138159">
                  <a:moveTo>
                    <a:pt x="1536458" y="5598748"/>
                  </a:moveTo>
                  <a:lnTo>
                    <a:pt x="1529300" y="5600069"/>
                  </a:lnTo>
                  <a:lnTo>
                    <a:pt x="1525112" y="5605152"/>
                  </a:lnTo>
                  <a:lnTo>
                    <a:pt x="1522636" y="5613438"/>
                  </a:lnTo>
                  <a:lnTo>
                    <a:pt x="1520907" y="5623123"/>
                  </a:lnTo>
                  <a:lnTo>
                    <a:pt x="1518961" y="5632407"/>
                  </a:lnTo>
                  <a:lnTo>
                    <a:pt x="1526173" y="5640772"/>
                  </a:lnTo>
                  <a:lnTo>
                    <a:pt x="1534352" y="5645007"/>
                  </a:lnTo>
                  <a:lnTo>
                    <a:pt x="1542887" y="5644537"/>
                  </a:lnTo>
                  <a:lnTo>
                    <a:pt x="1551166" y="5638787"/>
                  </a:lnTo>
                  <a:lnTo>
                    <a:pt x="1555717" y="5631783"/>
                  </a:lnTo>
                  <a:lnTo>
                    <a:pt x="1558756" y="5623383"/>
                  </a:lnTo>
                  <a:lnTo>
                    <a:pt x="1561133" y="5614377"/>
                  </a:lnTo>
                  <a:lnTo>
                    <a:pt x="1563699" y="5605553"/>
                  </a:lnTo>
                  <a:lnTo>
                    <a:pt x="1554519" y="5603085"/>
                  </a:lnTo>
                  <a:lnTo>
                    <a:pt x="1545151" y="5600285"/>
                  </a:lnTo>
                  <a:lnTo>
                    <a:pt x="1536458" y="5598748"/>
                  </a:lnTo>
                  <a:close/>
                </a:path>
                <a:path w="5288280" h="8138159">
                  <a:moveTo>
                    <a:pt x="1236016" y="3739795"/>
                  </a:moveTo>
                  <a:lnTo>
                    <a:pt x="1231904" y="3744944"/>
                  </a:lnTo>
                  <a:lnTo>
                    <a:pt x="1229500" y="3753344"/>
                  </a:lnTo>
                  <a:lnTo>
                    <a:pt x="1227838" y="3763112"/>
                  </a:lnTo>
                  <a:lnTo>
                    <a:pt x="1225953" y="3772366"/>
                  </a:lnTo>
                  <a:lnTo>
                    <a:pt x="1232988" y="3781093"/>
                  </a:lnTo>
                  <a:lnTo>
                    <a:pt x="1241069" y="3785620"/>
                  </a:lnTo>
                  <a:lnTo>
                    <a:pt x="1249572" y="3785367"/>
                  </a:lnTo>
                  <a:lnTo>
                    <a:pt x="1257870" y="3779755"/>
                  </a:lnTo>
                  <a:lnTo>
                    <a:pt x="1262374" y="3772748"/>
                  </a:lnTo>
                  <a:lnTo>
                    <a:pt x="1265338" y="3764336"/>
                  </a:lnTo>
                  <a:lnTo>
                    <a:pt x="1267640" y="3755318"/>
                  </a:lnTo>
                  <a:lnTo>
                    <a:pt x="1270158" y="3746491"/>
                  </a:lnTo>
                  <a:lnTo>
                    <a:pt x="1261045" y="3743762"/>
                  </a:lnTo>
                  <a:lnTo>
                    <a:pt x="1251742" y="3740642"/>
                  </a:lnTo>
                  <a:lnTo>
                    <a:pt x="1243112" y="3738774"/>
                  </a:lnTo>
                  <a:lnTo>
                    <a:pt x="1236016" y="3739795"/>
                  </a:lnTo>
                  <a:close/>
                </a:path>
                <a:path w="5288280" h="8138159">
                  <a:moveTo>
                    <a:pt x="1283019" y="3934198"/>
                  </a:moveTo>
                  <a:lnTo>
                    <a:pt x="1274453" y="3937409"/>
                  </a:lnTo>
                  <a:lnTo>
                    <a:pt x="1268170" y="3944329"/>
                  </a:lnTo>
                  <a:lnTo>
                    <a:pt x="1264245" y="3954721"/>
                  </a:lnTo>
                  <a:lnTo>
                    <a:pt x="1269291" y="3959095"/>
                  </a:lnTo>
                  <a:lnTo>
                    <a:pt x="1273715" y="3965632"/>
                  </a:lnTo>
                  <a:lnTo>
                    <a:pt x="1279445" y="3967144"/>
                  </a:lnTo>
                  <a:lnTo>
                    <a:pt x="1290367" y="3967852"/>
                  </a:lnTo>
                  <a:lnTo>
                    <a:pt x="1299107" y="3964576"/>
                  </a:lnTo>
                  <a:lnTo>
                    <a:pt x="1305228" y="3957578"/>
                  </a:lnTo>
                  <a:lnTo>
                    <a:pt x="1308297" y="3947121"/>
                  </a:lnTo>
                  <a:lnTo>
                    <a:pt x="1308708" y="3943613"/>
                  </a:lnTo>
                  <a:lnTo>
                    <a:pt x="1299516" y="3936446"/>
                  </a:lnTo>
                  <a:lnTo>
                    <a:pt x="1293787" y="3934935"/>
                  </a:lnTo>
                  <a:lnTo>
                    <a:pt x="1283019" y="3934198"/>
                  </a:lnTo>
                  <a:close/>
                </a:path>
                <a:path w="5288280" h="8138159">
                  <a:moveTo>
                    <a:pt x="1440918" y="4963439"/>
                  </a:moveTo>
                  <a:lnTo>
                    <a:pt x="1430432" y="4968703"/>
                  </a:lnTo>
                  <a:lnTo>
                    <a:pt x="1424338" y="4979108"/>
                  </a:lnTo>
                  <a:lnTo>
                    <a:pt x="1423010" y="4993081"/>
                  </a:lnTo>
                  <a:lnTo>
                    <a:pt x="1425756" y="4998680"/>
                  </a:lnTo>
                  <a:lnTo>
                    <a:pt x="1431840" y="5004037"/>
                  </a:lnTo>
                  <a:lnTo>
                    <a:pt x="1439355" y="5009291"/>
                  </a:lnTo>
                  <a:lnTo>
                    <a:pt x="1446397" y="5014584"/>
                  </a:lnTo>
                  <a:lnTo>
                    <a:pt x="1453911" y="5009453"/>
                  </a:lnTo>
                  <a:lnTo>
                    <a:pt x="1461815" y="5004383"/>
                  </a:lnTo>
                  <a:lnTo>
                    <a:pt x="1468303" y="4999070"/>
                  </a:lnTo>
                  <a:lnTo>
                    <a:pt x="1471570" y="4993210"/>
                  </a:lnTo>
                  <a:lnTo>
                    <a:pt x="1470820" y="4985500"/>
                  </a:lnTo>
                  <a:lnTo>
                    <a:pt x="1467106" y="4976792"/>
                  </a:lnTo>
                  <a:lnTo>
                    <a:pt x="1461587" y="4969213"/>
                  </a:lnTo>
                  <a:lnTo>
                    <a:pt x="1455421" y="4964890"/>
                  </a:lnTo>
                  <a:lnTo>
                    <a:pt x="1440918" y="4963439"/>
                  </a:lnTo>
                  <a:close/>
                </a:path>
                <a:path w="5288280" h="8138159">
                  <a:moveTo>
                    <a:pt x="1316761" y="4141974"/>
                  </a:moveTo>
                  <a:lnTo>
                    <a:pt x="1307486" y="4145727"/>
                  </a:lnTo>
                  <a:lnTo>
                    <a:pt x="1299605" y="4151262"/>
                  </a:lnTo>
                  <a:lnTo>
                    <a:pt x="1295305" y="4157495"/>
                  </a:lnTo>
                  <a:lnTo>
                    <a:pt x="1294330" y="4172289"/>
                  </a:lnTo>
                  <a:lnTo>
                    <a:pt x="1299853" y="4183254"/>
                  </a:lnTo>
                  <a:lnTo>
                    <a:pt x="1310530" y="4189730"/>
                  </a:lnTo>
                  <a:lnTo>
                    <a:pt x="1325013" y="4191058"/>
                  </a:lnTo>
                  <a:lnTo>
                    <a:pt x="1330932" y="4187950"/>
                  </a:lnTo>
                  <a:lnTo>
                    <a:pt x="1336487" y="4181380"/>
                  </a:lnTo>
                  <a:lnTo>
                    <a:pt x="1341891" y="4173349"/>
                  </a:lnTo>
                  <a:lnTo>
                    <a:pt x="1347354" y="4165858"/>
                  </a:lnTo>
                  <a:lnTo>
                    <a:pt x="1341943" y="4158324"/>
                  </a:lnTo>
                  <a:lnTo>
                    <a:pt x="1336576" y="4150331"/>
                  </a:lnTo>
                  <a:lnTo>
                    <a:pt x="1331070" y="4143910"/>
                  </a:lnTo>
                  <a:lnTo>
                    <a:pt x="1325240" y="4141090"/>
                  </a:lnTo>
                  <a:lnTo>
                    <a:pt x="1316761" y="4141974"/>
                  </a:lnTo>
                  <a:close/>
                </a:path>
                <a:path w="5288280" h="8138159">
                  <a:moveTo>
                    <a:pt x="1664511" y="6416933"/>
                  </a:moveTo>
                  <a:lnTo>
                    <a:pt x="1655966" y="6418557"/>
                  </a:lnTo>
                  <a:lnTo>
                    <a:pt x="1649219" y="6424948"/>
                  </a:lnTo>
                  <a:lnTo>
                    <a:pt x="1644684" y="6435453"/>
                  </a:lnTo>
                  <a:lnTo>
                    <a:pt x="1649148" y="6443977"/>
                  </a:lnTo>
                  <a:lnTo>
                    <a:pt x="1653512" y="6452934"/>
                  </a:lnTo>
                  <a:lnTo>
                    <a:pt x="1658269" y="6460376"/>
                  </a:lnTo>
                  <a:lnTo>
                    <a:pt x="1663912" y="6464358"/>
                  </a:lnTo>
                  <a:lnTo>
                    <a:pt x="1671054" y="6463807"/>
                  </a:lnTo>
                  <a:lnTo>
                    <a:pt x="1679051" y="6459929"/>
                  </a:lnTo>
                  <a:lnTo>
                    <a:pt x="1687424" y="6454592"/>
                  </a:lnTo>
                  <a:lnTo>
                    <a:pt x="1695693" y="6449661"/>
                  </a:lnTo>
                  <a:lnTo>
                    <a:pt x="1690761" y="6441829"/>
                  </a:lnTo>
                  <a:lnTo>
                    <a:pt x="1685973" y="6433761"/>
                  </a:lnTo>
                  <a:lnTo>
                    <a:pt x="1680730" y="6426411"/>
                  </a:lnTo>
                  <a:lnTo>
                    <a:pt x="1674437" y="6420730"/>
                  </a:lnTo>
                  <a:lnTo>
                    <a:pt x="1664511" y="6416933"/>
                  </a:lnTo>
                  <a:close/>
                </a:path>
                <a:path w="5288280" h="8138159">
                  <a:moveTo>
                    <a:pt x="1724214" y="6843882"/>
                  </a:moveTo>
                  <a:lnTo>
                    <a:pt x="1720636" y="6853672"/>
                  </a:lnTo>
                  <a:lnTo>
                    <a:pt x="1717601" y="6858831"/>
                  </a:lnTo>
                  <a:lnTo>
                    <a:pt x="1748327" y="6867819"/>
                  </a:lnTo>
                  <a:lnTo>
                    <a:pt x="1757503" y="6852571"/>
                  </a:lnTo>
                  <a:lnTo>
                    <a:pt x="1742159" y="6847652"/>
                  </a:lnTo>
                  <a:lnTo>
                    <a:pt x="1734435" y="6845537"/>
                  </a:lnTo>
                  <a:lnTo>
                    <a:pt x="1726626" y="6844158"/>
                  </a:lnTo>
                  <a:lnTo>
                    <a:pt x="1724214" y="6843882"/>
                  </a:lnTo>
                  <a:close/>
                </a:path>
                <a:path w="5288280" h="8138159">
                  <a:moveTo>
                    <a:pt x="1347031" y="4344619"/>
                  </a:moveTo>
                  <a:lnTo>
                    <a:pt x="1335782" y="4349752"/>
                  </a:lnTo>
                  <a:lnTo>
                    <a:pt x="1328948" y="4360262"/>
                  </a:lnTo>
                  <a:lnTo>
                    <a:pt x="1327326" y="4374925"/>
                  </a:lnTo>
                  <a:lnTo>
                    <a:pt x="1330240" y="4381092"/>
                  </a:lnTo>
                  <a:lnTo>
                    <a:pt x="1336672" y="4386932"/>
                  </a:lnTo>
                  <a:lnTo>
                    <a:pt x="1344615" y="4392600"/>
                  </a:lnTo>
                  <a:lnTo>
                    <a:pt x="1352063" y="4398249"/>
                  </a:lnTo>
                  <a:lnTo>
                    <a:pt x="1359897" y="4392909"/>
                  </a:lnTo>
                  <a:lnTo>
                    <a:pt x="1368124" y="4387636"/>
                  </a:lnTo>
                  <a:lnTo>
                    <a:pt x="1374884" y="4382077"/>
                  </a:lnTo>
                  <a:lnTo>
                    <a:pt x="1378315" y="4375879"/>
                  </a:lnTo>
                  <a:lnTo>
                    <a:pt x="1377629" y="4367878"/>
                  </a:lnTo>
                  <a:lnTo>
                    <a:pt x="1373871" y="4358713"/>
                  </a:lnTo>
                  <a:lnTo>
                    <a:pt x="1368231" y="4350682"/>
                  </a:lnTo>
                  <a:lnTo>
                    <a:pt x="1361900" y="4346085"/>
                  </a:lnTo>
                  <a:lnTo>
                    <a:pt x="1347031" y="4344619"/>
                  </a:lnTo>
                  <a:close/>
                </a:path>
                <a:path w="5288280" h="8138159">
                  <a:moveTo>
                    <a:pt x="1377996" y="4557405"/>
                  </a:moveTo>
                  <a:lnTo>
                    <a:pt x="1372280" y="4559857"/>
                  </a:lnTo>
                  <a:lnTo>
                    <a:pt x="1366687" y="4565679"/>
                  </a:lnTo>
                  <a:lnTo>
                    <a:pt x="1361158" y="4572976"/>
                  </a:lnTo>
                  <a:lnTo>
                    <a:pt x="1355635" y="4579853"/>
                  </a:lnTo>
                  <a:lnTo>
                    <a:pt x="1360459" y="4587651"/>
                  </a:lnTo>
                  <a:lnTo>
                    <a:pt x="1365205" y="4595913"/>
                  </a:lnTo>
                  <a:lnTo>
                    <a:pt x="1370299" y="4602830"/>
                  </a:lnTo>
                  <a:lnTo>
                    <a:pt x="1376170" y="4606590"/>
                  </a:lnTo>
                  <a:lnTo>
                    <a:pt x="1383533" y="4606032"/>
                  </a:lnTo>
                  <a:lnTo>
                    <a:pt x="1392153" y="4602403"/>
                  </a:lnTo>
                  <a:lnTo>
                    <a:pt x="1399851" y="4596918"/>
                  </a:lnTo>
                  <a:lnTo>
                    <a:pt x="1404448" y="4590789"/>
                  </a:lnTo>
                  <a:lnTo>
                    <a:pt x="1406470" y="4576375"/>
                  </a:lnTo>
                  <a:lnTo>
                    <a:pt x="1401677" y="4565742"/>
                  </a:lnTo>
                  <a:lnTo>
                    <a:pt x="1391656" y="4559286"/>
                  </a:lnTo>
                  <a:lnTo>
                    <a:pt x="1377996" y="4557405"/>
                  </a:lnTo>
                  <a:close/>
                </a:path>
                <a:path w="5288280" h="8138159">
                  <a:moveTo>
                    <a:pt x="1407505" y="4761455"/>
                  </a:moveTo>
                  <a:lnTo>
                    <a:pt x="1402067" y="4764487"/>
                  </a:lnTo>
                  <a:lnTo>
                    <a:pt x="1396964" y="4770986"/>
                  </a:lnTo>
                  <a:lnTo>
                    <a:pt x="1392007" y="4778947"/>
                  </a:lnTo>
                  <a:lnTo>
                    <a:pt x="1387007" y="4786365"/>
                  </a:lnTo>
                  <a:lnTo>
                    <a:pt x="1392110" y="4794152"/>
                  </a:lnTo>
                  <a:lnTo>
                    <a:pt x="1397184" y="4802331"/>
                  </a:lnTo>
                  <a:lnTo>
                    <a:pt x="1402423" y="4808934"/>
                  </a:lnTo>
                  <a:lnTo>
                    <a:pt x="1408020" y="4811994"/>
                  </a:lnTo>
                  <a:lnTo>
                    <a:pt x="1415969" y="4810882"/>
                  </a:lnTo>
                  <a:lnTo>
                    <a:pt x="1424697" y="4806838"/>
                  </a:lnTo>
                  <a:lnTo>
                    <a:pt x="1432182" y="4800988"/>
                  </a:lnTo>
                  <a:lnTo>
                    <a:pt x="1436404" y="4794456"/>
                  </a:lnTo>
                  <a:lnTo>
                    <a:pt x="1437609" y="4779734"/>
                  </a:lnTo>
                  <a:lnTo>
                    <a:pt x="1432260" y="4768978"/>
                  </a:lnTo>
                  <a:lnTo>
                    <a:pt x="1421758" y="4762711"/>
                  </a:lnTo>
                  <a:lnTo>
                    <a:pt x="1407505" y="4761455"/>
                  </a:lnTo>
                  <a:close/>
                </a:path>
                <a:path w="5288280" h="8138159">
                  <a:moveTo>
                    <a:pt x="1311609" y="4891516"/>
                  </a:moveTo>
                  <a:lnTo>
                    <a:pt x="1302990" y="4898133"/>
                  </a:lnTo>
                  <a:lnTo>
                    <a:pt x="1298692" y="4905810"/>
                  </a:lnTo>
                  <a:lnTo>
                    <a:pt x="1299228" y="4913981"/>
                  </a:lnTo>
                  <a:lnTo>
                    <a:pt x="1305111" y="4922081"/>
                  </a:lnTo>
                  <a:lnTo>
                    <a:pt x="1311783" y="4926212"/>
                  </a:lnTo>
                  <a:lnTo>
                    <a:pt x="1319783" y="4928844"/>
                  </a:lnTo>
                  <a:lnTo>
                    <a:pt x="1328352" y="4930831"/>
                  </a:lnTo>
                  <a:lnTo>
                    <a:pt x="1336729" y="4933029"/>
                  </a:lnTo>
                  <a:lnTo>
                    <a:pt x="1339213" y="4924386"/>
                  </a:lnTo>
                  <a:lnTo>
                    <a:pt x="1342032" y="4915552"/>
                  </a:lnTo>
                  <a:lnTo>
                    <a:pt x="1343622" y="4907459"/>
                  </a:lnTo>
                  <a:lnTo>
                    <a:pt x="1342420" y="4901041"/>
                  </a:lnTo>
                  <a:lnTo>
                    <a:pt x="1337407" y="4897056"/>
                  </a:lnTo>
                  <a:lnTo>
                    <a:pt x="1329533" y="4894773"/>
                  </a:lnTo>
                  <a:lnTo>
                    <a:pt x="1320400" y="4893242"/>
                  </a:lnTo>
                  <a:lnTo>
                    <a:pt x="1311609" y="4891516"/>
                  </a:lnTo>
                  <a:close/>
                </a:path>
                <a:path w="5288280" h="8138159">
                  <a:moveTo>
                    <a:pt x="1298799" y="4665906"/>
                  </a:moveTo>
                  <a:lnTo>
                    <a:pt x="1267922" y="4684180"/>
                  </a:lnTo>
                  <a:lnTo>
                    <a:pt x="1265099" y="4695126"/>
                  </a:lnTo>
                  <a:lnTo>
                    <a:pt x="1266648" y="4704094"/>
                  </a:lnTo>
                  <a:lnTo>
                    <a:pt x="1272572" y="4710956"/>
                  </a:lnTo>
                  <a:lnTo>
                    <a:pt x="1282872" y="4715581"/>
                  </a:lnTo>
                  <a:lnTo>
                    <a:pt x="1294156" y="4717012"/>
                  </a:lnTo>
                  <a:lnTo>
                    <a:pt x="1303726" y="4714677"/>
                  </a:lnTo>
                  <a:lnTo>
                    <a:pt x="1310549" y="4708576"/>
                  </a:lnTo>
                  <a:lnTo>
                    <a:pt x="1313592" y="4698709"/>
                  </a:lnTo>
                  <a:lnTo>
                    <a:pt x="1312299" y="4690567"/>
                  </a:lnTo>
                  <a:lnTo>
                    <a:pt x="1308428" y="4682345"/>
                  </a:lnTo>
                  <a:lnTo>
                    <a:pt x="1303441" y="4674104"/>
                  </a:lnTo>
                  <a:lnTo>
                    <a:pt x="1298799" y="4665906"/>
                  </a:lnTo>
                  <a:close/>
                </a:path>
                <a:path w="5288280" h="8138159">
                  <a:moveTo>
                    <a:pt x="1253395" y="4474626"/>
                  </a:moveTo>
                  <a:lnTo>
                    <a:pt x="1242806" y="4480043"/>
                  </a:lnTo>
                  <a:lnTo>
                    <a:pt x="1237016" y="4490002"/>
                  </a:lnTo>
                  <a:lnTo>
                    <a:pt x="1238102" y="4504628"/>
                  </a:lnTo>
                  <a:lnTo>
                    <a:pt x="1241997" y="4509930"/>
                  </a:lnTo>
                  <a:lnTo>
                    <a:pt x="1248882" y="4514344"/>
                  </a:lnTo>
                  <a:lnTo>
                    <a:pt x="1257052" y="4518362"/>
                  </a:lnTo>
                  <a:lnTo>
                    <a:pt x="1264795" y="4522479"/>
                  </a:lnTo>
                  <a:lnTo>
                    <a:pt x="1270759" y="4516728"/>
                  </a:lnTo>
                  <a:lnTo>
                    <a:pt x="1277104" y="4510949"/>
                  </a:lnTo>
                  <a:lnTo>
                    <a:pt x="1282125" y="4505184"/>
                  </a:lnTo>
                  <a:lnTo>
                    <a:pt x="1284117" y="4499475"/>
                  </a:lnTo>
                  <a:lnTo>
                    <a:pt x="1282298" y="4491614"/>
                  </a:lnTo>
                  <a:lnTo>
                    <a:pt x="1277930" y="4483314"/>
                  </a:lnTo>
                  <a:lnTo>
                    <a:pt x="1272302" y="4476632"/>
                  </a:lnTo>
                  <a:lnTo>
                    <a:pt x="1266708" y="4473625"/>
                  </a:lnTo>
                  <a:lnTo>
                    <a:pt x="1253395" y="4474626"/>
                  </a:lnTo>
                  <a:close/>
                </a:path>
                <a:path w="5288280" h="8138159">
                  <a:moveTo>
                    <a:pt x="1231838" y="4254231"/>
                  </a:moveTo>
                  <a:lnTo>
                    <a:pt x="1224041" y="4258946"/>
                  </a:lnTo>
                  <a:lnTo>
                    <a:pt x="1216021" y="4263470"/>
                  </a:lnTo>
                  <a:lnTo>
                    <a:pt x="1208794" y="4268451"/>
                  </a:lnTo>
                  <a:lnTo>
                    <a:pt x="1203374" y="4274537"/>
                  </a:lnTo>
                  <a:lnTo>
                    <a:pt x="1200246" y="4284455"/>
                  </a:lnTo>
                  <a:lnTo>
                    <a:pt x="1202239" y="4293310"/>
                  </a:lnTo>
                  <a:lnTo>
                    <a:pt x="1208635" y="4299667"/>
                  </a:lnTo>
                  <a:lnTo>
                    <a:pt x="1218716" y="4302089"/>
                  </a:lnTo>
                  <a:lnTo>
                    <a:pt x="1226965" y="4300596"/>
                  </a:lnTo>
                  <a:lnTo>
                    <a:pt x="1235684" y="4296543"/>
                  </a:lnTo>
                  <a:lnTo>
                    <a:pt x="1242911" y="4290981"/>
                  </a:lnTo>
                  <a:lnTo>
                    <a:pt x="1246683" y="4284960"/>
                  </a:lnTo>
                  <a:lnTo>
                    <a:pt x="1245992" y="4278014"/>
                  </a:lnTo>
                  <a:lnTo>
                    <a:pt x="1242090" y="4270314"/>
                  </a:lnTo>
                  <a:lnTo>
                    <a:pt x="1236773" y="4262254"/>
                  </a:lnTo>
                  <a:lnTo>
                    <a:pt x="1231838" y="4254231"/>
                  </a:lnTo>
                  <a:close/>
                </a:path>
                <a:path w="5288280" h="8138159">
                  <a:moveTo>
                    <a:pt x="1467683" y="5171981"/>
                  </a:moveTo>
                  <a:lnTo>
                    <a:pt x="1459260" y="5174043"/>
                  </a:lnTo>
                  <a:lnTo>
                    <a:pt x="1452556" y="5180705"/>
                  </a:lnTo>
                  <a:lnTo>
                    <a:pt x="1448051" y="5191186"/>
                  </a:lnTo>
                  <a:lnTo>
                    <a:pt x="1452355" y="5200013"/>
                  </a:lnTo>
                  <a:lnTo>
                    <a:pt x="1456559" y="5209333"/>
                  </a:lnTo>
                  <a:lnTo>
                    <a:pt x="1461116" y="5217010"/>
                  </a:lnTo>
                  <a:lnTo>
                    <a:pt x="1466480" y="5220905"/>
                  </a:lnTo>
                  <a:lnTo>
                    <a:pt x="1473846" y="5220106"/>
                  </a:lnTo>
                  <a:lnTo>
                    <a:pt x="1481928" y="5215985"/>
                  </a:lnTo>
                  <a:lnTo>
                    <a:pt x="1490319" y="5210395"/>
                  </a:lnTo>
                  <a:lnTo>
                    <a:pt x="1498616" y="5205188"/>
                  </a:lnTo>
                  <a:lnTo>
                    <a:pt x="1493736" y="5197023"/>
                  </a:lnTo>
                  <a:lnTo>
                    <a:pt x="1488999" y="5188610"/>
                  </a:lnTo>
                  <a:lnTo>
                    <a:pt x="1483754" y="5181012"/>
                  </a:lnTo>
                  <a:lnTo>
                    <a:pt x="1477346" y="5175295"/>
                  </a:lnTo>
                  <a:lnTo>
                    <a:pt x="1467683" y="5171981"/>
                  </a:lnTo>
                  <a:close/>
                </a:path>
                <a:path w="5288280" h="8138159">
                  <a:moveTo>
                    <a:pt x="1345439" y="5091375"/>
                  </a:moveTo>
                  <a:lnTo>
                    <a:pt x="1336129" y="5095906"/>
                  </a:lnTo>
                  <a:lnTo>
                    <a:pt x="1331392" y="5103363"/>
                  </a:lnTo>
                  <a:lnTo>
                    <a:pt x="1331000" y="5112754"/>
                  </a:lnTo>
                  <a:lnTo>
                    <a:pt x="1334726" y="5123084"/>
                  </a:lnTo>
                  <a:lnTo>
                    <a:pt x="1369676" y="5137332"/>
                  </a:lnTo>
                  <a:lnTo>
                    <a:pt x="1372952" y="5127951"/>
                  </a:lnTo>
                  <a:lnTo>
                    <a:pt x="1376556" y="5118441"/>
                  </a:lnTo>
                  <a:lnTo>
                    <a:pt x="1378835" y="5109436"/>
                  </a:lnTo>
                  <a:lnTo>
                    <a:pt x="1378139" y="5101569"/>
                  </a:lnTo>
                  <a:lnTo>
                    <a:pt x="1373317" y="5096696"/>
                  </a:lnTo>
                  <a:lnTo>
                    <a:pt x="1364585" y="5092960"/>
                  </a:lnTo>
                  <a:lnTo>
                    <a:pt x="1354456" y="5090980"/>
                  </a:lnTo>
                  <a:lnTo>
                    <a:pt x="1345439" y="5091375"/>
                  </a:lnTo>
                  <a:close/>
                </a:path>
                <a:path w="5288280" h="8138159">
                  <a:moveTo>
                    <a:pt x="1217838" y="3504697"/>
                  </a:moveTo>
                  <a:lnTo>
                    <a:pt x="1209827" y="3509952"/>
                  </a:lnTo>
                  <a:lnTo>
                    <a:pt x="1201324" y="3514993"/>
                  </a:lnTo>
                  <a:lnTo>
                    <a:pt x="1194189" y="3520272"/>
                  </a:lnTo>
                  <a:lnTo>
                    <a:pt x="1190288" y="3526237"/>
                  </a:lnTo>
                  <a:lnTo>
                    <a:pt x="1189971" y="3541407"/>
                  </a:lnTo>
                  <a:lnTo>
                    <a:pt x="1196101" y="3552788"/>
                  </a:lnTo>
                  <a:lnTo>
                    <a:pt x="1207100" y="3559919"/>
                  </a:lnTo>
                  <a:lnTo>
                    <a:pt x="1221389" y="3562336"/>
                  </a:lnTo>
                  <a:lnTo>
                    <a:pt x="1229616" y="3560459"/>
                  </a:lnTo>
                  <a:lnTo>
                    <a:pt x="1238338" y="3555502"/>
                  </a:lnTo>
                  <a:lnTo>
                    <a:pt x="1245543" y="3548910"/>
                  </a:lnTo>
                  <a:lnTo>
                    <a:pt x="1249216" y="3542130"/>
                  </a:lnTo>
                  <a:lnTo>
                    <a:pt x="1248896" y="3527862"/>
                  </a:lnTo>
                  <a:lnTo>
                    <a:pt x="1242794" y="3516923"/>
                  </a:lnTo>
                  <a:lnTo>
                    <a:pt x="1232058" y="3509229"/>
                  </a:lnTo>
                  <a:lnTo>
                    <a:pt x="1217838" y="3504697"/>
                  </a:lnTo>
                  <a:close/>
                </a:path>
                <a:path w="5288280" h="8138159">
                  <a:moveTo>
                    <a:pt x="1704730" y="6615118"/>
                  </a:moveTo>
                  <a:lnTo>
                    <a:pt x="1698613" y="6617643"/>
                  </a:lnTo>
                  <a:lnTo>
                    <a:pt x="1692558" y="6623661"/>
                  </a:lnTo>
                  <a:lnTo>
                    <a:pt x="1686526" y="6631180"/>
                  </a:lnTo>
                  <a:lnTo>
                    <a:pt x="1680479" y="6638207"/>
                  </a:lnTo>
                  <a:lnTo>
                    <a:pt x="1685314" y="6646285"/>
                  </a:lnTo>
                  <a:lnTo>
                    <a:pt x="1690074" y="6654784"/>
                  </a:lnTo>
                  <a:lnTo>
                    <a:pt x="1695125" y="6661773"/>
                  </a:lnTo>
                  <a:lnTo>
                    <a:pt x="1700832" y="6665317"/>
                  </a:lnTo>
                  <a:lnTo>
                    <a:pt x="1708935" y="6664852"/>
                  </a:lnTo>
                  <a:lnTo>
                    <a:pt x="1718103" y="6661436"/>
                  </a:lnTo>
                  <a:lnTo>
                    <a:pt x="1726192" y="6656098"/>
                  </a:lnTo>
                  <a:lnTo>
                    <a:pt x="1731053" y="6649866"/>
                  </a:lnTo>
                  <a:lnTo>
                    <a:pt x="1733391" y="6635337"/>
                  </a:lnTo>
                  <a:lnTo>
                    <a:pt x="1728734" y="6624308"/>
                  </a:lnTo>
                  <a:lnTo>
                    <a:pt x="1718656" y="6617371"/>
                  </a:lnTo>
                  <a:lnTo>
                    <a:pt x="1704730" y="6615118"/>
                  </a:lnTo>
                  <a:close/>
                </a:path>
                <a:path w="5288280" h="8138159">
                  <a:moveTo>
                    <a:pt x="1605257" y="6004099"/>
                  </a:moveTo>
                  <a:lnTo>
                    <a:pt x="1599662" y="6007722"/>
                  </a:lnTo>
                  <a:lnTo>
                    <a:pt x="1594774" y="6014766"/>
                  </a:lnTo>
                  <a:lnTo>
                    <a:pt x="1590189" y="6023286"/>
                  </a:lnTo>
                  <a:lnTo>
                    <a:pt x="1585501" y="6031338"/>
                  </a:lnTo>
                  <a:lnTo>
                    <a:pt x="1591628" y="6038448"/>
                  </a:lnTo>
                  <a:lnTo>
                    <a:pt x="1597743" y="6045994"/>
                  </a:lnTo>
                  <a:lnTo>
                    <a:pt x="1603910" y="6052028"/>
                  </a:lnTo>
                  <a:lnTo>
                    <a:pt x="1610194" y="6054600"/>
                  </a:lnTo>
                  <a:lnTo>
                    <a:pt x="1618514" y="6052954"/>
                  </a:lnTo>
                  <a:lnTo>
                    <a:pt x="1627461" y="6048365"/>
                  </a:lnTo>
                  <a:lnTo>
                    <a:pt x="1634910" y="6042107"/>
                  </a:lnTo>
                  <a:lnTo>
                    <a:pt x="1638737" y="6035452"/>
                  </a:lnTo>
                  <a:lnTo>
                    <a:pt x="1638651" y="6019814"/>
                  </a:lnTo>
                  <a:lnTo>
                    <a:pt x="1632048" y="6009095"/>
                  </a:lnTo>
                  <a:lnTo>
                    <a:pt x="1620419" y="6003716"/>
                  </a:lnTo>
                  <a:lnTo>
                    <a:pt x="1605257" y="6004099"/>
                  </a:lnTo>
                  <a:close/>
                </a:path>
                <a:path w="5288280" h="8138159">
                  <a:moveTo>
                    <a:pt x="1936668" y="8088555"/>
                  </a:moveTo>
                  <a:lnTo>
                    <a:pt x="1928163" y="8092910"/>
                  </a:lnTo>
                  <a:lnTo>
                    <a:pt x="1919224" y="8097162"/>
                  </a:lnTo>
                  <a:lnTo>
                    <a:pt x="1911837" y="8101789"/>
                  </a:lnTo>
                  <a:lnTo>
                    <a:pt x="1907988" y="8107267"/>
                  </a:lnTo>
                  <a:lnTo>
                    <a:pt x="1908811" y="8114171"/>
                  </a:lnTo>
                  <a:lnTo>
                    <a:pt x="1913018" y="8121881"/>
                  </a:lnTo>
                  <a:lnTo>
                    <a:pt x="1918710" y="8129945"/>
                  </a:lnTo>
                  <a:lnTo>
                    <a:pt x="1923987" y="8137911"/>
                  </a:lnTo>
                  <a:lnTo>
                    <a:pt x="1931760" y="8132891"/>
                  </a:lnTo>
                  <a:lnTo>
                    <a:pt x="1939760" y="8128008"/>
                  </a:lnTo>
                  <a:lnTo>
                    <a:pt x="1947006" y="8122664"/>
                  </a:lnTo>
                  <a:lnTo>
                    <a:pt x="1952515" y="8116262"/>
                  </a:lnTo>
                  <a:lnTo>
                    <a:pt x="1955713" y="8106744"/>
                  </a:lnTo>
                  <a:lnTo>
                    <a:pt x="1953659" y="8098669"/>
                  </a:lnTo>
                  <a:lnTo>
                    <a:pt x="1947072" y="8092464"/>
                  </a:lnTo>
                  <a:lnTo>
                    <a:pt x="1936668" y="8088555"/>
                  </a:lnTo>
                  <a:close/>
                </a:path>
                <a:path w="5288280" h="8138159">
                  <a:moveTo>
                    <a:pt x="1763480" y="7047532"/>
                  </a:moveTo>
                  <a:lnTo>
                    <a:pt x="1756543" y="7048832"/>
                  </a:lnTo>
                  <a:lnTo>
                    <a:pt x="1752161" y="7054103"/>
                  </a:lnTo>
                  <a:lnTo>
                    <a:pt x="1749522" y="7062421"/>
                  </a:lnTo>
                  <a:lnTo>
                    <a:pt x="1747653" y="7072072"/>
                  </a:lnTo>
                  <a:lnTo>
                    <a:pt x="1745578" y="7081338"/>
                  </a:lnTo>
                  <a:lnTo>
                    <a:pt x="1752571" y="7090445"/>
                  </a:lnTo>
                  <a:lnTo>
                    <a:pt x="1760643" y="7094957"/>
                  </a:lnTo>
                  <a:lnTo>
                    <a:pt x="1769232" y="7094358"/>
                  </a:lnTo>
                  <a:lnTo>
                    <a:pt x="1777779" y="7088132"/>
                  </a:lnTo>
                  <a:lnTo>
                    <a:pt x="1782342" y="7081017"/>
                  </a:lnTo>
                  <a:lnTo>
                    <a:pt x="1785447" y="7072569"/>
                  </a:lnTo>
                  <a:lnTo>
                    <a:pt x="1787921" y="7063548"/>
                  </a:lnTo>
                  <a:lnTo>
                    <a:pt x="1790592" y="7054716"/>
                  </a:lnTo>
                  <a:lnTo>
                    <a:pt x="1781445" y="7052141"/>
                  </a:lnTo>
                  <a:lnTo>
                    <a:pt x="1772094" y="7049190"/>
                  </a:lnTo>
                  <a:lnTo>
                    <a:pt x="1763480" y="7047532"/>
                  </a:lnTo>
                  <a:close/>
                </a:path>
                <a:path w="5288280" h="8138159">
                  <a:moveTo>
                    <a:pt x="1640222" y="6206605"/>
                  </a:moveTo>
                  <a:lnTo>
                    <a:pt x="1634042" y="6209237"/>
                  </a:lnTo>
                  <a:lnTo>
                    <a:pt x="1627964" y="6215419"/>
                  </a:lnTo>
                  <a:lnTo>
                    <a:pt x="1621927" y="6223126"/>
                  </a:lnTo>
                  <a:lnTo>
                    <a:pt x="1615865" y="6230330"/>
                  </a:lnTo>
                  <a:lnTo>
                    <a:pt x="1620798" y="6238710"/>
                  </a:lnTo>
                  <a:lnTo>
                    <a:pt x="1625648" y="6247502"/>
                  </a:lnTo>
                  <a:lnTo>
                    <a:pt x="1630856" y="6254806"/>
                  </a:lnTo>
                  <a:lnTo>
                    <a:pt x="1636865" y="6258716"/>
                  </a:lnTo>
                  <a:lnTo>
                    <a:pt x="1644739" y="6258237"/>
                  </a:lnTo>
                  <a:lnTo>
                    <a:pt x="1653873" y="6254528"/>
                  </a:lnTo>
                  <a:lnTo>
                    <a:pt x="1662028" y="6248797"/>
                  </a:lnTo>
                  <a:lnTo>
                    <a:pt x="1666961" y="6242252"/>
                  </a:lnTo>
                  <a:lnTo>
                    <a:pt x="1669422" y="6227364"/>
                  </a:lnTo>
                  <a:lnTo>
                    <a:pt x="1664832" y="6215989"/>
                  </a:lnTo>
                  <a:lnTo>
                    <a:pt x="1654622" y="6208832"/>
                  </a:lnTo>
                  <a:lnTo>
                    <a:pt x="1640222" y="6206605"/>
                  </a:lnTo>
                  <a:close/>
                </a:path>
                <a:path w="5288280" h="8138159">
                  <a:moveTo>
                    <a:pt x="1900153" y="7860642"/>
                  </a:moveTo>
                  <a:lnTo>
                    <a:pt x="1894035" y="7863158"/>
                  </a:lnTo>
                  <a:lnTo>
                    <a:pt x="1887982" y="7869193"/>
                  </a:lnTo>
                  <a:lnTo>
                    <a:pt x="1881955" y="7876741"/>
                  </a:lnTo>
                  <a:lnTo>
                    <a:pt x="1875912" y="7883798"/>
                  </a:lnTo>
                  <a:lnTo>
                    <a:pt x="1880765" y="7891894"/>
                  </a:lnTo>
                  <a:lnTo>
                    <a:pt x="1885532" y="7900423"/>
                  </a:lnTo>
                  <a:lnTo>
                    <a:pt x="1890592" y="7907456"/>
                  </a:lnTo>
                  <a:lnTo>
                    <a:pt x="1896324" y="7911064"/>
                  </a:lnTo>
                  <a:lnTo>
                    <a:pt x="1904437" y="7910596"/>
                  </a:lnTo>
                  <a:lnTo>
                    <a:pt x="1913621" y="7907157"/>
                  </a:lnTo>
                  <a:lnTo>
                    <a:pt x="1921718" y="7901787"/>
                  </a:lnTo>
                  <a:lnTo>
                    <a:pt x="1926567" y="7895530"/>
                  </a:lnTo>
                  <a:lnTo>
                    <a:pt x="1928865" y="7880943"/>
                  </a:lnTo>
                  <a:lnTo>
                    <a:pt x="1924195" y="7869858"/>
                  </a:lnTo>
                  <a:lnTo>
                    <a:pt x="1914108" y="7862888"/>
                  </a:lnTo>
                  <a:lnTo>
                    <a:pt x="1900153" y="7860642"/>
                  </a:lnTo>
                  <a:close/>
                </a:path>
                <a:path w="5288280" h="8138159">
                  <a:moveTo>
                    <a:pt x="1014721" y="2289995"/>
                  </a:moveTo>
                  <a:lnTo>
                    <a:pt x="1011702" y="2294601"/>
                  </a:lnTo>
                  <a:lnTo>
                    <a:pt x="1005334" y="2304553"/>
                  </a:lnTo>
                  <a:lnTo>
                    <a:pt x="1020219" y="2309751"/>
                  </a:lnTo>
                  <a:lnTo>
                    <a:pt x="1027705" y="2312036"/>
                  </a:lnTo>
                  <a:lnTo>
                    <a:pt x="1035284" y="2313629"/>
                  </a:lnTo>
                  <a:lnTo>
                    <a:pt x="1038070" y="2313880"/>
                  </a:lnTo>
                  <a:lnTo>
                    <a:pt x="1042098" y="2304984"/>
                  </a:lnTo>
                  <a:lnTo>
                    <a:pt x="1045552" y="2300309"/>
                  </a:lnTo>
                  <a:lnTo>
                    <a:pt x="1014721" y="2289995"/>
                  </a:lnTo>
                  <a:close/>
                </a:path>
                <a:path w="5288280" h="8138159">
                  <a:moveTo>
                    <a:pt x="1871319" y="7655212"/>
                  </a:moveTo>
                  <a:lnTo>
                    <a:pt x="1864776" y="7656959"/>
                  </a:lnTo>
                  <a:lnTo>
                    <a:pt x="1857799" y="7662326"/>
                  </a:lnTo>
                  <a:lnTo>
                    <a:pt x="1850635" y="7669246"/>
                  </a:lnTo>
                  <a:lnTo>
                    <a:pt x="1843529" y="7675653"/>
                  </a:lnTo>
                  <a:lnTo>
                    <a:pt x="1847648" y="7684153"/>
                  </a:lnTo>
                  <a:lnTo>
                    <a:pt x="1851616" y="7692984"/>
                  </a:lnTo>
                  <a:lnTo>
                    <a:pt x="1856100" y="7700552"/>
                  </a:lnTo>
                  <a:lnTo>
                    <a:pt x="1861768" y="7705264"/>
                  </a:lnTo>
                  <a:lnTo>
                    <a:pt x="1869212" y="7705961"/>
                  </a:lnTo>
                  <a:lnTo>
                    <a:pt x="1878391" y="7703728"/>
                  </a:lnTo>
                  <a:lnTo>
                    <a:pt x="1886950" y="7699430"/>
                  </a:lnTo>
                  <a:lnTo>
                    <a:pt x="1892533" y="7693929"/>
                  </a:lnTo>
                  <a:lnTo>
                    <a:pt x="1897023" y="7679566"/>
                  </a:lnTo>
                  <a:lnTo>
                    <a:pt x="1894006" y="7667794"/>
                  </a:lnTo>
                  <a:lnTo>
                    <a:pt x="1884949" y="7659410"/>
                  </a:lnTo>
                  <a:lnTo>
                    <a:pt x="1871319" y="7655212"/>
                  </a:lnTo>
                  <a:close/>
                </a:path>
                <a:path w="5288280" h="8138159">
                  <a:moveTo>
                    <a:pt x="1689855" y="5879048"/>
                  </a:moveTo>
                  <a:lnTo>
                    <a:pt x="1687187" y="5888561"/>
                  </a:lnTo>
                  <a:lnTo>
                    <a:pt x="1684170" y="5898247"/>
                  </a:lnTo>
                  <a:lnTo>
                    <a:pt x="1682537" y="5906870"/>
                  </a:lnTo>
                  <a:lnTo>
                    <a:pt x="1683741" y="5914684"/>
                  </a:lnTo>
                  <a:lnTo>
                    <a:pt x="1688897" y="5918816"/>
                  </a:lnTo>
                  <a:lnTo>
                    <a:pt x="1697515" y="5921136"/>
                  </a:lnTo>
                  <a:lnTo>
                    <a:pt x="1707642" y="5922658"/>
                  </a:lnTo>
                  <a:lnTo>
                    <a:pt x="1717326" y="5924394"/>
                  </a:lnTo>
                  <a:lnTo>
                    <a:pt x="1726007" y="5916878"/>
                  </a:lnTo>
                  <a:lnTo>
                    <a:pt x="1730480" y="5908324"/>
                  </a:lnTo>
                  <a:lnTo>
                    <a:pt x="1730113" y="5899406"/>
                  </a:lnTo>
                  <a:lnTo>
                    <a:pt x="1724276" y="5890797"/>
                  </a:lnTo>
                  <a:lnTo>
                    <a:pt x="1717127" y="5886261"/>
                  </a:lnTo>
                  <a:lnTo>
                    <a:pt x="1708415" y="5883432"/>
                  </a:lnTo>
                  <a:lnTo>
                    <a:pt x="1699028" y="5881349"/>
                  </a:lnTo>
                  <a:lnTo>
                    <a:pt x="1689855" y="5879048"/>
                  </a:lnTo>
                  <a:close/>
                </a:path>
                <a:path w="5288280" h="8138159">
                  <a:moveTo>
                    <a:pt x="1467429" y="4442821"/>
                  </a:moveTo>
                  <a:lnTo>
                    <a:pt x="1462529" y="4447560"/>
                  </a:lnTo>
                  <a:lnTo>
                    <a:pt x="1458747" y="4456322"/>
                  </a:lnTo>
                  <a:lnTo>
                    <a:pt x="1456723" y="4466486"/>
                  </a:lnTo>
                  <a:lnTo>
                    <a:pt x="1457098" y="4475434"/>
                  </a:lnTo>
                  <a:lnTo>
                    <a:pt x="1461628" y="4484607"/>
                  </a:lnTo>
                  <a:lnTo>
                    <a:pt x="1469095" y="4489349"/>
                  </a:lnTo>
                  <a:lnTo>
                    <a:pt x="1478491" y="4489849"/>
                  </a:lnTo>
                  <a:lnTo>
                    <a:pt x="1488806" y="4486299"/>
                  </a:lnTo>
                  <a:lnTo>
                    <a:pt x="1492389" y="4477672"/>
                  </a:lnTo>
                  <a:lnTo>
                    <a:pt x="1495949" y="4468951"/>
                  </a:lnTo>
                  <a:lnTo>
                    <a:pt x="1503027" y="4451354"/>
                  </a:lnTo>
                  <a:lnTo>
                    <a:pt x="1493694" y="4448143"/>
                  </a:lnTo>
                  <a:lnTo>
                    <a:pt x="1484235" y="4444532"/>
                  </a:lnTo>
                  <a:lnTo>
                    <a:pt x="1475272" y="4442198"/>
                  </a:lnTo>
                  <a:lnTo>
                    <a:pt x="1467429" y="4442821"/>
                  </a:lnTo>
                  <a:close/>
                </a:path>
                <a:path w="5288280" h="8138159">
                  <a:moveTo>
                    <a:pt x="1149023" y="3103299"/>
                  </a:moveTo>
                  <a:lnTo>
                    <a:pt x="1143492" y="3106292"/>
                  </a:lnTo>
                  <a:lnTo>
                    <a:pt x="1138305" y="3112686"/>
                  </a:lnTo>
                  <a:lnTo>
                    <a:pt x="1133263" y="3120542"/>
                  </a:lnTo>
                  <a:lnTo>
                    <a:pt x="1128170" y="3127921"/>
                  </a:lnTo>
                  <a:lnTo>
                    <a:pt x="1133243" y="3135460"/>
                  </a:lnTo>
                  <a:lnTo>
                    <a:pt x="1138274" y="3143425"/>
                  </a:lnTo>
                  <a:lnTo>
                    <a:pt x="1143480" y="3149877"/>
                  </a:lnTo>
                  <a:lnTo>
                    <a:pt x="1149078" y="3152878"/>
                  </a:lnTo>
                  <a:lnTo>
                    <a:pt x="1156933" y="3151839"/>
                  </a:lnTo>
                  <a:lnTo>
                    <a:pt x="1165620" y="3147958"/>
                  </a:lnTo>
                  <a:lnTo>
                    <a:pt x="1173099" y="3142330"/>
                  </a:lnTo>
                  <a:lnTo>
                    <a:pt x="1177332" y="3136048"/>
                  </a:lnTo>
                  <a:lnTo>
                    <a:pt x="1178661" y="3121506"/>
                  </a:lnTo>
                  <a:lnTo>
                    <a:pt x="1173453" y="3110830"/>
                  </a:lnTo>
                  <a:lnTo>
                    <a:pt x="1163106" y="3104576"/>
                  </a:lnTo>
                  <a:lnTo>
                    <a:pt x="1149023" y="3103299"/>
                  </a:lnTo>
                  <a:close/>
                </a:path>
                <a:path w="5288280" h="8138159">
                  <a:moveTo>
                    <a:pt x="1182232" y="3306425"/>
                  </a:moveTo>
                  <a:lnTo>
                    <a:pt x="1176539" y="3309126"/>
                  </a:lnTo>
                  <a:lnTo>
                    <a:pt x="1170970" y="3315165"/>
                  </a:lnTo>
                  <a:lnTo>
                    <a:pt x="1165444" y="3322618"/>
                  </a:lnTo>
                  <a:lnTo>
                    <a:pt x="1159876" y="3329561"/>
                  </a:lnTo>
                  <a:lnTo>
                    <a:pt x="1164480" y="3337485"/>
                  </a:lnTo>
                  <a:lnTo>
                    <a:pt x="1169018" y="3345904"/>
                  </a:lnTo>
                  <a:lnTo>
                    <a:pt x="1173837" y="3352793"/>
                  </a:lnTo>
                  <a:lnTo>
                    <a:pt x="1179286" y="3356130"/>
                  </a:lnTo>
                  <a:lnTo>
                    <a:pt x="1186923" y="3355524"/>
                  </a:lnTo>
                  <a:lnTo>
                    <a:pt x="1195568" y="3351853"/>
                  </a:lnTo>
                  <a:lnTo>
                    <a:pt x="1203213" y="3346274"/>
                  </a:lnTo>
                  <a:lnTo>
                    <a:pt x="1207847" y="3339941"/>
                  </a:lnTo>
                  <a:lnTo>
                    <a:pt x="1210094" y="3325927"/>
                  </a:lnTo>
                  <a:lnTo>
                    <a:pt x="1205654" y="3315190"/>
                  </a:lnTo>
                  <a:lnTo>
                    <a:pt x="1195906" y="3308449"/>
                  </a:lnTo>
                  <a:lnTo>
                    <a:pt x="1182232" y="3306425"/>
                  </a:lnTo>
                  <a:close/>
                </a:path>
                <a:path w="5288280" h="8138159">
                  <a:moveTo>
                    <a:pt x="1051324" y="2493965"/>
                  </a:moveTo>
                  <a:lnTo>
                    <a:pt x="1046563" y="2498845"/>
                  </a:lnTo>
                  <a:lnTo>
                    <a:pt x="1042088" y="2501613"/>
                  </a:lnTo>
                  <a:lnTo>
                    <a:pt x="1043793" y="2505478"/>
                  </a:lnTo>
                  <a:lnTo>
                    <a:pt x="1044594" y="2511895"/>
                  </a:lnTo>
                  <a:lnTo>
                    <a:pt x="1047538" y="2513155"/>
                  </a:lnTo>
                  <a:lnTo>
                    <a:pt x="1052114" y="2515191"/>
                  </a:lnTo>
                  <a:lnTo>
                    <a:pt x="1060036" y="2516015"/>
                  </a:lnTo>
                  <a:lnTo>
                    <a:pt x="1063170" y="2513457"/>
                  </a:lnTo>
                  <a:lnTo>
                    <a:pt x="1069049" y="2506406"/>
                  </a:lnTo>
                  <a:lnTo>
                    <a:pt x="1069641" y="2500604"/>
                  </a:lnTo>
                  <a:lnTo>
                    <a:pt x="1065097" y="2496448"/>
                  </a:lnTo>
                  <a:lnTo>
                    <a:pt x="1055570" y="2494332"/>
                  </a:lnTo>
                  <a:lnTo>
                    <a:pt x="1051324" y="2493965"/>
                  </a:lnTo>
                  <a:close/>
                </a:path>
                <a:path w="5288280" h="8138159">
                  <a:moveTo>
                    <a:pt x="1385515" y="5292846"/>
                  </a:moveTo>
                  <a:lnTo>
                    <a:pt x="1376549" y="5296410"/>
                  </a:lnTo>
                  <a:lnTo>
                    <a:pt x="1368996" y="5301553"/>
                  </a:lnTo>
                  <a:lnTo>
                    <a:pt x="1365275" y="5307067"/>
                  </a:lnTo>
                  <a:lnTo>
                    <a:pt x="1365558" y="5320881"/>
                  </a:lnTo>
                  <a:lnTo>
                    <a:pt x="1371368" y="5331542"/>
                  </a:lnTo>
                  <a:lnTo>
                    <a:pt x="1381605" y="5338383"/>
                  </a:lnTo>
                  <a:lnTo>
                    <a:pt x="1395171" y="5340738"/>
                  </a:lnTo>
                  <a:lnTo>
                    <a:pt x="1399759" y="5338191"/>
                  </a:lnTo>
                  <a:lnTo>
                    <a:pt x="1404325" y="5331993"/>
                  </a:lnTo>
                  <a:lnTo>
                    <a:pt x="1408884" y="5324233"/>
                  </a:lnTo>
                  <a:lnTo>
                    <a:pt x="1413451" y="5317002"/>
                  </a:lnTo>
                  <a:lnTo>
                    <a:pt x="1408630" y="5309533"/>
                  </a:lnTo>
                  <a:lnTo>
                    <a:pt x="1403888" y="5301668"/>
                  </a:lnTo>
                  <a:lnTo>
                    <a:pt x="1398933" y="5295237"/>
                  </a:lnTo>
                  <a:lnTo>
                    <a:pt x="1393474" y="5292071"/>
                  </a:lnTo>
                  <a:lnTo>
                    <a:pt x="1385515" y="5292846"/>
                  </a:lnTo>
                  <a:close/>
                </a:path>
                <a:path w="5288280" h="8138159">
                  <a:moveTo>
                    <a:pt x="1568055" y="5062715"/>
                  </a:moveTo>
                  <a:lnTo>
                    <a:pt x="1564655" y="5063800"/>
                  </a:lnTo>
                  <a:lnTo>
                    <a:pt x="1555755" y="5068584"/>
                  </a:lnTo>
                  <a:lnTo>
                    <a:pt x="1551055" y="5075661"/>
                  </a:lnTo>
                  <a:lnTo>
                    <a:pt x="1550570" y="5084944"/>
                  </a:lnTo>
                  <a:lnTo>
                    <a:pt x="1554314" y="5096345"/>
                  </a:lnTo>
                  <a:lnTo>
                    <a:pt x="1567586" y="5104800"/>
                  </a:lnTo>
                  <a:lnTo>
                    <a:pt x="1570647" y="5097116"/>
                  </a:lnTo>
                  <a:lnTo>
                    <a:pt x="1573745" y="5089440"/>
                  </a:lnTo>
                  <a:lnTo>
                    <a:pt x="1576478" y="5081691"/>
                  </a:lnTo>
                  <a:lnTo>
                    <a:pt x="1578443" y="5073792"/>
                  </a:lnTo>
                  <a:lnTo>
                    <a:pt x="1578924" y="5071168"/>
                  </a:lnTo>
                  <a:lnTo>
                    <a:pt x="1568055" y="5062715"/>
                  </a:lnTo>
                  <a:close/>
                </a:path>
                <a:path w="5288280" h="8138159">
                  <a:moveTo>
                    <a:pt x="1540080" y="4850841"/>
                  </a:moveTo>
                  <a:lnTo>
                    <a:pt x="1532136" y="4853838"/>
                  </a:lnTo>
                  <a:lnTo>
                    <a:pt x="1526592" y="4860519"/>
                  </a:lnTo>
                  <a:lnTo>
                    <a:pt x="1523538" y="4870662"/>
                  </a:lnTo>
                  <a:lnTo>
                    <a:pt x="1528064" y="4875220"/>
                  </a:lnTo>
                  <a:lnTo>
                    <a:pt x="1535145" y="4884474"/>
                  </a:lnTo>
                  <a:lnTo>
                    <a:pt x="1536793" y="4883596"/>
                  </a:lnTo>
                  <a:lnTo>
                    <a:pt x="1544070" y="4879199"/>
                  </a:lnTo>
                  <a:lnTo>
                    <a:pt x="1551045" y="4874227"/>
                  </a:lnTo>
                  <a:lnTo>
                    <a:pt x="1564701" y="4863687"/>
                  </a:lnTo>
                  <a:lnTo>
                    <a:pt x="1559937" y="4859579"/>
                  </a:lnTo>
                  <a:lnTo>
                    <a:pt x="1555774" y="4853173"/>
                  </a:lnTo>
                  <a:lnTo>
                    <a:pt x="1550333" y="4851753"/>
                  </a:lnTo>
                  <a:lnTo>
                    <a:pt x="1540080" y="4850841"/>
                  </a:lnTo>
                  <a:close/>
                </a:path>
                <a:path w="5288280" h="8138159">
                  <a:moveTo>
                    <a:pt x="1954714" y="7554867"/>
                  </a:moveTo>
                  <a:lnTo>
                    <a:pt x="1950498" y="7559282"/>
                  </a:lnTo>
                  <a:lnTo>
                    <a:pt x="1941950" y="7565410"/>
                  </a:lnTo>
                  <a:lnTo>
                    <a:pt x="1942905" y="7567774"/>
                  </a:lnTo>
                  <a:lnTo>
                    <a:pt x="1946401" y="7575148"/>
                  </a:lnTo>
                  <a:lnTo>
                    <a:pt x="1950579" y="7582251"/>
                  </a:lnTo>
                  <a:lnTo>
                    <a:pt x="1959583" y="7596184"/>
                  </a:lnTo>
                  <a:lnTo>
                    <a:pt x="1963665" y="7591790"/>
                  </a:lnTo>
                  <a:lnTo>
                    <a:pt x="1971989" y="7585766"/>
                  </a:lnTo>
                  <a:lnTo>
                    <a:pt x="1971096" y="7583358"/>
                  </a:lnTo>
                  <a:lnTo>
                    <a:pt x="1967656" y="7575974"/>
                  </a:lnTo>
                  <a:lnTo>
                    <a:pt x="1963547" y="7568857"/>
                  </a:lnTo>
                  <a:lnTo>
                    <a:pt x="1959117" y="7561868"/>
                  </a:lnTo>
                  <a:lnTo>
                    <a:pt x="1954714" y="7554867"/>
                  </a:lnTo>
                  <a:close/>
                </a:path>
                <a:path w="5288280" h="8138159">
                  <a:moveTo>
                    <a:pt x="1986703" y="7758528"/>
                  </a:moveTo>
                  <a:lnTo>
                    <a:pt x="1973998" y="7771851"/>
                  </a:lnTo>
                  <a:lnTo>
                    <a:pt x="1987147" y="7793357"/>
                  </a:lnTo>
                  <a:lnTo>
                    <a:pt x="1991538" y="7800504"/>
                  </a:lnTo>
                  <a:lnTo>
                    <a:pt x="1995632" y="7795971"/>
                  </a:lnTo>
                  <a:lnTo>
                    <a:pt x="2004041" y="7789831"/>
                  </a:lnTo>
                  <a:lnTo>
                    <a:pt x="2003083" y="7787226"/>
                  </a:lnTo>
                  <a:lnTo>
                    <a:pt x="1999696" y="7779777"/>
                  </a:lnTo>
                  <a:lnTo>
                    <a:pt x="1995583" y="7772601"/>
                  </a:lnTo>
                  <a:lnTo>
                    <a:pt x="1991125" y="7765563"/>
                  </a:lnTo>
                  <a:lnTo>
                    <a:pt x="1986703" y="7758528"/>
                  </a:lnTo>
                  <a:close/>
                </a:path>
                <a:path w="5288280" h="8138159">
                  <a:moveTo>
                    <a:pt x="1918791" y="7327443"/>
                  </a:moveTo>
                  <a:lnTo>
                    <a:pt x="1908102" y="7363246"/>
                  </a:lnTo>
                  <a:lnTo>
                    <a:pt x="1916826" y="7366468"/>
                  </a:lnTo>
                  <a:lnTo>
                    <a:pt x="1925635" y="7370025"/>
                  </a:lnTo>
                  <a:lnTo>
                    <a:pt x="1934183" y="7372500"/>
                  </a:lnTo>
                  <a:lnTo>
                    <a:pt x="1942127" y="7372474"/>
                  </a:lnTo>
                  <a:lnTo>
                    <a:pt x="1951313" y="7368004"/>
                  </a:lnTo>
                  <a:lnTo>
                    <a:pt x="1956084" y="7360646"/>
                  </a:lnTo>
                  <a:lnTo>
                    <a:pt x="1956672" y="7351369"/>
                  </a:lnTo>
                  <a:lnTo>
                    <a:pt x="1953311" y="7341139"/>
                  </a:lnTo>
                  <a:lnTo>
                    <a:pt x="1918791" y="7327443"/>
                  </a:lnTo>
                  <a:close/>
                </a:path>
                <a:path w="5288280" h="8138159">
                  <a:moveTo>
                    <a:pt x="1134267" y="2349074"/>
                  </a:moveTo>
                  <a:lnTo>
                    <a:pt x="1122491" y="2354527"/>
                  </a:lnTo>
                  <a:lnTo>
                    <a:pt x="1113703" y="2364418"/>
                  </a:lnTo>
                  <a:lnTo>
                    <a:pt x="1108402" y="2378604"/>
                  </a:lnTo>
                  <a:lnTo>
                    <a:pt x="1112405" y="2393682"/>
                  </a:lnTo>
                  <a:lnTo>
                    <a:pt x="1120059" y="2405314"/>
                  </a:lnTo>
                  <a:lnTo>
                    <a:pt x="1131223" y="2413231"/>
                  </a:lnTo>
                  <a:lnTo>
                    <a:pt x="1145759" y="2417165"/>
                  </a:lnTo>
                  <a:lnTo>
                    <a:pt x="1160895" y="2416237"/>
                  </a:lnTo>
                  <a:lnTo>
                    <a:pt x="1172988" y="2410267"/>
                  </a:lnTo>
                  <a:lnTo>
                    <a:pt x="1181267" y="2399923"/>
                  </a:lnTo>
                  <a:lnTo>
                    <a:pt x="1184961" y="2385876"/>
                  </a:lnTo>
                  <a:lnTo>
                    <a:pt x="1182927" y="2370844"/>
                  </a:lnTo>
                  <a:lnTo>
                    <a:pt x="1175213" y="2359383"/>
                  </a:lnTo>
                  <a:lnTo>
                    <a:pt x="1163266" y="2351750"/>
                  </a:lnTo>
                  <a:lnTo>
                    <a:pt x="1148532" y="2348203"/>
                  </a:lnTo>
                  <a:lnTo>
                    <a:pt x="1134267" y="2349074"/>
                  </a:lnTo>
                  <a:close/>
                </a:path>
                <a:path w="5288280" h="8138159">
                  <a:moveTo>
                    <a:pt x="1080775" y="2695393"/>
                  </a:moveTo>
                  <a:lnTo>
                    <a:pt x="1073697" y="2696725"/>
                  </a:lnTo>
                  <a:lnTo>
                    <a:pt x="1069478" y="2701987"/>
                  </a:lnTo>
                  <a:lnTo>
                    <a:pt x="1067013" y="2710299"/>
                  </a:lnTo>
                  <a:lnTo>
                    <a:pt x="1065315" y="2719976"/>
                  </a:lnTo>
                  <a:lnTo>
                    <a:pt x="1063400" y="2729332"/>
                  </a:lnTo>
                  <a:lnTo>
                    <a:pt x="1070590" y="2737776"/>
                  </a:lnTo>
                  <a:lnTo>
                    <a:pt x="1078771" y="2742029"/>
                  </a:lnTo>
                  <a:lnTo>
                    <a:pt x="1087323" y="2741511"/>
                  </a:lnTo>
                  <a:lnTo>
                    <a:pt x="1095628" y="2735640"/>
                  </a:lnTo>
                  <a:lnTo>
                    <a:pt x="1100171" y="2728621"/>
                  </a:lnTo>
                  <a:lnTo>
                    <a:pt x="1103189" y="2720163"/>
                  </a:lnTo>
                  <a:lnTo>
                    <a:pt x="1105535" y="2711035"/>
                  </a:lnTo>
                  <a:lnTo>
                    <a:pt x="1108064" y="2702008"/>
                  </a:lnTo>
                  <a:lnTo>
                    <a:pt x="1098855" y="2699605"/>
                  </a:lnTo>
                  <a:lnTo>
                    <a:pt x="1089460" y="2696877"/>
                  </a:lnTo>
                  <a:lnTo>
                    <a:pt x="1080775" y="2695393"/>
                  </a:lnTo>
                  <a:close/>
                </a:path>
                <a:path w="5288280" h="8138159">
                  <a:moveTo>
                    <a:pt x="894882" y="1447218"/>
                  </a:moveTo>
                  <a:lnTo>
                    <a:pt x="887087" y="1449027"/>
                  </a:lnTo>
                  <a:lnTo>
                    <a:pt x="879245" y="1453588"/>
                  </a:lnTo>
                  <a:lnTo>
                    <a:pt x="871383" y="1459379"/>
                  </a:lnTo>
                  <a:lnTo>
                    <a:pt x="863531" y="1464878"/>
                  </a:lnTo>
                  <a:lnTo>
                    <a:pt x="880559" y="1498363"/>
                  </a:lnTo>
                  <a:lnTo>
                    <a:pt x="888659" y="1493143"/>
                  </a:lnTo>
                  <a:lnTo>
                    <a:pt x="897026" y="1488204"/>
                  </a:lnTo>
                  <a:lnTo>
                    <a:pt x="904616" y="1482870"/>
                  </a:lnTo>
                  <a:lnTo>
                    <a:pt x="910387" y="1476466"/>
                  </a:lnTo>
                  <a:lnTo>
                    <a:pt x="913818" y="1466135"/>
                  </a:lnTo>
                  <a:lnTo>
                    <a:pt x="911880" y="1456775"/>
                  </a:lnTo>
                  <a:lnTo>
                    <a:pt x="905319" y="1449949"/>
                  </a:lnTo>
                  <a:lnTo>
                    <a:pt x="894882" y="1447218"/>
                  </a:lnTo>
                  <a:close/>
                </a:path>
                <a:path w="5288280" h="8138159">
                  <a:moveTo>
                    <a:pt x="759263" y="611737"/>
                  </a:moveTo>
                  <a:lnTo>
                    <a:pt x="753554" y="614241"/>
                  </a:lnTo>
                  <a:lnTo>
                    <a:pt x="747973" y="620180"/>
                  </a:lnTo>
                  <a:lnTo>
                    <a:pt x="742442" y="627596"/>
                  </a:lnTo>
                  <a:lnTo>
                    <a:pt x="736888" y="634531"/>
                  </a:lnTo>
                  <a:lnTo>
                    <a:pt x="741558" y="642601"/>
                  </a:lnTo>
                  <a:lnTo>
                    <a:pt x="746143" y="651072"/>
                  </a:lnTo>
                  <a:lnTo>
                    <a:pt x="751038" y="658073"/>
                  </a:lnTo>
                  <a:lnTo>
                    <a:pt x="756638" y="661736"/>
                  </a:lnTo>
                  <a:lnTo>
                    <a:pt x="764200" y="661141"/>
                  </a:lnTo>
                  <a:lnTo>
                    <a:pt x="772875" y="657467"/>
                  </a:lnTo>
                  <a:lnTo>
                    <a:pt x="780580" y="651878"/>
                  </a:lnTo>
                  <a:lnTo>
                    <a:pt x="785233" y="645542"/>
                  </a:lnTo>
                  <a:lnTo>
                    <a:pt x="787417" y="631338"/>
                  </a:lnTo>
                  <a:lnTo>
                    <a:pt x="782881" y="620514"/>
                  </a:lnTo>
                  <a:lnTo>
                    <a:pt x="773028" y="613753"/>
                  </a:lnTo>
                  <a:lnTo>
                    <a:pt x="759263" y="611737"/>
                  </a:lnTo>
                  <a:close/>
                </a:path>
                <a:path w="5288280" h="8138159">
                  <a:moveTo>
                    <a:pt x="1800328" y="7251161"/>
                  </a:moveTo>
                  <a:lnTo>
                    <a:pt x="1789741" y="7255937"/>
                  </a:lnTo>
                  <a:lnTo>
                    <a:pt x="1783432" y="7265981"/>
                  </a:lnTo>
                  <a:lnTo>
                    <a:pt x="1781984" y="7279899"/>
                  </a:lnTo>
                  <a:lnTo>
                    <a:pt x="1784707" y="7285800"/>
                  </a:lnTo>
                  <a:lnTo>
                    <a:pt x="1790705" y="7291452"/>
                  </a:lnTo>
                  <a:lnTo>
                    <a:pt x="1798116" y="7296999"/>
                  </a:lnTo>
                  <a:lnTo>
                    <a:pt x="1805076" y="7302584"/>
                  </a:lnTo>
                  <a:lnTo>
                    <a:pt x="1812570" y="7297508"/>
                  </a:lnTo>
                  <a:lnTo>
                    <a:pt x="1820468" y="7292520"/>
                  </a:lnTo>
                  <a:lnTo>
                    <a:pt x="1826980" y="7287279"/>
                  </a:lnTo>
                  <a:lnTo>
                    <a:pt x="1830319" y="7281440"/>
                  </a:lnTo>
                  <a:lnTo>
                    <a:pt x="1829670" y="7273777"/>
                  </a:lnTo>
                  <a:lnTo>
                    <a:pt x="1826103" y="7265099"/>
                  </a:lnTo>
                  <a:lnTo>
                    <a:pt x="1820716" y="7257495"/>
                  </a:lnTo>
                  <a:lnTo>
                    <a:pt x="1814605" y="7253051"/>
                  </a:lnTo>
                  <a:lnTo>
                    <a:pt x="1800328" y="7251161"/>
                  </a:lnTo>
                  <a:close/>
                </a:path>
                <a:path w="5288280" h="8138159">
                  <a:moveTo>
                    <a:pt x="1833045" y="7455464"/>
                  </a:moveTo>
                  <a:lnTo>
                    <a:pt x="1827345" y="7458027"/>
                  </a:lnTo>
                  <a:lnTo>
                    <a:pt x="1821768" y="7464000"/>
                  </a:lnTo>
                  <a:lnTo>
                    <a:pt x="1816241" y="7471436"/>
                  </a:lnTo>
                  <a:lnTo>
                    <a:pt x="1810690" y="7478393"/>
                  </a:lnTo>
                  <a:lnTo>
                    <a:pt x="1815358" y="7486446"/>
                  </a:lnTo>
                  <a:lnTo>
                    <a:pt x="1819941" y="7494904"/>
                  </a:lnTo>
                  <a:lnTo>
                    <a:pt x="1824831" y="7501873"/>
                  </a:lnTo>
                  <a:lnTo>
                    <a:pt x="1830420" y="7505463"/>
                  </a:lnTo>
                  <a:lnTo>
                    <a:pt x="1837978" y="7504844"/>
                  </a:lnTo>
                  <a:lnTo>
                    <a:pt x="1846649" y="7501147"/>
                  </a:lnTo>
                  <a:lnTo>
                    <a:pt x="1854352" y="7495544"/>
                  </a:lnTo>
                  <a:lnTo>
                    <a:pt x="1859003" y="7489201"/>
                  </a:lnTo>
                  <a:lnTo>
                    <a:pt x="1861183" y="7474971"/>
                  </a:lnTo>
                  <a:lnTo>
                    <a:pt x="1856653" y="7464182"/>
                  </a:lnTo>
                  <a:lnTo>
                    <a:pt x="1846808" y="7457469"/>
                  </a:lnTo>
                  <a:lnTo>
                    <a:pt x="1833045" y="7455464"/>
                  </a:lnTo>
                  <a:close/>
                </a:path>
                <a:path w="5288280" h="8138159">
                  <a:moveTo>
                    <a:pt x="797531" y="811658"/>
                  </a:moveTo>
                  <a:lnTo>
                    <a:pt x="790974" y="813322"/>
                  </a:lnTo>
                  <a:lnTo>
                    <a:pt x="783984" y="818604"/>
                  </a:lnTo>
                  <a:lnTo>
                    <a:pt x="776811" y="825466"/>
                  </a:lnTo>
                  <a:lnTo>
                    <a:pt x="769703" y="831864"/>
                  </a:lnTo>
                  <a:lnTo>
                    <a:pt x="773813" y="840399"/>
                  </a:lnTo>
                  <a:lnTo>
                    <a:pt x="777790" y="849277"/>
                  </a:lnTo>
                  <a:lnTo>
                    <a:pt x="782293" y="856910"/>
                  </a:lnTo>
                  <a:lnTo>
                    <a:pt x="787980" y="861711"/>
                  </a:lnTo>
                  <a:lnTo>
                    <a:pt x="795433" y="862376"/>
                  </a:lnTo>
                  <a:lnTo>
                    <a:pt x="804598" y="860093"/>
                  </a:lnTo>
                  <a:lnTo>
                    <a:pt x="813136" y="855778"/>
                  </a:lnTo>
                  <a:lnTo>
                    <a:pt x="818705" y="850347"/>
                  </a:lnTo>
                  <a:lnTo>
                    <a:pt x="823233" y="836003"/>
                  </a:lnTo>
                  <a:lnTo>
                    <a:pt x="820219" y="824197"/>
                  </a:lnTo>
                  <a:lnTo>
                    <a:pt x="811155" y="815794"/>
                  </a:lnTo>
                  <a:lnTo>
                    <a:pt x="797531" y="811658"/>
                  </a:lnTo>
                  <a:close/>
                </a:path>
                <a:path w="5288280" h="8138159">
                  <a:moveTo>
                    <a:pt x="862903" y="1244932"/>
                  </a:moveTo>
                  <a:lnTo>
                    <a:pt x="854399" y="1249296"/>
                  </a:lnTo>
                  <a:lnTo>
                    <a:pt x="845463" y="1253566"/>
                  </a:lnTo>
                  <a:lnTo>
                    <a:pt x="838073" y="1258174"/>
                  </a:lnTo>
                  <a:lnTo>
                    <a:pt x="834208" y="1263553"/>
                  </a:lnTo>
                  <a:lnTo>
                    <a:pt x="835043" y="1270525"/>
                  </a:lnTo>
                  <a:lnTo>
                    <a:pt x="839253" y="1278258"/>
                  </a:lnTo>
                  <a:lnTo>
                    <a:pt x="844937" y="1286276"/>
                  </a:lnTo>
                  <a:lnTo>
                    <a:pt x="850193" y="1294103"/>
                  </a:lnTo>
                  <a:lnTo>
                    <a:pt x="857965" y="1289080"/>
                  </a:lnTo>
                  <a:lnTo>
                    <a:pt x="865963" y="1284182"/>
                  </a:lnTo>
                  <a:lnTo>
                    <a:pt x="873206" y="1278822"/>
                  </a:lnTo>
                  <a:lnTo>
                    <a:pt x="878714" y="1272411"/>
                  </a:lnTo>
                  <a:lnTo>
                    <a:pt x="881923" y="1262965"/>
                  </a:lnTo>
                  <a:lnTo>
                    <a:pt x="879875" y="1254925"/>
                  </a:lnTo>
                  <a:lnTo>
                    <a:pt x="873294" y="1248758"/>
                  </a:lnTo>
                  <a:lnTo>
                    <a:pt x="862903" y="1244932"/>
                  </a:lnTo>
                  <a:close/>
                </a:path>
                <a:path w="5288280" h="8138159">
                  <a:moveTo>
                    <a:pt x="826361" y="1016848"/>
                  </a:moveTo>
                  <a:lnTo>
                    <a:pt x="820251" y="1019415"/>
                  </a:lnTo>
                  <a:lnTo>
                    <a:pt x="814195" y="1025428"/>
                  </a:lnTo>
                  <a:lnTo>
                    <a:pt x="808159" y="1032923"/>
                  </a:lnTo>
                  <a:lnTo>
                    <a:pt x="802109" y="1039937"/>
                  </a:lnTo>
                  <a:lnTo>
                    <a:pt x="806985" y="1048173"/>
                  </a:lnTo>
                  <a:lnTo>
                    <a:pt x="811754" y="1056717"/>
                  </a:lnTo>
                  <a:lnTo>
                    <a:pt x="816811" y="1063731"/>
                  </a:lnTo>
                  <a:lnTo>
                    <a:pt x="822549" y="1067377"/>
                  </a:lnTo>
                  <a:lnTo>
                    <a:pt x="830654" y="1066859"/>
                  </a:lnTo>
                  <a:lnTo>
                    <a:pt x="839845" y="1063459"/>
                  </a:lnTo>
                  <a:lnTo>
                    <a:pt x="847953" y="1058162"/>
                  </a:lnTo>
                  <a:lnTo>
                    <a:pt x="852809" y="1051955"/>
                  </a:lnTo>
                  <a:lnTo>
                    <a:pt x="855094" y="1037279"/>
                  </a:lnTo>
                  <a:lnTo>
                    <a:pt x="850412" y="1026117"/>
                  </a:lnTo>
                  <a:lnTo>
                    <a:pt x="840316" y="1019097"/>
                  </a:lnTo>
                  <a:lnTo>
                    <a:pt x="826361" y="1016848"/>
                  </a:lnTo>
                  <a:close/>
                </a:path>
                <a:path w="5288280" h="8138159">
                  <a:moveTo>
                    <a:pt x="1119767" y="2901964"/>
                  </a:moveTo>
                  <a:lnTo>
                    <a:pt x="1114180" y="2904337"/>
                  </a:lnTo>
                  <a:lnTo>
                    <a:pt x="1108677" y="2909989"/>
                  </a:lnTo>
                  <a:lnTo>
                    <a:pt x="1103203" y="2917057"/>
                  </a:lnTo>
                  <a:lnTo>
                    <a:pt x="1097703" y="2923677"/>
                  </a:lnTo>
                  <a:lnTo>
                    <a:pt x="1102290" y="2931453"/>
                  </a:lnTo>
                  <a:lnTo>
                    <a:pt x="1106771" y="2939601"/>
                  </a:lnTo>
                  <a:lnTo>
                    <a:pt x="1111566" y="2946344"/>
                  </a:lnTo>
                  <a:lnTo>
                    <a:pt x="1117094" y="2949905"/>
                  </a:lnTo>
                  <a:lnTo>
                    <a:pt x="1124328" y="2949421"/>
                  </a:lnTo>
                  <a:lnTo>
                    <a:pt x="1132731" y="2945945"/>
                  </a:lnTo>
                  <a:lnTo>
                    <a:pt x="1140231" y="2940609"/>
                  </a:lnTo>
                  <a:lnTo>
                    <a:pt x="1144755" y="2934546"/>
                  </a:lnTo>
                  <a:lnTo>
                    <a:pt x="1146931" y="2920704"/>
                  </a:lnTo>
                  <a:lnTo>
                    <a:pt x="1142574" y="2910309"/>
                  </a:lnTo>
                  <a:lnTo>
                    <a:pt x="1133061" y="2903887"/>
                  </a:lnTo>
                  <a:lnTo>
                    <a:pt x="1119767" y="2901964"/>
                  </a:lnTo>
                  <a:close/>
                </a:path>
                <a:path w="5288280" h="8138159">
                  <a:moveTo>
                    <a:pt x="988843" y="2060275"/>
                  </a:moveTo>
                  <a:lnTo>
                    <a:pt x="980279" y="2063776"/>
                  </a:lnTo>
                  <a:lnTo>
                    <a:pt x="972731" y="2069120"/>
                  </a:lnTo>
                  <a:lnTo>
                    <a:pt x="968246" y="2075177"/>
                  </a:lnTo>
                  <a:lnTo>
                    <a:pt x="966127" y="2089305"/>
                  </a:lnTo>
                  <a:lnTo>
                    <a:pt x="970580" y="2099949"/>
                  </a:lnTo>
                  <a:lnTo>
                    <a:pt x="980310" y="2106407"/>
                  </a:lnTo>
                  <a:lnTo>
                    <a:pt x="994024" y="2107979"/>
                  </a:lnTo>
                  <a:lnTo>
                    <a:pt x="999993" y="2105288"/>
                  </a:lnTo>
                  <a:lnTo>
                    <a:pt x="1005722" y="2099342"/>
                  </a:lnTo>
                  <a:lnTo>
                    <a:pt x="1011346" y="2091992"/>
                  </a:lnTo>
                  <a:lnTo>
                    <a:pt x="1017002" y="2085090"/>
                  </a:lnTo>
                  <a:lnTo>
                    <a:pt x="1012096" y="2077568"/>
                  </a:lnTo>
                  <a:lnTo>
                    <a:pt x="1007241" y="2069618"/>
                  </a:lnTo>
                  <a:lnTo>
                    <a:pt x="1002111" y="2063068"/>
                  </a:lnTo>
                  <a:lnTo>
                    <a:pt x="996376" y="2059744"/>
                  </a:lnTo>
                  <a:lnTo>
                    <a:pt x="988843" y="2060275"/>
                  </a:lnTo>
                  <a:close/>
                </a:path>
                <a:path w="5288280" h="8138159">
                  <a:moveTo>
                    <a:pt x="909739" y="1665963"/>
                  </a:moveTo>
                  <a:lnTo>
                    <a:pt x="906739" y="1670911"/>
                  </a:lnTo>
                  <a:lnTo>
                    <a:pt x="903826" y="1676189"/>
                  </a:lnTo>
                  <a:lnTo>
                    <a:pt x="900826" y="1681136"/>
                  </a:lnTo>
                  <a:lnTo>
                    <a:pt x="904383" y="1686088"/>
                  </a:lnTo>
                  <a:lnTo>
                    <a:pt x="907974" y="1691034"/>
                  </a:lnTo>
                  <a:lnTo>
                    <a:pt x="911532" y="1695986"/>
                  </a:lnTo>
                  <a:lnTo>
                    <a:pt x="914531" y="1691038"/>
                  </a:lnTo>
                  <a:lnTo>
                    <a:pt x="920111" y="1685686"/>
                  </a:lnTo>
                  <a:lnTo>
                    <a:pt x="919400" y="1675467"/>
                  </a:lnTo>
                  <a:lnTo>
                    <a:pt x="913296" y="1670915"/>
                  </a:lnTo>
                  <a:lnTo>
                    <a:pt x="909739" y="1665963"/>
                  </a:lnTo>
                  <a:close/>
                </a:path>
                <a:path w="5288280" h="8138159">
                  <a:moveTo>
                    <a:pt x="951422" y="1858117"/>
                  </a:moveTo>
                  <a:lnTo>
                    <a:pt x="946330" y="1861816"/>
                  </a:lnTo>
                  <a:lnTo>
                    <a:pt x="941972" y="1868854"/>
                  </a:lnTo>
                  <a:lnTo>
                    <a:pt x="937922" y="1877329"/>
                  </a:lnTo>
                  <a:lnTo>
                    <a:pt x="933758" y="1885338"/>
                  </a:lnTo>
                  <a:lnTo>
                    <a:pt x="939620" y="1891978"/>
                  </a:lnTo>
                  <a:lnTo>
                    <a:pt x="945484" y="1899037"/>
                  </a:lnTo>
                  <a:lnTo>
                    <a:pt x="951322" y="1904616"/>
                  </a:lnTo>
                  <a:lnTo>
                    <a:pt x="957106" y="1906813"/>
                  </a:lnTo>
                  <a:lnTo>
                    <a:pt x="965210" y="1904976"/>
                  </a:lnTo>
                  <a:lnTo>
                    <a:pt x="973790" y="1900450"/>
                  </a:lnTo>
                  <a:lnTo>
                    <a:pt x="980829" y="1894423"/>
                  </a:lnTo>
                  <a:lnTo>
                    <a:pt x="984307" y="1888082"/>
                  </a:lnTo>
                  <a:lnTo>
                    <a:pt x="983772" y="1873235"/>
                  </a:lnTo>
                  <a:lnTo>
                    <a:pt x="977244" y="1862976"/>
                  </a:lnTo>
                  <a:lnTo>
                    <a:pt x="966026" y="1857779"/>
                  </a:lnTo>
                  <a:lnTo>
                    <a:pt x="951422" y="1858117"/>
                  </a:lnTo>
                  <a:close/>
                </a:path>
                <a:path w="5288280" h="8138159">
                  <a:moveTo>
                    <a:pt x="1116717" y="4171396"/>
                  </a:moveTo>
                  <a:lnTo>
                    <a:pt x="1087315" y="4200566"/>
                  </a:lnTo>
                  <a:lnTo>
                    <a:pt x="1091283" y="4211458"/>
                  </a:lnTo>
                  <a:lnTo>
                    <a:pt x="1100422" y="4218052"/>
                  </a:lnTo>
                  <a:lnTo>
                    <a:pt x="1114641" y="4218554"/>
                  </a:lnTo>
                  <a:lnTo>
                    <a:pt x="1120662" y="4215189"/>
                  </a:lnTo>
                  <a:lnTo>
                    <a:pt x="1126105" y="4208750"/>
                  </a:lnTo>
                  <a:lnTo>
                    <a:pt x="1131292" y="4200930"/>
                  </a:lnTo>
                  <a:lnTo>
                    <a:pt x="1136547" y="4193423"/>
                  </a:lnTo>
                  <a:lnTo>
                    <a:pt x="1131625" y="4186636"/>
                  </a:lnTo>
                  <a:lnTo>
                    <a:pt x="1126692" y="4179430"/>
                  </a:lnTo>
                  <a:lnTo>
                    <a:pt x="1121729" y="4173715"/>
                  </a:lnTo>
                  <a:lnTo>
                    <a:pt x="1116717" y="4171396"/>
                  </a:lnTo>
                  <a:close/>
                </a:path>
                <a:path w="5288280" h="8138159">
                  <a:moveTo>
                    <a:pt x="665551" y="1275552"/>
                  </a:moveTo>
                  <a:lnTo>
                    <a:pt x="663613" y="1276545"/>
                  </a:lnTo>
                  <a:lnTo>
                    <a:pt x="656332" y="1279694"/>
                  </a:lnTo>
                  <a:lnTo>
                    <a:pt x="649305" y="1283481"/>
                  </a:lnTo>
                  <a:lnTo>
                    <a:pt x="635497" y="1291631"/>
                  </a:lnTo>
                  <a:lnTo>
                    <a:pt x="639389" y="1296530"/>
                  </a:lnTo>
                  <a:lnTo>
                    <a:pt x="645039" y="1305630"/>
                  </a:lnTo>
                  <a:lnTo>
                    <a:pt x="646729" y="1305020"/>
                  </a:lnTo>
                  <a:lnTo>
                    <a:pt x="654071" y="1301603"/>
                  </a:lnTo>
                  <a:lnTo>
                    <a:pt x="661162" y="1297547"/>
                  </a:lnTo>
                  <a:lnTo>
                    <a:pt x="675122" y="1288857"/>
                  </a:lnTo>
                  <a:lnTo>
                    <a:pt x="671234" y="1284646"/>
                  </a:lnTo>
                  <a:lnTo>
                    <a:pt x="665551" y="1275552"/>
                  </a:lnTo>
                  <a:close/>
                </a:path>
                <a:path w="5288280" h="8138159">
                  <a:moveTo>
                    <a:pt x="936706" y="3147415"/>
                  </a:moveTo>
                  <a:lnTo>
                    <a:pt x="931808" y="3150546"/>
                  </a:lnTo>
                  <a:lnTo>
                    <a:pt x="927607" y="3159733"/>
                  </a:lnTo>
                  <a:lnTo>
                    <a:pt x="926411" y="3163709"/>
                  </a:lnTo>
                  <a:lnTo>
                    <a:pt x="929562" y="3170446"/>
                  </a:lnTo>
                  <a:lnTo>
                    <a:pt x="932688" y="3173743"/>
                  </a:lnTo>
                  <a:lnTo>
                    <a:pt x="934498" y="3175870"/>
                  </a:lnTo>
                  <a:lnTo>
                    <a:pt x="940337" y="3173921"/>
                  </a:lnTo>
                  <a:lnTo>
                    <a:pt x="944455" y="3173274"/>
                  </a:lnTo>
                  <a:lnTo>
                    <a:pt x="945400" y="3168994"/>
                  </a:lnTo>
                  <a:lnTo>
                    <a:pt x="948576" y="3162986"/>
                  </a:lnTo>
                  <a:lnTo>
                    <a:pt x="947025" y="3159441"/>
                  </a:lnTo>
                  <a:lnTo>
                    <a:pt x="941908" y="3150371"/>
                  </a:lnTo>
                  <a:lnTo>
                    <a:pt x="936706" y="3147415"/>
                  </a:lnTo>
                  <a:close/>
                </a:path>
                <a:path w="5288280" h="8138159">
                  <a:moveTo>
                    <a:pt x="944455" y="3173274"/>
                  </a:moveTo>
                  <a:lnTo>
                    <a:pt x="940337" y="3173921"/>
                  </a:lnTo>
                  <a:lnTo>
                    <a:pt x="944376" y="3173631"/>
                  </a:lnTo>
                  <a:lnTo>
                    <a:pt x="944455" y="3173274"/>
                  </a:lnTo>
                  <a:close/>
                </a:path>
                <a:path w="5288280" h="8138159">
                  <a:moveTo>
                    <a:pt x="967667" y="3371081"/>
                  </a:moveTo>
                  <a:lnTo>
                    <a:pt x="964361" y="3377798"/>
                  </a:lnTo>
                  <a:lnTo>
                    <a:pt x="960935" y="3381779"/>
                  </a:lnTo>
                  <a:lnTo>
                    <a:pt x="964798" y="3384961"/>
                  </a:lnTo>
                  <a:lnTo>
                    <a:pt x="968935" y="3391199"/>
                  </a:lnTo>
                  <a:lnTo>
                    <a:pt x="976345" y="3390725"/>
                  </a:lnTo>
                  <a:lnTo>
                    <a:pt x="979617" y="3384014"/>
                  </a:lnTo>
                  <a:lnTo>
                    <a:pt x="983076" y="3380027"/>
                  </a:lnTo>
                  <a:lnTo>
                    <a:pt x="979179" y="3376851"/>
                  </a:lnTo>
                  <a:lnTo>
                    <a:pt x="975009" y="3370618"/>
                  </a:lnTo>
                  <a:lnTo>
                    <a:pt x="967667" y="3371081"/>
                  </a:lnTo>
                  <a:close/>
                </a:path>
                <a:path w="5288280" h="8138159">
                  <a:moveTo>
                    <a:pt x="1199888" y="4048454"/>
                  </a:moveTo>
                  <a:lnTo>
                    <a:pt x="1172404" y="4075462"/>
                  </a:lnTo>
                  <a:lnTo>
                    <a:pt x="1172231" y="4083484"/>
                  </a:lnTo>
                  <a:lnTo>
                    <a:pt x="1175437" y="4088346"/>
                  </a:lnTo>
                  <a:lnTo>
                    <a:pt x="1181983" y="4092586"/>
                  </a:lnTo>
                  <a:lnTo>
                    <a:pt x="1189977" y="4096535"/>
                  </a:lnTo>
                  <a:lnTo>
                    <a:pt x="1197526" y="4100521"/>
                  </a:lnTo>
                  <a:lnTo>
                    <a:pt x="1203678" y="4094542"/>
                  </a:lnTo>
                  <a:lnTo>
                    <a:pt x="1210282" y="4088620"/>
                  </a:lnTo>
                  <a:lnTo>
                    <a:pt x="1215510" y="4082785"/>
                  </a:lnTo>
                  <a:lnTo>
                    <a:pt x="1217532" y="4077066"/>
                  </a:lnTo>
                  <a:lnTo>
                    <a:pt x="1215542" y="4063560"/>
                  </a:lnTo>
                  <a:lnTo>
                    <a:pt x="1209916" y="4052950"/>
                  </a:lnTo>
                  <a:lnTo>
                    <a:pt x="1199888" y="4048454"/>
                  </a:lnTo>
                  <a:close/>
                </a:path>
                <a:path w="5288280" h="8138159">
                  <a:moveTo>
                    <a:pt x="1552830" y="7093195"/>
                  </a:moveTo>
                  <a:lnTo>
                    <a:pt x="1548681" y="7097525"/>
                  </a:lnTo>
                  <a:lnTo>
                    <a:pt x="1546398" y="7106872"/>
                  </a:lnTo>
                  <a:lnTo>
                    <a:pt x="1545938" y="7110939"/>
                  </a:lnTo>
                  <a:lnTo>
                    <a:pt x="1550858" y="7115608"/>
                  </a:lnTo>
                  <a:lnTo>
                    <a:pt x="1553323" y="7119939"/>
                  </a:lnTo>
                  <a:lnTo>
                    <a:pt x="1557245" y="7118463"/>
                  </a:lnTo>
                  <a:lnTo>
                    <a:pt x="1563576" y="7117470"/>
                  </a:lnTo>
                  <a:lnTo>
                    <a:pt x="1564562" y="7115214"/>
                  </a:lnTo>
                  <a:lnTo>
                    <a:pt x="1566558" y="7110872"/>
                  </a:lnTo>
                  <a:lnTo>
                    <a:pt x="1567496" y="7103287"/>
                  </a:lnTo>
                  <a:lnTo>
                    <a:pt x="1565044" y="7100125"/>
                  </a:lnTo>
                  <a:lnTo>
                    <a:pt x="1558424" y="7094017"/>
                  </a:lnTo>
                  <a:lnTo>
                    <a:pt x="1552830" y="7093195"/>
                  </a:lnTo>
                  <a:close/>
                </a:path>
                <a:path w="5288280" h="8138159">
                  <a:moveTo>
                    <a:pt x="1563576" y="7117470"/>
                  </a:moveTo>
                  <a:lnTo>
                    <a:pt x="1557245" y="7118463"/>
                  </a:lnTo>
                  <a:lnTo>
                    <a:pt x="1563349" y="7117987"/>
                  </a:lnTo>
                  <a:lnTo>
                    <a:pt x="1563576" y="7117470"/>
                  </a:lnTo>
                  <a:close/>
                </a:path>
                <a:path w="5288280" h="8138159">
                  <a:moveTo>
                    <a:pt x="1613074" y="7504921"/>
                  </a:moveTo>
                  <a:lnTo>
                    <a:pt x="1610454" y="7519727"/>
                  </a:lnTo>
                  <a:lnTo>
                    <a:pt x="1614106" y="7523527"/>
                  </a:lnTo>
                  <a:lnTo>
                    <a:pt x="1617723" y="7527333"/>
                  </a:lnTo>
                  <a:lnTo>
                    <a:pt x="1621370" y="7531099"/>
                  </a:lnTo>
                  <a:lnTo>
                    <a:pt x="1624457" y="7526930"/>
                  </a:lnTo>
                  <a:lnTo>
                    <a:pt x="1630789" y="7519807"/>
                  </a:lnTo>
                  <a:lnTo>
                    <a:pt x="1630160" y="7519080"/>
                  </a:lnTo>
                  <a:lnTo>
                    <a:pt x="1625218" y="7513622"/>
                  </a:lnTo>
                  <a:lnTo>
                    <a:pt x="1618905" y="7509482"/>
                  </a:lnTo>
                  <a:lnTo>
                    <a:pt x="1613074" y="7504921"/>
                  </a:lnTo>
                  <a:close/>
                </a:path>
                <a:path w="5288280" h="8138159">
                  <a:moveTo>
                    <a:pt x="614306" y="1054563"/>
                  </a:moveTo>
                  <a:lnTo>
                    <a:pt x="606210" y="1056812"/>
                  </a:lnTo>
                  <a:lnTo>
                    <a:pt x="599957" y="1063550"/>
                  </a:lnTo>
                  <a:lnTo>
                    <a:pt x="595995" y="1073997"/>
                  </a:lnTo>
                  <a:lnTo>
                    <a:pt x="613975" y="1104579"/>
                  </a:lnTo>
                  <a:lnTo>
                    <a:pt x="637239" y="1090711"/>
                  </a:lnTo>
                  <a:lnTo>
                    <a:pt x="644967" y="1085942"/>
                  </a:lnTo>
                  <a:lnTo>
                    <a:pt x="640072" y="1078225"/>
                  </a:lnTo>
                  <a:lnTo>
                    <a:pt x="635321" y="1070194"/>
                  </a:lnTo>
                  <a:lnTo>
                    <a:pt x="630101" y="1062948"/>
                  </a:lnTo>
                  <a:lnTo>
                    <a:pt x="623799" y="1057582"/>
                  </a:lnTo>
                  <a:lnTo>
                    <a:pt x="614306" y="1054563"/>
                  </a:lnTo>
                  <a:close/>
                </a:path>
                <a:path w="5288280" h="8138159">
                  <a:moveTo>
                    <a:pt x="737467" y="1143399"/>
                  </a:moveTo>
                  <a:lnTo>
                    <a:pt x="731513" y="1145055"/>
                  </a:lnTo>
                  <a:lnTo>
                    <a:pt x="725029" y="1150086"/>
                  </a:lnTo>
                  <a:lnTo>
                    <a:pt x="718317" y="1156573"/>
                  </a:lnTo>
                  <a:lnTo>
                    <a:pt x="711678" y="1162597"/>
                  </a:lnTo>
                  <a:lnTo>
                    <a:pt x="716189" y="1170310"/>
                  </a:lnTo>
                  <a:lnTo>
                    <a:pt x="720584" y="1178202"/>
                  </a:lnTo>
                  <a:lnTo>
                    <a:pt x="725460" y="1185180"/>
                  </a:lnTo>
                  <a:lnTo>
                    <a:pt x="731414" y="1190148"/>
                  </a:lnTo>
                  <a:lnTo>
                    <a:pt x="737600" y="1191136"/>
                  </a:lnTo>
                  <a:lnTo>
                    <a:pt x="745785" y="1189357"/>
                  </a:lnTo>
                  <a:lnTo>
                    <a:pt x="753409" y="1185729"/>
                  </a:lnTo>
                  <a:lnTo>
                    <a:pt x="757913" y="1181170"/>
                  </a:lnTo>
                  <a:lnTo>
                    <a:pt x="760958" y="1167897"/>
                  </a:lnTo>
                  <a:lnTo>
                    <a:pt x="758088" y="1156521"/>
                  </a:lnTo>
                  <a:lnTo>
                    <a:pt x="750020" y="1148026"/>
                  </a:lnTo>
                  <a:lnTo>
                    <a:pt x="737467" y="1143399"/>
                  </a:lnTo>
                  <a:close/>
                </a:path>
                <a:path w="5288280" h="8138159">
                  <a:moveTo>
                    <a:pt x="693336" y="944398"/>
                  </a:moveTo>
                  <a:lnTo>
                    <a:pt x="684443" y="948973"/>
                  </a:lnTo>
                  <a:lnTo>
                    <a:pt x="680151" y="956410"/>
                  </a:lnTo>
                  <a:lnTo>
                    <a:pt x="680214" y="965682"/>
                  </a:lnTo>
                  <a:lnTo>
                    <a:pt x="684389" y="975761"/>
                  </a:lnTo>
                  <a:lnTo>
                    <a:pt x="709671" y="986661"/>
                  </a:lnTo>
                  <a:lnTo>
                    <a:pt x="718136" y="990439"/>
                  </a:lnTo>
                  <a:lnTo>
                    <a:pt x="720831" y="981106"/>
                  </a:lnTo>
                  <a:lnTo>
                    <a:pt x="723862" y="971720"/>
                  </a:lnTo>
                  <a:lnTo>
                    <a:pt x="725640" y="962918"/>
                  </a:lnTo>
                  <a:lnTo>
                    <a:pt x="724574" y="955337"/>
                  </a:lnTo>
                  <a:lnTo>
                    <a:pt x="719651" y="950342"/>
                  </a:lnTo>
                  <a:lnTo>
                    <a:pt x="711295" y="946401"/>
                  </a:lnTo>
                  <a:lnTo>
                    <a:pt x="701769" y="944194"/>
                  </a:lnTo>
                  <a:lnTo>
                    <a:pt x="693336" y="944398"/>
                  </a:lnTo>
                  <a:close/>
                </a:path>
                <a:path w="5288280" h="8138159">
                  <a:moveTo>
                    <a:pt x="646642" y="536086"/>
                  </a:moveTo>
                  <a:lnTo>
                    <a:pt x="644704" y="537079"/>
                  </a:lnTo>
                  <a:lnTo>
                    <a:pt x="640272" y="538807"/>
                  </a:lnTo>
                  <a:lnTo>
                    <a:pt x="636080" y="541187"/>
                  </a:lnTo>
                  <a:lnTo>
                    <a:pt x="631940" y="543902"/>
                  </a:lnTo>
                  <a:lnTo>
                    <a:pt x="632698" y="551359"/>
                  </a:lnTo>
                  <a:lnTo>
                    <a:pt x="633791" y="558764"/>
                  </a:lnTo>
                  <a:lnTo>
                    <a:pt x="634315" y="566257"/>
                  </a:lnTo>
                  <a:lnTo>
                    <a:pt x="656552" y="545206"/>
                  </a:lnTo>
                  <a:lnTo>
                    <a:pt x="646642" y="536086"/>
                  </a:lnTo>
                  <a:close/>
                </a:path>
                <a:path w="5288280" h="8138159">
                  <a:moveTo>
                    <a:pt x="763793" y="1345538"/>
                  </a:moveTo>
                  <a:lnTo>
                    <a:pt x="758196" y="1348025"/>
                  </a:lnTo>
                  <a:lnTo>
                    <a:pt x="752670" y="1353956"/>
                  </a:lnTo>
                  <a:lnTo>
                    <a:pt x="747170" y="1361367"/>
                  </a:lnTo>
                  <a:lnTo>
                    <a:pt x="741652" y="1368296"/>
                  </a:lnTo>
                  <a:lnTo>
                    <a:pt x="747260" y="1375756"/>
                  </a:lnTo>
                  <a:lnTo>
                    <a:pt x="752754" y="1383428"/>
                  </a:lnTo>
                  <a:lnTo>
                    <a:pt x="758608" y="1390526"/>
                  </a:lnTo>
                  <a:lnTo>
                    <a:pt x="765299" y="1396267"/>
                  </a:lnTo>
                  <a:lnTo>
                    <a:pt x="775490" y="1400420"/>
                  </a:lnTo>
                  <a:lnTo>
                    <a:pt x="783999" y="1399058"/>
                  </a:lnTo>
                  <a:lnTo>
                    <a:pt x="790179" y="1392702"/>
                  </a:lnTo>
                  <a:lnTo>
                    <a:pt x="793386" y="1381874"/>
                  </a:lnTo>
                  <a:lnTo>
                    <a:pt x="792833" y="1367132"/>
                  </a:lnTo>
                  <a:lnTo>
                    <a:pt x="787587" y="1355579"/>
                  </a:lnTo>
                  <a:lnTo>
                    <a:pt x="777842" y="1348091"/>
                  </a:lnTo>
                  <a:lnTo>
                    <a:pt x="763793" y="1345538"/>
                  </a:lnTo>
                  <a:close/>
                </a:path>
                <a:path w="5288280" h="8138159">
                  <a:moveTo>
                    <a:pt x="1486422" y="6654604"/>
                  </a:moveTo>
                  <a:lnTo>
                    <a:pt x="1483262" y="6663434"/>
                  </a:lnTo>
                  <a:lnTo>
                    <a:pt x="1479782" y="6672394"/>
                  </a:lnTo>
                  <a:lnTo>
                    <a:pt x="1477572" y="6680839"/>
                  </a:lnTo>
                  <a:lnTo>
                    <a:pt x="1478225" y="6688122"/>
                  </a:lnTo>
                  <a:lnTo>
                    <a:pt x="1482881" y="6692762"/>
                  </a:lnTo>
                  <a:lnTo>
                    <a:pt x="1491181" y="6696256"/>
                  </a:lnTo>
                  <a:lnTo>
                    <a:pt x="1500682" y="6697973"/>
                  </a:lnTo>
                  <a:lnTo>
                    <a:pt x="1508943" y="6697283"/>
                  </a:lnTo>
                  <a:lnTo>
                    <a:pt x="1512612" y="6693398"/>
                  </a:lnTo>
                  <a:lnTo>
                    <a:pt x="1515186" y="6685818"/>
                  </a:lnTo>
                  <a:lnTo>
                    <a:pt x="1517289" y="6676633"/>
                  </a:lnTo>
                  <a:lnTo>
                    <a:pt x="1519546" y="6667933"/>
                  </a:lnTo>
                  <a:lnTo>
                    <a:pt x="1486422" y="6654604"/>
                  </a:lnTo>
                  <a:close/>
                </a:path>
                <a:path w="5288280" h="8138159">
                  <a:moveTo>
                    <a:pt x="658342" y="742586"/>
                  </a:moveTo>
                  <a:lnTo>
                    <a:pt x="649272" y="749277"/>
                  </a:lnTo>
                  <a:lnTo>
                    <a:pt x="644802" y="757150"/>
                  </a:lnTo>
                  <a:lnTo>
                    <a:pt x="645440" y="765578"/>
                  </a:lnTo>
                  <a:lnTo>
                    <a:pt x="651692" y="773933"/>
                  </a:lnTo>
                  <a:lnTo>
                    <a:pt x="658754" y="778431"/>
                  </a:lnTo>
                  <a:lnTo>
                    <a:pt x="667121" y="781498"/>
                  </a:lnTo>
                  <a:lnTo>
                    <a:pt x="676055" y="783960"/>
                  </a:lnTo>
                  <a:lnTo>
                    <a:pt x="684821" y="786641"/>
                  </a:lnTo>
                  <a:lnTo>
                    <a:pt x="687336" y="777455"/>
                  </a:lnTo>
                  <a:lnTo>
                    <a:pt x="690218" y="768146"/>
                  </a:lnTo>
                  <a:lnTo>
                    <a:pt x="691829" y="759683"/>
                  </a:lnTo>
                  <a:lnTo>
                    <a:pt x="690533" y="753031"/>
                  </a:lnTo>
                  <a:lnTo>
                    <a:pt x="685232" y="748779"/>
                  </a:lnTo>
                  <a:lnTo>
                    <a:pt x="677011" y="746243"/>
                  </a:lnTo>
                  <a:lnTo>
                    <a:pt x="667503" y="744490"/>
                  </a:lnTo>
                  <a:lnTo>
                    <a:pt x="658342" y="742586"/>
                  </a:lnTo>
                  <a:close/>
                </a:path>
                <a:path w="5288280" h="8138159">
                  <a:moveTo>
                    <a:pt x="1077759" y="3968829"/>
                  </a:moveTo>
                  <a:lnTo>
                    <a:pt x="1071591" y="3971120"/>
                  </a:lnTo>
                  <a:lnTo>
                    <a:pt x="1065580" y="3976421"/>
                  </a:lnTo>
                  <a:lnTo>
                    <a:pt x="1059641" y="3983003"/>
                  </a:lnTo>
                  <a:lnTo>
                    <a:pt x="1053689" y="3989134"/>
                  </a:lnTo>
                  <a:lnTo>
                    <a:pt x="1058007" y="3997302"/>
                  </a:lnTo>
                  <a:lnTo>
                    <a:pt x="1062253" y="4005869"/>
                  </a:lnTo>
                  <a:lnTo>
                    <a:pt x="1066765" y="4012845"/>
                  </a:lnTo>
                  <a:lnTo>
                    <a:pt x="1071879" y="4016239"/>
                  </a:lnTo>
                  <a:lnTo>
                    <a:pt x="1079372" y="4015510"/>
                  </a:lnTo>
                  <a:lnTo>
                    <a:pt x="1087723" y="4011903"/>
                  </a:lnTo>
                  <a:lnTo>
                    <a:pt x="1095309" y="4006413"/>
                  </a:lnTo>
                  <a:lnTo>
                    <a:pt x="1100507" y="4000040"/>
                  </a:lnTo>
                  <a:lnTo>
                    <a:pt x="1104526" y="3985839"/>
                  </a:lnTo>
                  <a:lnTo>
                    <a:pt x="1100643" y="3975913"/>
                  </a:lnTo>
                  <a:lnTo>
                    <a:pt x="1091005" y="3970248"/>
                  </a:lnTo>
                  <a:lnTo>
                    <a:pt x="1077759" y="3968829"/>
                  </a:lnTo>
                  <a:close/>
                </a:path>
                <a:path w="5288280" h="8138159">
                  <a:moveTo>
                    <a:pt x="1495840" y="4636368"/>
                  </a:moveTo>
                  <a:lnTo>
                    <a:pt x="1492065" y="4640749"/>
                  </a:lnTo>
                  <a:lnTo>
                    <a:pt x="1488375" y="4645460"/>
                  </a:lnTo>
                  <a:lnTo>
                    <a:pt x="1484533" y="4649850"/>
                  </a:lnTo>
                  <a:lnTo>
                    <a:pt x="1502364" y="4675979"/>
                  </a:lnTo>
                  <a:lnTo>
                    <a:pt x="1506407" y="4671556"/>
                  </a:lnTo>
                  <a:lnTo>
                    <a:pt x="1514743" y="4664739"/>
                  </a:lnTo>
                  <a:lnTo>
                    <a:pt x="1513824" y="4662817"/>
                  </a:lnTo>
                  <a:lnTo>
                    <a:pt x="1509942" y="4655850"/>
                  </a:lnTo>
                  <a:lnTo>
                    <a:pt x="1505446" y="4649238"/>
                  </a:lnTo>
                  <a:lnTo>
                    <a:pt x="1495840" y="4636368"/>
                  </a:lnTo>
                  <a:close/>
                </a:path>
                <a:path w="5288280" h="8138159">
                  <a:moveTo>
                    <a:pt x="1129965" y="4385574"/>
                  </a:moveTo>
                  <a:lnTo>
                    <a:pt x="1118395" y="4399786"/>
                  </a:lnTo>
                  <a:lnTo>
                    <a:pt x="1132203" y="4420379"/>
                  </a:lnTo>
                  <a:lnTo>
                    <a:pt x="1136805" y="4427201"/>
                  </a:lnTo>
                  <a:lnTo>
                    <a:pt x="1140662" y="4422463"/>
                  </a:lnTo>
                  <a:lnTo>
                    <a:pt x="1148816" y="4416019"/>
                  </a:lnTo>
                  <a:lnTo>
                    <a:pt x="1147724" y="4413435"/>
                  </a:lnTo>
                  <a:lnTo>
                    <a:pt x="1143961" y="4406138"/>
                  </a:lnTo>
                  <a:lnTo>
                    <a:pt x="1139496" y="4399144"/>
                  </a:lnTo>
                  <a:lnTo>
                    <a:pt x="1129965" y="4385574"/>
                  </a:lnTo>
                  <a:close/>
                </a:path>
                <a:path w="5288280" h="8138159">
                  <a:moveTo>
                    <a:pt x="1005211" y="3547355"/>
                  </a:moveTo>
                  <a:lnTo>
                    <a:pt x="1000641" y="3550316"/>
                  </a:lnTo>
                  <a:lnTo>
                    <a:pt x="996502" y="3556857"/>
                  </a:lnTo>
                  <a:lnTo>
                    <a:pt x="992553" y="3564982"/>
                  </a:lnTo>
                  <a:lnTo>
                    <a:pt x="988556" y="3572696"/>
                  </a:lnTo>
                  <a:lnTo>
                    <a:pt x="994342" y="3579149"/>
                  </a:lnTo>
                  <a:lnTo>
                    <a:pt x="1000148" y="3586115"/>
                  </a:lnTo>
                  <a:lnTo>
                    <a:pt x="1005932" y="3591664"/>
                  </a:lnTo>
                  <a:lnTo>
                    <a:pt x="1011650" y="3593866"/>
                  </a:lnTo>
                  <a:lnTo>
                    <a:pt x="1025302" y="3592042"/>
                  </a:lnTo>
                  <a:lnTo>
                    <a:pt x="1035890" y="3586404"/>
                  </a:lnTo>
                  <a:lnTo>
                    <a:pt x="1040274" y="3576252"/>
                  </a:lnTo>
                  <a:lnTo>
                    <a:pt x="1035310" y="3560884"/>
                  </a:lnTo>
                  <a:lnTo>
                    <a:pt x="1029947" y="3555145"/>
                  </a:lnTo>
                  <a:lnTo>
                    <a:pt x="1022090" y="3550604"/>
                  </a:lnTo>
                  <a:lnTo>
                    <a:pt x="1013319" y="3547821"/>
                  </a:lnTo>
                  <a:lnTo>
                    <a:pt x="1005211" y="3547355"/>
                  </a:lnTo>
                  <a:close/>
                </a:path>
                <a:path w="5288280" h="8138159">
                  <a:moveTo>
                    <a:pt x="1034492" y="3775546"/>
                  </a:moveTo>
                  <a:lnTo>
                    <a:pt x="1030060" y="3779685"/>
                  </a:lnTo>
                  <a:lnTo>
                    <a:pt x="1025543" y="3783493"/>
                  </a:lnTo>
                  <a:lnTo>
                    <a:pt x="1021112" y="3787632"/>
                  </a:lnTo>
                  <a:lnTo>
                    <a:pt x="1025548" y="3794630"/>
                  </a:lnTo>
                  <a:lnTo>
                    <a:pt x="1034450" y="3808492"/>
                  </a:lnTo>
                  <a:lnTo>
                    <a:pt x="1038905" y="3815488"/>
                  </a:lnTo>
                  <a:lnTo>
                    <a:pt x="1043049" y="3811050"/>
                  </a:lnTo>
                  <a:lnTo>
                    <a:pt x="1051576" y="3805235"/>
                  </a:lnTo>
                  <a:lnTo>
                    <a:pt x="1050671" y="3802967"/>
                  </a:lnTo>
                  <a:lnTo>
                    <a:pt x="1047281" y="3795863"/>
                  </a:lnTo>
                  <a:lnTo>
                    <a:pt x="1043228" y="3789026"/>
                  </a:lnTo>
                  <a:lnTo>
                    <a:pt x="1038851" y="3782303"/>
                  </a:lnTo>
                  <a:lnTo>
                    <a:pt x="1034492" y="3775546"/>
                  </a:lnTo>
                  <a:close/>
                </a:path>
                <a:path w="5288280" h="8138159">
                  <a:moveTo>
                    <a:pt x="887693" y="2724186"/>
                  </a:moveTo>
                  <a:lnTo>
                    <a:pt x="879505" y="2725928"/>
                  </a:lnTo>
                  <a:lnTo>
                    <a:pt x="870875" y="2730225"/>
                  </a:lnTo>
                  <a:lnTo>
                    <a:pt x="863744" y="2736031"/>
                  </a:lnTo>
                  <a:lnTo>
                    <a:pt x="860051" y="2742297"/>
                  </a:lnTo>
                  <a:lnTo>
                    <a:pt x="860838" y="2749427"/>
                  </a:lnTo>
                  <a:lnTo>
                    <a:pt x="864808" y="2757219"/>
                  </a:lnTo>
                  <a:lnTo>
                    <a:pt x="870183" y="2765308"/>
                  </a:lnTo>
                  <a:lnTo>
                    <a:pt x="875183" y="2773326"/>
                  </a:lnTo>
                  <a:lnTo>
                    <a:pt x="882802" y="2768385"/>
                  </a:lnTo>
                  <a:lnTo>
                    <a:pt x="890664" y="2763665"/>
                  </a:lnTo>
                  <a:lnTo>
                    <a:pt x="897750" y="2758550"/>
                  </a:lnTo>
                  <a:lnTo>
                    <a:pt x="903040" y="2752426"/>
                  </a:lnTo>
                  <a:lnTo>
                    <a:pt x="906260" y="2742289"/>
                  </a:lnTo>
                  <a:lnTo>
                    <a:pt x="904310" y="2733287"/>
                  </a:lnTo>
                  <a:lnTo>
                    <a:pt x="897888" y="2726794"/>
                  </a:lnTo>
                  <a:lnTo>
                    <a:pt x="887693" y="2724186"/>
                  </a:lnTo>
                  <a:close/>
                </a:path>
                <a:path w="5288280" h="8138159">
                  <a:moveTo>
                    <a:pt x="1389883" y="6043469"/>
                  </a:moveTo>
                  <a:lnTo>
                    <a:pt x="1385982" y="6048145"/>
                  </a:lnTo>
                  <a:lnTo>
                    <a:pt x="1377872" y="6054652"/>
                  </a:lnTo>
                  <a:lnTo>
                    <a:pt x="1378992" y="6057196"/>
                  </a:lnTo>
                  <a:lnTo>
                    <a:pt x="1382677" y="6064487"/>
                  </a:lnTo>
                  <a:lnTo>
                    <a:pt x="1387066" y="6071464"/>
                  </a:lnTo>
                  <a:lnTo>
                    <a:pt x="1391792" y="6078291"/>
                  </a:lnTo>
                  <a:lnTo>
                    <a:pt x="1396488" y="6085133"/>
                  </a:lnTo>
                  <a:lnTo>
                    <a:pt x="1398837" y="6077140"/>
                  </a:lnTo>
                  <a:lnTo>
                    <a:pt x="1401230" y="6069160"/>
                  </a:lnTo>
                  <a:lnTo>
                    <a:pt x="1403263" y="6061146"/>
                  </a:lnTo>
                  <a:lnTo>
                    <a:pt x="1404534" y="6053051"/>
                  </a:lnTo>
                  <a:lnTo>
                    <a:pt x="1404764" y="6050363"/>
                  </a:lnTo>
                  <a:lnTo>
                    <a:pt x="1395023" y="6046692"/>
                  </a:lnTo>
                  <a:lnTo>
                    <a:pt x="1389883" y="6043469"/>
                  </a:lnTo>
                  <a:close/>
                </a:path>
                <a:path w="5288280" h="8138159">
                  <a:moveTo>
                    <a:pt x="1195686" y="4797443"/>
                  </a:moveTo>
                  <a:lnTo>
                    <a:pt x="1190358" y="4813345"/>
                  </a:lnTo>
                  <a:lnTo>
                    <a:pt x="1187604" y="4821471"/>
                  </a:lnTo>
                  <a:lnTo>
                    <a:pt x="1184733" y="4829809"/>
                  </a:lnTo>
                  <a:lnTo>
                    <a:pt x="1189654" y="4833170"/>
                  </a:lnTo>
                  <a:lnTo>
                    <a:pt x="1194709" y="4836509"/>
                  </a:lnTo>
                  <a:lnTo>
                    <a:pt x="1199831" y="4839837"/>
                  </a:lnTo>
                  <a:lnTo>
                    <a:pt x="1202659" y="4831952"/>
                  </a:lnTo>
                  <a:lnTo>
                    <a:pt x="1205527" y="4824093"/>
                  </a:lnTo>
                  <a:lnTo>
                    <a:pt x="1208026" y="4816228"/>
                  </a:lnTo>
                  <a:lnTo>
                    <a:pt x="1209750" y="4808322"/>
                  </a:lnTo>
                  <a:lnTo>
                    <a:pt x="1210166" y="4805502"/>
                  </a:lnTo>
                  <a:lnTo>
                    <a:pt x="1200659" y="4801140"/>
                  </a:lnTo>
                  <a:lnTo>
                    <a:pt x="1195686" y="4797443"/>
                  </a:lnTo>
                  <a:close/>
                </a:path>
                <a:path w="5288280" h="8138159">
                  <a:moveTo>
                    <a:pt x="1377264" y="5832430"/>
                  </a:moveTo>
                  <a:lnTo>
                    <a:pt x="1369941" y="5834144"/>
                  </a:lnTo>
                  <a:lnTo>
                    <a:pt x="1362534" y="5838641"/>
                  </a:lnTo>
                  <a:lnTo>
                    <a:pt x="1355084" y="5844346"/>
                  </a:lnTo>
                  <a:lnTo>
                    <a:pt x="1347634" y="5849683"/>
                  </a:lnTo>
                  <a:lnTo>
                    <a:pt x="1363068" y="5881972"/>
                  </a:lnTo>
                  <a:lnTo>
                    <a:pt x="1370646" y="5876998"/>
                  </a:lnTo>
                  <a:lnTo>
                    <a:pt x="1378426" y="5872159"/>
                  </a:lnTo>
                  <a:lnTo>
                    <a:pt x="1385532" y="5866884"/>
                  </a:lnTo>
                  <a:lnTo>
                    <a:pt x="1391090" y="5860599"/>
                  </a:lnTo>
                  <a:lnTo>
                    <a:pt x="1394746" y="5850626"/>
                  </a:lnTo>
                  <a:lnTo>
                    <a:pt x="1393250" y="5841656"/>
                  </a:lnTo>
                  <a:lnTo>
                    <a:pt x="1387217" y="5835115"/>
                  </a:lnTo>
                  <a:lnTo>
                    <a:pt x="1377264" y="5832430"/>
                  </a:lnTo>
                  <a:close/>
                </a:path>
                <a:path w="5288280" h="8138159">
                  <a:moveTo>
                    <a:pt x="1452967" y="6452102"/>
                  </a:moveTo>
                  <a:lnTo>
                    <a:pt x="1445651" y="6486860"/>
                  </a:lnTo>
                  <a:lnTo>
                    <a:pt x="1452317" y="6495256"/>
                  </a:lnTo>
                  <a:lnTo>
                    <a:pt x="1460125" y="6499719"/>
                  </a:lnTo>
                  <a:lnTo>
                    <a:pt x="1469021" y="6500156"/>
                  </a:lnTo>
                  <a:lnTo>
                    <a:pt x="1478947" y="6496477"/>
                  </a:lnTo>
                  <a:lnTo>
                    <a:pt x="1487777" y="6489589"/>
                  </a:lnTo>
                  <a:lnTo>
                    <a:pt x="1492153" y="6481475"/>
                  </a:lnTo>
                  <a:lnTo>
                    <a:pt x="1491590" y="6472819"/>
                  </a:lnTo>
                  <a:lnTo>
                    <a:pt x="1485605" y="6464303"/>
                  </a:lnTo>
                  <a:lnTo>
                    <a:pt x="1478738" y="6459841"/>
                  </a:lnTo>
                  <a:lnTo>
                    <a:pt x="1470484" y="6456891"/>
                  </a:lnTo>
                  <a:lnTo>
                    <a:pt x="1461630" y="6454597"/>
                  </a:lnTo>
                  <a:lnTo>
                    <a:pt x="1452967" y="6452102"/>
                  </a:lnTo>
                  <a:close/>
                </a:path>
                <a:path w="5288280" h="8138159">
                  <a:moveTo>
                    <a:pt x="1179968" y="4585031"/>
                  </a:moveTo>
                  <a:lnTo>
                    <a:pt x="1172516" y="4586835"/>
                  </a:lnTo>
                  <a:lnTo>
                    <a:pt x="1164996" y="4591426"/>
                  </a:lnTo>
                  <a:lnTo>
                    <a:pt x="1157435" y="4597186"/>
                  </a:lnTo>
                  <a:lnTo>
                    <a:pt x="1149857" y="4602496"/>
                  </a:lnTo>
                  <a:lnTo>
                    <a:pt x="1166330" y="4635725"/>
                  </a:lnTo>
                  <a:lnTo>
                    <a:pt x="1174128" y="4630697"/>
                  </a:lnTo>
                  <a:lnTo>
                    <a:pt x="1182155" y="4625795"/>
                  </a:lnTo>
                  <a:lnTo>
                    <a:pt x="1189433" y="4620430"/>
                  </a:lnTo>
                  <a:lnTo>
                    <a:pt x="1194985" y="4614011"/>
                  </a:lnTo>
                  <a:lnTo>
                    <a:pt x="1198307" y="4603800"/>
                  </a:lnTo>
                  <a:lnTo>
                    <a:pt x="1196453" y="4594626"/>
                  </a:lnTo>
                  <a:lnTo>
                    <a:pt x="1190111" y="4587900"/>
                  </a:lnTo>
                  <a:lnTo>
                    <a:pt x="1179968" y="4585031"/>
                  </a:lnTo>
                  <a:close/>
                </a:path>
                <a:path w="5288280" h="8138159">
                  <a:moveTo>
                    <a:pt x="1315919" y="5425039"/>
                  </a:moveTo>
                  <a:lnTo>
                    <a:pt x="1313893" y="5425908"/>
                  </a:lnTo>
                  <a:lnTo>
                    <a:pt x="1306947" y="5429316"/>
                  </a:lnTo>
                  <a:lnTo>
                    <a:pt x="1300276" y="5433361"/>
                  </a:lnTo>
                  <a:lnTo>
                    <a:pt x="1287212" y="5442044"/>
                  </a:lnTo>
                  <a:lnTo>
                    <a:pt x="1291180" y="5446552"/>
                  </a:lnTo>
                  <a:lnTo>
                    <a:pt x="1297178" y="5455460"/>
                  </a:lnTo>
                  <a:lnTo>
                    <a:pt x="1298717" y="5454770"/>
                  </a:lnTo>
                  <a:lnTo>
                    <a:pt x="1305781" y="5451056"/>
                  </a:lnTo>
                  <a:lnTo>
                    <a:pt x="1312605" y="5446798"/>
                  </a:lnTo>
                  <a:lnTo>
                    <a:pt x="1326009" y="5437713"/>
                  </a:lnTo>
                  <a:lnTo>
                    <a:pt x="1321848" y="5433510"/>
                  </a:lnTo>
                  <a:lnTo>
                    <a:pt x="1315919" y="5425039"/>
                  </a:lnTo>
                  <a:close/>
                </a:path>
                <a:path w="5288280" h="8138159">
                  <a:moveTo>
                    <a:pt x="1522099" y="6876523"/>
                  </a:moveTo>
                  <a:lnTo>
                    <a:pt x="1517468" y="6881237"/>
                  </a:lnTo>
                  <a:lnTo>
                    <a:pt x="1514003" y="6889574"/>
                  </a:lnTo>
                  <a:lnTo>
                    <a:pt x="1512213" y="6899231"/>
                  </a:lnTo>
                  <a:lnTo>
                    <a:pt x="1512605" y="6907902"/>
                  </a:lnTo>
                  <a:lnTo>
                    <a:pt x="1516796" y="6916836"/>
                  </a:lnTo>
                  <a:lnTo>
                    <a:pt x="1523757" y="6921412"/>
                  </a:lnTo>
                  <a:lnTo>
                    <a:pt x="1532569" y="6921830"/>
                  </a:lnTo>
                  <a:lnTo>
                    <a:pt x="1542315" y="6918289"/>
                  </a:lnTo>
                  <a:lnTo>
                    <a:pt x="1545626" y="6909964"/>
                  </a:lnTo>
                  <a:lnTo>
                    <a:pt x="1555451" y="6884961"/>
                  </a:lnTo>
                  <a:lnTo>
                    <a:pt x="1546662" y="6881729"/>
                  </a:lnTo>
                  <a:lnTo>
                    <a:pt x="1537713" y="6878158"/>
                  </a:lnTo>
                  <a:lnTo>
                    <a:pt x="1529296" y="6875878"/>
                  </a:lnTo>
                  <a:lnTo>
                    <a:pt x="1522099" y="6876523"/>
                  </a:lnTo>
                  <a:close/>
                </a:path>
                <a:path w="5288280" h="8138159">
                  <a:moveTo>
                    <a:pt x="1622278" y="6749474"/>
                  </a:moveTo>
                  <a:lnTo>
                    <a:pt x="1618078" y="6753990"/>
                  </a:lnTo>
                  <a:lnTo>
                    <a:pt x="1609559" y="6760079"/>
                  </a:lnTo>
                  <a:lnTo>
                    <a:pt x="1610506" y="6762616"/>
                  </a:lnTo>
                  <a:lnTo>
                    <a:pt x="1613917" y="6770159"/>
                  </a:lnTo>
                  <a:lnTo>
                    <a:pt x="1618035" y="6777426"/>
                  </a:lnTo>
                  <a:lnTo>
                    <a:pt x="1626944" y="6791684"/>
                  </a:lnTo>
                  <a:lnTo>
                    <a:pt x="1631189" y="6787230"/>
                  </a:lnTo>
                  <a:lnTo>
                    <a:pt x="1639630" y="6781084"/>
                  </a:lnTo>
                  <a:lnTo>
                    <a:pt x="1638649" y="6778552"/>
                  </a:lnTo>
                  <a:lnTo>
                    <a:pt x="1635259" y="6771011"/>
                  </a:lnTo>
                  <a:lnTo>
                    <a:pt x="1631156" y="6763750"/>
                  </a:lnTo>
                  <a:lnTo>
                    <a:pt x="1626707" y="6756620"/>
                  </a:lnTo>
                  <a:lnTo>
                    <a:pt x="1622278" y="6749474"/>
                  </a:lnTo>
                  <a:close/>
                </a:path>
                <a:path w="5288280" h="8138159">
                  <a:moveTo>
                    <a:pt x="1655228" y="6952262"/>
                  </a:moveTo>
                  <a:lnTo>
                    <a:pt x="1647576" y="6957558"/>
                  </a:lnTo>
                  <a:lnTo>
                    <a:pt x="1639698" y="6962726"/>
                  </a:lnTo>
                  <a:lnTo>
                    <a:pt x="1632569" y="6968325"/>
                  </a:lnTo>
                  <a:lnTo>
                    <a:pt x="1627167" y="6974915"/>
                  </a:lnTo>
                  <a:lnTo>
                    <a:pt x="1624084" y="6985020"/>
                  </a:lnTo>
                  <a:lnTo>
                    <a:pt x="1626113" y="6994072"/>
                  </a:lnTo>
                  <a:lnTo>
                    <a:pt x="1632548" y="7000598"/>
                  </a:lnTo>
                  <a:lnTo>
                    <a:pt x="1642681" y="7003129"/>
                  </a:lnTo>
                  <a:lnTo>
                    <a:pt x="1650925" y="7001364"/>
                  </a:lnTo>
                  <a:lnTo>
                    <a:pt x="1659630" y="6996832"/>
                  </a:lnTo>
                  <a:lnTo>
                    <a:pt x="1666783" y="6990781"/>
                  </a:lnTo>
                  <a:lnTo>
                    <a:pt x="1670372" y="6984459"/>
                  </a:lnTo>
                  <a:lnTo>
                    <a:pt x="1669550" y="6976958"/>
                  </a:lnTo>
                  <a:lnTo>
                    <a:pt x="1665585" y="6968879"/>
                  </a:lnTo>
                  <a:lnTo>
                    <a:pt x="1660228" y="6960540"/>
                  </a:lnTo>
                  <a:lnTo>
                    <a:pt x="1655228" y="6952262"/>
                  </a:lnTo>
                  <a:close/>
                </a:path>
                <a:path w="5288280" h="8138159">
                  <a:moveTo>
                    <a:pt x="1523696" y="6132979"/>
                  </a:moveTo>
                  <a:lnTo>
                    <a:pt x="1521948" y="6133873"/>
                  </a:lnTo>
                  <a:lnTo>
                    <a:pt x="1515073" y="6137880"/>
                  </a:lnTo>
                  <a:lnTo>
                    <a:pt x="1508498" y="6142470"/>
                  </a:lnTo>
                  <a:lnTo>
                    <a:pt x="1495610" y="6152193"/>
                  </a:lnTo>
                  <a:lnTo>
                    <a:pt x="1500092" y="6156035"/>
                  </a:lnTo>
                  <a:lnTo>
                    <a:pt x="1504546" y="6159916"/>
                  </a:lnTo>
                  <a:lnTo>
                    <a:pt x="1509061" y="6163753"/>
                  </a:lnTo>
                  <a:lnTo>
                    <a:pt x="1534578" y="6145665"/>
                  </a:lnTo>
                  <a:lnTo>
                    <a:pt x="1530255" y="6141523"/>
                  </a:lnTo>
                  <a:lnTo>
                    <a:pt x="1523696" y="6132979"/>
                  </a:lnTo>
                  <a:close/>
                </a:path>
                <a:path w="5288280" h="8138159">
                  <a:moveTo>
                    <a:pt x="1720418" y="7379779"/>
                  </a:moveTo>
                  <a:lnTo>
                    <a:pt x="1718453" y="7380604"/>
                  </a:lnTo>
                  <a:lnTo>
                    <a:pt x="1711366" y="7384101"/>
                  </a:lnTo>
                  <a:lnTo>
                    <a:pt x="1704545" y="7388227"/>
                  </a:lnTo>
                  <a:lnTo>
                    <a:pt x="1691144" y="7397114"/>
                  </a:lnTo>
                  <a:lnTo>
                    <a:pt x="1695271" y="7401321"/>
                  </a:lnTo>
                  <a:lnTo>
                    <a:pt x="1698638" y="7407680"/>
                  </a:lnTo>
                  <a:lnTo>
                    <a:pt x="1703592" y="7409279"/>
                  </a:lnTo>
                  <a:lnTo>
                    <a:pt x="1713626" y="7410849"/>
                  </a:lnTo>
                  <a:lnTo>
                    <a:pt x="1721623" y="7408435"/>
                  </a:lnTo>
                  <a:lnTo>
                    <a:pt x="1727181" y="7402251"/>
                  </a:lnTo>
                  <a:lnTo>
                    <a:pt x="1729899" y="7392514"/>
                  </a:lnTo>
                  <a:lnTo>
                    <a:pt x="1730301" y="7388732"/>
                  </a:lnTo>
                  <a:lnTo>
                    <a:pt x="1720418" y="7379779"/>
                  </a:lnTo>
                  <a:close/>
                </a:path>
                <a:path w="5288280" h="8138159">
                  <a:moveTo>
                    <a:pt x="1484120" y="5909812"/>
                  </a:moveTo>
                  <a:lnTo>
                    <a:pt x="1475147" y="5915662"/>
                  </a:lnTo>
                  <a:lnTo>
                    <a:pt x="1470401" y="5923072"/>
                  </a:lnTo>
                  <a:lnTo>
                    <a:pt x="1467340" y="5932060"/>
                  </a:lnTo>
                  <a:lnTo>
                    <a:pt x="1465013" y="5941741"/>
                  </a:lnTo>
                  <a:lnTo>
                    <a:pt x="1462465" y="5951227"/>
                  </a:lnTo>
                  <a:lnTo>
                    <a:pt x="1499542" y="5960217"/>
                  </a:lnTo>
                  <a:lnTo>
                    <a:pt x="1502309" y="5950977"/>
                  </a:lnTo>
                  <a:lnTo>
                    <a:pt x="1505411" y="5941639"/>
                  </a:lnTo>
                  <a:lnTo>
                    <a:pt x="1507444" y="5932585"/>
                  </a:lnTo>
                  <a:lnTo>
                    <a:pt x="1507004" y="5924197"/>
                  </a:lnTo>
                  <a:lnTo>
                    <a:pt x="1501710" y="5914478"/>
                  </a:lnTo>
                  <a:lnTo>
                    <a:pt x="1493528" y="5909550"/>
                  </a:lnTo>
                  <a:lnTo>
                    <a:pt x="1484120" y="5909812"/>
                  </a:lnTo>
                  <a:close/>
                </a:path>
                <a:path w="5288280" h="8138159">
                  <a:moveTo>
                    <a:pt x="1767162" y="7788187"/>
                  </a:moveTo>
                  <a:lnTo>
                    <a:pt x="1758265" y="7792741"/>
                  </a:lnTo>
                  <a:lnTo>
                    <a:pt x="1753965" y="7800128"/>
                  </a:lnTo>
                  <a:lnTo>
                    <a:pt x="1754020" y="7809343"/>
                  </a:lnTo>
                  <a:lnTo>
                    <a:pt x="1758188" y="7819382"/>
                  </a:lnTo>
                  <a:lnTo>
                    <a:pt x="1791891" y="7833998"/>
                  </a:lnTo>
                  <a:lnTo>
                    <a:pt x="1794608" y="7824806"/>
                  </a:lnTo>
                  <a:lnTo>
                    <a:pt x="1797644" y="7815451"/>
                  </a:lnTo>
                  <a:lnTo>
                    <a:pt x="1799424" y="7806661"/>
                  </a:lnTo>
                  <a:lnTo>
                    <a:pt x="1798372" y="7799165"/>
                  </a:lnTo>
                  <a:lnTo>
                    <a:pt x="1793433" y="7794041"/>
                  </a:lnTo>
                  <a:lnTo>
                    <a:pt x="1785083" y="7790059"/>
                  </a:lnTo>
                  <a:lnTo>
                    <a:pt x="1775574" y="7787885"/>
                  </a:lnTo>
                  <a:lnTo>
                    <a:pt x="1767162" y="7788187"/>
                  </a:lnTo>
                  <a:close/>
                </a:path>
                <a:path w="5288280" h="8138159">
                  <a:moveTo>
                    <a:pt x="1732164" y="7586134"/>
                  </a:moveTo>
                  <a:lnTo>
                    <a:pt x="1723094" y="7592926"/>
                  </a:lnTo>
                  <a:lnTo>
                    <a:pt x="1718624" y="7600832"/>
                  </a:lnTo>
                  <a:lnTo>
                    <a:pt x="1719254" y="7609288"/>
                  </a:lnTo>
                  <a:lnTo>
                    <a:pt x="1725484" y="7617727"/>
                  </a:lnTo>
                  <a:lnTo>
                    <a:pt x="1732543" y="7622207"/>
                  </a:lnTo>
                  <a:lnTo>
                    <a:pt x="1740901" y="7625221"/>
                  </a:lnTo>
                  <a:lnTo>
                    <a:pt x="1749822" y="7627598"/>
                  </a:lnTo>
                  <a:lnTo>
                    <a:pt x="1758571" y="7630167"/>
                  </a:lnTo>
                  <a:lnTo>
                    <a:pt x="1761110" y="7621134"/>
                  </a:lnTo>
                  <a:lnTo>
                    <a:pt x="1764003" y="7611894"/>
                  </a:lnTo>
                  <a:lnTo>
                    <a:pt x="1765614" y="7603430"/>
                  </a:lnTo>
                  <a:lnTo>
                    <a:pt x="1764309" y="7596725"/>
                  </a:lnTo>
                  <a:lnTo>
                    <a:pt x="1759016" y="7592425"/>
                  </a:lnTo>
                  <a:lnTo>
                    <a:pt x="1750799" y="7589878"/>
                  </a:lnTo>
                  <a:lnTo>
                    <a:pt x="1741301" y="7588107"/>
                  </a:lnTo>
                  <a:lnTo>
                    <a:pt x="1732164" y="7586134"/>
                  </a:lnTo>
                  <a:close/>
                </a:path>
                <a:path w="5288280" h="8138159">
                  <a:moveTo>
                    <a:pt x="1441013" y="5703798"/>
                  </a:moveTo>
                  <a:lnTo>
                    <a:pt x="1435288" y="5706411"/>
                  </a:lnTo>
                  <a:lnTo>
                    <a:pt x="1429712" y="5712423"/>
                  </a:lnTo>
                  <a:lnTo>
                    <a:pt x="1424206" y="5719897"/>
                  </a:lnTo>
                  <a:lnTo>
                    <a:pt x="1418685" y="5726895"/>
                  </a:lnTo>
                  <a:lnTo>
                    <a:pt x="1423814" y="5734058"/>
                  </a:lnTo>
                  <a:lnTo>
                    <a:pt x="1428835" y="5741453"/>
                  </a:lnTo>
                  <a:lnTo>
                    <a:pt x="1434261" y="5748111"/>
                  </a:lnTo>
                  <a:lnTo>
                    <a:pt x="1440608" y="5753070"/>
                  </a:lnTo>
                  <a:lnTo>
                    <a:pt x="1450389" y="5755946"/>
                  </a:lnTo>
                  <a:lnTo>
                    <a:pt x="1459052" y="5753981"/>
                  </a:lnTo>
                  <a:lnTo>
                    <a:pt x="1465745" y="5747780"/>
                  </a:lnTo>
                  <a:lnTo>
                    <a:pt x="1469611" y="5737947"/>
                  </a:lnTo>
                  <a:lnTo>
                    <a:pt x="1469685" y="5723381"/>
                  </a:lnTo>
                  <a:lnTo>
                    <a:pt x="1464431" y="5712456"/>
                  </a:lnTo>
                  <a:lnTo>
                    <a:pt x="1454618" y="5705739"/>
                  </a:lnTo>
                  <a:lnTo>
                    <a:pt x="1441013" y="5703798"/>
                  </a:lnTo>
                  <a:close/>
                </a:path>
                <a:path w="5288280" h="8138159">
                  <a:moveTo>
                    <a:pt x="1125443" y="3635123"/>
                  </a:moveTo>
                  <a:lnTo>
                    <a:pt x="1116470" y="3638716"/>
                  </a:lnTo>
                  <a:lnTo>
                    <a:pt x="1108904" y="3643895"/>
                  </a:lnTo>
                  <a:lnTo>
                    <a:pt x="1105193" y="3649438"/>
                  </a:lnTo>
                  <a:lnTo>
                    <a:pt x="1105488" y="3663263"/>
                  </a:lnTo>
                  <a:lnTo>
                    <a:pt x="1111269" y="3673967"/>
                  </a:lnTo>
                  <a:lnTo>
                    <a:pt x="1121494" y="3680875"/>
                  </a:lnTo>
                  <a:lnTo>
                    <a:pt x="1135121" y="3683311"/>
                  </a:lnTo>
                  <a:lnTo>
                    <a:pt x="1139713" y="3680815"/>
                  </a:lnTo>
                  <a:lnTo>
                    <a:pt x="1144303" y="3674638"/>
                  </a:lnTo>
                  <a:lnTo>
                    <a:pt x="1148889" y="3666914"/>
                  </a:lnTo>
                  <a:lnTo>
                    <a:pt x="1153466" y="3659771"/>
                  </a:lnTo>
                  <a:lnTo>
                    <a:pt x="1148583" y="3652100"/>
                  </a:lnTo>
                  <a:lnTo>
                    <a:pt x="1143828" y="3644151"/>
                  </a:lnTo>
                  <a:lnTo>
                    <a:pt x="1138869" y="3637655"/>
                  </a:lnTo>
                  <a:lnTo>
                    <a:pt x="1133376" y="3634341"/>
                  </a:lnTo>
                  <a:lnTo>
                    <a:pt x="1125443" y="3635123"/>
                  </a:lnTo>
                  <a:close/>
                </a:path>
                <a:path w="5288280" h="8138159">
                  <a:moveTo>
                    <a:pt x="1061831" y="3231833"/>
                  </a:moveTo>
                  <a:lnTo>
                    <a:pt x="1054228" y="3236028"/>
                  </a:lnTo>
                  <a:lnTo>
                    <a:pt x="1046333" y="3241690"/>
                  </a:lnTo>
                  <a:lnTo>
                    <a:pt x="1038517" y="3247016"/>
                  </a:lnTo>
                  <a:lnTo>
                    <a:pt x="1043397" y="3254736"/>
                  </a:lnTo>
                  <a:lnTo>
                    <a:pt x="1048146" y="3262766"/>
                  </a:lnTo>
                  <a:lnTo>
                    <a:pt x="1053364" y="3270013"/>
                  </a:lnTo>
                  <a:lnTo>
                    <a:pt x="1059651" y="3275381"/>
                  </a:lnTo>
                  <a:lnTo>
                    <a:pt x="1069318" y="3278083"/>
                  </a:lnTo>
                  <a:lnTo>
                    <a:pt x="1077942" y="3275783"/>
                  </a:lnTo>
                  <a:lnTo>
                    <a:pt x="1084096" y="3269221"/>
                  </a:lnTo>
                  <a:lnTo>
                    <a:pt x="1086350" y="3259140"/>
                  </a:lnTo>
                  <a:lnTo>
                    <a:pt x="1084593" y="3250602"/>
                  </a:lnTo>
                  <a:lnTo>
                    <a:pt x="1080380" y="3241739"/>
                  </a:lnTo>
                  <a:lnTo>
                    <a:pt x="1074758" y="3234518"/>
                  </a:lnTo>
                  <a:lnTo>
                    <a:pt x="1068773" y="3230905"/>
                  </a:lnTo>
                  <a:lnTo>
                    <a:pt x="1061831" y="3231833"/>
                  </a:lnTo>
                  <a:close/>
                </a:path>
                <a:path w="5288280" h="8138159">
                  <a:moveTo>
                    <a:pt x="1028475" y="3006988"/>
                  </a:moveTo>
                  <a:lnTo>
                    <a:pt x="1019325" y="3013110"/>
                  </a:lnTo>
                  <a:lnTo>
                    <a:pt x="1014872" y="3020281"/>
                  </a:lnTo>
                  <a:lnTo>
                    <a:pt x="1012147" y="3029087"/>
                  </a:lnTo>
                  <a:lnTo>
                    <a:pt x="1010172" y="3038613"/>
                  </a:lnTo>
                  <a:lnTo>
                    <a:pt x="1007970" y="3047950"/>
                  </a:lnTo>
                  <a:lnTo>
                    <a:pt x="1034999" y="3054411"/>
                  </a:lnTo>
                  <a:lnTo>
                    <a:pt x="1044004" y="3056415"/>
                  </a:lnTo>
                  <a:lnTo>
                    <a:pt x="1046955" y="3047332"/>
                  </a:lnTo>
                  <a:lnTo>
                    <a:pt x="1050220" y="3038136"/>
                  </a:lnTo>
                  <a:lnTo>
                    <a:pt x="1052355" y="3029246"/>
                  </a:lnTo>
                  <a:lnTo>
                    <a:pt x="1051917" y="3021082"/>
                  </a:lnTo>
                  <a:lnTo>
                    <a:pt x="1046416" y="3011329"/>
                  </a:lnTo>
                  <a:lnTo>
                    <a:pt x="1038054" y="3006513"/>
                  </a:lnTo>
                  <a:lnTo>
                    <a:pt x="1028475" y="3006988"/>
                  </a:lnTo>
                  <a:close/>
                </a:path>
                <a:path w="5288280" h="8138159">
                  <a:moveTo>
                    <a:pt x="833119" y="1761454"/>
                  </a:moveTo>
                  <a:lnTo>
                    <a:pt x="823969" y="1767576"/>
                  </a:lnTo>
                  <a:lnTo>
                    <a:pt x="819561" y="1774735"/>
                  </a:lnTo>
                  <a:lnTo>
                    <a:pt x="816868" y="1783497"/>
                  </a:lnTo>
                  <a:lnTo>
                    <a:pt x="814916" y="1792918"/>
                  </a:lnTo>
                  <a:lnTo>
                    <a:pt x="812729" y="1802053"/>
                  </a:lnTo>
                  <a:lnTo>
                    <a:pt x="848749" y="1810865"/>
                  </a:lnTo>
                  <a:lnTo>
                    <a:pt x="851650" y="1801596"/>
                  </a:lnTo>
                  <a:lnTo>
                    <a:pt x="854892" y="1792339"/>
                  </a:lnTo>
                  <a:lnTo>
                    <a:pt x="857023" y="1783514"/>
                  </a:lnTo>
                  <a:lnTo>
                    <a:pt x="856594" y="1775542"/>
                  </a:lnTo>
                  <a:lnTo>
                    <a:pt x="851075" y="1765793"/>
                  </a:lnTo>
                  <a:lnTo>
                    <a:pt x="842702" y="1760978"/>
                  </a:lnTo>
                  <a:lnTo>
                    <a:pt x="833119" y="1761454"/>
                  </a:lnTo>
                  <a:close/>
                </a:path>
                <a:path w="5288280" h="8138159">
                  <a:moveTo>
                    <a:pt x="1083660" y="3435183"/>
                  </a:moveTo>
                  <a:lnTo>
                    <a:pt x="1074273" y="3440525"/>
                  </a:lnTo>
                  <a:lnTo>
                    <a:pt x="1069785" y="3448681"/>
                  </a:lnTo>
                  <a:lnTo>
                    <a:pt x="1070460" y="3458029"/>
                  </a:lnTo>
                  <a:lnTo>
                    <a:pt x="1076560" y="3466945"/>
                  </a:lnTo>
                  <a:lnTo>
                    <a:pt x="1083612" y="3471644"/>
                  </a:lnTo>
                  <a:lnTo>
                    <a:pt x="1092035" y="3474805"/>
                  </a:lnTo>
                  <a:lnTo>
                    <a:pt x="1101041" y="3477293"/>
                  </a:lnTo>
                  <a:lnTo>
                    <a:pt x="1109843" y="3479974"/>
                  </a:lnTo>
                  <a:lnTo>
                    <a:pt x="1111698" y="3470961"/>
                  </a:lnTo>
                  <a:lnTo>
                    <a:pt x="1117301" y="3444368"/>
                  </a:lnTo>
                  <a:lnTo>
                    <a:pt x="1108607" y="3441148"/>
                  </a:lnTo>
                  <a:lnTo>
                    <a:pt x="1099823" y="3437555"/>
                  </a:lnTo>
                  <a:lnTo>
                    <a:pt x="1091367" y="3435072"/>
                  </a:lnTo>
                  <a:lnTo>
                    <a:pt x="1083660" y="3435183"/>
                  </a:lnTo>
                  <a:close/>
                </a:path>
                <a:path w="5288280" h="8138159">
                  <a:moveTo>
                    <a:pt x="899206" y="2189348"/>
                  </a:moveTo>
                  <a:lnTo>
                    <a:pt x="891602" y="2193522"/>
                  </a:lnTo>
                  <a:lnTo>
                    <a:pt x="883481" y="2199198"/>
                  </a:lnTo>
                  <a:lnTo>
                    <a:pt x="875514" y="2204397"/>
                  </a:lnTo>
                  <a:lnTo>
                    <a:pt x="880336" y="2212529"/>
                  </a:lnTo>
                  <a:lnTo>
                    <a:pt x="884990" y="2220817"/>
                  </a:lnTo>
                  <a:lnTo>
                    <a:pt x="890128" y="2228254"/>
                  </a:lnTo>
                  <a:lnTo>
                    <a:pt x="896404" y="2233833"/>
                  </a:lnTo>
                  <a:lnTo>
                    <a:pt x="906751" y="2237402"/>
                  </a:lnTo>
                  <a:lnTo>
                    <a:pt x="915661" y="2235418"/>
                  </a:lnTo>
                  <a:lnTo>
                    <a:pt x="921773" y="2228642"/>
                  </a:lnTo>
                  <a:lnTo>
                    <a:pt x="923725" y="2217839"/>
                  </a:lnTo>
                  <a:lnTo>
                    <a:pt x="921902" y="2209198"/>
                  </a:lnTo>
                  <a:lnTo>
                    <a:pt x="917727" y="2200314"/>
                  </a:lnTo>
                  <a:lnTo>
                    <a:pt x="912025" y="2192895"/>
                  </a:lnTo>
                  <a:lnTo>
                    <a:pt x="905621" y="2188654"/>
                  </a:lnTo>
                  <a:lnTo>
                    <a:pt x="899206" y="2189348"/>
                  </a:lnTo>
                  <a:close/>
                </a:path>
                <a:path w="5288280" h="8138159">
                  <a:moveTo>
                    <a:pt x="971877" y="2598029"/>
                  </a:moveTo>
                  <a:lnTo>
                    <a:pt x="967283" y="2602882"/>
                  </a:lnTo>
                  <a:lnTo>
                    <a:pt x="960167" y="2606753"/>
                  </a:lnTo>
                  <a:lnTo>
                    <a:pt x="958498" y="2612525"/>
                  </a:lnTo>
                  <a:lnTo>
                    <a:pt x="957107" y="2623246"/>
                  </a:lnTo>
                  <a:lnTo>
                    <a:pt x="959838" y="2632029"/>
                  </a:lnTo>
                  <a:lnTo>
                    <a:pt x="966390" y="2638792"/>
                  </a:lnTo>
                  <a:lnTo>
                    <a:pt x="976464" y="2643453"/>
                  </a:lnTo>
                  <a:lnTo>
                    <a:pt x="981091" y="2638595"/>
                  </a:lnTo>
                  <a:lnTo>
                    <a:pt x="990571" y="2632286"/>
                  </a:lnTo>
                  <a:lnTo>
                    <a:pt x="989580" y="2629687"/>
                  </a:lnTo>
                  <a:lnTo>
                    <a:pt x="985886" y="2621593"/>
                  </a:lnTo>
                  <a:lnTo>
                    <a:pt x="981457" y="2613744"/>
                  </a:lnTo>
                  <a:lnTo>
                    <a:pt x="976665" y="2605951"/>
                  </a:lnTo>
                  <a:lnTo>
                    <a:pt x="971877" y="2598029"/>
                  </a:lnTo>
                  <a:close/>
                </a:path>
                <a:path w="5288280" h="8138159">
                  <a:moveTo>
                    <a:pt x="930073" y="2389446"/>
                  </a:moveTo>
                  <a:lnTo>
                    <a:pt x="921107" y="2393053"/>
                  </a:lnTo>
                  <a:lnTo>
                    <a:pt x="913526" y="2398316"/>
                  </a:lnTo>
                  <a:lnTo>
                    <a:pt x="909804" y="2403909"/>
                  </a:lnTo>
                  <a:lnTo>
                    <a:pt x="910085" y="2417596"/>
                  </a:lnTo>
                  <a:lnTo>
                    <a:pt x="915829" y="2428360"/>
                  </a:lnTo>
                  <a:lnTo>
                    <a:pt x="926030" y="2435455"/>
                  </a:lnTo>
                  <a:lnTo>
                    <a:pt x="939684" y="2438133"/>
                  </a:lnTo>
                  <a:lnTo>
                    <a:pt x="944290" y="2435635"/>
                  </a:lnTo>
                  <a:lnTo>
                    <a:pt x="948883" y="2429459"/>
                  </a:lnTo>
                  <a:lnTo>
                    <a:pt x="953470" y="2421733"/>
                  </a:lnTo>
                  <a:lnTo>
                    <a:pt x="958062" y="2414588"/>
                  </a:lnTo>
                  <a:lnTo>
                    <a:pt x="953177" y="2406864"/>
                  </a:lnTo>
                  <a:lnTo>
                    <a:pt x="948440" y="2398794"/>
                  </a:lnTo>
                  <a:lnTo>
                    <a:pt x="943487" y="2392178"/>
                  </a:lnTo>
                  <a:lnTo>
                    <a:pt x="937953" y="2388817"/>
                  </a:lnTo>
                  <a:lnTo>
                    <a:pt x="930073" y="2389446"/>
                  </a:lnTo>
                  <a:close/>
                </a:path>
                <a:path w="5288280" h="8138159">
                  <a:moveTo>
                    <a:pt x="873459" y="1960915"/>
                  </a:moveTo>
                  <a:lnTo>
                    <a:pt x="855212" y="1968518"/>
                  </a:lnTo>
                  <a:lnTo>
                    <a:pt x="843281" y="1981619"/>
                  </a:lnTo>
                  <a:lnTo>
                    <a:pt x="836992" y="1998936"/>
                  </a:lnTo>
                  <a:lnTo>
                    <a:pt x="835675" y="2019185"/>
                  </a:lnTo>
                  <a:lnTo>
                    <a:pt x="843733" y="2032712"/>
                  </a:lnTo>
                  <a:lnTo>
                    <a:pt x="854262" y="2041106"/>
                  </a:lnTo>
                  <a:lnTo>
                    <a:pt x="866567" y="2043345"/>
                  </a:lnTo>
                  <a:lnTo>
                    <a:pt x="879953" y="2038409"/>
                  </a:lnTo>
                  <a:lnTo>
                    <a:pt x="890892" y="2029731"/>
                  </a:lnTo>
                  <a:lnTo>
                    <a:pt x="900804" y="2018695"/>
                  </a:lnTo>
                  <a:lnTo>
                    <a:pt x="908348" y="2006352"/>
                  </a:lnTo>
                  <a:lnTo>
                    <a:pt x="912183" y="1993752"/>
                  </a:lnTo>
                  <a:lnTo>
                    <a:pt x="910237" y="1979309"/>
                  </a:lnTo>
                  <a:lnTo>
                    <a:pt x="901703" y="1968063"/>
                  </a:lnTo>
                  <a:lnTo>
                    <a:pt x="888728" y="1961452"/>
                  </a:lnTo>
                  <a:lnTo>
                    <a:pt x="873459" y="1960915"/>
                  </a:lnTo>
                  <a:close/>
                </a:path>
                <a:path w="5288280" h="8138159">
                  <a:moveTo>
                    <a:pt x="800996" y="1558368"/>
                  </a:moveTo>
                  <a:lnTo>
                    <a:pt x="794974" y="1561809"/>
                  </a:lnTo>
                  <a:lnTo>
                    <a:pt x="789470" y="1568785"/>
                  </a:lnTo>
                  <a:lnTo>
                    <a:pt x="784185" y="1577276"/>
                  </a:lnTo>
                  <a:lnTo>
                    <a:pt x="778818" y="1585264"/>
                  </a:lnTo>
                  <a:lnTo>
                    <a:pt x="783637" y="1592681"/>
                  </a:lnTo>
                  <a:lnTo>
                    <a:pt x="788473" y="1600579"/>
                  </a:lnTo>
                  <a:lnTo>
                    <a:pt x="793301" y="1606865"/>
                  </a:lnTo>
                  <a:lnTo>
                    <a:pt x="798094" y="1609443"/>
                  </a:lnTo>
                  <a:lnTo>
                    <a:pt x="806348" y="1607799"/>
                  </a:lnTo>
                  <a:lnTo>
                    <a:pt x="815018" y="1603732"/>
                  </a:lnTo>
                  <a:lnTo>
                    <a:pt x="822296" y="1598140"/>
                  </a:lnTo>
                  <a:lnTo>
                    <a:pt x="826377" y="1591920"/>
                  </a:lnTo>
                  <a:lnTo>
                    <a:pt x="827990" y="1578393"/>
                  </a:lnTo>
                  <a:lnTo>
                    <a:pt x="824475" y="1566866"/>
                  </a:lnTo>
                  <a:lnTo>
                    <a:pt x="815566" y="1559477"/>
                  </a:lnTo>
                  <a:lnTo>
                    <a:pt x="800996" y="1558368"/>
                  </a:lnTo>
                  <a:close/>
                </a:path>
                <a:path w="5288280" h="8138159">
                  <a:moveTo>
                    <a:pt x="1423117" y="5501128"/>
                  </a:moveTo>
                  <a:lnTo>
                    <a:pt x="1415321" y="5509858"/>
                  </a:lnTo>
                  <a:lnTo>
                    <a:pt x="1413709" y="5515552"/>
                  </a:lnTo>
                  <a:lnTo>
                    <a:pt x="1412542" y="5526288"/>
                  </a:lnTo>
                  <a:lnTo>
                    <a:pt x="1415427" y="5535035"/>
                  </a:lnTo>
                  <a:lnTo>
                    <a:pt x="1422079" y="5541700"/>
                  </a:lnTo>
                  <a:lnTo>
                    <a:pt x="1432212" y="5546189"/>
                  </a:lnTo>
                  <a:lnTo>
                    <a:pt x="1436716" y="5541419"/>
                  </a:lnTo>
                  <a:lnTo>
                    <a:pt x="1443651" y="5537266"/>
                  </a:lnTo>
                  <a:lnTo>
                    <a:pt x="1445212" y="5531684"/>
                  </a:lnTo>
                  <a:lnTo>
                    <a:pt x="1446375" y="5520741"/>
                  </a:lnTo>
                  <a:lnTo>
                    <a:pt x="1443526" y="5511803"/>
                  </a:lnTo>
                  <a:lnTo>
                    <a:pt x="1436905" y="5505317"/>
                  </a:lnTo>
                  <a:lnTo>
                    <a:pt x="1426747" y="5501729"/>
                  </a:lnTo>
                  <a:lnTo>
                    <a:pt x="1423117" y="5501128"/>
                  </a:lnTo>
                  <a:close/>
                </a:path>
                <a:path w="5288280" h="8138159">
                  <a:moveTo>
                    <a:pt x="1580888" y="6538608"/>
                  </a:moveTo>
                  <a:lnTo>
                    <a:pt x="1571934" y="6542155"/>
                  </a:lnTo>
                  <a:lnTo>
                    <a:pt x="1564409" y="6547266"/>
                  </a:lnTo>
                  <a:lnTo>
                    <a:pt x="1560691" y="6552764"/>
                  </a:lnTo>
                  <a:lnTo>
                    <a:pt x="1560936" y="6566550"/>
                  </a:lnTo>
                  <a:lnTo>
                    <a:pt x="1566758" y="6577127"/>
                  </a:lnTo>
                  <a:lnTo>
                    <a:pt x="1577016" y="6583863"/>
                  </a:lnTo>
                  <a:lnTo>
                    <a:pt x="1590573" y="6586127"/>
                  </a:lnTo>
                  <a:lnTo>
                    <a:pt x="1595165" y="6583545"/>
                  </a:lnTo>
                  <a:lnTo>
                    <a:pt x="1599719" y="6577336"/>
                  </a:lnTo>
                  <a:lnTo>
                    <a:pt x="1604268" y="6569572"/>
                  </a:lnTo>
                  <a:lnTo>
                    <a:pt x="1608842" y="6562324"/>
                  </a:lnTo>
                  <a:lnTo>
                    <a:pt x="1604023" y="6554963"/>
                  </a:lnTo>
                  <a:lnTo>
                    <a:pt x="1599267" y="6547185"/>
                  </a:lnTo>
                  <a:lnTo>
                    <a:pt x="1594312" y="6540847"/>
                  </a:lnTo>
                  <a:lnTo>
                    <a:pt x="1588895" y="6537802"/>
                  </a:lnTo>
                  <a:lnTo>
                    <a:pt x="1580888" y="6538608"/>
                  </a:lnTo>
                  <a:close/>
                </a:path>
                <a:path w="5288280" h="8138159">
                  <a:moveTo>
                    <a:pt x="1539811" y="6337202"/>
                  </a:moveTo>
                  <a:lnTo>
                    <a:pt x="1530239" y="6342539"/>
                  </a:lnTo>
                  <a:lnTo>
                    <a:pt x="1525399" y="6350779"/>
                  </a:lnTo>
                  <a:lnTo>
                    <a:pt x="1525675" y="6360238"/>
                  </a:lnTo>
                  <a:lnTo>
                    <a:pt x="1531448" y="6369231"/>
                  </a:lnTo>
                  <a:lnTo>
                    <a:pt x="1538724" y="6373971"/>
                  </a:lnTo>
                  <a:lnTo>
                    <a:pt x="1547595" y="6377024"/>
                  </a:lnTo>
                  <a:lnTo>
                    <a:pt x="1557162" y="6379341"/>
                  </a:lnTo>
                  <a:lnTo>
                    <a:pt x="1566524" y="6381875"/>
                  </a:lnTo>
                  <a:lnTo>
                    <a:pt x="1575379" y="6344672"/>
                  </a:lnTo>
                  <a:lnTo>
                    <a:pt x="1566217" y="6341911"/>
                  </a:lnTo>
                  <a:lnTo>
                    <a:pt x="1556962" y="6338790"/>
                  </a:lnTo>
                  <a:lnTo>
                    <a:pt x="1548024" y="6336742"/>
                  </a:lnTo>
                  <a:lnTo>
                    <a:pt x="1539811" y="6337202"/>
                  </a:lnTo>
                  <a:close/>
                </a:path>
                <a:path w="5288280" h="8138159">
                  <a:moveTo>
                    <a:pt x="993907" y="2799933"/>
                  </a:moveTo>
                  <a:lnTo>
                    <a:pt x="983184" y="2807216"/>
                  </a:lnTo>
                  <a:lnTo>
                    <a:pt x="975783" y="2818692"/>
                  </a:lnTo>
                  <a:lnTo>
                    <a:pt x="971389" y="2832957"/>
                  </a:lnTo>
                  <a:lnTo>
                    <a:pt x="976078" y="2848357"/>
                  </a:lnTo>
                  <a:lnTo>
                    <a:pt x="985112" y="2857879"/>
                  </a:lnTo>
                  <a:lnTo>
                    <a:pt x="997344" y="2862056"/>
                  </a:lnTo>
                  <a:lnTo>
                    <a:pt x="1011625" y="2861424"/>
                  </a:lnTo>
                  <a:lnTo>
                    <a:pt x="1020363" y="2858261"/>
                  </a:lnTo>
                  <a:lnTo>
                    <a:pt x="1029122" y="2852609"/>
                  </a:lnTo>
                  <a:lnTo>
                    <a:pt x="1036177" y="2845611"/>
                  </a:lnTo>
                  <a:lnTo>
                    <a:pt x="1039801" y="2838408"/>
                  </a:lnTo>
                  <a:lnTo>
                    <a:pt x="1039521" y="2823413"/>
                  </a:lnTo>
                  <a:lnTo>
                    <a:pt x="1033497" y="2811031"/>
                  </a:lnTo>
                  <a:lnTo>
                    <a:pt x="1022743" y="2802296"/>
                  </a:lnTo>
                  <a:lnTo>
                    <a:pt x="1008269" y="2798245"/>
                  </a:lnTo>
                  <a:lnTo>
                    <a:pt x="993907" y="2799933"/>
                  </a:lnTo>
                  <a:close/>
                </a:path>
                <a:path w="5288280" h="8138159">
                  <a:moveTo>
                    <a:pt x="1170679" y="3842334"/>
                  </a:moveTo>
                  <a:lnTo>
                    <a:pt x="1167233" y="3843563"/>
                  </a:lnTo>
                  <a:lnTo>
                    <a:pt x="1157943" y="3849094"/>
                  </a:lnTo>
                  <a:lnTo>
                    <a:pt x="1152826" y="3856456"/>
                  </a:lnTo>
                  <a:lnTo>
                    <a:pt x="1151612" y="3864949"/>
                  </a:lnTo>
                  <a:lnTo>
                    <a:pt x="1154035" y="3873871"/>
                  </a:lnTo>
                  <a:lnTo>
                    <a:pt x="1161374" y="3879951"/>
                  </a:lnTo>
                  <a:lnTo>
                    <a:pt x="1168264" y="3888857"/>
                  </a:lnTo>
                  <a:lnTo>
                    <a:pt x="1171374" y="3887680"/>
                  </a:lnTo>
                  <a:lnTo>
                    <a:pt x="1180774" y="3881938"/>
                  </a:lnTo>
                  <a:lnTo>
                    <a:pt x="1185891" y="3874254"/>
                  </a:lnTo>
                  <a:lnTo>
                    <a:pt x="1186604" y="3865000"/>
                  </a:lnTo>
                  <a:lnTo>
                    <a:pt x="1182791" y="3854552"/>
                  </a:lnTo>
                  <a:lnTo>
                    <a:pt x="1179870" y="3849501"/>
                  </a:lnTo>
                  <a:lnTo>
                    <a:pt x="1170679" y="3842334"/>
                  </a:lnTo>
                  <a:close/>
                </a:path>
                <a:path w="5288280" h="8138159">
                  <a:moveTo>
                    <a:pt x="1678720" y="7157354"/>
                  </a:moveTo>
                  <a:lnTo>
                    <a:pt x="1670118" y="7163116"/>
                  </a:lnTo>
                  <a:lnTo>
                    <a:pt x="1665558" y="7170254"/>
                  </a:lnTo>
                  <a:lnTo>
                    <a:pt x="1662546" y="7178823"/>
                  </a:lnTo>
                  <a:lnTo>
                    <a:pt x="1660204" y="7188018"/>
                  </a:lnTo>
                  <a:lnTo>
                    <a:pt x="1657657" y="7197028"/>
                  </a:lnTo>
                  <a:lnTo>
                    <a:pt x="1666904" y="7199864"/>
                  </a:lnTo>
                  <a:lnTo>
                    <a:pt x="1676316" y="7203032"/>
                  </a:lnTo>
                  <a:lnTo>
                    <a:pt x="1685039" y="7204882"/>
                  </a:lnTo>
                  <a:lnTo>
                    <a:pt x="1692223" y="7203754"/>
                  </a:lnTo>
                  <a:lnTo>
                    <a:pt x="1696824" y="7198532"/>
                  </a:lnTo>
                  <a:lnTo>
                    <a:pt x="1699975" y="7189786"/>
                  </a:lnTo>
                  <a:lnTo>
                    <a:pt x="1701307" y="7179827"/>
                  </a:lnTo>
                  <a:lnTo>
                    <a:pt x="1700458" y="7170960"/>
                  </a:lnTo>
                  <a:lnTo>
                    <a:pt x="1695455" y="7161630"/>
                  </a:lnTo>
                  <a:lnTo>
                    <a:pt x="1687687" y="7156977"/>
                  </a:lnTo>
                  <a:lnTo>
                    <a:pt x="1678720" y="7157354"/>
                  </a:lnTo>
                  <a:close/>
                </a:path>
                <a:path w="5288280" h="8138159">
                  <a:moveTo>
                    <a:pt x="1367026" y="3814283"/>
                  </a:moveTo>
                  <a:lnTo>
                    <a:pt x="1363136" y="3819025"/>
                  </a:lnTo>
                  <a:lnTo>
                    <a:pt x="1359299" y="3824104"/>
                  </a:lnTo>
                  <a:lnTo>
                    <a:pt x="1355342" y="3828857"/>
                  </a:lnTo>
                  <a:lnTo>
                    <a:pt x="1360003" y="3835928"/>
                  </a:lnTo>
                  <a:lnTo>
                    <a:pt x="1373977" y="3857270"/>
                  </a:lnTo>
                  <a:lnTo>
                    <a:pt x="1377968" y="3852511"/>
                  </a:lnTo>
                  <a:lnTo>
                    <a:pt x="1386170" y="3845715"/>
                  </a:lnTo>
                  <a:lnTo>
                    <a:pt x="1385011" y="3843142"/>
                  </a:lnTo>
                  <a:lnTo>
                    <a:pt x="1381235" y="3835588"/>
                  </a:lnTo>
                  <a:lnTo>
                    <a:pt x="1376720" y="3828344"/>
                  </a:lnTo>
                  <a:lnTo>
                    <a:pt x="1367026" y="3814283"/>
                  </a:lnTo>
                  <a:close/>
                </a:path>
                <a:path w="5288280" h="8138159">
                  <a:moveTo>
                    <a:pt x="1601709" y="3988553"/>
                  </a:moveTo>
                  <a:lnTo>
                    <a:pt x="1597613" y="3992639"/>
                  </a:lnTo>
                  <a:lnTo>
                    <a:pt x="1593569" y="3997061"/>
                  </a:lnTo>
                  <a:lnTo>
                    <a:pt x="1589406" y="4001158"/>
                  </a:lnTo>
                  <a:lnTo>
                    <a:pt x="1606414" y="4029481"/>
                  </a:lnTo>
                  <a:lnTo>
                    <a:pt x="1610491" y="4025054"/>
                  </a:lnTo>
                  <a:lnTo>
                    <a:pt x="1618832" y="4018924"/>
                  </a:lnTo>
                  <a:lnTo>
                    <a:pt x="1617960" y="4016650"/>
                  </a:lnTo>
                  <a:lnTo>
                    <a:pt x="1614560" y="4009296"/>
                  </a:lnTo>
                  <a:lnTo>
                    <a:pt x="1610473" y="4002243"/>
                  </a:lnTo>
                  <a:lnTo>
                    <a:pt x="1601709" y="3988553"/>
                  </a:lnTo>
                  <a:close/>
                </a:path>
                <a:path w="5288280" h="8138159">
                  <a:moveTo>
                    <a:pt x="1587910" y="3772396"/>
                  </a:moveTo>
                  <a:lnTo>
                    <a:pt x="1579781" y="3777265"/>
                  </a:lnTo>
                  <a:lnTo>
                    <a:pt x="1571247" y="3782069"/>
                  </a:lnTo>
                  <a:lnTo>
                    <a:pt x="1564192" y="3787158"/>
                  </a:lnTo>
                  <a:lnTo>
                    <a:pt x="1560503" y="3792880"/>
                  </a:lnTo>
                  <a:lnTo>
                    <a:pt x="1560941" y="3800926"/>
                  </a:lnTo>
                  <a:lnTo>
                    <a:pt x="1564418" y="3810173"/>
                  </a:lnTo>
                  <a:lnTo>
                    <a:pt x="1569837" y="3818340"/>
                  </a:lnTo>
                  <a:lnTo>
                    <a:pt x="1576100" y="3823147"/>
                  </a:lnTo>
                  <a:lnTo>
                    <a:pt x="1590668" y="3825424"/>
                  </a:lnTo>
                  <a:lnTo>
                    <a:pt x="1601771" y="3820755"/>
                  </a:lnTo>
                  <a:lnTo>
                    <a:pt x="1608791" y="3810657"/>
                  </a:lnTo>
                  <a:lnTo>
                    <a:pt x="1611110" y="3796648"/>
                  </a:lnTo>
                  <a:lnTo>
                    <a:pt x="1608551" y="3790513"/>
                  </a:lnTo>
                  <a:lnTo>
                    <a:pt x="1602497" y="3784441"/>
                  </a:lnTo>
                  <a:lnTo>
                    <a:pt x="1594891" y="3778360"/>
                  </a:lnTo>
                  <a:lnTo>
                    <a:pt x="1587910" y="3772396"/>
                  </a:lnTo>
                  <a:close/>
                </a:path>
                <a:path w="5288280" h="8138159">
                  <a:moveTo>
                    <a:pt x="1506058" y="3374765"/>
                  </a:moveTo>
                  <a:lnTo>
                    <a:pt x="1503260" y="3382236"/>
                  </a:lnTo>
                  <a:lnTo>
                    <a:pt x="1500474" y="3389803"/>
                  </a:lnTo>
                  <a:lnTo>
                    <a:pt x="1497705" y="3397431"/>
                  </a:lnTo>
                  <a:lnTo>
                    <a:pt x="1494956" y="3405088"/>
                  </a:lnTo>
                  <a:lnTo>
                    <a:pt x="1499710" y="3408475"/>
                  </a:lnTo>
                  <a:lnTo>
                    <a:pt x="1509255" y="3415930"/>
                  </a:lnTo>
                  <a:lnTo>
                    <a:pt x="1515325" y="3400601"/>
                  </a:lnTo>
                  <a:lnTo>
                    <a:pt x="1518018" y="3392861"/>
                  </a:lnTo>
                  <a:lnTo>
                    <a:pt x="1519984" y="3384977"/>
                  </a:lnTo>
                  <a:lnTo>
                    <a:pt x="1520452" y="3382493"/>
                  </a:lnTo>
                  <a:lnTo>
                    <a:pt x="1510945" y="3378130"/>
                  </a:lnTo>
                  <a:lnTo>
                    <a:pt x="1506058" y="3374765"/>
                  </a:lnTo>
                  <a:close/>
                </a:path>
                <a:path w="5288280" h="8138159">
                  <a:moveTo>
                    <a:pt x="1841427" y="5431816"/>
                  </a:moveTo>
                  <a:lnTo>
                    <a:pt x="1830536" y="5436969"/>
                  </a:lnTo>
                  <a:lnTo>
                    <a:pt x="1824143" y="5447569"/>
                  </a:lnTo>
                  <a:lnTo>
                    <a:pt x="1822657" y="5461961"/>
                  </a:lnTo>
                  <a:lnTo>
                    <a:pt x="1825440" y="5468129"/>
                  </a:lnTo>
                  <a:lnTo>
                    <a:pt x="1831563" y="5474063"/>
                  </a:lnTo>
                  <a:lnTo>
                    <a:pt x="1839119" y="5479901"/>
                  </a:lnTo>
                  <a:lnTo>
                    <a:pt x="1846201" y="5485781"/>
                  </a:lnTo>
                  <a:lnTo>
                    <a:pt x="1853981" y="5480405"/>
                  </a:lnTo>
                  <a:lnTo>
                    <a:pt x="1862150" y="5475109"/>
                  </a:lnTo>
                  <a:lnTo>
                    <a:pt x="1868904" y="5469532"/>
                  </a:lnTo>
                  <a:lnTo>
                    <a:pt x="1872438" y="5463311"/>
                  </a:lnTo>
                  <a:lnTo>
                    <a:pt x="1871870" y="5455378"/>
                  </a:lnTo>
                  <a:lnTo>
                    <a:pt x="1868235" y="5446339"/>
                  </a:lnTo>
                  <a:lnTo>
                    <a:pt x="1862693" y="5438399"/>
                  </a:lnTo>
                  <a:lnTo>
                    <a:pt x="1856406" y="5433766"/>
                  </a:lnTo>
                  <a:lnTo>
                    <a:pt x="1841427" y="5431816"/>
                  </a:lnTo>
                  <a:close/>
                </a:path>
                <a:path w="5288280" h="8138159">
                  <a:moveTo>
                    <a:pt x="1554103" y="3566012"/>
                  </a:moveTo>
                  <a:lnTo>
                    <a:pt x="1540567" y="3569766"/>
                  </a:lnTo>
                  <a:lnTo>
                    <a:pt x="1535813" y="3574790"/>
                  </a:lnTo>
                  <a:lnTo>
                    <a:pt x="1532562" y="3582773"/>
                  </a:lnTo>
                  <a:lnTo>
                    <a:pt x="1529966" y="3592010"/>
                  </a:lnTo>
                  <a:lnTo>
                    <a:pt x="1527173" y="3600793"/>
                  </a:lnTo>
                  <a:lnTo>
                    <a:pt x="1534422" y="3613570"/>
                  </a:lnTo>
                  <a:lnTo>
                    <a:pt x="1543898" y="3621930"/>
                  </a:lnTo>
                  <a:lnTo>
                    <a:pt x="1555464" y="3624538"/>
                  </a:lnTo>
                  <a:lnTo>
                    <a:pt x="1568986" y="3620060"/>
                  </a:lnTo>
                  <a:lnTo>
                    <a:pt x="1574865" y="3614618"/>
                  </a:lnTo>
                  <a:lnTo>
                    <a:pt x="1579594" y="3606257"/>
                  </a:lnTo>
                  <a:lnTo>
                    <a:pt x="1582343" y="3597045"/>
                  </a:lnTo>
                  <a:lnTo>
                    <a:pt x="1582279" y="3589048"/>
                  </a:lnTo>
                  <a:lnTo>
                    <a:pt x="1576161" y="3576336"/>
                  </a:lnTo>
                  <a:lnTo>
                    <a:pt x="1566369" y="3568430"/>
                  </a:lnTo>
                  <a:lnTo>
                    <a:pt x="1554103" y="3566012"/>
                  </a:lnTo>
                  <a:close/>
                </a:path>
                <a:path w="5288280" h="8138159">
                  <a:moveTo>
                    <a:pt x="1698154" y="4600838"/>
                  </a:moveTo>
                  <a:lnTo>
                    <a:pt x="1694868" y="4610361"/>
                  </a:lnTo>
                  <a:lnTo>
                    <a:pt x="1691190" y="4620009"/>
                  </a:lnTo>
                  <a:lnTo>
                    <a:pt x="1688890" y="4628925"/>
                  </a:lnTo>
                  <a:lnTo>
                    <a:pt x="1689739" y="4636250"/>
                  </a:lnTo>
                  <a:lnTo>
                    <a:pt x="1694995" y="4641231"/>
                  </a:lnTo>
                  <a:lnTo>
                    <a:pt x="1703915" y="4644830"/>
                  </a:lnTo>
                  <a:lnTo>
                    <a:pt x="1714158" y="4646607"/>
                  </a:lnTo>
                  <a:lnTo>
                    <a:pt x="1723384" y="4646123"/>
                  </a:lnTo>
                  <a:lnTo>
                    <a:pt x="1732948" y="4641490"/>
                  </a:lnTo>
                  <a:lnTo>
                    <a:pt x="1737728" y="4634058"/>
                  </a:lnTo>
                  <a:lnTo>
                    <a:pt x="1737942" y="4624759"/>
                  </a:lnTo>
                  <a:lnTo>
                    <a:pt x="1733806" y="4614528"/>
                  </a:lnTo>
                  <a:lnTo>
                    <a:pt x="1698154" y="4600838"/>
                  </a:lnTo>
                  <a:close/>
                </a:path>
                <a:path w="5288280" h="8138159">
                  <a:moveTo>
                    <a:pt x="1730076" y="4829889"/>
                  </a:moveTo>
                  <a:lnTo>
                    <a:pt x="1721440" y="4839611"/>
                  </a:lnTo>
                  <a:lnTo>
                    <a:pt x="1722330" y="4841779"/>
                  </a:lnTo>
                  <a:lnTo>
                    <a:pt x="1725671" y="4848805"/>
                  </a:lnTo>
                  <a:lnTo>
                    <a:pt x="1729661" y="4855552"/>
                  </a:lnTo>
                  <a:lnTo>
                    <a:pt x="1738273" y="4868789"/>
                  </a:lnTo>
                  <a:lnTo>
                    <a:pt x="1742297" y="4864680"/>
                  </a:lnTo>
                  <a:lnTo>
                    <a:pt x="1748383" y="4861245"/>
                  </a:lnTo>
                  <a:lnTo>
                    <a:pt x="1749988" y="4856379"/>
                  </a:lnTo>
                  <a:lnTo>
                    <a:pt x="1751529" y="4846499"/>
                  </a:lnTo>
                  <a:lnTo>
                    <a:pt x="1749192" y="4838589"/>
                  </a:lnTo>
                  <a:lnTo>
                    <a:pt x="1743167" y="4833053"/>
                  </a:lnTo>
                  <a:lnTo>
                    <a:pt x="1733641" y="4830294"/>
                  </a:lnTo>
                  <a:lnTo>
                    <a:pt x="1730076" y="4829889"/>
                  </a:lnTo>
                  <a:close/>
                </a:path>
                <a:path w="5288280" h="8138159">
                  <a:moveTo>
                    <a:pt x="1803071" y="5227738"/>
                  </a:moveTo>
                  <a:lnTo>
                    <a:pt x="1798027" y="5231207"/>
                  </a:lnTo>
                  <a:lnTo>
                    <a:pt x="1793710" y="5237923"/>
                  </a:lnTo>
                  <a:lnTo>
                    <a:pt x="1789704" y="5246043"/>
                  </a:lnTo>
                  <a:lnTo>
                    <a:pt x="1785591" y="5253725"/>
                  </a:lnTo>
                  <a:lnTo>
                    <a:pt x="1791018" y="5260686"/>
                  </a:lnTo>
                  <a:lnTo>
                    <a:pt x="1796534" y="5268175"/>
                  </a:lnTo>
                  <a:lnTo>
                    <a:pt x="1801777" y="5274003"/>
                  </a:lnTo>
                  <a:lnTo>
                    <a:pt x="1833764" y="5239954"/>
                  </a:lnTo>
                  <a:lnTo>
                    <a:pt x="1827866" y="5230619"/>
                  </a:lnTo>
                  <a:lnTo>
                    <a:pt x="1816883" y="5226737"/>
                  </a:lnTo>
                  <a:lnTo>
                    <a:pt x="1803071" y="5227738"/>
                  </a:lnTo>
                  <a:close/>
                </a:path>
                <a:path w="5288280" h="8138159">
                  <a:moveTo>
                    <a:pt x="1633755" y="4193238"/>
                  </a:moveTo>
                  <a:lnTo>
                    <a:pt x="1629659" y="4197324"/>
                  </a:lnTo>
                  <a:lnTo>
                    <a:pt x="1625577" y="4201063"/>
                  </a:lnTo>
                  <a:lnTo>
                    <a:pt x="1621448" y="4205155"/>
                  </a:lnTo>
                  <a:lnTo>
                    <a:pt x="1638331" y="4232465"/>
                  </a:lnTo>
                  <a:lnTo>
                    <a:pt x="1642427" y="4228379"/>
                  </a:lnTo>
                  <a:lnTo>
                    <a:pt x="1650754" y="4222596"/>
                  </a:lnTo>
                  <a:lnTo>
                    <a:pt x="1649882" y="4220322"/>
                  </a:lnTo>
                  <a:lnTo>
                    <a:pt x="1646460" y="4213229"/>
                  </a:lnTo>
                  <a:lnTo>
                    <a:pt x="1642407" y="4206429"/>
                  </a:lnTo>
                  <a:lnTo>
                    <a:pt x="1633755" y="4193238"/>
                  </a:lnTo>
                  <a:close/>
                </a:path>
                <a:path w="5288280" h="8138159">
                  <a:moveTo>
                    <a:pt x="1274619" y="1901493"/>
                  </a:moveTo>
                  <a:lnTo>
                    <a:pt x="1264204" y="1907098"/>
                  </a:lnTo>
                  <a:lnTo>
                    <a:pt x="1258520" y="1915706"/>
                  </a:lnTo>
                  <a:lnTo>
                    <a:pt x="1256452" y="1924586"/>
                  </a:lnTo>
                  <a:lnTo>
                    <a:pt x="1259550" y="1945998"/>
                  </a:lnTo>
                  <a:lnTo>
                    <a:pt x="1266581" y="1961306"/>
                  </a:lnTo>
                  <a:lnTo>
                    <a:pt x="1277101" y="1971030"/>
                  </a:lnTo>
                  <a:lnTo>
                    <a:pt x="1290662" y="1975692"/>
                  </a:lnTo>
                  <a:lnTo>
                    <a:pt x="1306466" y="1974935"/>
                  </a:lnTo>
                  <a:lnTo>
                    <a:pt x="1317904" y="1967889"/>
                  </a:lnTo>
                  <a:lnTo>
                    <a:pt x="1324735" y="1956013"/>
                  </a:lnTo>
                  <a:lnTo>
                    <a:pt x="1326719" y="1940765"/>
                  </a:lnTo>
                  <a:lnTo>
                    <a:pt x="1323749" y="1926391"/>
                  </a:lnTo>
                  <a:lnTo>
                    <a:pt x="1316239" y="1914861"/>
                  </a:lnTo>
                  <a:lnTo>
                    <a:pt x="1305011" y="1906496"/>
                  </a:lnTo>
                  <a:lnTo>
                    <a:pt x="1290884" y="1901621"/>
                  </a:lnTo>
                  <a:lnTo>
                    <a:pt x="1274619" y="1901493"/>
                  </a:lnTo>
                  <a:close/>
                </a:path>
                <a:path w="5288280" h="8138159">
                  <a:moveTo>
                    <a:pt x="1665409" y="4417957"/>
                  </a:moveTo>
                  <a:lnTo>
                    <a:pt x="1656724" y="4427584"/>
                  </a:lnTo>
                  <a:lnTo>
                    <a:pt x="1657630" y="4429853"/>
                  </a:lnTo>
                  <a:lnTo>
                    <a:pt x="1660971" y="4436910"/>
                  </a:lnTo>
                  <a:lnTo>
                    <a:pt x="1664946" y="4443641"/>
                  </a:lnTo>
                  <a:lnTo>
                    <a:pt x="1669245" y="4450257"/>
                  </a:lnTo>
                  <a:lnTo>
                    <a:pt x="1673555" y="4456969"/>
                  </a:lnTo>
                  <a:lnTo>
                    <a:pt x="1677652" y="4452882"/>
                  </a:lnTo>
                  <a:lnTo>
                    <a:pt x="1683696" y="4449179"/>
                  </a:lnTo>
                  <a:lnTo>
                    <a:pt x="1685322" y="4444447"/>
                  </a:lnTo>
                  <a:lnTo>
                    <a:pt x="1686860" y="4434462"/>
                  </a:lnTo>
                  <a:lnTo>
                    <a:pt x="1684516" y="4426538"/>
                  </a:lnTo>
                  <a:lnTo>
                    <a:pt x="1678482" y="4421066"/>
                  </a:lnTo>
                  <a:lnTo>
                    <a:pt x="1668951" y="4418434"/>
                  </a:lnTo>
                  <a:lnTo>
                    <a:pt x="1665409" y="4417957"/>
                  </a:lnTo>
                  <a:close/>
                </a:path>
                <a:path w="5288280" h="8138159">
                  <a:moveTo>
                    <a:pt x="1861766" y="5645807"/>
                  </a:moveTo>
                  <a:lnTo>
                    <a:pt x="1853609" y="5654421"/>
                  </a:lnTo>
                  <a:lnTo>
                    <a:pt x="1849478" y="5658720"/>
                  </a:lnTo>
                  <a:lnTo>
                    <a:pt x="1866512" y="5687211"/>
                  </a:lnTo>
                  <a:lnTo>
                    <a:pt x="1870622" y="5682778"/>
                  </a:lnTo>
                  <a:lnTo>
                    <a:pt x="1879008" y="5676711"/>
                  </a:lnTo>
                  <a:lnTo>
                    <a:pt x="1878065" y="5674207"/>
                  </a:lnTo>
                  <a:lnTo>
                    <a:pt x="1874680" y="5666855"/>
                  </a:lnTo>
                  <a:lnTo>
                    <a:pt x="1870585" y="5659760"/>
                  </a:lnTo>
                  <a:lnTo>
                    <a:pt x="1866156" y="5652788"/>
                  </a:lnTo>
                  <a:lnTo>
                    <a:pt x="1861766" y="5645807"/>
                  </a:lnTo>
                  <a:close/>
                </a:path>
                <a:path w="5288280" h="8138159">
                  <a:moveTo>
                    <a:pt x="1764706" y="5033101"/>
                  </a:moveTo>
                  <a:lnTo>
                    <a:pt x="1760678" y="5037624"/>
                  </a:lnTo>
                  <a:lnTo>
                    <a:pt x="1752462" y="5044113"/>
                  </a:lnTo>
                  <a:lnTo>
                    <a:pt x="1753540" y="5046389"/>
                  </a:lnTo>
                  <a:lnTo>
                    <a:pt x="1757277" y="5053454"/>
                  </a:lnTo>
                  <a:lnTo>
                    <a:pt x="1761696" y="5060192"/>
                  </a:lnTo>
                  <a:lnTo>
                    <a:pt x="1771196" y="5073371"/>
                  </a:lnTo>
                  <a:lnTo>
                    <a:pt x="1774940" y="5068789"/>
                  </a:lnTo>
                  <a:lnTo>
                    <a:pt x="1782736" y="5062469"/>
                  </a:lnTo>
                  <a:lnTo>
                    <a:pt x="1781683" y="5059914"/>
                  </a:lnTo>
                  <a:lnTo>
                    <a:pt x="1778139" y="5052906"/>
                  </a:lnTo>
                  <a:lnTo>
                    <a:pt x="1773881" y="5046206"/>
                  </a:lnTo>
                  <a:lnTo>
                    <a:pt x="1769280" y="5039657"/>
                  </a:lnTo>
                  <a:lnTo>
                    <a:pt x="1764706" y="5033101"/>
                  </a:lnTo>
                  <a:close/>
                </a:path>
                <a:path w="5288280" h="8138159">
                  <a:moveTo>
                    <a:pt x="1757307" y="5562883"/>
                  </a:moveTo>
                  <a:lnTo>
                    <a:pt x="1754845" y="5563821"/>
                  </a:lnTo>
                  <a:lnTo>
                    <a:pt x="1747472" y="5567206"/>
                  </a:lnTo>
                  <a:lnTo>
                    <a:pt x="1740368" y="5571292"/>
                  </a:lnTo>
                  <a:lnTo>
                    <a:pt x="1726439" y="5580123"/>
                  </a:lnTo>
                  <a:lnTo>
                    <a:pt x="1730857" y="5584217"/>
                  </a:lnTo>
                  <a:lnTo>
                    <a:pt x="1736904" y="5592565"/>
                  </a:lnTo>
                  <a:lnTo>
                    <a:pt x="1739439" y="5591651"/>
                  </a:lnTo>
                  <a:lnTo>
                    <a:pt x="1746754" y="5588315"/>
                  </a:lnTo>
                  <a:lnTo>
                    <a:pt x="1753825" y="5584259"/>
                  </a:lnTo>
                  <a:lnTo>
                    <a:pt x="1767760" y="5575465"/>
                  </a:lnTo>
                  <a:lnTo>
                    <a:pt x="1763370" y="5571333"/>
                  </a:lnTo>
                  <a:lnTo>
                    <a:pt x="1757307" y="5562883"/>
                  </a:lnTo>
                  <a:close/>
                </a:path>
                <a:path w="5288280" h="8138159">
                  <a:moveTo>
                    <a:pt x="1726022" y="5360868"/>
                  </a:moveTo>
                  <a:lnTo>
                    <a:pt x="1723527" y="5361811"/>
                  </a:lnTo>
                  <a:lnTo>
                    <a:pt x="1716040" y="5365096"/>
                  </a:lnTo>
                  <a:lnTo>
                    <a:pt x="1708824" y="5369098"/>
                  </a:lnTo>
                  <a:lnTo>
                    <a:pt x="1694622" y="5377778"/>
                  </a:lnTo>
                  <a:lnTo>
                    <a:pt x="1698900" y="5382066"/>
                  </a:lnTo>
                  <a:lnTo>
                    <a:pt x="1704816" y="5390676"/>
                  </a:lnTo>
                  <a:lnTo>
                    <a:pt x="1707216" y="5389783"/>
                  </a:lnTo>
                  <a:lnTo>
                    <a:pt x="1714733" y="5386459"/>
                  </a:lnTo>
                  <a:lnTo>
                    <a:pt x="1721997" y="5382441"/>
                  </a:lnTo>
                  <a:lnTo>
                    <a:pt x="1736283" y="5373756"/>
                  </a:lnTo>
                  <a:lnTo>
                    <a:pt x="1731916" y="5369551"/>
                  </a:lnTo>
                  <a:lnTo>
                    <a:pt x="1726022" y="5360868"/>
                  </a:lnTo>
                  <a:close/>
                </a:path>
                <a:path w="5288280" h="8138159">
                  <a:moveTo>
                    <a:pt x="2065864" y="7626776"/>
                  </a:moveTo>
                  <a:lnTo>
                    <a:pt x="2055219" y="7632277"/>
                  </a:lnTo>
                  <a:lnTo>
                    <a:pt x="2049002" y="7642862"/>
                  </a:lnTo>
                  <a:lnTo>
                    <a:pt x="2047675" y="7657053"/>
                  </a:lnTo>
                  <a:lnTo>
                    <a:pt x="2050537" y="7662489"/>
                  </a:lnTo>
                  <a:lnTo>
                    <a:pt x="2056862" y="7667639"/>
                  </a:lnTo>
                  <a:lnTo>
                    <a:pt x="2064675" y="7672671"/>
                  </a:lnTo>
                  <a:lnTo>
                    <a:pt x="2072001" y="7677755"/>
                  </a:lnTo>
                  <a:lnTo>
                    <a:pt x="2079554" y="7672597"/>
                  </a:lnTo>
                  <a:lnTo>
                    <a:pt x="2087522" y="7667477"/>
                  </a:lnTo>
                  <a:lnTo>
                    <a:pt x="2094020" y="7662136"/>
                  </a:lnTo>
                  <a:lnTo>
                    <a:pt x="2097163" y="7656314"/>
                  </a:lnTo>
                  <a:lnTo>
                    <a:pt x="2096249" y="7648446"/>
                  </a:lnTo>
                  <a:lnTo>
                    <a:pt x="2092376" y="7639645"/>
                  </a:lnTo>
                  <a:lnTo>
                    <a:pt x="2086724" y="7632059"/>
                  </a:lnTo>
                  <a:lnTo>
                    <a:pt x="2080474" y="7627837"/>
                  </a:lnTo>
                  <a:lnTo>
                    <a:pt x="2065864" y="7626776"/>
                  </a:lnTo>
                  <a:close/>
                </a:path>
                <a:path w="5288280" h="8138159">
                  <a:moveTo>
                    <a:pt x="1777961" y="5771319"/>
                  </a:moveTo>
                  <a:lnTo>
                    <a:pt x="1771965" y="5773758"/>
                  </a:lnTo>
                  <a:lnTo>
                    <a:pt x="1766075" y="5779438"/>
                  </a:lnTo>
                  <a:lnTo>
                    <a:pt x="1760229" y="5786512"/>
                  </a:lnTo>
                  <a:lnTo>
                    <a:pt x="1754368" y="5793134"/>
                  </a:lnTo>
                  <a:lnTo>
                    <a:pt x="1759150" y="5800991"/>
                  </a:lnTo>
                  <a:lnTo>
                    <a:pt x="1763839" y="5809218"/>
                  </a:lnTo>
                  <a:lnTo>
                    <a:pt x="1768874" y="5816087"/>
                  </a:lnTo>
                  <a:lnTo>
                    <a:pt x="1774697" y="5819869"/>
                  </a:lnTo>
                  <a:lnTo>
                    <a:pt x="1782057" y="5819498"/>
                  </a:lnTo>
                  <a:lnTo>
                    <a:pt x="1790656" y="5816073"/>
                  </a:lnTo>
                  <a:lnTo>
                    <a:pt x="1798373" y="5810721"/>
                  </a:lnTo>
                  <a:lnTo>
                    <a:pt x="1803088" y="5804567"/>
                  </a:lnTo>
                  <a:lnTo>
                    <a:pt x="1805617" y="5790456"/>
                  </a:lnTo>
                  <a:lnTo>
                    <a:pt x="1801266" y="5779853"/>
                  </a:lnTo>
                  <a:lnTo>
                    <a:pt x="1791544" y="5773294"/>
                  </a:lnTo>
                  <a:lnTo>
                    <a:pt x="1777961" y="5771319"/>
                  </a:lnTo>
                  <a:close/>
                </a:path>
                <a:path w="5288280" h="8138159">
                  <a:moveTo>
                    <a:pt x="1647399" y="4931449"/>
                  </a:moveTo>
                  <a:lnTo>
                    <a:pt x="1638714" y="4935133"/>
                  </a:lnTo>
                  <a:lnTo>
                    <a:pt x="1631137" y="4940632"/>
                  </a:lnTo>
                  <a:lnTo>
                    <a:pt x="1626765" y="4946822"/>
                  </a:lnTo>
                  <a:lnTo>
                    <a:pt x="1625106" y="4961273"/>
                  </a:lnTo>
                  <a:lnTo>
                    <a:pt x="1630125" y="4971876"/>
                  </a:lnTo>
                  <a:lnTo>
                    <a:pt x="1640350" y="4978118"/>
                  </a:lnTo>
                  <a:lnTo>
                    <a:pt x="1654306" y="4979485"/>
                  </a:lnTo>
                  <a:lnTo>
                    <a:pt x="1660045" y="4976708"/>
                  </a:lnTo>
                  <a:lnTo>
                    <a:pt x="1665526" y="4970618"/>
                  </a:lnTo>
                  <a:lnTo>
                    <a:pt x="1670905" y="4963104"/>
                  </a:lnTo>
                  <a:lnTo>
                    <a:pt x="1676341" y="4956055"/>
                  </a:lnTo>
                  <a:lnTo>
                    <a:pt x="1671246" y="4948498"/>
                  </a:lnTo>
                  <a:lnTo>
                    <a:pt x="1666213" y="4940538"/>
                  </a:lnTo>
                  <a:lnTo>
                    <a:pt x="1660933" y="4933998"/>
                  </a:lnTo>
                  <a:lnTo>
                    <a:pt x="1655097" y="4930703"/>
                  </a:lnTo>
                  <a:lnTo>
                    <a:pt x="1647399" y="4931449"/>
                  </a:lnTo>
                  <a:close/>
                </a:path>
                <a:path w="5288280" h="8138159">
                  <a:moveTo>
                    <a:pt x="1614587" y="4728964"/>
                  </a:moveTo>
                  <a:lnTo>
                    <a:pt x="1608638" y="4731302"/>
                  </a:lnTo>
                  <a:lnTo>
                    <a:pt x="1602779" y="4737145"/>
                  </a:lnTo>
                  <a:lnTo>
                    <a:pt x="1596947" y="4744473"/>
                  </a:lnTo>
                  <a:lnTo>
                    <a:pt x="1591101" y="4751245"/>
                  </a:lnTo>
                  <a:lnTo>
                    <a:pt x="1595802" y="4759261"/>
                  </a:lnTo>
                  <a:lnTo>
                    <a:pt x="1600416" y="4767647"/>
                  </a:lnTo>
                  <a:lnTo>
                    <a:pt x="1605394" y="4774619"/>
                  </a:lnTo>
                  <a:lnTo>
                    <a:pt x="1611187" y="4778397"/>
                  </a:lnTo>
                  <a:lnTo>
                    <a:pt x="1618641" y="4778072"/>
                  </a:lnTo>
                  <a:lnTo>
                    <a:pt x="1627353" y="4774612"/>
                  </a:lnTo>
                  <a:lnTo>
                    <a:pt x="1635149" y="4769165"/>
                  </a:lnTo>
                  <a:lnTo>
                    <a:pt x="1639853" y="4762880"/>
                  </a:lnTo>
                  <a:lnTo>
                    <a:pt x="1642229" y="4748840"/>
                  </a:lnTo>
                  <a:lnTo>
                    <a:pt x="1637899" y="4738043"/>
                  </a:lnTo>
                  <a:lnTo>
                    <a:pt x="1628239" y="4731192"/>
                  </a:lnTo>
                  <a:lnTo>
                    <a:pt x="1614587" y="4728964"/>
                  </a:lnTo>
                  <a:close/>
                </a:path>
                <a:path w="5288280" h="8138159">
                  <a:moveTo>
                    <a:pt x="1809058" y="5974982"/>
                  </a:moveTo>
                  <a:lnTo>
                    <a:pt x="1803290" y="5977772"/>
                  </a:lnTo>
                  <a:lnTo>
                    <a:pt x="1797790" y="5983926"/>
                  </a:lnTo>
                  <a:lnTo>
                    <a:pt x="1792407" y="5991526"/>
                  </a:lnTo>
                  <a:lnTo>
                    <a:pt x="1786992" y="5998658"/>
                  </a:lnTo>
                  <a:lnTo>
                    <a:pt x="1792067" y="6006186"/>
                  </a:lnTo>
                  <a:lnTo>
                    <a:pt x="1797088" y="6014106"/>
                  </a:lnTo>
                  <a:lnTo>
                    <a:pt x="1802349" y="6020601"/>
                  </a:lnTo>
                  <a:lnTo>
                    <a:pt x="1808143" y="6023852"/>
                  </a:lnTo>
                  <a:lnTo>
                    <a:pt x="1815910" y="6023112"/>
                  </a:lnTo>
                  <a:lnTo>
                    <a:pt x="1824640" y="6019464"/>
                  </a:lnTo>
                  <a:lnTo>
                    <a:pt x="1832220" y="6014021"/>
                  </a:lnTo>
                  <a:lnTo>
                    <a:pt x="1836535" y="6007896"/>
                  </a:lnTo>
                  <a:lnTo>
                    <a:pt x="1838064" y="5993559"/>
                  </a:lnTo>
                  <a:lnTo>
                    <a:pt x="1833124" y="5982845"/>
                  </a:lnTo>
                  <a:lnTo>
                    <a:pt x="1823020" y="5976429"/>
                  </a:lnTo>
                  <a:lnTo>
                    <a:pt x="1809058" y="5974982"/>
                  </a:lnTo>
                  <a:close/>
                </a:path>
                <a:path w="5288280" h="8138159">
                  <a:moveTo>
                    <a:pt x="992094" y="783090"/>
                  </a:moveTo>
                  <a:lnTo>
                    <a:pt x="981467" y="788653"/>
                  </a:lnTo>
                  <a:lnTo>
                    <a:pt x="975246" y="799207"/>
                  </a:lnTo>
                  <a:lnTo>
                    <a:pt x="973883" y="813259"/>
                  </a:lnTo>
                  <a:lnTo>
                    <a:pt x="976749" y="818717"/>
                  </a:lnTo>
                  <a:lnTo>
                    <a:pt x="983088" y="823954"/>
                  </a:lnTo>
                  <a:lnTo>
                    <a:pt x="990916" y="829085"/>
                  </a:lnTo>
                  <a:lnTo>
                    <a:pt x="998251" y="834230"/>
                  </a:lnTo>
                  <a:lnTo>
                    <a:pt x="1005785" y="828948"/>
                  </a:lnTo>
                  <a:lnTo>
                    <a:pt x="1013747" y="823792"/>
                  </a:lnTo>
                  <a:lnTo>
                    <a:pt x="1020249" y="818478"/>
                  </a:lnTo>
                  <a:lnTo>
                    <a:pt x="1023403" y="812721"/>
                  </a:lnTo>
                  <a:lnTo>
                    <a:pt x="1022469" y="804727"/>
                  </a:lnTo>
                  <a:lnTo>
                    <a:pt x="1018588" y="795872"/>
                  </a:lnTo>
                  <a:lnTo>
                    <a:pt x="1012932" y="788263"/>
                  </a:lnTo>
                  <a:lnTo>
                    <a:pt x="1006677" y="784009"/>
                  </a:lnTo>
                  <a:lnTo>
                    <a:pt x="992094" y="783090"/>
                  </a:lnTo>
                  <a:close/>
                </a:path>
                <a:path w="5288280" h="8138159">
                  <a:moveTo>
                    <a:pt x="1331502" y="2873446"/>
                  </a:moveTo>
                  <a:lnTo>
                    <a:pt x="1323837" y="2875026"/>
                  </a:lnTo>
                  <a:lnTo>
                    <a:pt x="1308487" y="2878898"/>
                  </a:lnTo>
                  <a:lnTo>
                    <a:pt x="1313248" y="2886109"/>
                  </a:lnTo>
                  <a:lnTo>
                    <a:pt x="1317868" y="2893567"/>
                  </a:lnTo>
                  <a:lnTo>
                    <a:pt x="1322900" y="2900122"/>
                  </a:lnTo>
                  <a:lnTo>
                    <a:pt x="1328897" y="2904621"/>
                  </a:lnTo>
                  <a:lnTo>
                    <a:pt x="1337830" y="2906373"/>
                  </a:lnTo>
                  <a:lnTo>
                    <a:pt x="1344593" y="2903364"/>
                  </a:lnTo>
                  <a:lnTo>
                    <a:pt x="1348549" y="2896405"/>
                  </a:lnTo>
                  <a:lnTo>
                    <a:pt x="1349057" y="2886307"/>
                  </a:lnTo>
                  <a:lnTo>
                    <a:pt x="1348400" y="2881244"/>
                  </a:lnTo>
                  <a:lnTo>
                    <a:pt x="1342501" y="2872528"/>
                  </a:lnTo>
                  <a:lnTo>
                    <a:pt x="1339199" y="2872702"/>
                  </a:lnTo>
                  <a:lnTo>
                    <a:pt x="1331502" y="2873446"/>
                  </a:lnTo>
                  <a:close/>
                </a:path>
                <a:path w="5288280" h="8138159">
                  <a:moveTo>
                    <a:pt x="2117236" y="7852512"/>
                  </a:moveTo>
                  <a:lnTo>
                    <a:pt x="2114808" y="7853444"/>
                  </a:lnTo>
                  <a:lnTo>
                    <a:pt x="2107436" y="7856835"/>
                  </a:lnTo>
                  <a:lnTo>
                    <a:pt x="2100329" y="7860930"/>
                  </a:lnTo>
                  <a:lnTo>
                    <a:pt x="2086369" y="7869756"/>
                  </a:lnTo>
                  <a:lnTo>
                    <a:pt x="2090726" y="7873893"/>
                  </a:lnTo>
                  <a:lnTo>
                    <a:pt x="2096827" y="7882368"/>
                  </a:lnTo>
                  <a:lnTo>
                    <a:pt x="2099291" y="7881444"/>
                  </a:lnTo>
                  <a:lnTo>
                    <a:pt x="2106648" y="7878054"/>
                  </a:lnTo>
                  <a:lnTo>
                    <a:pt x="2113756" y="7873950"/>
                  </a:lnTo>
                  <a:lnTo>
                    <a:pt x="2127722" y="7865082"/>
                  </a:lnTo>
                  <a:lnTo>
                    <a:pt x="2123292" y="7860915"/>
                  </a:lnTo>
                  <a:lnTo>
                    <a:pt x="2117236" y="7852512"/>
                  </a:lnTo>
                  <a:close/>
                </a:path>
                <a:path w="5288280" h="8138159">
                  <a:moveTo>
                    <a:pt x="1354329" y="3071088"/>
                  </a:moveTo>
                  <a:lnTo>
                    <a:pt x="1348409" y="3073571"/>
                  </a:lnTo>
                  <a:lnTo>
                    <a:pt x="1342568" y="3079433"/>
                  </a:lnTo>
                  <a:lnTo>
                    <a:pt x="1336766" y="3086773"/>
                  </a:lnTo>
                  <a:lnTo>
                    <a:pt x="1330963" y="3093693"/>
                  </a:lnTo>
                  <a:lnTo>
                    <a:pt x="1335599" y="3101521"/>
                  </a:lnTo>
                  <a:lnTo>
                    <a:pt x="1340181" y="3109809"/>
                  </a:lnTo>
                  <a:lnTo>
                    <a:pt x="1345137" y="3116747"/>
                  </a:lnTo>
                  <a:lnTo>
                    <a:pt x="1350895" y="3120525"/>
                  </a:lnTo>
                  <a:lnTo>
                    <a:pt x="1358388" y="3120199"/>
                  </a:lnTo>
                  <a:lnTo>
                    <a:pt x="1367127" y="3116773"/>
                  </a:lnTo>
                  <a:lnTo>
                    <a:pt x="1374946" y="3111425"/>
                  </a:lnTo>
                  <a:lnTo>
                    <a:pt x="1379681" y="3105334"/>
                  </a:lnTo>
                  <a:lnTo>
                    <a:pt x="1382007" y="3091103"/>
                  </a:lnTo>
                  <a:lnTo>
                    <a:pt x="1377657" y="3080212"/>
                  </a:lnTo>
                  <a:lnTo>
                    <a:pt x="1367982" y="3073320"/>
                  </a:lnTo>
                  <a:lnTo>
                    <a:pt x="1354329" y="3071088"/>
                  </a:lnTo>
                  <a:close/>
                </a:path>
                <a:path w="5288280" h="8138159">
                  <a:moveTo>
                    <a:pt x="967842" y="612414"/>
                  </a:moveTo>
                  <a:lnTo>
                    <a:pt x="960505" y="613565"/>
                  </a:lnTo>
                  <a:lnTo>
                    <a:pt x="960234" y="622561"/>
                  </a:lnTo>
                  <a:lnTo>
                    <a:pt x="959230" y="627540"/>
                  </a:lnTo>
                  <a:lnTo>
                    <a:pt x="965089" y="628342"/>
                  </a:lnTo>
                  <a:lnTo>
                    <a:pt x="971245" y="630820"/>
                  </a:lnTo>
                  <a:lnTo>
                    <a:pt x="976686" y="629622"/>
                  </a:lnTo>
                  <a:lnTo>
                    <a:pt x="978663" y="629312"/>
                  </a:lnTo>
                  <a:lnTo>
                    <a:pt x="978867" y="620326"/>
                  </a:lnTo>
                  <a:lnTo>
                    <a:pt x="979890" y="615689"/>
                  </a:lnTo>
                  <a:lnTo>
                    <a:pt x="973945" y="614556"/>
                  </a:lnTo>
                  <a:lnTo>
                    <a:pt x="967842" y="612414"/>
                  </a:lnTo>
                  <a:close/>
                </a:path>
                <a:path w="5288280" h="8138159">
                  <a:moveTo>
                    <a:pt x="1596263" y="5267004"/>
                  </a:moveTo>
                  <a:lnTo>
                    <a:pt x="1588024" y="5290795"/>
                  </a:lnTo>
                  <a:lnTo>
                    <a:pt x="1585310" y="5298716"/>
                  </a:lnTo>
                  <a:lnTo>
                    <a:pt x="1600101" y="5310066"/>
                  </a:lnTo>
                  <a:lnTo>
                    <a:pt x="1603027" y="5302116"/>
                  </a:lnTo>
                  <a:lnTo>
                    <a:pt x="1605993" y="5294175"/>
                  </a:lnTo>
                  <a:lnTo>
                    <a:pt x="1608577" y="5286185"/>
                  </a:lnTo>
                  <a:lnTo>
                    <a:pt x="1610359" y="5278084"/>
                  </a:lnTo>
                  <a:lnTo>
                    <a:pt x="1610831" y="5275186"/>
                  </a:lnTo>
                  <a:lnTo>
                    <a:pt x="1601247" y="5270767"/>
                  </a:lnTo>
                  <a:lnTo>
                    <a:pt x="1596263" y="5267004"/>
                  </a:lnTo>
                  <a:close/>
                </a:path>
                <a:path w="5288280" h="8138159">
                  <a:moveTo>
                    <a:pt x="1154168" y="1079054"/>
                  </a:moveTo>
                  <a:lnTo>
                    <a:pt x="1148947" y="1082536"/>
                  </a:lnTo>
                  <a:lnTo>
                    <a:pt x="1144315" y="1089768"/>
                  </a:lnTo>
                  <a:lnTo>
                    <a:pt x="1139929" y="1098575"/>
                  </a:lnTo>
                  <a:lnTo>
                    <a:pt x="1135450" y="1106784"/>
                  </a:lnTo>
                  <a:lnTo>
                    <a:pt x="1141653" y="1114393"/>
                  </a:lnTo>
                  <a:lnTo>
                    <a:pt x="1147820" y="1122362"/>
                  </a:lnTo>
                  <a:lnTo>
                    <a:pt x="1154072" y="1128705"/>
                  </a:lnTo>
                  <a:lnTo>
                    <a:pt x="1160532" y="1131430"/>
                  </a:lnTo>
                  <a:lnTo>
                    <a:pt x="1168953" y="1129975"/>
                  </a:lnTo>
                  <a:lnTo>
                    <a:pt x="1178119" y="1125270"/>
                  </a:lnTo>
                  <a:lnTo>
                    <a:pt x="1185748" y="1118806"/>
                  </a:lnTo>
                  <a:lnTo>
                    <a:pt x="1189556" y="1112069"/>
                  </a:lnTo>
                  <a:lnTo>
                    <a:pt x="1188971" y="1095966"/>
                  </a:lnTo>
                  <a:lnTo>
                    <a:pt x="1181760" y="1084969"/>
                  </a:lnTo>
                  <a:lnTo>
                    <a:pt x="1169600" y="1079269"/>
                  </a:lnTo>
                  <a:lnTo>
                    <a:pt x="1154168" y="1079054"/>
                  </a:lnTo>
                  <a:close/>
                </a:path>
                <a:path w="5288280" h="8138159">
                  <a:moveTo>
                    <a:pt x="1179227" y="1286901"/>
                  </a:moveTo>
                  <a:lnTo>
                    <a:pt x="1174374" y="1294076"/>
                  </a:lnTo>
                  <a:lnTo>
                    <a:pt x="1169260" y="1301292"/>
                  </a:lnTo>
                  <a:lnTo>
                    <a:pt x="1165265" y="1308462"/>
                  </a:lnTo>
                  <a:lnTo>
                    <a:pt x="1163769" y="1315498"/>
                  </a:lnTo>
                  <a:lnTo>
                    <a:pt x="1166382" y="1320075"/>
                  </a:lnTo>
                  <a:lnTo>
                    <a:pt x="1172599" y="1324572"/>
                  </a:lnTo>
                  <a:lnTo>
                    <a:pt x="1180391" y="1329015"/>
                  </a:lnTo>
                  <a:lnTo>
                    <a:pt x="1187729" y="1333433"/>
                  </a:lnTo>
                  <a:lnTo>
                    <a:pt x="1189962" y="1324608"/>
                  </a:lnTo>
                  <a:lnTo>
                    <a:pt x="1192225" y="1315811"/>
                  </a:lnTo>
                  <a:lnTo>
                    <a:pt x="1194050" y="1307018"/>
                  </a:lnTo>
                  <a:lnTo>
                    <a:pt x="1194972" y="1298205"/>
                  </a:lnTo>
                  <a:lnTo>
                    <a:pt x="1195028" y="1294408"/>
                  </a:lnTo>
                  <a:lnTo>
                    <a:pt x="1184703" y="1290519"/>
                  </a:lnTo>
                  <a:lnTo>
                    <a:pt x="1179227" y="1286901"/>
                  </a:lnTo>
                  <a:close/>
                </a:path>
                <a:path w="5288280" h="8138159">
                  <a:moveTo>
                    <a:pt x="1212074" y="1498003"/>
                  </a:moveTo>
                  <a:lnTo>
                    <a:pt x="1207744" y="1502126"/>
                  </a:lnTo>
                  <a:lnTo>
                    <a:pt x="1198962" y="1507637"/>
                  </a:lnTo>
                  <a:lnTo>
                    <a:pt x="1199767" y="1509921"/>
                  </a:lnTo>
                  <a:lnTo>
                    <a:pt x="1202894" y="1517377"/>
                  </a:lnTo>
                  <a:lnTo>
                    <a:pt x="1206717" y="1524628"/>
                  </a:lnTo>
                  <a:lnTo>
                    <a:pt x="1214985" y="1538870"/>
                  </a:lnTo>
                  <a:lnTo>
                    <a:pt x="1219516" y="1534715"/>
                  </a:lnTo>
                  <a:lnTo>
                    <a:pt x="1228532" y="1529168"/>
                  </a:lnTo>
                  <a:lnTo>
                    <a:pt x="1227728" y="1526884"/>
                  </a:lnTo>
                  <a:lnTo>
                    <a:pt x="1224442" y="1519452"/>
                  </a:lnTo>
                  <a:lnTo>
                    <a:pt x="1220522" y="1512217"/>
                  </a:lnTo>
                  <a:lnTo>
                    <a:pt x="1212074" y="1498003"/>
                  </a:lnTo>
                  <a:close/>
                </a:path>
                <a:path w="5288280" h="8138159">
                  <a:moveTo>
                    <a:pt x="1893556" y="5846228"/>
                  </a:moveTo>
                  <a:lnTo>
                    <a:pt x="1890306" y="5855715"/>
                  </a:lnTo>
                  <a:lnTo>
                    <a:pt x="1886692" y="5865383"/>
                  </a:lnTo>
                  <a:lnTo>
                    <a:pt x="1884468" y="5874394"/>
                  </a:lnTo>
                  <a:lnTo>
                    <a:pt x="1885389" y="5881910"/>
                  </a:lnTo>
                  <a:lnTo>
                    <a:pt x="1890657" y="5886914"/>
                  </a:lnTo>
                  <a:lnTo>
                    <a:pt x="1899592" y="5890555"/>
                  </a:lnTo>
                  <a:lnTo>
                    <a:pt x="1909822" y="5892352"/>
                  </a:lnTo>
                  <a:lnTo>
                    <a:pt x="1918973" y="5891827"/>
                  </a:lnTo>
                  <a:lnTo>
                    <a:pt x="1928554" y="5887224"/>
                  </a:lnTo>
                  <a:lnTo>
                    <a:pt x="1933308" y="5879708"/>
                  </a:lnTo>
                  <a:lnTo>
                    <a:pt x="1933458" y="5870247"/>
                  </a:lnTo>
                  <a:lnTo>
                    <a:pt x="1929225" y="5859812"/>
                  </a:lnTo>
                  <a:lnTo>
                    <a:pt x="1893556" y="5846228"/>
                  </a:lnTo>
                  <a:close/>
                </a:path>
                <a:path w="5288280" h="8138159">
                  <a:moveTo>
                    <a:pt x="1241568" y="1697579"/>
                  </a:moveTo>
                  <a:lnTo>
                    <a:pt x="1237223" y="1702049"/>
                  </a:lnTo>
                  <a:lnTo>
                    <a:pt x="1228380" y="1708257"/>
                  </a:lnTo>
                  <a:lnTo>
                    <a:pt x="1229405" y="1710851"/>
                  </a:lnTo>
                  <a:lnTo>
                    <a:pt x="1232970" y="1718390"/>
                  </a:lnTo>
                  <a:lnTo>
                    <a:pt x="1237240" y="1725592"/>
                  </a:lnTo>
                  <a:lnTo>
                    <a:pt x="1241870" y="1732672"/>
                  </a:lnTo>
                  <a:lnTo>
                    <a:pt x="1246518" y="1739847"/>
                  </a:lnTo>
                  <a:lnTo>
                    <a:pt x="1251064" y="1735346"/>
                  </a:lnTo>
                  <a:lnTo>
                    <a:pt x="1260209" y="1729090"/>
                  </a:lnTo>
                  <a:lnTo>
                    <a:pt x="1259390" y="1727153"/>
                  </a:lnTo>
                  <a:lnTo>
                    <a:pt x="1255555" y="1719404"/>
                  </a:lnTo>
                  <a:lnTo>
                    <a:pt x="1251093" y="1712011"/>
                  </a:lnTo>
                  <a:lnTo>
                    <a:pt x="1241568" y="1697579"/>
                  </a:lnTo>
                  <a:close/>
                </a:path>
                <a:path w="5288280" h="8138159">
                  <a:moveTo>
                    <a:pt x="1118172" y="873266"/>
                  </a:moveTo>
                  <a:lnTo>
                    <a:pt x="1112993" y="876522"/>
                  </a:lnTo>
                  <a:lnTo>
                    <a:pt x="1108429" y="883232"/>
                  </a:lnTo>
                  <a:lnTo>
                    <a:pt x="1104134" y="891449"/>
                  </a:lnTo>
                  <a:lnTo>
                    <a:pt x="1099761" y="899227"/>
                  </a:lnTo>
                  <a:lnTo>
                    <a:pt x="1105385" y="906512"/>
                  </a:lnTo>
                  <a:lnTo>
                    <a:pt x="1111034" y="914246"/>
                  </a:lnTo>
                  <a:lnTo>
                    <a:pt x="1116614" y="920311"/>
                  </a:lnTo>
                  <a:lnTo>
                    <a:pt x="1122032" y="922592"/>
                  </a:lnTo>
                  <a:lnTo>
                    <a:pt x="1129978" y="920517"/>
                  </a:lnTo>
                  <a:lnTo>
                    <a:pt x="1138234" y="915746"/>
                  </a:lnTo>
                  <a:lnTo>
                    <a:pt x="1145195" y="909370"/>
                  </a:lnTo>
                  <a:lnTo>
                    <a:pt x="1149257" y="902481"/>
                  </a:lnTo>
                  <a:lnTo>
                    <a:pt x="1150337" y="886621"/>
                  </a:lnTo>
                  <a:lnTo>
                    <a:pt x="1143912" y="876976"/>
                  </a:lnTo>
                  <a:lnTo>
                    <a:pt x="1132388" y="872779"/>
                  </a:lnTo>
                  <a:lnTo>
                    <a:pt x="1118172" y="873266"/>
                  </a:lnTo>
                  <a:close/>
                </a:path>
                <a:path w="5288280" h="8138159">
                  <a:moveTo>
                    <a:pt x="2191915" y="7716965"/>
                  </a:moveTo>
                  <a:lnTo>
                    <a:pt x="2186764" y="7720283"/>
                  </a:lnTo>
                  <a:lnTo>
                    <a:pt x="2182208" y="7726998"/>
                  </a:lnTo>
                  <a:lnTo>
                    <a:pt x="2177901" y="7735178"/>
                  </a:lnTo>
                  <a:lnTo>
                    <a:pt x="2173498" y="7742892"/>
                  </a:lnTo>
                  <a:lnTo>
                    <a:pt x="2179136" y="7750142"/>
                  </a:lnTo>
                  <a:lnTo>
                    <a:pt x="2184791" y="7757873"/>
                  </a:lnTo>
                  <a:lnTo>
                    <a:pt x="2190369" y="7763964"/>
                  </a:lnTo>
                  <a:lnTo>
                    <a:pt x="2195775" y="7766291"/>
                  </a:lnTo>
                  <a:lnTo>
                    <a:pt x="2203728" y="7764266"/>
                  </a:lnTo>
                  <a:lnTo>
                    <a:pt x="2211984" y="7759495"/>
                  </a:lnTo>
                  <a:lnTo>
                    <a:pt x="2218938" y="7753069"/>
                  </a:lnTo>
                  <a:lnTo>
                    <a:pt x="2222984" y="7746078"/>
                  </a:lnTo>
                  <a:lnTo>
                    <a:pt x="2224074" y="7730282"/>
                  </a:lnTo>
                  <a:lnTo>
                    <a:pt x="2217647" y="7720624"/>
                  </a:lnTo>
                  <a:lnTo>
                    <a:pt x="2206121" y="7716415"/>
                  </a:lnTo>
                  <a:lnTo>
                    <a:pt x="2191915" y="7716965"/>
                  </a:lnTo>
                  <a:close/>
                </a:path>
                <a:path w="5288280" h="8138159">
                  <a:moveTo>
                    <a:pt x="1954804" y="5532936"/>
                  </a:moveTo>
                  <a:lnTo>
                    <a:pt x="1946985" y="5536903"/>
                  </a:lnTo>
                  <a:lnTo>
                    <a:pt x="1938862" y="5542299"/>
                  </a:lnTo>
                  <a:lnTo>
                    <a:pt x="1930831" y="5547332"/>
                  </a:lnTo>
                  <a:lnTo>
                    <a:pt x="1935809" y="5555030"/>
                  </a:lnTo>
                  <a:lnTo>
                    <a:pt x="1940661" y="5562947"/>
                  </a:lnTo>
                  <a:lnTo>
                    <a:pt x="1945961" y="5570110"/>
                  </a:lnTo>
                  <a:lnTo>
                    <a:pt x="1952284" y="5575544"/>
                  </a:lnTo>
                  <a:lnTo>
                    <a:pt x="1962143" y="5578701"/>
                  </a:lnTo>
                  <a:lnTo>
                    <a:pt x="1970971" y="5576722"/>
                  </a:lnTo>
                  <a:lnTo>
                    <a:pt x="1977329" y="5570321"/>
                  </a:lnTo>
                  <a:lnTo>
                    <a:pt x="1979777" y="5560210"/>
                  </a:lnTo>
                  <a:lnTo>
                    <a:pt x="1978124" y="5551906"/>
                  </a:lnTo>
                  <a:lnTo>
                    <a:pt x="1973860" y="5543146"/>
                  </a:lnTo>
                  <a:lnTo>
                    <a:pt x="1968092" y="5535914"/>
                  </a:lnTo>
                  <a:lnTo>
                    <a:pt x="1961925" y="5532192"/>
                  </a:lnTo>
                  <a:lnTo>
                    <a:pt x="1954804" y="5532936"/>
                  </a:lnTo>
                  <a:close/>
                </a:path>
                <a:path w="5288280" h="8138159">
                  <a:moveTo>
                    <a:pt x="1888671" y="5106055"/>
                  </a:moveTo>
                  <a:lnTo>
                    <a:pt x="1880152" y="5112096"/>
                  </a:lnTo>
                  <a:lnTo>
                    <a:pt x="1875635" y="5119371"/>
                  </a:lnTo>
                  <a:lnTo>
                    <a:pt x="1872648" y="5127991"/>
                  </a:lnTo>
                  <a:lnTo>
                    <a:pt x="1870332" y="5137196"/>
                  </a:lnTo>
                  <a:lnTo>
                    <a:pt x="1867829" y="5146227"/>
                  </a:lnTo>
                  <a:lnTo>
                    <a:pt x="1877135" y="5148699"/>
                  </a:lnTo>
                  <a:lnTo>
                    <a:pt x="1886632" y="5151511"/>
                  </a:lnTo>
                  <a:lnTo>
                    <a:pt x="1895393" y="5153026"/>
                  </a:lnTo>
                  <a:lnTo>
                    <a:pt x="1902485" y="5151603"/>
                  </a:lnTo>
                  <a:lnTo>
                    <a:pt x="1907208" y="5146148"/>
                  </a:lnTo>
                  <a:lnTo>
                    <a:pt x="1910441" y="5137385"/>
                  </a:lnTo>
                  <a:lnTo>
                    <a:pt x="1911792" y="5127542"/>
                  </a:lnTo>
                  <a:lnTo>
                    <a:pt x="1910871" y="5118847"/>
                  </a:lnTo>
                  <a:lnTo>
                    <a:pt x="1905628" y="5109712"/>
                  </a:lnTo>
                  <a:lnTo>
                    <a:pt x="1897696" y="5105354"/>
                  </a:lnTo>
                  <a:lnTo>
                    <a:pt x="1888671" y="5106055"/>
                  </a:lnTo>
                  <a:close/>
                </a:path>
                <a:path w="5288280" h="8138159">
                  <a:moveTo>
                    <a:pt x="2159988" y="7497729"/>
                  </a:moveTo>
                  <a:lnTo>
                    <a:pt x="2146396" y="7501432"/>
                  </a:lnTo>
                  <a:lnTo>
                    <a:pt x="2138059" y="7509938"/>
                  </a:lnTo>
                  <a:lnTo>
                    <a:pt x="2134124" y="7521763"/>
                  </a:lnTo>
                  <a:lnTo>
                    <a:pt x="2133737" y="7535423"/>
                  </a:lnTo>
                  <a:lnTo>
                    <a:pt x="2140581" y="7549404"/>
                  </a:lnTo>
                  <a:lnTo>
                    <a:pt x="2149536" y="7559322"/>
                  </a:lnTo>
                  <a:lnTo>
                    <a:pt x="2161125" y="7563222"/>
                  </a:lnTo>
                  <a:lnTo>
                    <a:pt x="2175873" y="7559150"/>
                  </a:lnTo>
                  <a:lnTo>
                    <a:pt x="2182832" y="7553971"/>
                  </a:lnTo>
                  <a:lnTo>
                    <a:pt x="2189071" y="7546649"/>
                  </a:lnTo>
                  <a:lnTo>
                    <a:pt x="2193600" y="7538388"/>
                  </a:lnTo>
                  <a:lnTo>
                    <a:pt x="2195425" y="7530393"/>
                  </a:lnTo>
                  <a:lnTo>
                    <a:pt x="2192768" y="7516421"/>
                  </a:lnTo>
                  <a:lnTo>
                    <a:pt x="2185148" y="7505946"/>
                  </a:lnTo>
                  <a:lnTo>
                    <a:pt x="2173807" y="7499529"/>
                  </a:lnTo>
                  <a:lnTo>
                    <a:pt x="2159988" y="7497729"/>
                  </a:lnTo>
                  <a:close/>
                </a:path>
                <a:path w="5288280" h="8138159">
                  <a:moveTo>
                    <a:pt x="1922065" y="5307601"/>
                  </a:moveTo>
                  <a:lnTo>
                    <a:pt x="1913191" y="5313699"/>
                  </a:lnTo>
                  <a:lnTo>
                    <a:pt x="1908616" y="5320929"/>
                  </a:lnTo>
                  <a:lnTo>
                    <a:pt x="1905713" y="5329705"/>
                  </a:lnTo>
                  <a:lnTo>
                    <a:pt x="1903534" y="5339155"/>
                  </a:lnTo>
                  <a:lnTo>
                    <a:pt x="1901130" y="5348408"/>
                  </a:lnTo>
                  <a:lnTo>
                    <a:pt x="1937550" y="5356709"/>
                  </a:lnTo>
                  <a:lnTo>
                    <a:pt x="1945910" y="5349461"/>
                  </a:lnTo>
                  <a:lnTo>
                    <a:pt x="1950367" y="5341066"/>
                  </a:lnTo>
                  <a:lnTo>
                    <a:pt x="1950763" y="5331610"/>
                  </a:lnTo>
                  <a:lnTo>
                    <a:pt x="1946942" y="5321179"/>
                  </a:lnTo>
                  <a:lnTo>
                    <a:pt x="1939744" y="5311867"/>
                  </a:lnTo>
                  <a:lnTo>
                    <a:pt x="1931184" y="5307165"/>
                  </a:lnTo>
                  <a:lnTo>
                    <a:pt x="1922065" y="5307601"/>
                  </a:lnTo>
                  <a:close/>
                </a:path>
                <a:path w="5288280" h="8138159">
                  <a:moveTo>
                    <a:pt x="1351543" y="2323238"/>
                  </a:moveTo>
                  <a:lnTo>
                    <a:pt x="1345813" y="2325837"/>
                  </a:lnTo>
                  <a:lnTo>
                    <a:pt x="1340267" y="2331636"/>
                  </a:lnTo>
                  <a:lnTo>
                    <a:pt x="1334793" y="2338844"/>
                  </a:lnTo>
                  <a:lnTo>
                    <a:pt x="1329282" y="2345670"/>
                  </a:lnTo>
                  <a:lnTo>
                    <a:pt x="1333502" y="2353074"/>
                  </a:lnTo>
                  <a:lnTo>
                    <a:pt x="1346219" y="2375727"/>
                  </a:lnTo>
                  <a:lnTo>
                    <a:pt x="1353891" y="2371080"/>
                  </a:lnTo>
                  <a:lnTo>
                    <a:pt x="1361880" y="2366641"/>
                  </a:lnTo>
                  <a:lnTo>
                    <a:pt x="1368928" y="2361704"/>
                  </a:lnTo>
                  <a:lnTo>
                    <a:pt x="1373778" y="2355563"/>
                  </a:lnTo>
                  <a:lnTo>
                    <a:pt x="1377595" y="2341814"/>
                  </a:lnTo>
                  <a:lnTo>
                    <a:pt x="1374313" y="2331374"/>
                  </a:lnTo>
                  <a:lnTo>
                    <a:pt x="1365205" y="2324947"/>
                  </a:lnTo>
                  <a:lnTo>
                    <a:pt x="1351543" y="2323238"/>
                  </a:lnTo>
                  <a:close/>
                </a:path>
                <a:path w="5288280" h="8138159">
                  <a:moveTo>
                    <a:pt x="1086223" y="654103"/>
                  </a:moveTo>
                  <a:lnTo>
                    <a:pt x="1072625" y="657775"/>
                  </a:lnTo>
                  <a:lnTo>
                    <a:pt x="1064282" y="666240"/>
                  </a:lnTo>
                  <a:lnTo>
                    <a:pt x="1060340" y="678018"/>
                  </a:lnTo>
                  <a:lnTo>
                    <a:pt x="1059945" y="691628"/>
                  </a:lnTo>
                  <a:lnTo>
                    <a:pt x="1066811" y="705746"/>
                  </a:lnTo>
                  <a:lnTo>
                    <a:pt x="1075765" y="715662"/>
                  </a:lnTo>
                  <a:lnTo>
                    <a:pt x="1087342" y="719484"/>
                  </a:lnTo>
                  <a:lnTo>
                    <a:pt x="1102076" y="715322"/>
                  </a:lnTo>
                  <a:lnTo>
                    <a:pt x="1109043" y="710199"/>
                  </a:lnTo>
                  <a:lnTo>
                    <a:pt x="1115296" y="702960"/>
                  </a:lnTo>
                  <a:lnTo>
                    <a:pt x="1119834" y="694763"/>
                  </a:lnTo>
                  <a:lnTo>
                    <a:pt x="1121659" y="686767"/>
                  </a:lnTo>
                  <a:lnTo>
                    <a:pt x="1119001" y="672785"/>
                  </a:lnTo>
                  <a:lnTo>
                    <a:pt x="1111379" y="662295"/>
                  </a:lnTo>
                  <a:lnTo>
                    <a:pt x="1100037" y="655874"/>
                  </a:lnTo>
                  <a:lnTo>
                    <a:pt x="1086223" y="654103"/>
                  </a:lnTo>
                  <a:close/>
                </a:path>
                <a:path w="5288280" h="8138159">
                  <a:moveTo>
                    <a:pt x="1991867" y="6478503"/>
                  </a:moveTo>
                  <a:lnTo>
                    <a:pt x="1987471" y="6483084"/>
                  </a:lnTo>
                  <a:lnTo>
                    <a:pt x="1978553" y="6489476"/>
                  </a:lnTo>
                  <a:lnTo>
                    <a:pt x="1979508" y="6491840"/>
                  </a:lnTo>
                  <a:lnTo>
                    <a:pt x="1983151" y="6499510"/>
                  </a:lnTo>
                  <a:lnTo>
                    <a:pt x="1987510" y="6506881"/>
                  </a:lnTo>
                  <a:lnTo>
                    <a:pt x="1996940" y="6521337"/>
                  </a:lnTo>
                  <a:lnTo>
                    <a:pt x="2001197" y="6516743"/>
                  </a:lnTo>
                  <a:lnTo>
                    <a:pt x="2009891" y="6510455"/>
                  </a:lnTo>
                  <a:lnTo>
                    <a:pt x="2008926" y="6508024"/>
                  </a:lnTo>
                  <a:lnTo>
                    <a:pt x="2005348" y="6500363"/>
                  </a:lnTo>
                  <a:lnTo>
                    <a:pt x="2001074" y="6492989"/>
                  </a:lnTo>
                  <a:lnTo>
                    <a:pt x="1991867" y="6478503"/>
                  </a:lnTo>
                  <a:close/>
                </a:path>
                <a:path w="5288280" h="8138159">
                  <a:moveTo>
                    <a:pt x="2136132" y="7310649"/>
                  </a:moveTo>
                  <a:lnTo>
                    <a:pt x="2127323" y="7313252"/>
                  </a:lnTo>
                  <a:lnTo>
                    <a:pt x="2120568" y="7319871"/>
                  </a:lnTo>
                  <a:lnTo>
                    <a:pt x="2115959" y="7330221"/>
                  </a:lnTo>
                  <a:lnTo>
                    <a:pt x="2120442" y="7335165"/>
                  </a:lnTo>
                  <a:lnTo>
                    <a:pt x="2126915" y="7345134"/>
                  </a:lnTo>
                  <a:lnTo>
                    <a:pt x="2129142" y="7344234"/>
                  </a:lnTo>
                  <a:lnTo>
                    <a:pt x="2137343" y="7340414"/>
                  </a:lnTo>
                  <a:lnTo>
                    <a:pt x="2145274" y="7335905"/>
                  </a:lnTo>
                  <a:lnTo>
                    <a:pt x="2160887" y="7326237"/>
                  </a:lnTo>
                  <a:lnTo>
                    <a:pt x="2156257" y="7321453"/>
                  </a:lnTo>
                  <a:lnTo>
                    <a:pt x="2152480" y="7314229"/>
                  </a:lnTo>
                  <a:lnTo>
                    <a:pt x="2146899" y="7312350"/>
                  </a:lnTo>
                  <a:lnTo>
                    <a:pt x="2136132" y="7310649"/>
                  </a:lnTo>
                  <a:close/>
                </a:path>
                <a:path w="5288280" h="8138159">
                  <a:moveTo>
                    <a:pt x="2056576" y="6890703"/>
                  </a:moveTo>
                  <a:lnTo>
                    <a:pt x="2048768" y="6914228"/>
                  </a:lnTo>
                  <a:lnTo>
                    <a:pt x="2046380" y="6921332"/>
                  </a:lnTo>
                  <a:lnTo>
                    <a:pt x="2051744" y="6925760"/>
                  </a:lnTo>
                  <a:lnTo>
                    <a:pt x="2058397" y="6934254"/>
                  </a:lnTo>
                  <a:lnTo>
                    <a:pt x="2061134" y="6933102"/>
                  </a:lnTo>
                  <a:lnTo>
                    <a:pt x="2069957" y="6927573"/>
                  </a:lnTo>
                  <a:lnTo>
                    <a:pt x="2074692" y="6920209"/>
                  </a:lnTo>
                  <a:lnTo>
                    <a:pt x="2075237" y="6911456"/>
                  </a:lnTo>
                  <a:lnTo>
                    <a:pt x="2071492" y="6901759"/>
                  </a:lnTo>
                  <a:lnTo>
                    <a:pt x="2068592" y="6896842"/>
                  </a:lnTo>
                  <a:lnTo>
                    <a:pt x="2061673" y="6894311"/>
                  </a:lnTo>
                  <a:lnTo>
                    <a:pt x="2056576" y="6890703"/>
                  </a:lnTo>
                  <a:close/>
                </a:path>
                <a:path w="5288280" h="8138159">
                  <a:moveTo>
                    <a:pt x="2089167" y="7095579"/>
                  </a:moveTo>
                  <a:lnTo>
                    <a:pt x="2079051" y="7126057"/>
                  </a:lnTo>
                  <a:lnTo>
                    <a:pt x="2093998" y="7136212"/>
                  </a:lnTo>
                  <a:lnTo>
                    <a:pt x="2096577" y="7128605"/>
                  </a:lnTo>
                  <a:lnTo>
                    <a:pt x="2099190" y="7120982"/>
                  </a:lnTo>
                  <a:lnTo>
                    <a:pt x="2101453" y="7113305"/>
                  </a:lnTo>
                  <a:lnTo>
                    <a:pt x="2102984" y="7105532"/>
                  </a:lnTo>
                  <a:lnTo>
                    <a:pt x="2103320" y="7102862"/>
                  </a:lnTo>
                  <a:lnTo>
                    <a:pt x="2094016" y="7098916"/>
                  </a:lnTo>
                  <a:lnTo>
                    <a:pt x="2089167" y="7095579"/>
                  </a:lnTo>
                  <a:close/>
                </a:path>
                <a:path w="5288280" h="8138159">
                  <a:moveTo>
                    <a:pt x="1931912" y="6067278"/>
                  </a:moveTo>
                  <a:lnTo>
                    <a:pt x="1928388" y="6072824"/>
                  </a:lnTo>
                  <a:lnTo>
                    <a:pt x="1920736" y="6079844"/>
                  </a:lnTo>
                  <a:lnTo>
                    <a:pt x="1922141" y="6083550"/>
                  </a:lnTo>
                  <a:lnTo>
                    <a:pt x="1927614" y="6092961"/>
                  </a:lnTo>
                  <a:lnTo>
                    <a:pt x="1935077" y="6097954"/>
                  </a:lnTo>
                  <a:lnTo>
                    <a:pt x="1944047" y="6098437"/>
                  </a:lnTo>
                  <a:lnTo>
                    <a:pt x="1954039" y="6094317"/>
                  </a:lnTo>
                  <a:lnTo>
                    <a:pt x="1959007" y="6091195"/>
                  </a:lnTo>
                  <a:lnTo>
                    <a:pt x="1961476" y="6083955"/>
                  </a:lnTo>
                  <a:lnTo>
                    <a:pt x="1965103" y="6078634"/>
                  </a:lnTo>
                  <a:lnTo>
                    <a:pt x="1931912" y="6067278"/>
                  </a:lnTo>
                  <a:close/>
                </a:path>
                <a:path w="5288280" h="8138159">
                  <a:moveTo>
                    <a:pt x="1968332" y="6270734"/>
                  </a:moveTo>
                  <a:lnTo>
                    <a:pt x="1960823" y="6272111"/>
                  </a:lnTo>
                  <a:lnTo>
                    <a:pt x="1956615" y="6277342"/>
                  </a:lnTo>
                  <a:lnTo>
                    <a:pt x="1954207" y="6286006"/>
                  </a:lnTo>
                  <a:lnTo>
                    <a:pt x="1952587" y="6296168"/>
                  </a:lnTo>
                  <a:lnTo>
                    <a:pt x="1950744" y="6305890"/>
                  </a:lnTo>
                  <a:lnTo>
                    <a:pt x="1958243" y="6314726"/>
                  </a:lnTo>
                  <a:lnTo>
                    <a:pt x="1966769" y="6319198"/>
                  </a:lnTo>
                  <a:lnTo>
                    <a:pt x="1975675" y="6318704"/>
                  </a:lnTo>
                  <a:lnTo>
                    <a:pt x="1984312" y="6312641"/>
                  </a:lnTo>
                  <a:lnTo>
                    <a:pt x="1988929" y="6305341"/>
                  </a:lnTo>
                  <a:lnTo>
                    <a:pt x="1991923" y="6296553"/>
                  </a:lnTo>
                  <a:lnTo>
                    <a:pt x="1994211" y="6287127"/>
                  </a:lnTo>
                  <a:lnTo>
                    <a:pt x="1996713" y="6277912"/>
                  </a:lnTo>
                  <a:lnTo>
                    <a:pt x="1987152" y="6275312"/>
                  </a:lnTo>
                  <a:lnTo>
                    <a:pt x="1977400" y="6272360"/>
                  </a:lnTo>
                  <a:lnTo>
                    <a:pt x="1968332" y="6270734"/>
                  </a:lnTo>
                  <a:close/>
                </a:path>
                <a:path w="5288280" h="8138159">
                  <a:moveTo>
                    <a:pt x="1478041" y="3170825"/>
                  </a:moveTo>
                  <a:lnTo>
                    <a:pt x="1474476" y="3171729"/>
                  </a:lnTo>
                  <a:lnTo>
                    <a:pt x="1465638" y="3176188"/>
                  </a:lnTo>
                  <a:lnTo>
                    <a:pt x="1460903" y="3182941"/>
                  </a:lnTo>
                  <a:lnTo>
                    <a:pt x="1460256" y="3191829"/>
                  </a:lnTo>
                  <a:lnTo>
                    <a:pt x="1463681" y="3202693"/>
                  </a:lnTo>
                  <a:lnTo>
                    <a:pt x="1466931" y="3204593"/>
                  </a:lnTo>
                  <a:lnTo>
                    <a:pt x="1476907" y="3211293"/>
                  </a:lnTo>
                  <a:lnTo>
                    <a:pt x="1480048" y="3203870"/>
                  </a:lnTo>
                  <a:lnTo>
                    <a:pt x="1483219" y="3196442"/>
                  </a:lnTo>
                  <a:lnTo>
                    <a:pt x="1486057" y="3188937"/>
                  </a:lnTo>
                  <a:lnTo>
                    <a:pt x="1488196" y="3181284"/>
                  </a:lnTo>
                  <a:lnTo>
                    <a:pt x="1488683" y="3179142"/>
                  </a:lnTo>
                  <a:lnTo>
                    <a:pt x="1478041" y="3170825"/>
                  </a:lnTo>
                  <a:close/>
                </a:path>
                <a:path w="5288280" h="8138159">
                  <a:moveTo>
                    <a:pt x="1417575" y="2734026"/>
                  </a:moveTo>
                  <a:lnTo>
                    <a:pt x="1412412" y="2737505"/>
                  </a:lnTo>
                  <a:lnTo>
                    <a:pt x="1407707" y="2744786"/>
                  </a:lnTo>
                  <a:lnTo>
                    <a:pt x="1403128" y="2753726"/>
                  </a:lnTo>
                  <a:lnTo>
                    <a:pt x="1398340" y="2762182"/>
                  </a:lnTo>
                  <a:lnTo>
                    <a:pt x="1402656" y="2768742"/>
                  </a:lnTo>
                  <a:lnTo>
                    <a:pt x="1407404" y="2776299"/>
                  </a:lnTo>
                  <a:lnTo>
                    <a:pt x="1412517" y="2782572"/>
                  </a:lnTo>
                  <a:lnTo>
                    <a:pt x="1417927" y="2785280"/>
                  </a:lnTo>
                  <a:lnTo>
                    <a:pt x="1426257" y="2783903"/>
                  </a:lnTo>
                  <a:lnTo>
                    <a:pt x="1435162" y="2779692"/>
                  </a:lnTo>
                  <a:lnTo>
                    <a:pt x="1442712" y="2773692"/>
                  </a:lnTo>
                  <a:lnTo>
                    <a:pt x="1446975" y="2766948"/>
                  </a:lnTo>
                  <a:lnTo>
                    <a:pt x="1448248" y="2752119"/>
                  </a:lnTo>
                  <a:lnTo>
                    <a:pt x="1442868" y="2741206"/>
                  </a:lnTo>
                  <a:lnTo>
                    <a:pt x="1432192" y="2734934"/>
                  </a:lnTo>
                  <a:lnTo>
                    <a:pt x="1417575" y="2734026"/>
                  </a:lnTo>
                  <a:close/>
                </a:path>
                <a:path w="5288280" h="8138159">
                  <a:moveTo>
                    <a:pt x="1438193" y="2947047"/>
                  </a:moveTo>
                  <a:lnTo>
                    <a:pt x="1430658" y="2969633"/>
                  </a:lnTo>
                  <a:lnTo>
                    <a:pt x="1428164" y="2977202"/>
                  </a:lnTo>
                  <a:lnTo>
                    <a:pt x="1433066" y="2980221"/>
                  </a:lnTo>
                  <a:lnTo>
                    <a:pt x="1438087" y="2983565"/>
                  </a:lnTo>
                  <a:lnTo>
                    <a:pt x="1443042" y="2986920"/>
                  </a:lnTo>
                  <a:lnTo>
                    <a:pt x="1445596" y="2979385"/>
                  </a:lnTo>
                  <a:lnTo>
                    <a:pt x="1448179" y="2971909"/>
                  </a:lnTo>
                  <a:lnTo>
                    <a:pt x="1450403" y="2964361"/>
                  </a:lnTo>
                  <a:lnTo>
                    <a:pt x="1451880" y="2956608"/>
                  </a:lnTo>
                  <a:lnTo>
                    <a:pt x="1452214" y="2954145"/>
                  </a:lnTo>
                  <a:lnTo>
                    <a:pt x="1443014" y="2950423"/>
                  </a:lnTo>
                  <a:lnTo>
                    <a:pt x="1438193" y="2947047"/>
                  </a:lnTo>
                  <a:close/>
                </a:path>
                <a:path w="5288280" h="8138159">
                  <a:moveTo>
                    <a:pt x="1490422" y="3901382"/>
                  </a:moveTo>
                  <a:lnTo>
                    <a:pt x="1479838" y="3904711"/>
                  </a:lnTo>
                  <a:lnTo>
                    <a:pt x="1476020" y="3910131"/>
                  </a:lnTo>
                  <a:lnTo>
                    <a:pt x="1467784" y="3916933"/>
                  </a:lnTo>
                  <a:lnTo>
                    <a:pt x="1469101" y="3920514"/>
                  </a:lnTo>
                  <a:lnTo>
                    <a:pt x="1474471" y="3929771"/>
                  </a:lnTo>
                  <a:lnTo>
                    <a:pt x="1481987" y="3934979"/>
                  </a:lnTo>
                  <a:lnTo>
                    <a:pt x="1491148" y="3935989"/>
                  </a:lnTo>
                  <a:lnTo>
                    <a:pt x="1501455" y="3932656"/>
                  </a:lnTo>
                  <a:lnTo>
                    <a:pt x="1506619" y="3930124"/>
                  </a:lnTo>
                  <a:lnTo>
                    <a:pt x="1513193" y="3920828"/>
                  </a:lnTo>
                  <a:lnTo>
                    <a:pt x="1511924" y="3916895"/>
                  </a:lnTo>
                  <a:lnTo>
                    <a:pt x="1506813" y="3907355"/>
                  </a:lnTo>
                  <a:lnTo>
                    <a:pt x="1499530" y="3902224"/>
                  </a:lnTo>
                  <a:lnTo>
                    <a:pt x="1490422" y="3901382"/>
                  </a:lnTo>
                  <a:close/>
                </a:path>
                <a:path w="5288280" h="8138159">
                  <a:moveTo>
                    <a:pt x="2023362" y="6686890"/>
                  </a:moveTo>
                  <a:lnTo>
                    <a:pt x="2019286" y="6691765"/>
                  </a:lnTo>
                  <a:lnTo>
                    <a:pt x="2010906" y="6698521"/>
                  </a:lnTo>
                  <a:lnTo>
                    <a:pt x="2012003" y="6701138"/>
                  </a:lnTo>
                  <a:lnTo>
                    <a:pt x="2015888" y="6708771"/>
                  </a:lnTo>
                  <a:lnTo>
                    <a:pt x="2020501" y="6716106"/>
                  </a:lnTo>
                  <a:lnTo>
                    <a:pt x="2025459" y="6723302"/>
                  </a:lnTo>
                  <a:lnTo>
                    <a:pt x="2030379" y="6730521"/>
                  </a:lnTo>
                  <a:lnTo>
                    <a:pt x="2034410" y="6725584"/>
                  </a:lnTo>
                  <a:lnTo>
                    <a:pt x="2042863" y="6718852"/>
                  </a:lnTo>
                  <a:lnTo>
                    <a:pt x="2041716" y="6716139"/>
                  </a:lnTo>
                  <a:lnTo>
                    <a:pt x="2037866" y="6708508"/>
                  </a:lnTo>
                  <a:lnTo>
                    <a:pt x="2033261" y="6701195"/>
                  </a:lnTo>
                  <a:lnTo>
                    <a:pt x="2028295" y="6694042"/>
                  </a:lnTo>
                  <a:lnTo>
                    <a:pt x="2023362" y="6686890"/>
                  </a:lnTo>
                  <a:close/>
                </a:path>
                <a:path w="5288280" h="8138159">
                  <a:moveTo>
                    <a:pt x="1322981" y="2120417"/>
                  </a:moveTo>
                  <a:lnTo>
                    <a:pt x="1316488" y="2122506"/>
                  </a:lnTo>
                  <a:lnTo>
                    <a:pt x="1309917" y="2127675"/>
                  </a:lnTo>
                  <a:lnTo>
                    <a:pt x="1303315" y="2134204"/>
                  </a:lnTo>
                  <a:lnTo>
                    <a:pt x="1296728" y="2140376"/>
                  </a:lnTo>
                  <a:lnTo>
                    <a:pt x="1300397" y="2148732"/>
                  </a:lnTo>
                  <a:lnTo>
                    <a:pt x="1303958" y="2157493"/>
                  </a:lnTo>
                  <a:lnTo>
                    <a:pt x="1308109" y="2165128"/>
                  </a:lnTo>
                  <a:lnTo>
                    <a:pt x="1313545" y="2170107"/>
                  </a:lnTo>
                  <a:lnTo>
                    <a:pt x="1319747" y="2170189"/>
                  </a:lnTo>
                  <a:lnTo>
                    <a:pt x="1328012" y="2166976"/>
                  </a:lnTo>
                  <a:lnTo>
                    <a:pt x="1336125" y="2161722"/>
                  </a:lnTo>
                  <a:lnTo>
                    <a:pt x="1341867" y="2155677"/>
                  </a:lnTo>
                  <a:lnTo>
                    <a:pt x="1346953" y="2142224"/>
                  </a:lnTo>
                  <a:lnTo>
                    <a:pt x="1345053" y="2131159"/>
                  </a:lnTo>
                  <a:lnTo>
                    <a:pt x="1336839" y="2123537"/>
                  </a:lnTo>
                  <a:lnTo>
                    <a:pt x="1322981" y="2120417"/>
                  </a:lnTo>
                  <a:close/>
                </a:path>
                <a:path w="5288280" h="8138159">
                  <a:moveTo>
                    <a:pt x="1373220" y="2538848"/>
                  </a:moveTo>
                  <a:lnTo>
                    <a:pt x="1369277" y="2543254"/>
                  </a:lnTo>
                  <a:lnTo>
                    <a:pt x="1361223" y="2549683"/>
                  </a:lnTo>
                  <a:lnTo>
                    <a:pt x="1362282" y="2552272"/>
                  </a:lnTo>
                  <a:lnTo>
                    <a:pt x="1365979" y="2559585"/>
                  </a:lnTo>
                  <a:lnTo>
                    <a:pt x="1370362" y="2566630"/>
                  </a:lnTo>
                  <a:lnTo>
                    <a:pt x="1375073" y="2573558"/>
                  </a:lnTo>
                  <a:lnTo>
                    <a:pt x="1379759" y="2580522"/>
                  </a:lnTo>
                  <a:lnTo>
                    <a:pt x="1383682" y="2575774"/>
                  </a:lnTo>
                  <a:lnTo>
                    <a:pt x="1391803" y="2569335"/>
                  </a:lnTo>
                  <a:lnTo>
                    <a:pt x="1390711" y="2566751"/>
                  </a:lnTo>
                  <a:lnTo>
                    <a:pt x="1387049" y="2559486"/>
                  </a:lnTo>
                  <a:lnTo>
                    <a:pt x="1382675" y="2552559"/>
                  </a:lnTo>
                  <a:lnTo>
                    <a:pt x="1377945" y="2545752"/>
                  </a:lnTo>
                  <a:lnTo>
                    <a:pt x="1373220" y="2538848"/>
                  </a:lnTo>
                  <a:close/>
                </a:path>
                <a:path w="5288280" h="8138159">
                  <a:moveTo>
                    <a:pt x="1236601" y="2977987"/>
                  </a:moveTo>
                  <a:lnTo>
                    <a:pt x="1231401" y="2993309"/>
                  </a:lnTo>
                  <a:lnTo>
                    <a:pt x="1228808" y="3001050"/>
                  </a:lnTo>
                  <a:lnTo>
                    <a:pt x="1226241" y="3008883"/>
                  </a:lnTo>
                  <a:lnTo>
                    <a:pt x="1231277" y="3011881"/>
                  </a:lnTo>
                  <a:lnTo>
                    <a:pt x="1241388" y="3018559"/>
                  </a:lnTo>
                  <a:lnTo>
                    <a:pt x="1246661" y="3003355"/>
                  </a:lnTo>
                  <a:lnTo>
                    <a:pt x="1248944" y="2995679"/>
                  </a:lnTo>
                  <a:lnTo>
                    <a:pt x="1250474" y="2987863"/>
                  </a:lnTo>
                  <a:lnTo>
                    <a:pt x="1250842" y="2985395"/>
                  </a:lnTo>
                  <a:lnTo>
                    <a:pt x="1241489" y="2981353"/>
                  </a:lnTo>
                  <a:lnTo>
                    <a:pt x="1236601" y="2977987"/>
                  </a:lnTo>
                  <a:close/>
                </a:path>
                <a:path w="5288280" h="8138159">
                  <a:moveTo>
                    <a:pt x="924371" y="1113079"/>
                  </a:moveTo>
                  <a:lnTo>
                    <a:pt x="914295" y="1120003"/>
                  </a:lnTo>
                  <a:lnTo>
                    <a:pt x="908185" y="1130502"/>
                  </a:lnTo>
                  <a:lnTo>
                    <a:pt x="905940" y="1143138"/>
                  </a:lnTo>
                  <a:lnTo>
                    <a:pt x="912645" y="1159304"/>
                  </a:lnTo>
                  <a:lnTo>
                    <a:pt x="922527" y="1168773"/>
                  </a:lnTo>
                  <a:lnTo>
                    <a:pt x="934740" y="1171935"/>
                  </a:lnTo>
                  <a:lnTo>
                    <a:pt x="948440" y="1169183"/>
                  </a:lnTo>
                  <a:lnTo>
                    <a:pt x="953671" y="1164354"/>
                  </a:lnTo>
                  <a:lnTo>
                    <a:pt x="957770" y="1155796"/>
                  </a:lnTo>
                  <a:lnTo>
                    <a:pt x="960165" y="1145891"/>
                  </a:lnTo>
                  <a:lnTo>
                    <a:pt x="960283" y="1137022"/>
                  </a:lnTo>
                  <a:lnTo>
                    <a:pt x="957335" y="1128795"/>
                  </a:lnTo>
                  <a:lnTo>
                    <a:pt x="951844" y="1120483"/>
                  </a:lnTo>
                  <a:lnTo>
                    <a:pt x="945130" y="1113976"/>
                  </a:lnTo>
                  <a:lnTo>
                    <a:pt x="938513" y="1111167"/>
                  </a:lnTo>
                  <a:lnTo>
                    <a:pt x="924371" y="1113079"/>
                  </a:lnTo>
                  <a:close/>
                </a:path>
                <a:path w="5288280" h="8138159">
                  <a:moveTo>
                    <a:pt x="1998184" y="7956788"/>
                  </a:moveTo>
                  <a:lnTo>
                    <a:pt x="1988106" y="7963699"/>
                  </a:lnTo>
                  <a:lnTo>
                    <a:pt x="1981999" y="7974219"/>
                  </a:lnTo>
                  <a:lnTo>
                    <a:pt x="1979774" y="7986980"/>
                  </a:lnTo>
                  <a:lnTo>
                    <a:pt x="1986439" y="8003020"/>
                  </a:lnTo>
                  <a:lnTo>
                    <a:pt x="1996310" y="8012460"/>
                  </a:lnTo>
                  <a:lnTo>
                    <a:pt x="2008533" y="8015639"/>
                  </a:lnTo>
                  <a:lnTo>
                    <a:pt x="2022253" y="8012895"/>
                  </a:lnTo>
                  <a:lnTo>
                    <a:pt x="2027484" y="8008065"/>
                  </a:lnTo>
                  <a:lnTo>
                    <a:pt x="2031588" y="7999532"/>
                  </a:lnTo>
                  <a:lnTo>
                    <a:pt x="2033979" y="7989607"/>
                  </a:lnTo>
                  <a:lnTo>
                    <a:pt x="2034076" y="7980602"/>
                  </a:lnTo>
                  <a:lnTo>
                    <a:pt x="2031153" y="7972443"/>
                  </a:lnTo>
                  <a:lnTo>
                    <a:pt x="2025667" y="7964174"/>
                  </a:lnTo>
                  <a:lnTo>
                    <a:pt x="2018947" y="7957682"/>
                  </a:lnTo>
                  <a:lnTo>
                    <a:pt x="2012323" y="7954855"/>
                  </a:lnTo>
                  <a:lnTo>
                    <a:pt x="1998184" y="7956788"/>
                  </a:lnTo>
                  <a:close/>
                </a:path>
                <a:path w="5288280" h="8138159">
                  <a:moveTo>
                    <a:pt x="1204593" y="2773985"/>
                  </a:moveTo>
                  <a:lnTo>
                    <a:pt x="1192329" y="2787273"/>
                  </a:lnTo>
                  <a:lnTo>
                    <a:pt x="1209471" y="2815575"/>
                  </a:lnTo>
                  <a:lnTo>
                    <a:pt x="1213548" y="2811148"/>
                  </a:lnTo>
                  <a:lnTo>
                    <a:pt x="1221989" y="2805002"/>
                  </a:lnTo>
                  <a:lnTo>
                    <a:pt x="1221051" y="2802739"/>
                  </a:lnTo>
                  <a:lnTo>
                    <a:pt x="1217630" y="2795329"/>
                  </a:lnTo>
                  <a:lnTo>
                    <a:pt x="1213493" y="2788127"/>
                  </a:lnTo>
                  <a:lnTo>
                    <a:pt x="1204593" y="2773985"/>
                  </a:lnTo>
                  <a:close/>
                </a:path>
                <a:path w="5288280" h="8138159">
                  <a:moveTo>
                    <a:pt x="1335047" y="3609587"/>
                  </a:moveTo>
                  <a:lnTo>
                    <a:pt x="1331142" y="3614676"/>
                  </a:lnTo>
                  <a:lnTo>
                    <a:pt x="1327252" y="3619419"/>
                  </a:lnTo>
                  <a:lnTo>
                    <a:pt x="1323295" y="3624172"/>
                  </a:lnTo>
                  <a:lnTo>
                    <a:pt x="1337250" y="3645517"/>
                  </a:lnTo>
                  <a:lnTo>
                    <a:pt x="1341897" y="3652590"/>
                  </a:lnTo>
                  <a:lnTo>
                    <a:pt x="1345854" y="3647837"/>
                  </a:lnTo>
                  <a:lnTo>
                    <a:pt x="1353922" y="3641061"/>
                  </a:lnTo>
                  <a:lnTo>
                    <a:pt x="1352830" y="3638478"/>
                  </a:lnTo>
                  <a:lnTo>
                    <a:pt x="1349116" y="3631108"/>
                  </a:lnTo>
                  <a:lnTo>
                    <a:pt x="1344655" y="3623920"/>
                  </a:lnTo>
                  <a:lnTo>
                    <a:pt x="1339835" y="3616788"/>
                  </a:lnTo>
                  <a:lnTo>
                    <a:pt x="1335047" y="3609587"/>
                  </a:lnTo>
                  <a:close/>
                </a:path>
                <a:path w="5288280" h="8138159">
                  <a:moveTo>
                    <a:pt x="851247" y="2518141"/>
                  </a:moveTo>
                  <a:lnTo>
                    <a:pt x="842711" y="2520885"/>
                  </a:lnTo>
                  <a:lnTo>
                    <a:pt x="836344" y="2527485"/>
                  </a:lnTo>
                  <a:lnTo>
                    <a:pt x="832231" y="2537638"/>
                  </a:lnTo>
                  <a:lnTo>
                    <a:pt x="836827" y="2542426"/>
                  </a:lnTo>
                  <a:lnTo>
                    <a:pt x="843434" y="2551720"/>
                  </a:lnTo>
                  <a:lnTo>
                    <a:pt x="845693" y="2551022"/>
                  </a:lnTo>
                  <a:lnTo>
                    <a:pt x="853599" y="2547000"/>
                  </a:lnTo>
                  <a:lnTo>
                    <a:pt x="861234" y="2542342"/>
                  </a:lnTo>
                  <a:lnTo>
                    <a:pt x="868738" y="2537382"/>
                  </a:lnTo>
                  <a:lnTo>
                    <a:pt x="876250" y="2532453"/>
                  </a:lnTo>
                  <a:lnTo>
                    <a:pt x="871472" y="2528038"/>
                  </a:lnTo>
                  <a:lnTo>
                    <a:pt x="867397" y="2521101"/>
                  </a:lnTo>
                  <a:lnTo>
                    <a:pt x="861868" y="2519558"/>
                  </a:lnTo>
                  <a:lnTo>
                    <a:pt x="851247" y="2518141"/>
                  </a:lnTo>
                  <a:close/>
                </a:path>
                <a:path w="5288280" h="8138159">
                  <a:moveTo>
                    <a:pt x="1010477" y="1528256"/>
                  </a:moveTo>
                  <a:lnTo>
                    <a:pt x="1002638" y="1533236"/>
                  </a:lnTo>
                  <a:lnTo>
                    <a:pt x="994538" y="1538031"/>
                  </a:lnTo>
                  <a:lnTo>
                    <a:pt x="987230" y="1543283"/>
                  </a:lnTo>
                  <a:lnTo>
                    <a:pt x="981769" y="1549634"/>
                  </a:lnTo>
                  <a:lnTo>
                    <a:pt x="978819" y="1559163"/>
                  </a:lnTo>
                  <a:lnTo>
                    <a:pt x="980998" y="1567532"/>
                  </a:lnTo>
                  <a:lnTo>
                    <a:pt x="987514" y="1574252"/>
                  </a:lnTo>
                  <a:lnTo>
                    <a:pt x="997576" y="1578834"/>
                  </a:lnTo>
                  <a:lnTo>
                    <a:pt x="1006043" y="1574482"/>
                  </a:lnTo>
                  <a:lnTo>
                    <a:pt x="1015030" y="1570242"/>
                  </a:lnTo>
                  <a:lnTo>
                    <a:pt x="1022343" y="1565748"/>
                  </a:lnTo>
                  <a:lnTo>
                    <a:pt x="1025786" y="1560634"/>
                  </a:lnTo>
                  <a:lnTo>
                    <a:pt x="1024786" y="1552935"/>
                  </a:lnTo>
                  <a:lnTo>
                    <a:pt x="1020788" y="1544803"/>
                  </a:lnTo>
                  <a:lnTo>
                    <a:pt x="1015462" y="1536491"/>
                  </a:lnTo>
                  <a:lnTo>
                    <a:pt x="1010477" y="1528256"/>
                  </a:lnTo>
                  <a:close/>
                </a:path>
                <a:path w="5288280" h="8138159">
                  <a:moveTo>
                    <a:pt x="1301970" y="3399210"/>
                  </a:moveTo>
                  <a:lnTo>
                    <a:pt x="1297339" y="3404370"/>
                  </a:lnTo>
                  <a:lnTo>
                    <a:pt x="1294144" y="3413437"/>
                  </a:lnTo>
                  <a:lnTo>
                    <a:pt x="1292790" y="3423894"/>
                  </a:lnTo>
                  <a:lnTo>
                    <a:pt x="1293679" y="3433224"/>
                  </a:lnTo>
                  <a:lnTo>
                    <a:pt x="1298950" y="3442873"/>
                  </a:lnTo>
                  <a:lnTo>
                    <a:pt x="1307097" y="3447777"/>
                  </a:lnTo>
                  <a:lnTo>
                    <a:pt x="1316462" y="3447519"/>
                  </a:lnTo>
                  <a:lnTo>
                    <a:pt x="1325385" y="3441680"/>
                  </a:lnTo>
                  <a:lnTo>
                    <a:pt x="1330127" y="3434264"/>
                  </a:lnTo>
                  <a:lnTo>
                    <a:pt x="1333217" y="3425299"/>
                  </a:lnTo>
                  <a:lnTo>
                    <a:pt x="1335584" y="3415673"/>
                  </a:lnTo>
                  <a:lnTo>
                    <a:pt x="1338161" y="3406273"/>
                  </a:lnTo>
                  <a:lnTo>
                    <a:pt x="1328557" y="3403319"/>
                  </a:lnTo>
                  <a:lnTo>
                    <a:pt x="1318781" y="3399973"/>
                  </a:lnTo>
                  <a:lnTo>
                    <a:pt x="1309648" y="3398010"/>
                  </a:lnTo>
                  <a:lnTo>
                    <a:pt x="1301970" y="3399210"/>
                  </a:lnTo>
                  <a:close/>
                </a:path>
                <a:path w="5288280" h="8138159">
                  <a:moveTo>
                    <a:pt x="1038770" y="1731119"/>
                  </a:moveTo>
                  <a:lnTo>
                    <a:pt x="1030240" y="1766893"/>
                  </a:lnTo>
                  <a:lnTo>
                    <a:pt x="1039324" y="1769939"/>
                  </a:lnTo>
                  <a:lnTo>
                    <a:pt x="1048484" y="1773199"/>
                  </a:lnTo>
                  <a:lnTo>
                    <a:pt x="1057311" y="1775285"/>
                  </a:lnTo>
                  <a:lnTo>
                    <a:pt x="1065398" y="1774807"/>
                  </a:lnTo>
                  <a:lnTo>
                    <a:pt x="1075052" y="1769365"/>
                  </a:lnTo>
                  <a:lnTo>
                    <a:pt x="1079796" y="1761012"/>
                  </a:lnTo>
                  <a:lnTo>
                    <a:pt x="1079299" y="1751416"/>
                  </a:lnTo>
                  <a:lnTo>
                    <a:pt x="1073230" y="1742242"/>
                  </a:lnTo>
                  <a:lnTo>
                    <a:pt x="1066110" y="1737871"/>
                  </a:lnTo>
                  <a:lnTo>
                    <a:pt x="1057385" y="1735172"/>
                  </a:lnTo>
                  <a:lnTo>
                    <a:pt x="1047968" y="1733227"/>
                  </a:lnTo>
                  <a:lnTo>
                    <a:pt x="1038770" y="1731119"/>
                  </a:lnTo>
                  <a:close/>
                </a:path>
                <a:path w="5288280" h="8138159">
                  <a:moveTo>
                    <a:pt x="880894" y="711112"/>
                  </a:moveTo>
                  <a:lnTo>
                    <a:pt x="876683" y="715561"/>
                  </a:lnTo>
                  <a:lnTo>
                    <a:pt x="868141" y="721722"/>
                  </a:lnTo>
                  <a:lnTo>
                    <a:pt x="869079" y="723985"/>
                  </a:lnTo>
                  <a:lnTo>
                    <a:pt x="872564" y="731380"/>
                  </a:lnTo>
                  <a:lnTo>
                    <a:pt x="876752" y="738536"/>
                  </a:lnTo>
                  <a:lnTo>
                    <a:pt x="881271" y="745510"/>
                  </a:lnTo>
                  <a:lnTo>
                    <a:pt x="885752" y="752361"/>
                  </a:lnTo>
                  <a:lnTo>
                    <a:pt x="889915" y="748265"/>
                  </a:lnTo>
                  <a:lnTo>
                    <a:pt x="898223" y="742140"/>
                  </a:lnTo>
                  <a:lnTo>
                    <a:pt x="897232" y="739541"/>
                  </a:lnTo>
                  <a:lnTo>
                    <a:pt x="893816" y="732183"/>
                  </a:lnTo>
                  <a:lnTo>
                    <a:pt x="889721" y="725094"/>
                  </a:lnTo>
                  <a:lnTo>
                    <a:pt x="885297" y="718121"/>
                  </a:lnTo>
                  <a:lnTo>
                    <a:pt x="880894" y="711112"/>
                  </a:lnTo>
                  <a:close/>
                </a:path>
                <a:path w="5288280" h="8138159">
                  <a:moveTo>
                    <a:pt x="845027" y="483610"/>
                  </a:moveTo>
                  <a:lnTo>
                    <a:pt x="834333" y="519379"/>
                  </a:lnTo>
                  <a:lnTo>
                    <a:pt x="843080" y="522742"/>
                  </a:lnTo>
                  <a:lnTo>
                    <a:pt x="851900" y="526351"/>
                  </a:lnTo>
                  <a:lnTo>
                    <a:pt x="860461" y="528839"/>
                  </a:lnTo>
                  <a:lnTo>
                    <a:pt x="868429" y="528837"/>
                  </a:lnTo>
                  <a:lnTo>
                    <a:pt x="877556" y="524279"/>
                  </a:lnTo>
                  <a:lnTo>
                    <a:pt x="882294" y="516891"/>
                  </a:lnTo>
                  <a:lnTo>
                    <a:pt x="882877" y="507636"/>
                  </a:lnTo>
                  <a:lnTo>
                    <a:pt x="879540" y="497479"/>
                  </a:lnTo>
                  <a:lnTo>
                    <a:pt x="845027" y="483610"/>
                  </a:lnTo>
                  <a:close/>
                </a:path>
                <a:path w="5288280" h="8138159">
                  <a:moveTo>
                    <a:pt x="912916" y="914768"/>
                  </a:moveTo>
                  <a:lnTo>
                    <a:pt x="900216" y="928124"/>
                  </a:lnTo>
                  <a:lnTo>
                    <a:pt x="904605" y="935383"/>
                  </a:lnTo>
                  <a:lnTo>
                    <a:pt x="908988" y="942545"/>
                  </a:lnTo>
                  <a:lnTo>
                    <a:pt x="917746" y="956710"/>
                  </a:lnTo>
                  <a:lnTo>
                    <a:pt x="921856" y="952277"/>
                  </a:lnTo>
                  <a:lnTo>
                    <a:pt x="930264" y="946137"/>
                  </a:lnTo>
                  <a:lnTo>
                    <a:pt x="929307" y="943533"/>
                  </a:lnTo>
                  <a:lnTo>
                    <a:pt x="925925" y="936116"/>
                  </a:lnTo>
                  <a:lnTo>
                    <a:pt x="921808" y="928912"/>
                  </a:lnTo>
                  <a:lnTo>
                    <a:pt x="912916" y="914768"/>
                  </a:lnTo>
                  <a:close/>
                </a:path>
                <a:path w="5288280" h="8138159">
                  <a:moveTo>
                    <a:pt x="981641" y="1319968"/>
                  </a:moveTo>
                  <a:lnTo>
                    <a:pt x="978128" y="1321208"/>
                  </a:lnTo>
                  <a:lnTo>
                    <a:pt x="968928" y="1326670"/>
                  </a:lnTo>
                  <a:lnTo>
                    <a:pt x="963875" y="1333904"/>
                  </a:lnTo>
                  <a:lnTo>
                    <a:pt x="962694" y="1342273"/>
                  </a:lnTo>
                  <a:lnTo>
                    <a:pt x="965112" y="1351143"/>
                  </a:lnTo>
                  <a:lnTo>
                    <a:pt x="972484" y="1357218"/>
                  </a:lnTo>
                  <a:lnTo>
                    <a:pt x="979474" y="1366107"/>
                  </a:lnTo>
                  <a:lnTo>
                    <a:pt x="982451" y="1364951"/>
                  </a:lnTo>
                  <a:lnTo>
                    <a:pt x="991741" y="1359179"/>
                  </a:lnTo>
                  <a:lnTo>
                    <a:pt x="996781" y="1351425"/>
                  </a:lnTo>
                  <a:lnTo>
                    <a:pt x="997451" y="1342163"/>
                  </a:lnTo>
                  <a:lnTo>
                    <a:pt x="993634" y="1331860"/>
                  </a:lnTo>
                  <a:lnTo>
                    <a:pt x="990713" y="1326809"/>
                  </a:lnTo>
                  <a:lnTo>
                    <a:pt x="981641" y="1319968"/>
                  </a:lnTo>
                  <a:close/>
                </a:path>
                <a:path w="5288280" h="8138159">
                  <a:moveTo>
                    <a:pt x="1829321" y="6710172"/>
                  </a:moveTo>
                  <a:lnTo>
                    <a:pt x="1824186" y="6713624"/>
                  </a:lnTo>
                  <a:lnTo>
                    <a:pt x="1819721" y="6720502"/>
                  </a:lnTo>
                  <a:lnTo>
                    <a:pt x="1815544" y="6728846"/>
                  </a:lnTo>
                  <a:lnTo>
                    <a:pt x="1811273" y="6736695"/>
                  </a:lnTo>
                  <a:lnTo>
                    <a:pt x="1830484" y="6763089"/>
                  </a:lnTo>
                  <a:lnTo>
                    <a:pt x="1837615" y="6757711"/>
                  </a:lnTo>
                  <a:lnTo>
                    <a:pt x="1845085" y="6752443"/>
                  </a:lnTo>
                  <a:lnTo>
                    <a:pt x="1851545" y="6746812"/>
                  </a:lnTo>
                  <a:lnTo>
                    <a:pt x="1855647" y="6740339"/>
                  </a:lnTo>
                  <a:lnTo>
                    <a:pt x="1857803" y="6725838"/>
                  </a:lnTo>
                  <a:lnTo>
                    <a:pt x="1853403" y="6715510"/>
                  </a:lnTo>
                  <a:lnTo>
                    <a:pt x="1843543" y="6710055"/>
                  </a:lnTo>
                  <a:lnTo>
                    <a:pt x="1829321" y="6710172"/>
                  </a:lnTo>
                  <a:close/>
                </a:path>
                <a:path w="5288280" h="8138159">
                  <a:moveTo>
                    <a:pt x="1893769" y="7120479"/>
                  </a:moveTo>
                  <a:lnTo>
                    <a:pt x="1885109" y="7122675"/>
                  </a:lnTo>
                  <a:lnTo>
                    <a:pt x="1878434" y="7129730"/>
                  </a:lnTo>
                  <a:lnTo>
                    <a:pt x="1874236" y="7140836"/>
                  </a:lnTo>
                  <a:lnTo>
                    <a:pt x="1892594" y="7173390"/>
                  </a:lnTo>
                  <a:lnTo>
                    <a:pt x="1924894" y="7154996"/>
                  </a:lnTo>
                  <a:lnTo>
                    <a:pt x="1920118" y="7146492"/>
                  </a:lnTo>
                  <a:lnTo>
                    <a:pt x="1915498" y="7137716"/>
                  </a:lnTo>
                  <a:lnTo>
                    <a:pt x="1910333" y="7129819"/>
                  </a:lnTo>
                  <a:lnTo>
                    <a:pt x="1903924" y="7123954"/>
                  </a:lnTo>
                  <a:lnTo>
                    <a:pt x="1893769" y="7120479"/>
                  </a:lnTo>
                  <a:close/>
                </a:path>
                <a:path w="5288280" h="8138159">
                  <a:moveTo>
                    <a:pt x="1851402" y="6919382"/>
                  </a:moveTo>
                  <a:lnTo>
                    <a:pt x="1846703" y="6929038"/>
                  </a:lnTo>
                  <a:lnTo>
                    <a:pt x="1842510" y="6934035"/>
                  </a:lnTo>
                  <a:lnTo>
                    <a:pt x="1842395" y="6945007"/>
                  </a:lnTo>
                  <a:lnTo>
                    <a:pt x="1845675" y="6953662"/>
                  </a:lnTo>
                  <a:lnTo>
                    <a:pt x="1852395" y="6959626"/>
                  </a:lnTo>
                  <a:lnTo>
                    <a:pt x="1862600" y="6962529"/>
                  </a:lnTo>
                  <a:lnTo>
                    <a:pt x="1866332" y="6962908"/>
                  </a:lnTo>
                  <a:lnTo>
                    <a:pt x="1873640" y="6953910"/>
                  </a:lnTo>
                  <a:lnTo>
                    <a:pt x="1874845" y="6948246"/>
                  </a:lnTo>
                  <a:lnTo>
                    <a:pt x="1875419" y="6937343"/>
                  </a:lnTo>
                  <a:lnTo>
                    <a:pt x="1872134" y="6928672"/>
                  </a:lnTo>
                  <a:lnTo>
                    <a:pt x="1865252" y="6922671"/>
                  </a:lnTo>
                  <a:lnTo>
                    <a:pt x="1855034" y="6919776"/>
                  </a:lnTo>
                  <a:lnTo>
                    <a:pt x="1851402" y="6919382"/>
                  </a:lnTo>
                  <a:close/>
                </a:path>
                <a:path w="5288280" h="8138159">
                  <a:moveTo>
                    <a:pt x="1791546" y="6513169"/>
                  </a:moveTo>
                  <a:lnTo>
                    <a:pt x="1787346" y="6517685"/>
                  </a:lnTo>
                  <a:lnTo>
                    <a:pt x="1778770" y="6523852"/>
                  </a:lnTo>
                  <a:lnTo>
                    <a:pt x="1779733" y="6526490"/>
                  </a:lnTo>
                  <a:lnTo>
                    <a:pt x="1783093" y="6534150"/>
                  </a:lnTo>
                  <a:lnTo>
                    <a:pt x="1787205" y="6541537"/>
                  </a:lnTo>
                  <a:lnTo>
                    <a:pt x="1791675" y="6548790"/>
                  </a:lnTo>
                  <a:lnTo>
                    <a:pt x="1796111" y="6556049"/>
                  </a:lnTo>
                  <a:lnTo>
                    <a:pt x="1800278" y="6551538"/>
                  </a:lnTo>
                  <a:lnTo>
                    <a:pt x="1808758" y="6545421"/>
                  </a:lnTo>
                  <a:lnTo>
                    <a:pt x="1807834" y="6542811"/>
                  </a:lnTo>
                  <a:lnTo>
                    <a:pt x="1804467" y="6535127"/>
                  </a:lnTo>
                  <a:lnTo>
                    <a:pt x="1800380" y="6527714"/>
                  </a:lnTo>
                  <a:lnTo>
                    <a:pt x="1791546" y="6513169"/>
                  </a:lnTo>
                  <a:close/>
                </a:path>
                <a:path w="5288280" h="8138159">
                  <a:moveTo>
                    <a:pt x="1281225" y="3192316"/>
                  </a:moveTo>
                  <a:lnTo>
                    <a:pt x="1272828" y="3194714"/>
                  </a:lnTo>
                  <a:lnTo>
                    <a:pt x="1266489" y="3201117"/>
                  </a:lnTo>
                  <a:lnTo>
                    <a:pt x="1262312" y="3211215"/>
                  </a:lnTo>
                  <a:lnTo>
                    <a:pt x="1266425" y="3216424"/>
                  </a:lnTo>
                  <a:lnTo>
                    <a:pt x="1272482" y="3226148"/>
                  </a:lnTo>
                  <a:lnTo>
                    <a:pt x="1274138" y="3225544"/>
                  </a:lnTo>
                  <a:lnTo>
                    <a:pt x="1281969" y="3221792"/>
                  </a:lnTo>
                  <a:lnTo>
                    <a:pt x="1289548" y="3217401"/>
                  </a:lnTo>
                  <a:lnTo>
                    <a:pt x="1304484" y="3208042"/>
                  </a:lnTo>
                  <a:lnTo>
                    <a:pt x="1300276" y="3203537"/>
                  </a:lnTo>
                  <a:lnTo>
                    <a:pt x="1296904" y="3196490"/>
                  </a:lnTo>
                  <a:lnTo>
                    <a:pt x="1291572" y="3194227"/>
                  </a:lnTo>
                  <a:lnTo>
                    <a:pt x="1281225" y="3192316"/>
                  </a:lnTo>
                  <a:close/>
                </a:path>
                <a:path w="5288280" h="8138159">
                  <a:moveTo>
                    <a:pt x="1628795" y="5470407"/>
                  </a:moveTo>
                  <a:lnTo>
                    <a:pt x="1619595" y="5474275"/>
                  </a:lnTo>
                  <a:lnTo>
                    <a:pt x="1614684" y="5482070"/>
                  </a:lnTo>
                  <a:lnTo>
                    <a:pt x="1614131" y="5492170"/>
                  </a:lnTo>
                  <a:lnTo>
                    <a:pt x="1618008" y="5502954"/>
                  </a:lnTo>
                  <a:lnTo>
                    <a:pt x="1621017" y="5508130"/>
                  </a:lnTo>
                  <a:lnTo>
                    <a:pt x="1628549" y="5510632"/>
                  </a:lnTo>
                  <a:lnTo>
                    <a:pt x="1634008" y="5514356"/>
                  </a:lnTo>
                  <a:lnTo>
                    <a:pt x="1638463" y="5509490"/>
                  </a:lnTo>
                  <a:lnTo>
                    <a:pt x="1645253" y="5505291"/>
                  </a:lnTo>
                  <a:lnTo>
                    <a:pt x="1646871" y="5499631"/>
                  </a:lnTo>
                  <a:lnTo>
                    <a:pt x="1648063" y="5488178"/>
                  </a:lnTo>
                  <a:lnTo>
                    <a:pt x="1645143" y="5478449"/>
                  </a:lnTo>
                  <a:lnTo>
                    <a:pt x="1638568" y="5472005"/>
                  </a:lnTo>
                  <a:lnTo>
                    <a:pt x="1628795" y="5470407"/>
                  </a:lnTo>
                  <a:close/>
                </a:path>
                <a:path w="5288280" h="8138159">
                  <a:moveTo>
                    <a:pt x="1660072" y="5676315"/>
                  </a:moveTo>
                  <a:lnTo>
                    <a:pt x="1649915" y="5706972"/>
                  </a:lnTo>
                  <a:lnTo>
                    <a:pt x="1659914" y="5714908"/>
                  </a:lnTo>
                  <a:lnTo>
                    <a:pt x="1664708" y="5718770"/>
                  </a:lnTo>
                  <a:lnTo>
                    <a:pt x="1667407" y="5710856"/>
                  </a:lnTo>
                  <a:lnTo>
                    <a:pt x="1670148" y="5702959"/>
                  </a:lnTo>
                  <a:lnTo>
                    <a:pt x="1672509" y="5695024"/>
                  </a:lnTo>
                  <a:lnTo>
                    <a:pt x="1674072" y="5686998"/>
                  </a:lnTo>
                  <a:lnTo>
                    <a:pt x="1674438" y="5684082"/>
                  </a:lnTo>
                  <a:lnTo>
                    <a:pt x="1664991" y="5679882"/>
                  </a:lnTo>
                  <a:lnTo>
                    <a:pt x="1660072" y="5676315"/>
                  </a:lnTo>
                  <a:close/>
                </a:path>
                <a:path w="5288280" h="8138159">
                  <a:moveTo>
                    <a:pt x="1172676" y="2568591"/>
                  </a:moveTo>
                  <a:lnTo>
                    <a:pt x="1170038" y="2576699"/>
                  </a:lnTo>
                  <a:lnTo>
                    <a:pt x="1162024" y="2600910"/>
                  </a:lnTo>
                  <a:lnTo>
                    <a:pt x="1167032" y="2604601"/>
                  </a:lnTo>
                  <a:lnTo>
                    <a:pt x="1177247" y="2611951"/>
                  </a:lnTo>
                  <a:lnTo>
                    <a:pt x="1179984" y="2603871"/>
                  </a:lnTo>
                  <a:lnTo>
                    <a:pt x="1182783" y="2595845"/>
                  </a:lnTo>
                  <a:lnTo>
                    <a:pt x="1185205" y="2587749"/>
                  </a:lnTo>
                  <a:lnTo>
                    <a:pt x="1186807" y="2579459"/>
                  </a:lnTo>
                  <a:lnTo>
                    <a:pt x="1187190" y="2576644"/>
                  </a:lnTo>
                  <a:lnTo>
                    <a:pt x="1177649" y="2572287"/>
                  </a:lnTo>
                  <a:lnTo>
                    <a:pt x="1172676" y="2568591"/>
                  </a:lnTo>
                  <a:close/>
                </a:path>
                <a:path w="5288280" h="8138159">
                  <a:moveTo>
                    <a:pt x="1727025" y="6103694"/>
                  </a:moveTo>
                  <a:lnTo>
                    <a:pt x="1723512" y="6107999"/>
                  </a:lnTo>
                  <a:lnTo>
                    <a:pt x="1717081" y="6112520"/>
                  </a:lnTo>
                  <a:lnTo>
                    <a:pt x="1717363" y="6116505"/>
                  </a:lnTo>
                  <a:lnTo>
                    <a:pt x="1717702" y="6120412"/>
                  </a:lnTo>
                  <a:lnTo>
                    <a:pt x="1724835" y="6123873"/>
                  </a:lnTo>
                  <a:lnTo>
                    <a:pt x="1728945" y="6127532"/>
                  </a:lnTo>
                  <a:lnTo>
                    <a:pt x="1732435" y="6123300"/>
                  </a:lnTo>
                  <a:lnTo>
                    <a:pt x="1738961" y="6118729"/>
                  </a:lnTo>
                  <a:lnTo>
                    <a:pt x="1738230" y="6110786"/>
                  </a:lnTo>
                  <a:lnTo>
                    <a:pt x="1731173" y="6107382"/>
                  </a:lnTo>
                  <a:lnTo>
                    <a:pt x="1727025" y="6103694"/>
                  </a:lnTo>
                  <a:close/>
                </a:path>
                <a:path w="5288280" h="8138159">
                  <a:moveTo>
                    <a:pt x="1399666" y="4017497"/>
                  </a:moveTo>
                  <a:lnTo>
                    <a:pt x="1395374" y="4022303"/>
                  </a:lnTo>
                  <a:lnTo>
                    <a:pt x="1388746" y="4026442"/>
                  </a:lnTo>
                  <a:lnTo>
                    <a:pt x="1387292" y="4031836"/>
                  </a:lnTo>
                  <a:lnTo>
                    <a:pt x="1410474" y="4060568"/>
                  </a:lnTo>
                  <a:lnTo>
                    <a:pt x="1419733" y="4049129"/>
                  </a:lnTo>
                  <a:lnTo>
                    <a:pt x="1418639" y="4046847"/>
                  </a:lnTo>
                  <a:lnTo>
                    <a:pt x="1414613" y="4039171"/>
                  </a:lnTo>
                  <a:lnTo>
                    <a:pt x="1409852" y="4031826"/>
                  </a:lnTo>
                  <a:lnTo>
                    <a:pt x="1399666" y="4017497"/>
                  </a:lnTo>
                  <a:close/>
                </a:path>
                <a:path w="5288280" h="8138159">
                  <a:moveTo>
                    <a:pt x="1433422" y="4224325"/>
                  </a:moveTo>
                  <a:lnTo>
                    <a:pt x="1429057" y="4228453"/>
                  </a:lnTo>
                  <a:lnTo>
                    <a:pt x="1420276" y="4233963"/>
                  </a:lnTo>
                  <a:lnTo>
                    <a:pt x="1421080" y="4236247"/>
                  </a:lnTo>
                  <a:lnTo>
                    <a:pt x="1424164" y="4243657"/>
                  </a:lnTo>
                  <a:lnTo>
                    <a:pt x="1427921" y="4250799"/>
                  </a:lnTo>
                  <a:lnTo>
                    <a:pt x="1432072" y="4257939"/>
                  </a:lnTo>
                  <a:lnTo>
                    <a:pt x="1436078" y="4264886"/>
                  </a:lnTo>
                  <a:lnTo>
                    <a:pt x="1440696" y="4261063"/>
                  </a:lnTo>
                  <a:lnTo>
                    <a:pt x="1449726" y="4255169"/>
                  </a:lnTo>
                  <a:lnTo>
                    <a:pt x="1448941" y="4253226"/>
                  </a:lnTo>
                  <a:lnTo>
                    <a:pt x="1445700" y="4245788"/>
                  </a:lnTo>
                  <a:lnTo>
                    <a:pt x="1441815" y="4238547"/>
                  </a:lnTo>
                  <a:lnTo>
                    <a:pt x="1433422" y="4224325"/>
                  </a:lnTo>
                  <a:close/>
                </a:path>
                <a:path w="5288280" h="8138159">
                  <a:moveTo>
                    <a:pt x="1763578" y="6308223"/>
                  </a:moveTo>
                  <a:lnTo>
                    <a:pt x="1760150" y="6309347"/>
                  </a:lnTo>
                  <a:lnTo>
                    <a:pt x="1751158" y="6314048"/>
                  </a:lnTo>
                  <a:lnTo>
                    <a:pt x="1746399" y="6321038"/>
                  </a:lnTo>
                  <a:lnTo>
                    <a:pt x="1745873" y="6330225"/>
                  </a:lnTo>
                  <a:lnTo>
                    <a:pt x="1749578" y="6341515"/>
                  </a:lnTo>
                  <a:lnTo>
                    <a:pt x="1762977" y="6350122"/>
                  </a:lnTo>
                  <a:lnTo>
                    <a:pt x="1769184" y="6334845"/>
                  </a:lnTo>
                  <a:lnTo>
                    <a:pt x="1771936" y="6327134"/>
                  </a:lnTo>
                  <a:lnTo>
                    <a:pt x="1773933" y="6319305"/>
                  </a:lnTo>
                  <a:lnTo>
                    <a:pt x="1774458" y="6316744"/>
                  </a:lnTo>
                  <a:lnTo>
                    <a:pt x="1763578" y="6308223"/>
                  </a:lnTo>
                  <a:close/>
                </a:path>
                <a:path w="5288280" h="8138159">
                  <a:moveTo>
                    <a:pt x="1869854" y="6382597"/>
                  </a:moveTo>
                  <a:lnTo>
                    <a:pt x="1864631" y="6386276"/>
                  </a:lnTo>
                  <a:lnTo>
                    <a:pt x="1860211" y="6393227"/>
                  </a:lnTo>
                  <a:lnTo>
                    <a:pt x="1856140" y="6401581"/>
                  </a:lnTo>
                  <a:lnTo>
                    <a:pt x="1851964" y="6409474"/>
                  </a:lnTo>
                  <a:lnTo>
                    <a:pt x="1858041" y="6415683"/>
                  </a:lnTo>
                  <a:lnTo>
                    <a:pt x="1864105" y="6422282"/>
                  </a:lnTo>
                  <a:lnTo>
                    <a:pt x="1870139" y="6427503"/>
                  </a:lnTo>
                  <a:lnTo>
                    <a:pt x="1876128" y="6429581"/>
                  </a:lnTo>
                  <a:lnTo>
                    <a:pt x="1884299" y="6427785"/>
                  </a:lnTo>
                  <a:lnTo>
                    <a:pt x="1892982" y="6423369"/>
                  </a:lnTo>
                  <a:lnTo>
                    <a:pt x="1900027" y="6417575"/>
                  </a:lnTo>
                  <a:lnTo>
                    <a:pt x="1903282" y="6411650"/>
                  </a:lnTo>
                  <a:lnTo>
                    <a:pt x="1902098" y="6397223"/>
                  </a:lnTo>
                  <a:lnTo>
                    <a:pt x="1895435" y="6387016"/>
                  </a:lnTo>
                  <a:lnTo>
                    <a:pt x="1884339" y="6381862"/>
                  </a:lnTo>
                  <a:lnTo>
                    <a:pt x="1869854" y="6382597"/>
                  </a:lnTo>
                  <a:close/>
                </a:path>
                <a:path w="5288280" h="8138159">
                  <a:moveTo>
                    <a:pt x="1074771" y="1211002"/>
                  </a:moveTo>
                  <a:lnTo>
                    <a:pt x="1072363" y="1212069"/>
                  </a:lnTo>
                  <a:lnTo>
                    <a:pt x="1064840" y="1215315"/>
                  </a:lnTo>
                  <a:lnTo>
                    <a:pt x="1057582" y="1219295"/>
                  </a:lnTo>
                  <a:lnTo>
                    <a:pt x="1043314" y="1227990"/>
                  </a:lnTo>
                  <a:lnTo>
                    <a:pt x="1047724" y="1232464"/>
                  </a:lnTo>
                  <a:lnTo>
                    <a:pt x="1053637" y="1240834"/>
                  </a:lnTo>
                  <a:lnTo>
                    <a:pt x="1056063" y="1240109"/>
                  </a:lnTo>
                  <a:lnTo>
                    <a:pt x="1063591" y="1236861"/>
                  </a:lnTo>
                  <a:lnTo>
                    <a:pt x="1070853" y="1232881"/>
                  </a:lnTo>
                  <a:lnTo>
                    <a:pt x="1085079" y="1224192"/>
                  </a:lnTo>
                  <a:lnTo>
                    <a:pt x="1080737" y="1219708"/>
                  </a:lnTo>
                  <a:lnTo>
                    <a:pt x="1074771" y="1211002"/>
                  </a:lnTo>
                  <a:close/>
                </a:path>
                <a:path w="5288280" h="8138159">
                  <a:moveTo>
                    <a:pt x="1043448" y="1008959"/>
                  </a:moveTo>
                  <a:lnTo>
                    <a:pt x="1041021" y="1009684"/>
                  </a:lnTo>
                  <a:lnTo>
                    <a:pt x="1033655" y="1013110"/>
                  </a:lnTo>
                  <a:lnTo>
                    <a:pt x="1026548" y="1017206"/>
                  </a:lnTo>
                  <a:lnTo>
                    <a:pt x="1012614" y="1026193"/>
                  </a:lnTo>
                  <a:lnTo>
                    <a:pt x="1016970" y="1030331"/>
                  </a:lnTo>
                  <a:lnTo>
                    <a:pt x="1023051" y="1038674"/>
                  </a:lnTo>
                  <a:lnTo>
                    <a:pt x="1032866" y="1034326"/>
                  </a:lnTo>
                  <a:lnTo>
                    <a:pt x="1039970" y="1030252"/>
                  </a:lnTo>
                  <a:lnTo>
                    <a:pt x="1053885" y="1021440"/>
                  </a:lnTo>
                  <a:lnTo>
                    <a:pt x="1049528" y="1017302"/>
                  </a:lnTo>
                  <a:lnTo>
                    <a:pt x="1043448" y="1008959"/>
                  </a:lnTo>
                  <a:close/>
                </a:path>
                <a:path w="5288280" h="8138159">
                  <a:moveTo>
                    <a:pt x="1158069" y="1825695"/>
                  </a:moveTo>
                  <a:lnTo>
                    <a:pt x="1152345" y="1828659"/>
                  </a:lnTo>
                  <a:lnTo>
                    <a:pt x="1146903" y="1834937"/>
                  </a:lnTo>
                  <a:lnTo>
                    <a:pt x="1141578" y="1842616"/>
                  </a:lnTo>
                  <a:lnTo>
                    <a:pt x="1136206" y="1849787"/>
                  </a:lnTo>
                  <a:lnTo>
                    <a:pt x="1141304" y="1857273"/>
                  </a:lnTo>
                  <a:lnTo>
                    <a:pt x="1146345" y="1865155"/>
                  </a:lnTo>
                  <a:lnTo>
                    <a:pt x="1151602" y="1871584"/>
                  </a:lnTo>
                  <a:lnTo>
                    <a:pt x="1157348" y="1874707"/>
                  </a:lnTo>
                  <a:lnTo>
                    <a:pt x="1165212" y="1873925"/>
                  </a:lnTo>
                  <a:lnTo>
                    <a:pt x="1173995" y="1870287"/>
                  </a:lnTo>
                  <a:lnTo>
                    <a:pt x="1181583" y="1864900"/>
                  </a:lnTo>
                  <a:lnTo>
                    <a:pt x="1185861" y="1858869"/>
                  </a:lnTo>
                  <a:lnTo>
                    <a:pt x="1187216" y="1844463"/>
                  </a:lnTo>
                  <a:lnTo>
                    <a:pt x="1182204" y="1833703"/>
                  </a:lnTo>
                  <a:lnTo>
                    <a:pt x="1172073" y="1827232"/>
                  </a:lnTo>
                  <a:lnTo>
                    <a:pt x="1158069" y="1825695"/>
                  </a:lnTo>
                  <a:close/>
                </a:path>
                <a:path w="5288280" h="8138159">
                  <a:moveTo>
                    <a:pt x="1188812" y="2028454"/>
                  </a:moveTo>
                  <a:lnTo>
                    <a:pt x="1178244" y="2033706"/>
                  </a:lnTo>
                  <a:lnTo>
                    <a:pt x="1172085" y="2044078"/>
                  </a:lnTo>
                  <a:lnTo>
                    <a:pt x="1170895" y="2058189"/>
                  </a:lnTo>
                  <a:lnTo>
                    <a:pt x="1173800" y="2063588"/>
                  </a:lnTo>
                  <a:lnTo>
                    <a:pt x="1180127" y="2068707"/>
                  </a:lnTo>
                  <a:lnTo>
                    <a:pt x="1187926" y="2073725"/>
                  </a:lnTo>
                  <a:lnTo>
                    <a:pt x="1195243" y="2078819"/>
                  </a:lnTo>
                  <a:lnTo>
                    <a:pt x="1202727" y="2073695"/>
                  </a:lnTo>
                  <a:lnTo>
                    <a:pt x="1210611" y="2068573"/>
                  </a:lnTo>
                  <a:lnTo>
                    <a:pt x="1217003" y="2063298"/>
                  </a:lnTo>
                  <a:lnTo>
                    <a:pt x="1220012" y="2057715"/>
                  </a:lnTo>
                  <a:lnTo>
                    <a:pt x="1218970" y="2049845"/>
                  </a:lnTo>
                  <a:lnTo>
                    <a:pt x="1215078" y="2041228"/>
                  </a:lnTo>
                  <a:lnTo>
                    <a:pt x="1209457" y="2033851"/>
                  </a:lnTo>
                  <a:lnTo>
                    <a:pt x="1203225" y="2029701"/>
                  </a:lnTo>
                  <a:lnTo>
                    <a:pt x="1188812" y="2028454"/>
                  </a:lnTo>
                  <a:close/>
                </a:path>
                <a:path w="5288280" h="8138159">
                  <a:moveTo>
                    <a:pt x="1100079" y="1412187"/>
                  </a:moveTo>
                  <a:lnTo>
                    <a:pt x="1090849" y="1415567"/>
                  </a:lnTo>
                  <a:lnTo>
                    <a:pt x="1083136" y="1420452"/>
                  </a:lnTo>
                  <a:lnTo>
                    <a:pt x="1079337" y="1425853"/>
                  </a:lnTo>
                  <a:lnTo>
                    <a:pt x="1079626" y="1439738"/>
                  </a:lnTo>
                  <a:lnTo>
                    <a:pt x="1085842" y="1449755"/>
                  </a:lnTo>
                  <a:lnTo>
                    <a:pt x="1096420" y="1455666"/>
                  </a:lnTo>
                  <a:lnTo>
                    <a:pt x="1109800" y="1457231"/>
                  </a:lnTo>
                  <a:lnTo>
                    <a:pt x="1114911" y="1454767"/>
                  </a:lnTo>
                  <a:lnTo>
                    <a:pt x="1119866" y="1448808"/>
                  </a:lnTo>
                  <a:lnTo>
                    <a:pt x="1124758" y="1441374"/>
                  </a:lnTo>
                  <a:lnTo>
                    <a:pt x="1129676" y="1434484"/>
                  </a:lnTo>
                  <a:lnTo>
                    <a:pt x="1124481" y="1427524"/>
                  </a:lnTo>
                  <a:lnTo>
                    <a:pt x="1119341" y="1420136"/>
                  </a:lnTo>
                  <a:lnTo>
                    <a:pt x="1114057" y="1414127"/>
                  </a:lnTo>
                  <a:lnTo>
                    <a:pt x="1108429" y="1411302"/>
                  </a:lnTo>
                  <a:lnTo>
                    <a:pt x="1100079" y="1412187"/>
                  </a:lnTo>
                  <a:close/>
                </a:path>
                <a:path w="5288280" h="8138159">
                  <a:moveTo>
                    <a:pt x="1124337" y="1619897"/>
                  </a:moveTo>
                  <a:lnTo>
                    <a:pt x="1118461" y="1622315"/>
                  </a:lnTo>
                  <a:lnTo>
                    <a:pt x="1112618" y="1628020"/>
                  </a:lnTo>
                  <a:lnTo>
                    <a:pt x="1106760" y="1635181"/>
                  </a:lnTo>
                  <a:lnTo>
                    <a:pt x="1100966" y="1641815"/>
                  </a:lnTo>
                  <a:lnTo>
                    <a:pt x="1106103" y="1649666"/>
                  </a:lnTo>
                  <a:lnTo>
                    <a:pt x="1111137" y="1657824"/>
                  </a:lnTo>
                  <a:lnTo>
                    <a:pt x="1116542" y="1664697"/>
                  </a:lnTo>
                  <a:lnTo>
                    <a:pt x="1122793" y="1668693"/>
                  </a:lnTo>
                  <a:lnTo>
                    <a:pt x="1130300" y="1668420"/>
                  </a:lnTo>
                  <a:lnTo>
                    <a:pt x="1139194" y="1665087"/>
                  </a:lnTo>
                  <a:lnTo>
                    <a:pt x="1147105" y="1659843"/>
                  </a:lnTo>
                  <a:lnTo>
                    <a:pt x="1151666" y="1653833"/>
                  </a:lnTo>
                  <a:lnTo>
                    <a:pt x="1153487" y="1639391"/>
                  </a:lnTo>
                  <a:lnTo>
                    <a:pt x="1148413" y="1628646"/>
                  </a:lnTo>
                  <a:lnTo>
                    <a:pt x="1138133" y="1622010"/>
                  </a:lnTo>
                  <a:lnTo>
                    <a:pt x="1124337" y="1619897"/>
                  </a:lnTo>
                  <a:close/>
                </a:path>
                <a:path w="5288280" h="8138159">
                  <a:moveTo>
                    <a:pt x="1434135" y="3480403"/>
                  </a:moveTo>
                  <a:lnTo>
                    <a:pt x="1425963" y="3485177"/>
                  </a:lnTo>
                  <a:lnTo>
                    <a:pt x="1417577" y="3489759"/>
                  </a:lnTo>
                  <a:lnTo>
                    <a:pt x="1409927" y="3494806"/>
                  </a:lnTo>
                  <a:lnTo>
                    <a:pt x="1403963" y="3500977"/>
                  </a:lnTo>
                  <a:lnTo>
                    <a:pt x="1399956" y="3511318"/>
                  </a:lnTo>
                  <a:lnTo>
                    <a:pt x="1401587" y="3520160"/>
                  </a:lnTo>
                  <a:lnTo>
                    <a:pt x="1408170" y="3526225"/>
                  </a:lnTo>
                  <a:lnTo>
                    <a:pt x="1419017" y="3528230"/>
                  </a:lnTo>
                  <a:lnTo>
                    <a:pt x="1427577" y="3526591"/>
                  </a:lnTo>
                  <a:lnTo>
                    <a:pt x="1436378" y="3522622"/>
                  </a:lnTo>
                  <a:lnTo>
                    <a:pt x="1443877" y="3517114"/>
                  </a:lnTo>
                  <a:lnTo>
                    <a:pt x="1448526" y="3510859"/>
                  </a:lnTo>
                  <a:lnTo>
                    <a:pt x="1448224" y="3504633"/>
                  </a:lnTo>
                  <a:lnTo>
                    <a:pt x="1444409" y="3496956"/>
                  </a:lnTo>
                  <a:lnTo>
                    <a:pt x="1439055" y="3488617"/>
                  </a:lnTo>
                  <a:lnTo>
                    <a:pt x="1434135" y="3480403"/>
                  </a:lnTo>
                  <a:close/>
                </a:path>
                <a:path w="5288280" h="8138159">
                  <a:moveTo>
                    <a:pt x="1238674" y="2255202"/>
                  </a:moveTo>
                  <a:lnTo>
                    <a:pt x="1236214" y="2255932"/>
                  </a:lnTo>
                  <a:lnTo>
                    <a:pt x="1228816" y="2259159"/>
                  </a:lnTo>
                  <a:lnTo>
                    <a:pt x="1221684" y="2263119"/>
                  </a:lnTo>
                  <a:lnTo>
                    <a:pt x="1207668" y="2271775"/>
                  </a:lnTo>
                  <a:lnTo>
                    <a:pt x="1211890" y="2275933"/>
                  </a:lnTo>
                  <a:lnTo>
                    <a:pt x="1217722" y="2284660"/>
                  </a:lnTo>
                  <a:lnTo>
                    <a:pt x="1219995" y="2283615"/>
                  </a:lnTo>
                  <a:lnTo>
                    <a:pt x="1227473" y="2280376"/>
                  </a:lnTo>
                  <a:lnTo>
                    <a:pt x="1234685" y="2276403"/>
                  </a:lnTo>
                  <a:lnTo>
                    <a:pt x="1248810" y="2267730"/>
                  </a:lnTo>
                  <a:lnTo>
                    <a:pt x="1244521" y="2263582"/>
                  </a:lnTo>
                  <a:lnTo>
                    <a:pt x="1238674" y="2255202"/>
                  </a:lnTo>
                  <a:close/>
                </a:path>
                <a:path w="5288280" h="8138159">
                  <a:moveTo>
                    <a:pt x="1076436" y="1956962"/>
                  </a:moveTo>
                  <a:lnTo>
                    <a:pt x="1063277" y="1969357"/>
                  </a:lnTo>
                  <a:lnTo>
                    <a:pt x="1076543" y="1990035"/>
                  </a:lnTo>
                  <a:lnTo>
                    <a:pt x="1080983" y="1996882"/>
                  </a:lnTo>
                  <a:lnTo>
                    <a:pt x="1085113" y="1992791"/>
                  </a:lnTo>
                  <a:lnTo>
                    <a:pt x="1093454" y="1986661"/>
                  </a:lnTo>
                  <a:lnTo>
                    <a:pt x="1092549" y="1984393"/>
                  </a:lnTo>
                  <a:lnTo>
                    <a:pt x="1089193" y="1977284"/>
                  </a:lnTo>
                  <a:lnTo>
                    <a:pt x="1085151" y="1970445"/>
                  </a:lnTo>
                  <a:lnTo>
                    <a:pt x="1080780" y="1963721"/>
                  </a:lnTo>
                  <a:lnTo>
                    <a:pt x="1076436" y="1956962"/>
                  </a:lnTo>
                  <a:close/>
                </a:path>
                <a:path w="5288280" h="8138159">
                  <a:moveTo>
                    <a:pt x="1552460" y="4315498"/>
                  </a:moveTo>
                  <a:lnTo>
                    <a:pt x="1546158" y="4318004"/>
                  </a:lnTo>
                  <a:lnTo>
                    <a:pt x="1539903" y="4324183"/>
                  </a:lnTo>
                  <a:lnTo>
                    <a:pt x="1533660" y="4331910"/>
                  </a:lnTo>
                  <a:lnTo>
                    <a:pt x="1527391" y="4339059"/>
                  </a:lnTo>
                  <a:lnTo>
                    <a:pt x="1532249" y="4347509"/>
                  </a:lnTo>
                  <a:lnTo>
                    <a:pt x="1537006" y="4356232"/>
                  </a:lnTo>
                  <a:lnTo>
                    <a:pt x="1542155" y="4363474"/>
                  </a:lnTo>
                  <a:lnTo>
                    <a:pt x="1548189" y="4367477"/>
                  </a:lnTo>
                  <a:lnTo>
                    <a:pt x="1555956" y="4367248"/>
                  </a:lnTo>
                  <a:lnTo>
                    <a:pt x="1565067" y="4363710"/>
                  </a:lnTo>
                  <a:lnTo>
                    <a:pt x="1573257" y="4358120"/>
                  </a:lnTo>
                  <a:lnTo>
                    <a:pt x="1578263" y="4351739"/>
                  </a:lnTo>
                  <a:lnTo>
                    <a:pt x="1580880" y="4337043"/>
                  </a:lnTo>
                  <a:lnTo>
                    <a:pt x="1576617" y="4325525"/>
                  </a:lnTo>
                  <a:lnTo>
                    <a:pt x="1566726" y="4318054"/>
                  </a:lnTo>
                  <a:lnTo>
                    <a:pt x="1552460" y="4315498"/>
                  </a:lnTo>
                  <a:close/>
                </a:path>
                <a:path w="5288280" h="8138159">
                  <a:moveTo>
                    <a:pt x="1386485" y="3274722"/>
                  </a:moveTo>
                  <a:lnTo>
                    <a:pt x="1380609" y="3277049"/>
                  </a:lnTo>
                  <a:lnTo>
                    <a:pt x="1374782" y="3282886"/>
                  </a:lnTo>
                  <a:lnTo>
                    <a:pt x="1368963" y="3290213"/>
                  </a:lnTo>
                  <a:lnTo>
                    <a:pt x="1363133" y="3296981"/>
                  </a:lnTo>
                  <a:lnTo>
                    <a:pt x="1367779" y="3304802"/>
                  </a:lnTo>
                  <a:lnTo>
                    <a:pt x="1372332" y="3313057"/>
                  </a:lnTo>
                  <a:lnTo>
                    <a:pt x="1377206" y="3319906"/>
                  </a:lnTo>
                  <a:lnTo>
                    <a:pt x="1382812" y="3323509"/>
                  </a:lnTo>
                  <a:lnTo>
                    <a:pt x="1390403" y="3323222"/>
                  </a:lnTo>
                  <a:lnTo>
                    <a:pt x="1399158" y="3319911"/>
                  </a:lnTo>
                  <a:lnTo>
                    <a:pt x="1406949" y="3314685"/>
                  </a:lnTo>
                  <a:lnTo>
                    <a:pt x="1411650" y="3308653"/>
                  </a:lnTo>
                  <a:lnTo>
                    <a:pt x="1413933" y="3294628"/>
                  </a:lnTo>
                  <a:lnTo>
                    <a:pt x="1409583" y="3283834"/>
                  </a:lnTo>
                  <a:lnTo>
                    <a:pt x="1399984" y="3276973"/>
                  </a:lnTo>
                  <a:lnTo>
                    <a:pt x="1386485" y="3274722"/>
                  </a:lnTo>
                  <a:close/>
                </a:path>
                <a:path w="5288280" h="8138159">
                  <a:moveTo>
                    <a:pt x="1270213" y="2456868"/>
                  </a:moveTo>
                  <a:lnTo>
                    <a:pt x="1260294" y="2461233"/>
                  </a:lnTo>
                  <a:lnTo>
                    <a:pt x="1253122" y="2465317"/>
                  </a:lnTo>
                  <a:lnTo>
                    <a:pt x="1239044" y="2474155"/>
                  </a:lnTo>
                  <a:lnTo>
                    <a:pt x="1243467" y="2478282"/>
                  </a:lnTo>
                  <a:lnTo>
                    <a:pt x="1249548" y="2486625"/>
                  </a:lnTo>
                  <a:lnTo>
                    <a:pt x="1252108" y="2485879"/>
                  </a:lnTo>
                  <a:lnTo>
                    <a:pt x="1259525" y="2482445"/>
                  </a:lnTo>
                  <a:lnTo>
                    <a:pt x="1266686" y="2478341"/>
                  </a:lnTo>
                  <a:lnTo>
                    <a:pt x="1280750" y="2469333"/>
                  </a:lnTo>
                  <a:lnTo>
                    <a:pt x="1276327" y="2465206"/>
                  </a:lnTo>
                  <a:lnTo>
                    <a:pt x="1270213" y="2456868"/>
                  </a:lnTo>
                  <a:close/>
                </a:path>
                <a:path w="5288280" h="8138159">
                  <a:moveTo>
                    <a:pt x="1519055" y="4113092"/>
                  </a:moveTo>
                  <a:lnTo>
                    <a:pt x="1512632" y="4114875"/>
                  </a:lnTo>
                  <a:lnTo>
                    <a:pt x="1505945" y="4120056"/>
                  </a:lnTo>
                  <a:lnTo>
                    <a:pt x="1499136" y="4126677"/>
                  </a:lnTo>
                  <a:lnTo>
                    <a:pt x="1492348" y="4132778"/>
                  </a:lnTo>
                  <a:lnTo>
                    <a:pt x="1496593" y="4141033"/>
                  </a:lnTo>
                  <a:lnTo>
                    <a:pt x="1500724" y="4149629"/>
                  </a:lnTo>
                  <a:lnTo>
                    <a:pt x="1505356" y="4156984"/>
                  </a:lnTo>
                  <a:lnTo>
                    <a:pt x="1511103" y="4161517"/>
                  </a:lnTo>
                  <a:lnTo>
                    <a:pt x="1518256" y="4162175"/>
                  </a:lnTo>
                  <a:lnTo>
                    <a:pt x="1527100" y="4159825"/>
                  </a:lnTo>
                  <a:lnTo>
                    <a:pt x="1535329" y="4155440"/>
                  </a:lnTo>
                  <a:lnTo>
                    <a:pt x="1540636" y="4149996"/>
                  </a:lnTo>
                  <a:lnTo>
                    <a:pt x="1544633" y="4135906"/>
                  </a:lnTo>
                  <a:lnTo>
                    <a:pt x="1541480" y="4124553"/>
                  </a:lnTo>
                  <a:lnTo>
                    <a:pt x="1532510" y="4116695"/>
                  </a:lnTo>
                  <a:lnTo>
                    <a:pt x="1519055" y="4113092"/>
                  </a:lnTo>
                  <a:close/>
                </a:path>
                <a:path w="5288280" h="8138159">
                  <a:moveTo>
                    <a:pt x="1844187" y="6174810"/>
                  </a:moveTo>
                  <a:lnTo>
                    <a:pt x="1837954" y="6177307"/>
                  </a:lnTo>
                  <a:lnTo>
                    <a:pt x="1831746" y="6183387"/>
                  </a:lnTo>
                  <a:lnTo>
                    <a:pt x="1825541" y="6191009"/>
                  </a:lnTo>
                  <a:lnTo>
                    <a:pt x="1819320" y="6198133"/>
                  </a:lnTo>
                  <a:lnTo>
                    <a:pt x="1824196" y="6206443"/>
                  </a:lnTo>
                  <a:lnTo>
                    <a:pt x="1828960" y="6215109"/>
                  </a:lnTo>
                  <a:lnTo>
                    <a:pt x="1834109" y="6222365"/>
                  </a:lnTo>
                  <a:lnTo>
                    <a:pt x="1840136" y="6226445"/>
                  </a:lnTo>
                  <a:lnTo>
                    <a:pt x="1847821" y="6226184"/>
                  </a:lnTo>
                  <a:lnTo>
                    <a:pt x="1856892" y="6222723"/>
                  </a:lnTo>
                  <a:lnTo>
                    <a:pt x="1865036" y="6217250"/>
                  </a:lnTo>
                  <a:lnTo>
                    <a:pt x="1869940" y="6210956"/>
                  </a:lnTo>
                  <a:lnTo>
                    <a:pt x="1872492" y="6196335"/>
                  </a:lnTo>
                  <a:lnTo>
                    <a:pt x="1868192" y="6184887"/>
                  </a:lnTo>
                  <a:lnTo>
                    <a:pt x="1858328" y="6177437"/>
                  </a:lnTo>
                  <a:lnTo>
                    <a:pt x="1844187" y="6174810"/>
                  </a:lnTo>
                  <a:close/>
                </a:path>
                <a:path w="5288280" h="8138159">
                  <a:moveTo>
                    <a:pt x="1684776" y="5140439"/>
                  </a:moveTo>
                  <a:lnTo>
                    <a:pt x="1673996" y="5146443"/>
                  </a:lnTo>
                  <a:lnTo>
                    <a:pt x="1667004" y="5156895"/>
                  </a:lnTo>
                  <a:lnTo>
                    <a:pt x="1664427" y="5170668"/>
                  </a:lnTo>
                  <a:lnTo>
                    <a:pt x="1666968" y="5175176"/>
                  </a:lnTo>
                  <a:lnTo>
                    <a:pt x="1673260" y="5179737"/>
                  </a:lnTo>
                  <a:lnTo>
                    <a:pt x="1681174" y="5184335"/>
                  </a:lnTo>
                  <a:lnTo>
                    <a:pt x="1688579" y="5188952"/>
                  </a:lnTo>
                  <a:lnTo>
                    <a:pt x="1695994" y="5184195"/>
                  </a:lnTo>
                  <a:lnTo>
                    <a:pt x="1703902" y="5179467"/>
                  </a:lnTo>
                  <a:lnTo>
                    <a:pt x="1710441" y="5174456"/>
                  </a:lnTo>
                  <a:lnTo>
                    <a:pt x="1713745" y="5168853"/>
                  </a:lnTo>
                  <a:lnTo>
                    <a:pt x="1713022" y="5160736"/>
                  </a:lnTo>
                  <a:lnTo>
                    <a:pt x="1709433" y="5151541"/>
                  </a:lnTo>
                  <a:lnTo>
                    <a:pt x="1704243" y="5143792"/>
                  </a:lnTo>
                  <a:lnTo>
                    <a:pt x="1698716" y="5140012"/>
                  </a:lnTo>
                  <a:lnTo>
                    <a:pt x="1684776" y="5140439"/>
                  </a:lnTo>
                  <a:close/>
                </a:path>
                <a:path w="5288280" h="8138159">
                  <a:moveTo>
                    <a:pt x="1108272" y="2160302"/>
                  </a:moveTo>
                  <a:lnTo>
                    <a:pt x="1095505" y="2173669"/>
                  </a:lnTo>
                  <a:lnTo>
                    <a:pt x="1104252" y="2187793"/>
                  </a:lnTo>
                  <a:lnTo>
                    <a:pt x="1113049" y="2201909"/>
                  </a:lnTo>
                  <a:lnTo>
                    <a:pt x="1117159" y="2197476"/>
                  </a:lnTo>
                  <a:lnTo>
                    <a:pt x="1125601" y="2191330"/>
                  </a:lnTo>
                  <a:lnTo>
                    <a:pt x="1124662" y="2189067"/>
                  </a:lnTo>
                  <a:lnTo>
                    <a:pt x="1121259" y="2181509"/>
                  </a:lnTo>
                  <a:lnTo>
                    <a:pt x="1117144" y="2174320"/>
                  </a:lnTo>
                  <a:lnTo>
                    <a:pt x="1112690" y="2167314"/>
                  </a:lnTo>
                  <a:lnTo>
                    <a:pt x="1108272" y="2160302"/>
                  </a:lnTo>
                  <a:close/>
                </a:path>
                <a:path w="5288280" h="8138159">
                  <a:moveTo>
                    <a:pt x="1445510" y="3704516"/>
                  </a:moveTo>
                  <a:lnTo>
                    <a:pt x="1442108" y="3709527"/>
                  </a:lnTo>
                  <a:lnTo>
                    <a:pt x="1435136" y="3719574"/>
                  </a:lnTo>
                  <a:lnTo>
                    <a:pt x="1450619" y="3725323"/>
                  </a:lnTo>
                  <a:lnTo>
                    <a:pt x="1458416" y="3727834"/>
                  </a:lnTo>
                  <a:lnTo>
                    <a:pt x="1466317" y="3729489"/>
                  </a:lnTo>
                  <a:lnTo>
                    <a:pt x="1469021" y="3730098"/>
                  </a:lnTo>
                  <a:lnTo>
                    <a:pt x="1473279" y="3720476"/>
                  </a:lnTo>
                  <a:lnTo>
                    <a:pt x="1476834" y="3715786"/>
                  </a:lnTo>
                  <a:lnTo>
                    <a:pt x="1469111" y="3712919"/>
                  </a:lnTo>
                  <a:lnTo>
                    <a:pt x="1445510" y="3704516"/>
                  </a:lnTo>
                  <a:close/>
                </a:path>
                <a:path w="5288280" h="8138159">
                  <a:moveTo>
                    <a:pt x="1292581" y="2658939"/>
                  </a:moveTo>
                  <a:lnTo>
                    <a:pt x="1287181" y="2662035"/>
                  </a:lnTo>
                  <a:lnTo>
                    <a:pt x="1282386" y="2667942"/>
                  </a:lnTo>
                  <a:lnTo>
                    <a:pt x="1277858" y="2675099"/>
                  </a:lnTo>
                  <a:lnTo>
                    <a:pt x="1273259" y="2681943"/>
                  </a:lnTo>
                  <a:lnTo>
                    <a:pt x="1279483" y="2688085"/>
                  </a:lnTo>
                  <a:lnTo>
                    <a:pt x="1285687" y="2694585"/>
                  </a:lnTo>
                  <a:lnTo>
                    <a:pt x="1292036" y="2699965"/>
                  </a:lnTo>
                  <a:lnTo>
                    <a:pt x="1298699" y="2702745"/>
                  </a:lnTo>
                  <a:lnTo>
                    <a:pt x="1306134" y="2701536"/>
                  </a:lnTo>
                  <a:lnTo>
                    <a:pt x="1314430" y="2697609"/>
                  </a:lnTo>
                  <a:lnTo>
                    <a:pt x="1321376" y="2692214"/>
                  </a:lnTo>
                  <a:lnTo>
                    <a:pt x="1324761" y="2686604"/>
                  </a:lnTo>
                  <a:lnTo>
                    <a:pt x="1324037" y="2672115"/>
                  </a:lnTo>
                  <a:lnTo>
                    <a:pt x="1317478" y="2662609"/>
                  </a:lnTo>
                  <a:lnTo>
                    <a:pt x="1306515" y="2658184"/>
                  </a:lnTo>
                  <a:lnTo>
                    <a:pt x="1292581" y="2658939"/>
                  </a:lnTo>
                  <a:close/>
                </a:path>
                <a:path w="5288280" h="8138159">
                  <a:moveTo>
                    <a:pt x="1920294" y="6606056"/>
                  </a:moveTo>
                  <a:lnTo>
                    <a:pt x="1917887" y="6607122"/>
                  </a:lnTo>
                  <a:lnTo>
                    <a:pt x="1910695" y="6610861"/>
                  </a:lnTo>
                  <a:lnTo>
                    <a:pt x="1903798" y="6615290"/>
                  </a:lnTo>
                  <a:lnTo>
                    <a:pt x="1890282" y="6624814"/>
                  </a:lnTo>
                  <a:lnTo>
                    <a:pt x="1899535" y="6632591"/>
                  </a:lnTo>
                  <a:lnTo>
                    <a:pt x="1904229" y="6636469"/>
                  </a:lnTo>
                  <a:lnTo>
                    <a:pt x="1931382" y="6618091"/>
                  </a:lnTo>
                  <a:lnTo>
                    <a:pt x="1926756" y="6614202"/>
                  </a:lnTo>
                  <a:lnTo>
                    <a:pt x="1920294" y="6606056"/>
                  </a:lnTo>
                  <a:close/>
                </a:path>
                <a:path w="5288280" h="8138159">
                  <a:moveTo>
                    <a:pt x="1579655" y="4526454"/>
                  </a:moveTo>
                  <a:lnTo>
                    <a:pt x="1573847" y="4529722"/>
                  </a:lnTo>
                  <a:lnTo>
                    <a:pt x="1568651" y="4535928"/>
                  </a:lnTo>
                  <a:lnTo>
                    <a:pt x="1563759" y="4543379"/>
                  </a:lnTo>
                  <a:lnTo>
                    <a:pt x="1558864" y="4550377"/>
                  </a:lnTo>
                  <a:lnTo>
                    <a:pt x="1565720" y="4558212"/>
                  </a:lnTo>
                  <a:lnTo>
                    <a:pt x="1572036" y="4565873"/>
                  </a:lnTo>
                  <a:lnTo>
                    <a:pt x="1578069" y="4571770"/>
                  </a:lnTo>
                  <a:lnTo>
                    <a:pt x="1584075" y="4574315"/>
                  </a:lnTo>
                  <a:lnTo>
                    <a:pt x="1591966" y="4572765"/>
                  </a:lnTo>
                  <a:lnTo>
                    <a:pt x="1600472" y="4568471"/>
                  </a:lnTo>
                  <a:lnTo>
                    <a:pt x="1607565" y="4562591"/>
                  </a:lnTo>
                  <a:lnTo>
                    <a:pt x="1611214" y="4556282"/>
                  </a:lnTo>
                  <a:lnTo>
                    <a:pt x="1611224" y="4541549"/>
                  </a:lnTo>
                  <a:lnTo>
                    <a:pt x="1605047" y="4531337"/>
                  </a:lnTo>
                  <a:lnTo>
                    <a:pt x="1594064" y="4526141"/>
                  </a:lnTo>
                  <a:lnTo>
                    <a:pt x="1579655" y="4526454"/>
                  </a:lnTo>
                  <a:close/>
                </a:path>
                <a:path w="5288280" h="8138159">
                  <a:moveTo>
                    <a:pt x="1940355" y="6814240"/>
                  </a:moveTo>
                  <a:lnTo>
                    <a:pt x="1931449" y="6817807"/>
                  </a:lnTo>
                  <a:lnTo>
                    <a:pt x="1923869" y="6823051"/>
                  </a:lnTo>
                  <a:lnTo>
                    <a:pt x="1919803" y="6828932"/>
                  </a:lnTo>
                  <a:lnTo>
                    <a:pt x="1919027" y="6843077"/>
                  </a:lnTo>
                  <a:lnTo>
                    <a:pt x="1924431" y="6853615"/>
                  </a:lnTo>
                  <a:lnTo>
                    <a:pt x="1934702" y="6859896"/>
                  </a:lnTo>
                  <a:lnTo>
                    <a:pt x="1948528" y="6861271"/>
                  </a:lnTo>
                  <a:lnTo>
                    <a:pt x="1954163" y="6858434"/>
                  </a:lnTo>
                  <a:lnTo>
                    <a:pt x="1959496" y="6852215"/>
                  </a:lnTo>
                  <a:lnTo>
                    <a:pt x="1964697" y="6844546"/>
                  </a:lnTo>
                  <a:lnTo>
                    <a:pt x="1969938" y="6837354"/>
                  </a:lnTo>
                  <a:lnTo>
                    <a:pt x="1964727" y="6830156"/>
                  </a:lnTo>
                  <a:lnTo>
                    <a:pt x="1959550" y="6822562"/>
                  </a:lnTo>
                  <a:lnTo>
                    <a:pt x="1954182" y="6816373"/>
                  </a:lnTo>
                  <a:lnTo>
                    <a:pt x="1948397" y="6813392"/>
                  </a:lnTo>
                  <a:lnTo>
                    <a:pt x="1940355" y="6814240"/>
                  </a:lnTo>
                  <a:close/>
                </a:path>
                <a:path w="5288280" h="8138159">
                  <a:moveTo>
                    <a:pt x="1973446" y="7016144"/>
                  </a:moveTo>
                  <a:lnTo>
                    <a:pt x="1968160" y="7019866"/>
                  </a:lnTo>
                  <a:lnTo>
                    <a:pt x="1962735" y="7022267"/>
                  </a:lnTo>
                  <a:lnTo>
                    <a:pt x="1964743" y="7031867"/>
                  </a:lnTo>
                  <a:lnTo>
                    <a:pt x="1969181" y="7036140"/>
                  </a:lnTo>
                  <a:lnTo>
                    <a:pt x="1975952" y="7034973"/>
                  </a:lnTo>
                  <a:lnTo>
                    <a:pt x="1984957" y="7028250"/>
                  </a:lnTo>
                  <a:lnTo>
                    <a:pt x="1986093" y="7027177"/>
                  </a:lnTo>
                  <a:lnTo>
                    <a:pt x="1980778" y="7015614"/>
                  </a:lnTo>
                  <a:lnTo>
                    <a:pt x="1979009" y="7015719"/>
                  </a:lnTo>
                  <a:lnTo>
                    <a:pt x="1973446" y="7016144"/>
                  </a:lnTo>
                  <a:close/>
                </a:path>
                <a:path w="5288280" h="8138159">
                  <a:moveTo>
                    <a:pt x="2009592" y="7221357"/>
                  </a:moveTo>
                  <a:lnTo>
                    <a:pt x="2003215" y="7223131"/>
                  </a:lnTo>
                  <a:lnTo>
                    <a:pt x="1996444" y="7228443"/>
                  </a:lnTo>
                  <a:lnTo>
                    <a:pt x="1989506" y="7235273"/>
                  </a:lnTo>
                  <a:lnTo>
                    <a:pt x="1982628" y="7241600"/>
                  </a:lnTo>
                  <a:lnTo>
                    <a:pt x="1986493" y="7249897"/>
                  </a:lnTo>
                  <a:lnTo>
                    <a:pt x="1990211" y="7258510"/>
                  </a:lnTo>
                  <a:lnTo>
                    <a:pt x="1994434" y="7265863"/>
                  </a:lnTo>
                  <a:lnTo>
                    <a:pt x="1999810" y="7270378"/>
                  </a:lnTo>
                  <a:lnTo>
                    <a:pt x="2006962" y="7270961"/>
                  </a:lnTo>
                  <a:lnTo>
                    <a:pt x="2015764" y="7268680"/>
                  </a:lnTo>
                  <a:lnTo>
                    <a:pt x="2023992" y="7264391"/>
                  </a:lnTo>
                  <a:lnTo>
                    <a:pt x="2029427" y="7258948"/>
                  </a:lnTo>
                  <a:lnTo>
                    <a:pt x="2033954" y="7245195"/>
                  </a:lnTo>
                  <a:lnTo>
                    <a:pt x="2031373" y="7233720"/>
                  </a:lnTo>
                  <a:lnTo>
                    <a:pt x="2022859" y="7225461"/>
                  </a:lnTo>
                  <a:lnTo>
                    <a:pt x="2009592" y="7221357"/>
                  </a:lnTo>
                  <a:close/>
                </a:path>
                <a:path w="5288280" h="8138159">
                  <a:moveTo>
                    <a:pt x="1849346" y="4895405"/>
                  </a:moveTo>
                  <a:lnTo>
                    <a:pt x="1843091" y="4898268"/>
                  </a:lnTo>
                  <a:lnTo>
                    <a:pt x="1837019" y="4904795"/>
                  </a:lnTo>
                  <a:lnTo>
                    <a:pt x="1831013" y="4912887"/>
                  </a:lnTo>
                  <a:lnTo>
                    <a:pt x="1824954" y="4920445"/>
                  </a:lnTo>
                  <a:lnTo>
                    <a:pt x="1830516" y="4928254"/>
                  </a:lnTo>
                  <a:lnTo>
                    <a:pt x="1835949" y="4936290"/>
                  </a:lnTo>
                  <a:lnTo>
                    <a:pt x="1841816" y="4943522"/>
                  </a:lnTo>
                  <a:lnTo>
                    <a:pt x="1848680" y="4948920"/>
                  </a:lnTo>
                  <a:lnTo>
                    <a:pt x="1859267" y="4952026"/>
                  </a:lnTo>
                  <a:lnTo>
                    <a:pt x="1868559" y="4949873"/>
                  </a:lnTo>
                  <a:lnTo>
                    <a:pt x="1875699" y="4943111"/>
                  </a:lnTo>
                  <a:lnTo>
                    <a:pt x="1879831" y="4932393"/>
                  </a:lnTo>
                  <a:lnTo>
                    <a:pt x="1880056" y="4916659"/>
                  </a:lnTo>
                  <a:lnTo>
                    <a:pt x="1874577" y="4904790"/>
                  </a:lnTo>
                  <a:lnTo>
                    <a:pt x="1864104" y="4897476"/>
                  </a:lnTo>
                  <a:lnTo>
                    <a:pt x="1849346" y="4895405"/>
                  </a:lnTo>
                  <a:close/>
                </a:path>
                <a:path w="5288280" h="8138159">
                  <a:moveTo>
                    <a:pt x="2041630" y="7455968"/>
                  </a:moveTo>
                  <a:lnTo>
                    <a:pt x="2034309" y="7457220"/>
                  </a:lnTo>
                  <a:lnTo>
                    <a:pt x="2034017" y="7466081"/>
                  </a:lnTo>
                  <a:lnTo>
                    <a:pt x="2033047" y="7471054"/>
                  </a:lnTo>
                  <a:lnTo>
                    <a:pt x="2038899" y="7472030"/>
                  </a:lnTo>
                  <a:lnTo>
                    <a:pt x="2045067" y="7474368"/>
                  </a:lnTo>
                  <a:lnTo>
                    <a:pt x="2052418" y="7472871"/>
                  </a:lnTo>
                  <a:lnTo>
                    <a:pt x="2052664" y="7464154"/>
                  </a:lnTo>
                  <a:lnTo>
                    <a:pt x="2053673" y="7459209"/>
                  </a:lnTo>
                  <a:lnTo>
                    <a:pt x="2047783" y="7458205"/>
                  </a:lnTo>
                  <a:lnTo>
                    <a:pt x="2041630" y="7455968"/>
                  </a:lnTo>
                  <a:close/>
                </a:path>
                <a:path w="5288280" h="8138159">
                  <a:moveTo>
                    <a:pt x="957555" y="6639659"/>
                  </a:moveTo>
                  <a:lnTo>
                    <a:pt x="951169" y="6641164"/>
                  </a:lnTo>
                  <a:lnTo>
                    <a:pt x="946950" y="6647202"/>
                  </a:lnTo>
                  <a:lnTo>
                    <a:pt x="944737" y="6655939"/>
                  </a:lnTo>
                  <a:lnTo>
                    <a:pt x="943411" y="6665868"/>
                  </a:lnTo>
                  <a:lnTo>
                    <a:pt x="941854" y="6675478"/>
                  </a:lnTo>
                  <a:lnTo>
                    <a:pt x="948970" y="6684771"/>
                  </a:lnTo>
                  <a:lnTo>
                    <a:pt x="957169" y="6689285"/>
                  </a:lnTo>
                  <a:lnTo>
                    <a:pt x="965810" y="6688474"/>
                  </a:lnTo>
                  <a:lnTo>
                    <a:pt x="974255" y="6681792"/>
                  </a:lnTo>
                  <a:lnTo>
                    <a:pt x="978551" y="6674301"/>
                  </a:lnTo>
                  <a:lnTo>
                    <a:pt x="981186" y="6665424"/>
                  </a:lnTo>
                  <a:lnTo>
                    <a:pt x="983104" y="6655949"/>
                  </a:lnTo>
                  <a:lnTo>
                    <a:pt x="985248" y="6646665"/>
                  </a:lnTo>
                  <a:lnTo>
                    <a:pt x="975875" y="6644145"/>
                  </a:lnTo>
                  <a:lnTo>
                    <a:pt x="966217" y="6641231"/>
                  </a:lnTo>
                  <a:lnTo>
                    <a:pt x="957555" y="6639659"/>
                  </a:lnTo>
                  <a:close/>
                </a:path>
                <a:path w="5288280" h="8138159">
                  <a:moveTo>
                    <a:pt x="830723" y="5798159"/>
                  </a:moveTo>
                  <a:lnTo>
                    <a:pt x="820135" y="5804913"/>
                  </a:lnTo>
                  <a:lnTo>
                    <a:pt x="814807" y="5816626"/>
                  </a:lnTo>
                  <a:lnTo>
                    <a:pt x="815054" y="5831726"/>
                  </a:lnTo>
                  <a:lnTo>
                    <a:pt x="818603" y="5837148"/>
                  </a:lnTo>
                  <a:lnTo>
                    <a:pt x="825644" y="5841889"/>
                  </a:lnTo>
                  <a:lnTo>
                    <a:pt x="834187" y="5846336"/>
                  </a:lnTo>
                  <a:lnTo>
                    <a:pt x="842240" y="5850877"/>
                  </a:lnTo>
                  <a:lnTo>
                    <a:pt x="849323" y="5844792"/>
                  </a:lnTo>
                  <a:lnTo>
                    <a:pt x="856845" y="5838728"/>
                  </a:lnTo>
                  <a:lnTo>
                    <a:pt x="862861" y="5832630"/>
                  </a:lnTo>
                  <a:lnTo>
                    <a:pt x="865425" y="5826440"/>
                  </a:lnTo>
                  <a:lnTo>
                    <a:pt x="863718" y="5818095"/>
                  </a:lnTo>
                  <a:lnTo>
                    <a:pt x="859103" y="5809147"/>
                  </a:lnTo>
                  <a:lnTo>
                    <a:pt x="852856" y="5801720"/>
                  </a:lnTo>
                  <a:lnTo>
                    <a:pt x="846254" y="5797939"/>
                  </a:lnTo>
                  <a:lnTo>
                    <a:pt x="830723" y="5798159"/>
                  </a:lnTo>
                  <a:close/>
                </a:path>
                <a:path w="5288280" h="8138159">
                  <a:moveTo>
                    <a:pt x="926073" y="6436076"/>
                  </a:moveTo>
                  <a:lnTo>
                    <a:pt x="919188" y="6437330"/>
                  </a:lnTo>
                  <a:lnTo>
                    <a:pt x="914968" y="6442616"/>
                  </a:lnTo>
                  <a:lnTo>
                    <a:pt x="912546" y="6451006"/>
                  </a:lnTo>
                  <a:lnTo>
                    <a:pt x="910923" y="6460762"/>
                  </a:lnTo>
                  <a:lnTo>
                    <a:pt x="909102" y="6470146"/>
                  </a:lnTo>
                  <a:lnTo>
                    <a:pt x="916125" y="6479289"/>
                  </a:lnTo>
                  <a:lnTo>
                    <a:pt x="924268" y="6483873"/>
                  </a:lnTo>
                  <a:lnTo>
                    <a:pt x="932923" y="6483328"/>
                  </a:lnTo>
                  <a:lnTo>
                    <a:pt x="941480" y="6477084"/>
                  </a:lnTo>
                  <a:lnTo>
                    <a:pt x="945876" y="6469999"/>
                  </a:lnTo>
                  <a:lnTo>
                    <a:pt x="948707" y="6461491"/>
                  </a:lnTo>
                  <a:lnTo>
                    <a:pt x="950864" y="6452372"/>
                  </a:lnTo>
                  <a:lnTo>
                    <a:pt x="953240" y="6443454"/>
                  </a:lnTo>
                  <a:lnTo>
                    <a:pt x="944058" y="6440808"/>
                  </a:lnTo>
                  <a:lnTo>
                    <a:pt x="934682" y="6437792"/>
                  </a:lnTo>
                  <a:lnTo>
                    <a:pt x="926073" y="6436076"/>
                  </a:lnTo>
                  <a:close/>
                </a:path>
                <a:path w="5288280" h="8138159">
                  <a:moveTo>
                    <a:pt x="1055151" y="7254441"/>
                  </a:moveTo>
                  <a:lnTo>
                    <a:pt x="1046608" y="7256212"/>
                  </a:lnTo>
                  <a:lnTo>
                    <a:pt x="1039938" y="7262810"/>
                  </a:lnTo>
                  <a:lnTo>
                    <a:pt x="1035569" y="7273556"/>
                  </a:lnTo>
                  <a:lnTo>
                    <a:pt x="1039929" y="7282265"/>
                  </a:lnTo>
                  <a:lnTo>
                    <a:pt x="1044179" y="7291403"/>
                  </a:lnTo>
                  <a:lnTo>
                    <a:pt x="1048830" y="7298981"/>
                  </a:lnTo>
                  <a:lnTo>
                    <a:pt x="1054394" y="7303007"/>
                  </a:lnTo>
                  <a:lnTo>
                    <a:pt x="1061469" y="7302378"/>
                  </a:lnTo>
                  <a:lnTo>
                    <a:pt x="1069434" y="7298327"/>
                  </a:lnTo>
                  <a:lnTo>
                    <a:pt x="1077786" y="7292775"/>
                  </a:lnTo>
                  <a:lnTo>
                    <a:pt x="1086024" y="7287645"/>
                  </a:lnTo>
                  <a:lnTo>
                    <a:pt x="1081214" y="7279621"/>
                  </a:lnTo>
                  <a:lnTo>
                    <a:pt x="1076555" y="7271361"/>
                  </a:lnTo>
                  <a:lnTo>
                    <a:pt x="1071409" y="7263875"/>
                  </a:lnTo>
                  <a:lnTo>
                    <a:pt x="1065138" y="7258173"/>
                  </a:lnTo>
                  <a:lnTo>
                    <a:pt x="1055151" y="7254441"/>
                  </a:lnTo>
                  <a:close/>
                </a:path>
                <a:path w="5288280" h="8138159">
                  <a:moveTo>
                    <a:pt x="995770" y="6843777"/>
                  </a:moveTo>
                  <a:lnTo>
                    <a:pt x="990194" y="6846403"/>
                  </a:lnTo>
                  <a:lnTo>
                    <a:pt x="984746" y="6852518"/>
                  </a:lnTo>
                  <a:lnTo>
                    <a:pt x="979356" y="6860129"/>
                  </a:lnTo>
                  <a:lnTo>
                    <a:pt x="973953" y="6867241"/>
                  </a:lnTo>
                  <a:lnTo>
                    <a:pt x="978692" y="6875383"/>
                  </a:lnTo>
                  <a:lnTo>
                    <a:pt x="983359" y="6883982"/>
                  </a:lnTo>
                  <a:lnTo>
                    <a:pt x="988285" y="6891016"/>
                  </a:lnTo>
                  <a:lnTo>
                    <a:pt x="993994" y="6894744"/>
                  </a:lnTo>
                  <a:lnTo>
                    <a:pt x="1001489" y="6894077"/>
                  </a:lnTo>
                  <a:lnTo>
                    <a:pt x="1010170" y="6890201"/>
                  </a:lnTo>
                  <a:lnTo>
                    <a:pt x="1017891" y="6884371"/>
                  </a:lnTo>
                  <a:lnTo>
                    <a:pt x="1022504" y="6877840"/>
                  </a:lnTo>
                  <a:lnTo>
                    <a:pt x="1024521" y="6863410"/>
                  </a:lnTo>
                  <a:lnTo>
                    <a:pt x="1019786" y="6852526"/>
                  </a:lnTo>
                  <a:lnTo>
                    <a:pt x="1009728" y="6845782"/>
                  </a:lnTo>
                  <a:lnTo>
                    <a:pt x="995770" y="6843777"/>
                  </a:lnTo>
                  <a:close/>
                </a:path>
                <a:path w="5288280" h="8138159">
                  <a:moveTo>
                    <a:pt x="871122" y="6002752"/>
                  </a:moveTo>
                  <a:lnTo>
                    <a:pt x="864711" y="6004480"/>
                  </a:lnTo>
                  <a:lnTo>
                    <a:pt x="857879" y="6009750"/>
                  </a:lnTo>
                  <a:lnTo>
                    <a:pt x="850870" y="6016540"/>
                  </a:lnTo>
                  <a:lnTo>
                    <a:pt x="843929" y="6022825"/>
                  </a:lnTo>
                  <a:lnTo>
                    <a:pt x="842631" y="6033778"/>
                  </a:lnTo>
                  <a:lnTo>
                    <a:pt x="844939" y="6042910"/>
                  </a:lnTo>
                  <a:lnTo>
                    <a:pt x="850920" y="6049393"/>
                  </a:lnTo>
                  <a:lnTo>
                    <a:pt x="860639" y="6052400"/>
                  </a:lnTo>
                  <a:lnTo>
                    <a:pt x="869143" y="6052009"/>
                  </a:lnTo>
                  <a:lnTo>
                    <a:pt x="878217" y="6049720"/>
                  </a:lnTo>
                  <a:lnTo>
                    <a:pt x="886231" y="6045828"/>
                  </a:lnTo>
                  <a:lnTo>
                    <a:pt x="891558" y="6040628"/>
                  </a:lnTo>
                  <a:lnTo>
                    <a:pt x="896312" y="6026523"/>
                  </a:lnTo>
                  <a:lnTo>
                    <a:pt x="893458" y="6015024"/>
                  </a:lnTo>
                  <a:lnTo>
                    <a:pt x="884544" y="6006857"/>
                  </a:lnTo>
                  <a:lnTo>
                    <a:pt x="871122" y="6002752"/>
                  </a:lnTo>
                  <a:close/>
                </a:path>
                <a:path w="5288280" h="8138159">
                  <a:moveTo>
                    <a:pt x="301412" y="1750733"/>
                  </a:moveTo>
                  <a:lnTo>
                    <a:pt x="291374" y="1761605"/>
                  </a:lnTo>
                  <a:lnTo>
                    <a:pt x="292396" y="1764200"/>
                  </a:lnTo>
                  <a:lnTo>
                    <a:pt x="296162" y="1772019"/>
                  </a:lnTo>
                  <a:lnTo>
                    <a:pt x="300643" y="1779564"/>
                  </a:lnTo>
                  <a:lnTo>
                    <a:pt x="310323" y="1794445"/>
                  </a:lnTo>
                  <a:lnTo>
                    <a:pt x="314832" y="1789950"/>
                  </a:lnTo>
                  <a:lnTo>
                    <a:pt x="321531" y="1785800"/>
                  </a:lnTo>
                  <a:lnTo>
                    <a:pt x="323222" y="1780369"/>
                  </a:lnTo>
                  <a:lnTo>
                    <a:pt x="324572" y="1769778"/>
                  </a:lnTo>
                  <a:lnTo>
                    <a:pt x="321865" y="1761083"/>
                  </a:lnTo>
                  <a:lnTo>
                    <a:pt x="315315" y="1754734"/>
                  </a:lnTo>
                  <a:lnTo>
                    <a:pt x="305135" y="1751181"/>
                  </a:lnTo>
                  <a:lnTo>
                    <a:pt x="301412" y="1750733"/>
                  </a:lnTo>
                  <a:close/>
                </a:path>
                <a:path w="5288280" h="8138159">
                  <a:moveTo>
                    <a:pt x="992386" y="6102047"/>
                  </a:moveTo>
                  <a:lnTo>
                    <a:pt x="988677" y="6103283"/>
                  </a:lnTo>
                  <a:lnTo>
                    <a:pt x="979246" y="6108452"/>
                  </a:lnTo>
                  <a:lnTo>
                    <a:pt x="974199" y="6115774"/>
                  </a:lnTo>
                  <a:lnTo>
                    <a:pt x="973414" y="6124893"/>
                  </a:lnTo>
                  <a:lnTo>
                    <a:pt x="976770" y="6135455"/>
                  </a:lnTo>
                  <a:lnTo>
                    <a:pt x="982054" y="6139309"/>
                  </a:lnTo>
                  <a:lnTo>
                    <a:pt x="988928" y="6147528"/>
                  </a:lnTo>
                  <a:lnTo>
                    <a:pt x="992262" y="6146282"/>
                  </a:lnTo>
                  <a:lnTo>
                    <a:pt x="1001516" y="6140867"/>
                  </a:lnTo>
                  <a:lnTo>
                    <a:pt x="1006670" y="6133338"/>
                  </a:lnTo>
                  <a:lnTo>
                    <a:pt x="1007590" y="6124187"/>
                  </a:lnTo>
                  <a:lnTo>
                    <a:pt x="1004140" y="6113908"/>
                  </a:lnTo>
                  <a:lnTo>
                    <a:pt x="1001403" y="6108759"/>
                  </a:lnTo>
                  <a:lnTo>
                    <a:pt x="992386" y="6102047"/>
                  </a:lnTo>
                  <a:close/>
                </a:path>
                <a:path w="5288280" h="8138159">
                  <a:moveTo>
                    <a:pt x="1051932" y="6515058"/>
                  </a:moveTo>
                  <a:lnTo>
                    <a:pt x="1039541" y="6528194"/>
                  </a:lnTo>
                  <a:lnTo>
                    <a:pt x="1038609" y="6538596"/>
                  </a:lnTo>
                  <a:lnTo>
                    <a:pt x="1041159" y="6546892"/>
                  </a:lnTo>
                  <a:lnTo>
                    <a:pt x="1047236" y="6552744"/>
                  </a:lnTo>
                  <a:lnTo>
                    <a:pt x="1056887" y="6555810"/>
                  </a:lnTo>
                  <a:lnTo>
                    <a:pt x="1060413" y="6556290"/>
                  </a:lnTo>
                  <a:lnTo>
                    <a:pt x="1069472" y="6545984"/>
                  </a:lnTo>
                  <a:lnTo>
                    <a:pt x="1068524" y="6543619"/>
                  </a:lnTo>
                  <a:lnTo>
                    <a:pt x="1065052" y="6536205"/>
                  </a:lnTo>
                  <a:lnTo>
                    <a:pt x="1060895" y="6529079"/>
                  </a:lnTo>
                  <a:lnTo>
                    <a:pt x="1056404" y="6522083"/>
                  </a:lnTo>
                  <a:lnTo>
                    <a:pt x="1051932" y="6515058"/>
                  </a:lnTo>
                  <a:close/>
                </a:path>
                <a:path w="5288280" h="8138159">
                  <a:moveTo>
                    <a:pt x="1119089" y="6943610"/>
                  </a:moveTo>
                  <a:lnTo>
                    <a:pt x="1114846" y="6947960"/>
                  </a:lnTo>
                  <a:lnTo>
                    <a:pt x="1106212" y="6954170"/>
                  </a:lnTo>
                  <a:lnTo>
                    <a:pt x="1107135" y="6956402"/>
                  </a:lnTo>
                  <a:lnTo>
                    <a:pt x="1110730" y="6963703"/>
                  </a:lnTo>
                  <a:lnTo>
                    <a:pt x="1114993" y="6970725"/>
                  </a:lnTo>
                  <a:lnTo>
                    <a:pt x="1124146" y="6984484"/>
                  </a:lnTo>
                  <a:lnTo>
                    <a:pt x="1128278" y="6980185"/>
                  </a:lnTo>
                  <a:lnTo>
                    <a:pt x="1136681" y="6974080"/>
                  </a:lnTo>
                  <a:lnTo>
                    <a:pt x="1135749" y="6971816"/>
                  </a:lnTo>
                  <a:lnTo>
                    <a:pt x="1132228" y="6964497"/>
                  </a:lnTo>
                  <a:lnTo>
                    <a:pt x="1128056" y="6957445"/>
                  </a:lnTo>
                  <a:lnTo>
                    <a:pt x="1119089" y="6943610"/>
                  </a:lnTo>
                  <a:close/>
                </a:path>
                <a:path w="5288280" h="8138159">
                  <a:moveTo>
                    <a:pt x="1020665" y="6310285"/>
                  </a:moveTo>
                  <a:lnTo>
                    <a:pt x="1016322" y="6314789"/>
                  </a:lnTo>
                  <a:lnTo>
                    <a:pt x="1007541" y="6320850"/>
                  </a:lnTo>
                  <a:lnTo>
                    <a:pt x="1008496" y="6323524"/>
                  </a:lnTo>
                  <a:lnTo>
                    <a:pt x="1011756" y="6331287"/>
                  </a:lnTo>
                  <a:lnTo>
                    <a:pt x="1015772" y="6338791"/>
                  </a:lnTo>
                  <a:lnTo>
                    <a:pt x="1024533" y="6353515"/>
                  </a:lnTo>
                  <a:lnTo>
                    <a:pt x="1028932" y="6349105"/>
                  </a:lnTo>
                  <a:lnTo>
                    <a:pt x="1037841" y="6343093"/>
                  </a:lnTo>
                  <a:lnTo>
                    <a:pt x="1036921" y="6340620"/>
                  </a:lnTo>
                  <a:lnTo>
                    <a:pt x="1033553" y="6332780"/>
                  </a:lnTo>
                  <a:lnTo>
                    <a:pt x="1029477" y="6325203"/>
                  </a:lnTo>
                  <a:lnTo>
                    <a:pt x="1025058" y="6317751"/>
                  </a:lnTo>
                  <a:lnTo>
                    <a:pt x="1020665" y="6310285"/>
                  </a:lnTo>
                  <a:close/>
                </a:path>
                <a:path w="5288280" h="8138159">
                  <a:moveTo>
                    <a:pt x="1187884" y="7347525"/>
                  </a:moveTo>
                  <a:lnTo>
                    <a:pt x="1184135" y="7348767"/>
                  </a:lnTo>
                  <a:lnTo>
                    <a:pt x="1174637" y="7353850"/>
                  </a:lnTo>
                  <a:lnTo>
                    <a:pt x="1169544" y="7361099"/>
                  </a:lnTo>
                  <a:lnTo>
                    <a:pt x="1168739" y="7370161"/>
                  </a:lnTo>
                  <a:lnTo>
                    <a:pt x="1172105" y="7380683"/>
                  </a:lnTo>
                  <a:lnTo>
                    <a:pt x="1177349" y="7384543"/>
                  </a:lnTo>
                  <a:lnTo>
                    <a:pt x="1184213" y="7392695"/>
                  </a:lnTo>
                  <a:lnTo>
                    <a:pt x="1187592" y="7391476"/>
                  </a:lnTo>
                  <a:lnTo>
                    <a:pt x="1196842" y="7386138"/>
                  </a:lnTo>
                  <a:lnTo>
                    <a:pt x="1202018" y="7378675"/>
                  </a:lnTo>
                  <a:lnTo>
                    <a:pt x="1202979" y="7369576"/>
                  </a:lnTo>
                  <a:lnTo>
                    <a:pt x="1199587" y="7359325"/>
                  </a:lnTo>
                  <a:lnTo>
                    <a:pt x="1196901" y="7354237"/>
                  </a:lnTo>
                  <a:lnTo>
                    <a:pt x="1187884" y="7347525"/>
                  </a:lnTo>
                  <a:close/>
                </a:path>
                <a:path w="5288280" h="8138159">
                  <a:moveTo>
                    <a:pt x="736822" y="5186831"/>
                  </a:moveTo>
                  <a:lnTo>
                    <a:pt x="730526" y="5189182"/>
                  </a:lnTo>
                  <a:lnTo>
                    <a:pt x="724395" y="5194419"/>
                  </a:lnTo>
                  <a:lnTo>
                    <a:pt x="718328" y="5200899"/>
                  </a:lnTo>
                  <a:lnTo>
                    <a:pt x="712225" y="5206978"/>
                  </a:lnTo>
                  <a:lnTo>
                    <a:pt x="716506" y="5215113"/>
                  </a:lnTo>
                  <a:lnTo>
                    <a:pt x="720710" y="5223695"/>
                  </a:lnTo>
                  <a:lnTo>
                    <a:pt x="725174" y="5230694"/>
                  </a:lnTo>
                  <a:lnTo>
                    <a:pt x="730232" y="5234077"/>
                  </a:lnTo>
                  <a:lnTo>
                    <a:pt x="737755" y="5233383"/>
                  </a:lnTo>
                  <a:lnTo>
                    <a:pt x="746112" y="5229795"/>
                  </a:lnTo>
                  <a:lnTo>
                    <a:pt x="753718" y="5224310"/>
                  </a:lnTo>
                  <a:lnTo>
                    <a:pt x="758985" y="5217927"/>
                  </a:lnTo>
                  <a:lnTo>
                    <a:pt x="763171" y="5203897"/>
                  </a:lnTo>
                  <a:lnTo>
                    <a:pt x="759517" y="5193971"/>
                  </a:lnTo>
                  <a:lnTo>
                    <a:pt x="750056" y="5188248"/>
                  </a:lnTo>
                  <a:lnTo>
                    <a:pt x="736822" y="5186831"/>
                  </a:lnTo>
                  <a:close/>
                </a:path>
                <a:path w="5288280" h="8138159">
                  <a:moveTo>
                    <a:pt x="476673" y="3529040"/>
                  </a:moveTo>
                  <a:lnTo>
                    <a:pt x="470411" y="3531491"/>
                  </a:lnTo>
                  <a:lnTo>
                    <a:pt x="464293" y="3536793"/>
                  </a:lnTo>
                  <a:lnTo>
                    <a:pt x="458234" y="3543313"/>
                  </a:lnTo>
                  <a:lnTo>
                    <a:pt x="452154" y="3549416"/>
                  </a:lnTo>
                  <a:lnTo>
                    <a:pt x="456434" y="3557590"/>
                  </a:lnTo>
                  <a:lnTo>
                    <a:pt x="460623" y="3566166"/>
                  </a:lnTo>
                  <a:lnTo>
                    <a:pt x="465071" y="3573152"/>
                  </a:lnTo>
                  <a:lnTo>
                    <a:pt x="470126" y="3576555"/>
                  </a:lnTo>
                  <a:lnTo>
                    <a:pt x="477659" y="3575965"/>
                  </a:lnTo>
                  <a:lnTo>
                    <a:pt x="486001" y="3572343"/>
                  </a:lnTo>
                  <a:lnTo>
                    <a:pt x="493592" y="3566772"/>
                  </a:lnTo>
                  <a:lnTo>
                    <a:pt x="498868" y="3560338"/>
                  </a:lnTo>
                  <a:lnTo>
                    <a:pt x="503035" y="3546259"/>
                  </a:lnTo>
                  <a:lnTo>
                    <a:pt x="499415" y="3536276"/>
                  </a:lnTo>
                  <a:lnTo>
                    <a:pt x="489972" y="3530499"/>
                  </a:lnTo>
                  <a:lnTo>
                    <a:pt x="476673" y="3529040"/>
                  </a:lnTo>
                  <a:close/>
                </a:path>
                <a:path w="5288280" h="8138159">
                  <a:moveTo>
                    <a:pt x="802017" y="5596338"/>
                  </a:moveTo>
                  <a:lnTo>
                    <a:pt x="796188" y="5599319"/>
                  </a:lnTo>
                  <a:lnTo>
                    <a:pt x="790672" y="5605844"/>
                  </a:lnTo>
                  <a:lnTo>
                    <a:pt x="785296" y="5613891"/>
                  </a:lnTo>
                  <a:lnTo>
                    <a:pt x="779883" y="5621436"/>
                  </a:lnTo>
                  <a:lnTo>
                    <a:pt x="785212" y="5629327"/>
                  </a:lnTo>
                  <a:lnTo>
                    <a:pt x="790489" y="5637649"/>
                  </a:lnTo>
                  <a:lnTo>
                    <a:pt x="795981" y="5644445"/>
                  </a:lnTo>
                  <a:lnTo>
                    <a:pt x="801957" y="5647760"/>
                  </a:lnTo>
                  <a:lnTo>
                    <a:pt x="810113" y="5646819"/>
                  </a:lnTo>
                  <a:lnTo>
                    <a:pt x="819213" y="5642835"/>
                  </a:lnTo>
                  <a:lnTo>
                    <a:pt x="827074" y="5636986"/>
                  </a:lnTo>
                  <a:lnTo>
                    <a:pt x="831512" y="5630450"/>
                  </a:lnTo>
                  <a:lnTo>
                    <a:pt x="832905" y="5615307"/>
                  </a:lnTo>
                  <a:lnTo>
                    <a:pt x="827455" y="5604201"/>
                  </a:lnTo>
                  <a:lnTo>
                    <a:pt x="816660" y="5597692"/>
                  </a:lnTo>
                  <a:lnTo>
                    <a:pt x="802017" y="5596338"/>
                  </a:lnTo>
                  <a:close/>
                </a:path>
                <a:path w="5288280" h="8138159">
                  <a:moveTo>
                    <a:pt x="546255" y="3937205"/>
                  </a:moveTo>
                  <a:lnTo>
                    <a:pt x="539748" y="3939065"/>
                  </a:lnTo>
                  <a:lnTo>
                    <a:pt x="532916" y="3944463"/>
                  </a:lnTo>
                  <a:lnTo>
                    <a:pt x="525952" y="3951431"/>
                  </a:lnTo>
                  <a:lnTo>
                    <a:pt x="519052" y="3958002"/>
                  </a:lnTo>
                  <a:lnTo>
                    <a:pt x="523282" y="3966517"/>
                  </a:lnTo>
                  <a:lnTo>
                    <a:pt x="527378" y="3975377"/>
                  </a:lnTo>
                  <a:lnTo>
                    <a:pt x="532010" y="3982990"/>
                  </a:lnTo>
                  <a:lnTo>
                    <a:pt x="537848" y="3987767"/>
                  </a:lnTo>
                  <a:lnTo>
                    <a:pt x="545112" y="3988203"/>
                  </a:lnTo>
                  <a:lnTo>
                    <a:pt x="554193" y="3985676"/>
                  </a:lnTo>
                  <a:lnTo>
                    <a:pt x="562686" y="3981109"/>
                  </a:lnTo>
                  <a:lnTo>
                    <a:pt x="568184" y="3975431"/>
                  </a:lnTo>
                  <a:lnTo>
                    <a:pt x="572413" y="3960993"/>
                  </a:lnTo>
                  <a:lnTo>
                    <a:pt x="569262" y="3949263"/>
                  </a:lnTo>
                  <a:lnTo>
                    <a:pt x="560089" y="3941060"/>
                  </a:lnTo>
                  <a:lnTo>
                    <a:pt x="546255" y="3937205"/>
                  </a:lnTo>
                  <a:close/>
                </a:path>
                <a:path w="5288280" h="8138159">
                  <a:moveTo>
                    <a:pt x="375946" y="2897798"/>
                  </a:moveTo>
                  <a:lnTo>
                    <a:pt x="370564" y="2901655"/>
                  </a:lnTo>
                  <a:lnTo>
                    <a:pt x="366022" y="2908997"/>
                  </a:lnTo>
                  <a:lnTo>
                    <a:pt x="361837" y="2917832"/>
                  </a:lnTo>
                  <a:lnTo>
                    <a:pt x="357528" y="2926170"/>
                  </a:lnTo>
                  <a:lnTo>
                    <a:pt x="363750" y="2932753"/>
                  </a:lnTo>
                  <a:lnTo>
                    <a:pt x="369985" y="2939755"/>
                  </a:lnTo>
                  <a:lnTo>
                    <a:pt x="376173" y="2945278"/>
                  </a:lnTo>
                  <a:lnTo>
                    <a:pt x="382256" y="2947428"/>
                  </a:lnTo>
                  <a:lnTo>
                    <a:pt x="390823" y="2945465"/>
                  </a:lnTo>
                  <a:lnTo>
                    <a:pt x="399859" y="2940749"/>
                  </a:lnTo>
                  <a:lnTo>
                    <a:pt x="407200" y="2934556"/>
                  </a:lnTo>
                  <a:lnTo>
                    <a:pt x="410684" y="2928161"/>
                  </a:lnTo>
                  <a:lnTo>
                    <a:pt x="409705" y="2912840"/>
                  </a:lnTo>
                  <a:lnTo>
                    <a:pt x="402770" y="2902198"/>
                  </a:lnTo>
                  <a:lnTo>
                    <a:pt x="391108" y="2896947"/>
                  </a:lnTo>
                  <a:lnTo>
                    <a:pt x="375946" y="2897798"/>
                  </a:lnTo>
                  <a:close/>
                </a:path>
                <a:path w="5288280" h="8138159">
                  <a:moveTo>
                    <a:pt x="340451" y="2697899"/>
                  </a:moveTo>
                  <a:lnTo>
                    <a:pt x="331999" y="2699672"/>
                  </a:lnTo>
                  <a:lnTo>
                    <a:pt x="325294" y="2706400"/>
                  </a:lnTo>
                  <a:lnTo>
                    <a:pt x="320830" y="2717394"/>
                  </a:lnTo>
                  <a:lnTo>
                    <a:pt x="325057" y="2726313"/>
                  </a:lnTo>
                  <a:lnTo>
                    <a:pt x="329160" y="2735672"/>
                  </a:lnTo>
                  <a:lnTo>
                    <a:pt x="333776" y="2743594"/>
                  </a:lnTo>
                  <a:lnTo>
                    <a:pt x="339543" y="2748205"/>
                  </a:lnTo>
                  <a:lnTo>
                    <a:pt x="346373" y="2747843"/>
                  </a:lnTo>
                  <a:lnTo>
                    <a:pt x="354447" y="2743800"/>
                  </a:lnTo>
                  <a:lnTo>
                    <a:pt x="363059" y="2738123"/>
                  </a:lnTo>
                  <a:lnTo>
                    <a:pt x="371501" y="2732860"/>
                  </a:lnTo>
                  <a:lnTo>
                    <a:pt x="366590" y="2724473"/>
                  </a:lnTo>
                  <a:lnTo>
                    <a:pt x="361849" y="2715865"/>
                  </a:lnTo>
                  <a:lnTo>
                    <a:pt x="356598" y="2707983"/>
                  </a:lnTo>
                  <a:lnTo>
                    <a:pt x="350160" y="2701773"/>
                  </a:lnTo>
                  <a:lnTo>
                    <a:pt x="340451" y="2697899"/>
                  </a:lnTo>
                  <a:close/>
                </a:path>
                <a:path w="5288280" h="8138159">
                  <a:moveTo>
                    <a:pt x="412937" y="3106872"/>
                  </a:moveTo>
                  <a:lnTo>
                    <a:pt x="405169" y="3110965"/>
                  </a:lnTo>
                  <a:lnTo>
                    <a:pt x="397003" y="3115054"/>
                  </a:lnTo>
                  <a:lnTo>
                    <a:pt x="390306" y="3119430"/>
                  </a:lnTo>
                  <a:lnTo>
                    <a:pt x="386945" y="3124380"/>
                  </a:lnTo>
                  <a:lnTo>
                    <a:pt x="387663" y="3131601"/>
                  </a:lnTo>
                  <a:lnTo>
                    <a:pt x="391281" y="3139756"/>
                  </a:lnTo>
                  <a:lnTo>
                    <a:pt x="396677" y="3146921"/>
                  </a:lnTo>
                  <a:lnTo>
                    <a:pt x="402728" y="3151174"/>
                  </a:lnTo>
                  <a:lnTo>
                    <a:pt x="415608" y="3153442"/>
                  </a:lnTo>
                  <a:lnTo>
                    <a:pt x="426692" y="3150471"/>
                  </a:lnTo>
                  <a:lnTo>
                    <a:pt x="434365" y="3142288"/>
                  </a:lnTo>
                  <a:lnTo>
                    <a:pt x="437011" y="3128922"/>
                  </a:lnTo>
                  <a:lnTo>
                    <a:pt x="434360" y="3123317"/>
                  </a:lnTo>
                  <a:lnTo>
                    <a:pt x="428084" y="3117797"/>
                  </a:lnTo>
                  <a:lnTo>
                    <a:pt x="420253" y="3112327"/>
                  </a:lnTo>
                  <a:lnTo>
                    <a:pt x="412937" y="3106872"/>
                  </a:lnTo>
                  <a:close/>
                </a:path>
                <a:path w="5288280" h="8138159">
                  <a:moveTo>
                    <a:pt x="510383" y="3736940"/>
                  </a:moveTo>
                  <a:lnTo>
                    <a:pt x="501657" y="3740429"/>
                  </a:lnTo>
                  <a:lnTo>
                    <a:pt x="494055" y="3745679"/>
                  </a:lnTo>
                  <a:lnTo>
                    <a:pt x="489813" y="3751499"/>
                  </a:lnTo>
                  <a:lnTo>
                    <a:pt x="488446" y="3765530"/>
                  </a:lnTo>
                  <a:lnTo>
                    <a:pt x="493175" y="3776540"/>
                  </a:lnTo>
                  <a:lnTo>
                    <a:pt x="502976" y="3783525"/>
                  </a:lnTo>
                  <a:lnTo>
                    <a:pt x="516827" y="3785484"/>
                  </a:lnTo>
                  <a:lnTo>
                    <a:pt x="522608" y="3782710"/>
                  </a:lnTo>
                  <a:lnTo>
                    <a:pt x="528202" y="3776511"/>
                  </a:lnTo>
                  <a:lnTo>
                    <a:pt x="533713" y="3768840"/>
                  </a:lnTo>
                  <a:lnTo>
                    <a:pt x="539241" y="3761650"/>
                  </a:lnTo>
                  <a:lnTo>
                    <a:pt x="534187" y="3754200"/>
                  </a:lnTo>
                  <a:lnTo>
                    <a:pt x="529198" y="3746352"/>
                  </a:lnTo>
                  <a:lnTo>
                    <a:pt x="523918" y="3739842"/>
                  </a:lnTo>
                  <a:lnTo>
                    <a:pt x="517993" y="3736402"/>
                  </a:lnTo>
                  <a:lnTo>
                    <a:pt x="510383" y="3736940"/>
                  </a:lnTo>
                  <a:close/>
                </a:path>
                <a:path w="5288280" h="8138159">
                  <a:moveTo>
                    <a:pt x="770933" y="5392466"/>
                  </a:moveTo>
                  <a:lnTo>
                    <a:pt x="764866" y="5395061"/>
                  </a:lnTo>
                  <a:lnTo>
                    <a:pt x="758922" y="5401065"/>
                  </a:lnTo>
                  <a:lnTo>
                    <a:pt x="753031" y="5408533"/>
                  </a:lnTo>
                  <a:lnTo>
                    <a:pt x="747122" y="5415520"/>
                  </a:lnTo>
                  <a:lnTo>
                    <a:pt x="752193" y="5423755"/>
                  </a:lnTo>
                  <a:lnTo>
                    <a:pt x="757177" y="5432366"/>
                  </a:lnTo>
                  <a:lnTo>
                    <a:pt x="762518" y="5439525"/>
                  </a:lnTo>
                  <a:lnTo>
                    <a:pt x="768662" y="5443408"/>
                  </a:lnTo>
                  <a:lnTo>
                    <a:pt x="776371" y="5442940"/>
                  </a:lnTo>
                  <a:lnTo>
                    <a:pt x="785376" y="5439223"/>
                  </a:lnTo>
                  <a:lnTo>
                    <a:pt x="793427" y="5433494"/>
                  </a:lnTo>
                  <a:lnTo>
                    <a:pt x="798274" y="5426985"/>
                  </a:lnTo>
                  <a:lnTo>
                    <a:pt x="800568" y="5412034"/>
                  </a:lnTo>
                  <a:lnTo>
                    <a:pt x="795634" y="5401035"/>
                  </a:lnTo>
                  <a:lnTo>
                    <a:pt x="785184" y="5394381"/>
                  </a:lnTo>
                  <a:lnTo>
                    <a:pt x="770933" y="5392466"/>
                  </a:lnTo>
                  <a:close/>
                </a:path>
                <a:path w="5288280" h="8138159">
                  <a:moveTo>
                    <a:pt x="1032276" y="7044673"/>
                  </a:moveTo>
                  <a:lnTo>
                    <a:pt x="1023242" y="7048413"/>
                  </a:lnTo>
                  <a:lnTo>
                    <a:pt x="1015346" y="7054055"/>
                  </a:lnTo>
                  <a:lnTo>
                    <a:pt x="1010794" y="7060430"/>
                  </a:lnTo>
                  <a:lnTo>
                    <a:pt x="1008983" y="7075306"/>
                  </a:lnTo>
                  <a:lnTo>
                    <a:pt x="1013936" y="7086483"/>
                  </a:lnTo>
                  <a:lnTo>
                    <a:pt x="1024324" y="7093236"/>
                  </a:lnTo>
                  <a:lnTo>
                    <a:pt x="1038815" y="7094843"/>
                  </a:lnTo>
                  <a:lnTo>
                    <a:pt x="1044927" y="7091957"/>
                  </a:lnTo>
                  <a:lnTo>
                    <a:pt x="1050773" y="7085610"/>
                  </a:lnTo>
                  <a:lnTo>
                    <a:pt x="1056508" y="7077776"/>
                  </a:lnTo>
                  <a:lnTo>
                    <a:pt x="1062289" y="7070429"/>
                  </a:lnTo>
                  <a:lnTo>
                    <a:pt x="1057016" y="7062557"/>
                  </a:lnTo>
                  <a:lnTo>
                    <a:pt x="1051807" y="7054288"/>
                  </a:lnTo>
                  <a:lnTo>
                    <a:pt x="1046326" y="7047482"/>
                  </a:lnTo>
                  <a:lnTo>
                    <a:pt x="1040240" y="7043999"/>
                  </a:lnTo>
                  <a:lnTo>
                    <a:pt x="1032276" y="7044673"/>
                  </a:lnTo>
                  <a:close/>
                </a:path>
                <a:path w="5288280" h="8138159">
                  <a:moveTo>
                    <a:pt x="1083975" y="6719020"/>
                  </a:moveTo>
                  <a:lnTo>
                    <a:pt x="1073371" y="6749851"/>
                  </a:lnTo>
                  <a:lnTo>
                    <a:pt x="1088698" y="6759602"/>
                  </a:lnTo>
                  <a:lnTo>
                    <a:pt x="1091365" y="6751966"/>
                  </a:lnTo>
                  <a:lnTo>
                    <a:pt x="1094059" y="6744332"/>
                  </a:lnTo>
                  <a:lnTo>
                    <a:pt x="1096398" y="6736651"/>
                  </a:lnTo>
                  <a:lnTo>
                    <a:pt x="1098002" y="6728872"/>
                  </a:lnTo>
                  <a:lnTo>
                    <a:pt x="1098383" y="6726333"/>
                  </a:lnTo>
                  <a:lnTo>
                    <a:pt x="1088928" y="6722341"/>
                  </a:lnTo>
                  <a:lnTo>
                    <a:pt x="1083975" y="6719020"/>
                  </a:lnTo>
                  <a:close/>
                </a:path>
                <a:path w="5288280" h="8138159">
                  <a:moveTo>
                    <a:pt x="1087009" y="7460357"/>
                  </a:moveTo>
                  <a:lnTo>
                    <a:pt x="1081626" y="7463912"/>
                  </a:lnTo>
                  <a:lnTo>
                    <a:pt x="1076926" y="7470965"/>
                  </a:lnTo>
                  <a:lnTo>
                    <a:pt x="1072521" y="7479555"/>
                  </a:lnTo>
                  <a:lnTo>
                    <a:pt x="1068021" y="7487717"/>
                  </a:lnTo>
                  <a:lnTo>
                    <a:pt x="1074654" y="7494167"/>
                  </a:lnTo>
                  <a:lnTo>
                    <a:pt x="1081308" y="7501089"/>
                  </a:lnTo>
                  <a:lnTo>
                    <a:pt x="1087919" y="7506565"/>
                  </a:lnTo>
                  <a:lnTo>
                    <a:pt x="1094426" y="7508677"/>
                  </a:lnTo>
                  <a:lnTo>
                    <a:pt x="1109140" y="7506541"/>
                  </a:lnTo>
                  <a:lnTo>
                    <a:pt x="1120747" y="7500480"/>
                  </a:lnTo>
                  <a:lnTo>
                    <a:pt x="1125673" y="7489572"/>
                  </a:lnTo>
                  <a:lnTo>
                    <a:pt x="1120345" y="7472895"/>
                  </a:lnTo>
                  <a:lnTo>
                    <a:pt x="1114501" y="7467114"/>
                  </a:lnTo>
                  <a:lnTo>
                    <a:pt x="1105681" y="7462722"/>
                  </a:lnTo>
                  <a:lnTo>
                    <a:pt x="1095859" y="7460282"/>
                  </a:lnTo>
                  <a:lnTo>
                    <a:pt x="1087009" y="7460357"/>
                  </a:lnTo>
                  <a:close/>
                </a:path>
                <a:path w="5288280" h="8138159">
                  <a:moveTo>
                    <a:pt x="903956" y="6231384"/>
                  </a:moveTo>
                  <a:lnTo>
                    <a:pt x="896283" y="6233103"/>
                  </a:lnTo>
                  <a:lnTo>
                    <a:pt x="888581" y="6237451"/>
                  </a:lnTo>
                  <a:lnTo>
                    <a:pt x="880865" y="6242944"/>
                  </a:lnTo>
                  <a:lnTo>
                    <a:pt x="873154" y="6248097"/>
                  </a:lnTo>
                  <a:lnTo>
                    <a:pt x="881992" y="6264415"/>
                  </a:lnTo>
                  <a:lnTo>
                    <a:pt x="890922" y="6280744"/>
                  </a:lnTo>
                  <a:lnTo>
                    <a:pt x="898992" y="6275847"/>
                  </a:lnTo>
                  <a:lnTo>
                    <a:pt x="907328" y="6271102"/>
                  </a:lnTo>
                  <a:lnTo>
                    <a:pt x="914807" y="6265859"/>
                  </a:lnTo>
                  <a:lnTo>
                    <a:pt x="920308" y="6259466"/>
                  </a:lnTo>
                  <a:lnTo>
                    <a:pt x="923160" y="6249533"/>
                  </a:lnTo>
                  <a:lnTo>
                    <a:pt x="920836" y="6240547"/>
                  </a:lnTo>
                  <a:lnTo>
                    <a:pt x="914161" y="6234000"/>
                  </a:lnTo>
                  <a:lnTo>
                    <a:pt x="903956" y="6231384"/>
                  </a:lnTo>
                  <a:close/>
                </a:path>
                <a:path w="5288280" h="8138159">
                  <a:moveTo>
                    <a:pt x="723143" y="4962812"/>
                  </a:moveTo>
                  <a:lnTo>
                    <a:pt x="707254" y="4965675"/>
                  </a:lnTo>
                  <a:lnTo>
                    <a:pt x="695678" y="4972494"/>
                  </a:lnTo>
                  <a:lnTo>
                    <a:pt x="685095" y="4981101"/>
                  </a:lnTo>
                  <a:lnTo>
                    <a:pt x="675153" y="4990304"/>
                  </a:lnTo>
                  <a:lnTo>
                    <a:pt x="665499" y="4998914"/>
                  </a:lnTo>
                  <a:lnTo>
                    <a:pt x="680546" y="5012771"/>
                  </a:lnTo>
                  <a:lnTo>
                    <a:pt x="692294" y="5023808"/>
                  </a:lnTo>
                  <a:lnTo>
                    <a:pt x="700161" y="5030908"/>
                  </a:lnTo>
                  <a:lnTo>
                    <a:pt x="735389" y="5004108"/>
                  </a:lnTo>
                  <a:lnTo>
                    <a:pt x="741077" y="4978770"/>
                  </a:lnTo>
                  <a:lnTo>
                    <a:pt x="734786" y="4967976"/>
                  </a:lnTo>
                  <a:lnTo>
                    <a:pt x="723143" y="4962812"/>
                  </a:lnTo>
                  <a:close/>
                </a:path>
                <a:path w="5288280" h="8138159">
                  <a:moveTo>
                    <a:pt x="1133452" y="7143494"/>
                  </a:moveTo>
                  <a:lnTo>
                    <a:pt x="1124103" y="7148857"/>
                  </a:lnTo>
                  <a:lnTo>
                    <a:pt x="1119441" y="7157103"/>
                  </a:lnTo>
                  <a:lnTo>
                    <a:pt x="1119820" y="7166567"/>
                  </a:lnTo>
                  <a:lnTo>
                    <a:pt x="1125593" y="7175581"/>
                  </a:lnTo>
                  <a:lnTo>
                    <a:pt x="1132733" y="7180269"/>
                  </a:lnTo>
                  <a:lnTo>
                    <a:pt x="1141451" y="7183320"/>
                  </a:lnTo>
                  <a:lnTo>
                    <a:pt x="1150867" y="7185669"/>
                  </a:lnTo>
                  <a:lnTo>
                    <a:pt x="1160099" y="7188246"/>
                  </a:lnTo>
                  <a:lnTo>
                    <a:pt x="1162928" y="7178654"/>
                  </a:lnTo>
                  <a:lnTo>
                    <a:pt x="1166086" y="7168922"/>
                  </a:lnTo>
                  <a:lnTo>
                    <a:pt x="1167932" y="7159817"/>
                  </a:lnTo>
                  <a:lnTo>
                    <a:pt x="1166827" y="7152101"/>
                  </a:lnTo>
                  <a:lnTo>
                    <a:pt x="1161666" y="7147386"/>
                  </a:lnTo>
                  <a:lnTo>
                    <a:pt x="1152710" y="7144062"/>
                  </a:lnTo>
                  <a:lnTo>
                    <a:pt x="1142468" y="7142605"/>
                  </a:lnTo>
                  <a:lnTo>
                    <a:pt x="1133452" y="7143494"/>
                  </a:lnTo>
                  <a:close/>
                </a:path>
                <a:path w="5288280" h="8138159">
                  <a:moveTo>
                    <a:pt x="764328" y="4655064"/>
                  </a:moveTo>
                  <a:lnTo>
                    <a:pt x="761066" y="4656265"/>
                  </a:lnTo>
                  <a:lnTo>
                    <a:pt x="752142" y="4661205"/>
                  </a:lnTo>
                  <a:lnTo>
                    <a:pt x="747449" y="4668388"/>
                  </a:lnTo>
                  <a:lnTo>
                    <a:pt x="746978" y="4677748"/>
                  </a:lnTo>
                  <a:lnTo>
                    <a:pt x="750718" y="4689225"/>
                  </a:lnTo>
                  <a:lnTo>
                    <a:pt x="753932" y="4691131"/>
                  </a:lnTo>
                  <a:lnTo>
                    <a:pt x="759187" y="4694783"/>
                  </a:lnTo>
                  <a:lnTo>
                    <a:pt x="764386" y="4698100"/>
                  </a:lnTo>
                  <a:lnTo>
                    <a:pt x="767383" y="4690188"/>
                  </a:lnTo>
                  <a:lnTo>
                    <a:pt x="770408" y="4682304"/>
                  </a:lnTo>
                  <a:lnTo>
                    <a:pt x="773061" y="4674415"/>
                  </a:lnTo>
                  <a:lnTo>
                    <a:pt x="774945" y="4666484"/>
                  </a:lnTo>
                  <a:lnTo>
                    <a:pt x="775405" y="4663657"/>
                  </a:lnTo>
                  <a:lnTo>
                    <a:pt x="764328" y="4655064"/>
                  </a:lnTo>
                  <a:close/>
                </a:path>
                <a:path w="5288280" h="8138159">
                  <a:moveTo>
                    <a:pt x="732370" y="4458974"/>
                  </a:moveTo>
                  <a:lnTo>
                    <a:pt x="724695" y="4463966"/>
                  </a:lnTo>
                  <a:lnTo>
                    <a:pt x="720191" y="4466395"/>
                  </a:lnTo>
                  <a:lnTo>
                    <a:pt x="722649" y="4471863"/>
                  </a:lnTo>
                  <a:lnTo>
                    <a:pt x="724951" y="4481833"/>
                  </a:lnTo>
                  <a:lnTo>
                    <a:pt x="727623" y="4482102"/>
                  </a:lnTo>
                  <a:lnTo>
                    <a:pt x="737070" y="4480824"/>
                  </a:lnTo>
                  <a:lnTo>
                    <a:pt x="741248" y="4476435"/>
                  </a:lnTo>
                  <a:lnTo>
                    <a:pt x="740053" y="4469402"/>
                  </a:lnTo>
                  <a:lnTo>
                    <a:pt x="733382" y="4460193"/>
                  </a:lnTo>
                  <a:lnTo>
                    <a:pt x="732370" y="4458974"/>
                  </a:lnTo>
                  <a:close/>
                </a:path>
                <a:path w="5288280" h="8138159">
                  <a:moveTo>
                    <a:pt x="700402" y="4254965"/>
                  </a:moveTo>
                  <a:lnTo>
                    <a:pt x="692808" y="4259945"/>
                  </a:lnTo>
                  <a:lnTo>
                    <a:pt x="688248" y="4262038"/>
                  </a:lnTo>
                  <a:lnTo>
                    <a:pt x="690628" y="4267518"/>
                  </a:lnTo>
                  <a:lnTo>
                    <a:pt x="692770" y="4277513"/>
                  </a:lnTo>
                  <a:lnTo>
                    <a:pt x="695442" y="4277783"/>
                  </a:lnTo>
                  <a:lnTo>
                    <a:pt x="705009" y="4276733"/>
                  </a:lnTo>
                  <a:lnTo>
                    <a:pt x="709278" y="4272512"/>
                  </a:lnTo>
                  <a:lnTo>
                    <a:pt x="708132" y="4265525"/>
                  </a:lnTo>
                  <a:lnTo>
                    <a:pt x="701454" y="4256178"/>
                  </a:lnTo>
                  <a:lnTo>
                    <a:pt x="700402" y="4254965"/>
                  </a:lnTo>
                  <a:close/>
                </a:path>
                <a:path w="5288280" h="8138159">
                  <a:moveTo>
                    <a:pt x="792913" y="4860292"/>
                  </a:moveTo>
                  <a:lnTo>
                    <a:pt x="788658" y="4865092"/>
                  </a:lnTo>
                  <a:lnTo>
                    <a:pt x="779846" y="4870952"/>
                  </a:lnTo>
                  <a:lnTo>
                    <a:pt x="780843" y="4873894"/>
                  </a:lnTo>
                  <a:lnTo>
                    <a:pt x="784183" y="4881581"/>
                  </a:lnTo>
                  <a:lnTo>
                    <a:pt x="788287" y="4889083"/>
                  </a:lnTo>
                  <a:lnTo>
                    <a:pt x="792766" y="4896527"/>
                  </a:lnTo>
                  <a:lnTo>
                    <a:pt x="797233" y="4904037"/>
                  </a:lnTo>
                  <a:lnTo>
                    <a:pt x="801529" y="4899230"/>
                  </a:lnTo>
                  <a:lnTo>
                    <a:pt x="810338" y="4893372"/>
                  </a:lnTo>
                  <a:lnTo>
                    <a:pt x="809397" y="4890764"/>
                  </a:lnTo>
                  <a:lnTo>
                    <a:pt x="805981" y="4882891"/>
                  </a:lnTo>
                  <a:lnTo>
                    <a:pt x="801841" y="4875292"/>
                  </a:lnTo>
                  <a:lnTo>
                    <a:pt x="797359" y="4867811"/>
                  </a:lnTo>
                  <a:lnTo>
                    <a:pt x="792913" y="4860292"/>
                  </a:lnTo>
                  <a:close/>
                </a:path>
                <a:path w="5288280" h="8138159">
                  <a:moveTo>
                    <a:pt x="824670" y="5065057"/>
                  </a:moveTo>
                  <a:lnTo>
                    <a:pt x="820499" y="5069603"/>
                  </a:lnTo>
                  <a:lnTo>
                    <a:pt x="811916" y="5075874"/>
                  </a:lnTo>
                  <a:lnTo>
                    <a:pt x="812900" y="5078474"/>
                  </a:lnTo>
                  <a:lnTo>
                    <a:pt x="816287" y="5086067"/>
                  </a:lnTo>
                  <a:lnTo>
                    <a:pt x="820425" y="5093371"/>
                  </a:lnTo>
                  <a:lnTo>
                    <a:pt x="829432" y="5107699"/>
                  </a:lnTo>
                  <a:lnTo>
                    <a:pt x="833732" y="5103168"/>
                  </a:lnTo>
                  <a:lnTo>
                    <a:pt x="842484" y="5096939"/>
                  </a:lnTo>
                  <a:lnTo>
                    <a:pt x="841564" y="5094466"/>
                  </a:lnTo>
                  <a:lnTo>
                    <a:pt x="838038" y="5086838"/>
                  </a:lnTo>
                  <a:lnTo>
                    <a:pt x="833797" y="5079487"/>
                  </a:lnTo>
                  <a:lnTo>
                    <a:pt x="829217" y="5072273"/>
                  </a:lnTo>
                  <a:lnTo>
                    <a:pt x="824670" y="5065057"/>
                  </a:lnTo>
                  <a:close/>
                </a:path>
                <a:path w="5288280" h="8138159">
                  <a:moveTo>
                    <a:pt x="857919" y="5267798"/>
                  </a:moveTo>
                  <a:lnTo>
                    <a:pt x="853273" y="5272211"/>
                  </a:lnTo>
                  <a:lnTo>
                    <a:pt x="846330" y="5275849"/>
                  </a:lnTo>
                  <a:lnTo>
                    <a:pt x="844472" y="5281271"/>
                  </a:lnTo>
                  <a:lnTo>
                    <a:pt x="842701" y="5291753"/>
                  </a:lnTo>
                  <a:lnTo>
                    <a:pt x="845141" y="5300295"/>
                  </a:lnTo>
                  <a:lnTo>
                    <a:pt x="851519" y="5306799"/>
                  </a:lnTo>
                  <a:lnTo>
                    <a:pt x="861562" y="5311166"/>
                  </a:lnTo>
                  <a:lnTo>
                    <a:pt x="866349" y="5306868"/>
                  </a:lnTo>
                  <a:lnTo>
                    <a:pt x="875960" y="5300608"/>
                  </a:lnTo>
                  <a:lnTo>
                    <a:pt x="875140" y="5298533"/>
                  </a:lnTo>
                  <a:lnTo>
                    <a:pt x="871489" y="5290583"/>
                  </a:lnTo>
                  <a:lnTo>
                    <a:pt x="867181" y="5282895"/>
                  </a:lnTo>
                  <a:lnTo>
                    <a:pt x="857919" y="5267798"/>
                  </a:lnTo>
                  <a:close/>
                </a:path>
                <a:path w="5288280" h="8138159">
                  <a:moveTo>
                    <a:pt x="595678" y="3070711"/>
                  </a:moveTo>
                  <a:lnTo>
                    <a:pt x="589092" y="3077276"/>
                  </a:lnTo>
                  <a:lnTo>
                    <a:pt x="584960" y="3088492"/>
                  </a:lnTo>
                  <a:lnTo>
                    <a:pt x="589593" y="3097288"/>
                  </a:lnTo>
                  <a:lnTo>
                    <a:pt x="594103" y="3106427"/>
                  </a:lnTo>
                  <a:lnTo>
                    <a:pt x="599068" y="3114074"/>
                  </a:lnTo>
                  <a:lnTo>
                    <a:pt x="605065" y="3118395"/>
                  </a:lnTo>
                  <a:lnTo>
                    <a:pt x="612137" y="3118055"/>
                  </a:lnTo>
                  <a:lnTo>
                    <a:pt x="620285" y="3114157"/>
                  </a:lnTo>
                  <a:lnTo>
                    <a:pt x="628897" y="3108700"/>
                  </a:lnTo>
                  <a:lnTo>
                    <a:pt x="637360" y="3103687"/>
                  </a:lnTo>
                  <a:lnTo>
                    <a:pt x="632045" y="3095669"/>
                  </a:lnTo>
                  <a:lnTo>
                    <a:pt x="626868" y="3087469"/>
                  </a:lnTo>
                  <a:lnTo>
                    <a:pt x="621253" y="3079919"/>
                  </a:lnTo>
                  <a:lnTo>
                    <a:pt x="614622" y="3073851"/>
                  </a:lnTo>
                  <a:lnTo>
                    <a:pt x="604321" y="3069377"/>
                  </a:lnTo>
                  <a:lnTo>
                    <a:pt x="595678" y="3070711"/>
                  </a:lnTo>
                  <a:close/>
                </a:path>
                <a:path w="5288280" h="8138159">
                  <a:moveTo>
                    <a:pt x="945708" y="5153942"/>
                  </a:moveTo>
                  <a:lnTo>
                    <a:pt x="936360" y="5157125"/>
                  </a:lnTo>
                  <a:lnTo>
                    <a:pt x="928544" y="5161824"/>
                  </a:lnTo>
                  <a:lnTo>
                    <a:pt x="924711" y="5167028"/>
                  </a:lnTo>
                  <a:lnTo>
                    <a:pt x="925070" y="5180931"/>
                  </a:lnTo>
                  <a:lnTo>
                    <a:pt x="931430" y="5190871"/>
                  </a:lnTo>
                  <a:lnTo>
                    <a:pt x="942105" y="5196724"/>
                  </a:lnTo>
                  <a:lnTo>
                    <a:pt x="955408" y="5198369"/>
                  </a:lnTo>
                  <a:lnTo>
                    <a:pt x="960693" y="5195899"/>
                  </a:lnTo>
                  <a:lnTo>
                    <a:pt x="965844" y="5190137"/>
                  </a:lnTo>
                  <a:lnTo>
                    <a:pt x="970935" y="5182965"/>
                  </a:lnTo>
                  <a:lnTo>
                    <a:pt x="976038" y="5176262"/>
                  </a:lnTo>
                  <a:lnTo>
                    <a:pt x="970719" y="5169381"/>
                  </a:lnTo>
                  <a:lnTo>
                    <a:pt x="965443" y="5162122"/>
                  </a:lnTo>
                  <a:lnTo>
                    <a:pt x="959990" y="5156189"/>
                  </a:lnTo>
                  <a:lnTo>
                    <a:pt x="954136" y="5153286"/>
                  </a:lnTo>
                  <a:lnTo>
                    <a:pt x="945708" y="5153942"/>
                  </a:lnTo>
                  <a:close/>
                </a:path>
                <a:path w="5288280" h="8138159">
                  <a:moveTo>
                    <a:pt x="906522" y="5695060"/>
                  </a:moveTo>
                  <a:lnTo>
                    <a:pt x="897693" y="5700013"/>
                  </a:lnTo>
                  <a:lnTo>
                    <a:pt x="893438" y="5707577"/>
                  </a:lnTo>
                  <a:lnTo>
                    <a:pt x="893479" y="5716810"/>
                  </a:lnTo>
                  <a:lnTo>
                    <a:pt x="897537" y="5726773"/>
                  </a:lnTo>
                  <a:lnTo>
                    <a:pt x="932384" y="5737697"/>
                  </a:lnTo>
                  <a:lnTo>
                    <a:pt x="940978" y="5701913"/>
                  </a:lnTo>
                  <a:lnTo>
                    <a:pt x="932110" y="5699316"/>
                  </a:lnTo>
                  <a:lnTo>
                    <a:pt x="923144" y="5696386"/>
                  </a:lnTo>
                  <a:lnTo>
                    <a:pt x="914480" y="5694506"/>
                  </a:lnTo>
                  <a:lnTo>
                    <a:pt x="906522" y="5695060"/>
                  </a:lnTo>
                  <a:close/>
                </a:path>
                <a:path w="5288280" h="8138159">
                  <a:moveTo>
                    <a:pt x="955842" y="5901580"/>
                  </a:moveTo>
                  <a:lnTo>
                    <a:pt x="951656" y="5906059"/>
                  </a:lnTo>
                  <a:lnTo>
                    <a:pt x="943103" y="5912257"/>
                  </a:lnTo>
                  <a:lnTo>
                    <a:pt x="944072" y="5914756"/>
                  </a:lnTo>
                  <a:lnTo>
                    <a:pt x="947517" y="5922263"/>
                  </a:lnTo>
                  <a:lnTo>
                    <a:pt x="951684" y="5929488"/>
                  </a:lnTo>
                  <a:lnTo>
                    <a:pt x="960722" y="5943687"/>
                  </a:lnTo>
                  <a:lnTo>
                    <a:pt x="964878" y="5939281"/>
                  </a:lnTo>
                  <a:lnTo>
                    <a:pt x="973372" y="5933231"/>
                  </a:lnTo>
                  <a:lnTo>
                    <a:pt x="972419" y="5930832"/>
                  </a:lnTo>
                  <a:lnTo>
                    <a:pt x="968934" y="5923250"/>
                  </a:lnTo>
                  <a:lnTo>
                    <a:pt x="964779" y="5915937"/>
                  </a:lnTo>
                  <a:lnTo>
                    <a:pt x="955842" y="5901580"/>
                  </a:lnTo>
                  <a:close/>
                </a:path>
                <a:path w="5288280" h="8138159">
                  <a:moveTo>
                    <a:pt x="342967" y="1216659"/>
                  </a:moveTo>
                  <a:lnTo>
                    <a:pt x="333607" y="1223637"/>
                  </a:lnTo>
                  <a:lnTo>
                    <a:pt x="324048" y="1230388"/>
                  </a:lnTo>
                  <a:lnTo>
                    <a:pt x="304673" y="1243673"/>
                  </a:lnTo>
                  <a:lnTo>
                    <a:pt x="308704" y="1250062"/>
                  </a:lnTo>
                  <a:lnTo>
                    <a:pt x="312830" y="1255952"/>
                  </a:lnTo>
                  <a:lnTo>
                    <a:pt x="317201" y="1260447"/>
                  </a:lnTo>
                  <a:lnTo>
                    <a:pt x="321966" y="1262654"/>
                  </a:lnTo>
                  <a:lnTo>
                    <a:pt x="330011" y="1261984"/>
                  </a:lnTo>
                  <a:lnTo>
                    <a:pt x="339099" y="1258244"/>
                  </a:lnTo>
                  <a:lnTo>
                    <a:pt x="347029" y="1252620"/>
                  </a:lnTo>
                  <a:lnTo>
                    <a:pt x="351599" y="1246296"/>
                  </a:lnTo>
                  <a:lnTo>
                    <a:pt x="353446" y="1236467"/>
                  </a:lnTo>
                  <a:lnTo>
                    <a:pt x="352322" y="1228233"/>
                  </a:lnTo>
                  <a:lnTo>
                    <a:pt x="348679" y="1221622"/>
                  </a:lnTo>
                  <a:lnTo>
                    <a:pt x="342967" y="1216659"/>
                  </a:lnTo>
                  <a:close/>
                </a:path>
                <a:path w="5288280" h="8138159">
                  <a:moveTo>
                    <a:pt x="631789" y="3834941"/>
                  </a:moveTo>
                  <a:lnTo>
                    <a:pt x="628281" y="3839279"/>
                  </a:lnTo>
                  <a:lnTo>
                    <a:pt x="621756" y="3843746"/>
                  </a:lnTo>
                  <a:lnTo>
                    <a:pt x="622409" y="3851564"/>
                  </a:lnTo>
                  <a:lnTo>
                    <a:pt x="629548" y="3854921"/>
                  </a:lnTo>
                  <a:lnTo>
                    <a:pt x="633717" y="3858743"/>
                  </a:lnTo>
                  <a:lnTo>
                    <a:pt x="637185" y="3854411"/>
                  </a:lnTo>
                  <a:lnTo>
                    <a:pt x="643669" y="3849950"/>
                  </a:lnTo>
                  <a:lnTo>
                    <a:pt x="643318" y="3845873"/>
                  </a:lnTo>
                  <a:lnTo>
                    <a:pt x="643047" y="3841783"/>
                  </a:lnTo>
                  <a:lnTo>
                    <a:pt x="635909" y="3838427"/>
                  </a:lnTo>
                  <a:lnTo>
                    <a:pt x="631789" y="3834941"/>
                  </a:lnTo>
                  <a:close/>
                </a:path>
                <a:path w="5288280" h="8138159">
                  <a:moveTo>
                    <a:pt x="468307" y="2794807"/>
                  </a:moveTo>
                  <a:lnTo>
                    <a:pt x="464103" y="2798910"/>
                  </a:lnTo>
                  <a:lnTo>
                    <a:pt x="455585" y="2805068"/>
                  </a:lnTo>
                  <a:lnTo>
                    <a:pt x="456476" y="2807338"/>
                  </a:lnTo>
                  <a:lnTo>
                    <a:pt x="459990" y="2814874"/>
                  </a:lnTo>
                  <a:lnTo>
                    <a:pt x="464166" y="2822015"/>
                  </a:lnTo>
                  <a:lnTo>
                    <a:pt x="468659" y="2828913"/>
                  </a:lnTo>
                  <a:lnTo>
                    <a:pt x="473122" y="2835719"/>
                  </a:lnTo>
                  <a:lnTo>
                    <a:pt x="477326" y="2831616"/>
                  </a:lnTo>
                  <a:lnTo>
                    <a:pt x="485764" y="2825471"/>
                  </a:lnTo>
                  <a:lnTo>
                    <a:pt x="484832" y="2823207"/>
                  </a:lnTo>
                  <a:lnTo>
                    <a:pt x="481338" y="2815861"/>
                  </a:lnTo>
                  <a:lnTo>
                    <a:pt x="477197" y="2808779"/>
                  </a:lnTo>
                  <a:lnTo>
                    <a:pt x="472741" y="2801811"/>
                  </a:lnTo>
                  <a:lnTo>
                    <a:pt x="468307" y="2794807"/>
                  </a:lnTo>
                  <a:close/>
                </a:path>
                <a:path w="5288280" h="8138159">
                  <a:moveTo>
                    <a:pt x="240647" y="1339118"/>
                  </a:moveTo>
                  <a:lnTo>
                    <a:pt x="211496" y="1359532"/>
                  </a:lnTo>
                  <a:lnTo>
                    <a:pt x="216201" y="1363615"/>
                  </a:lnTo>
                  <a:lnTo>
                    <a:pt x="220866" y="1367704"/>
                  </a:lnTo>
                  <a:lnTo>
                    <a:pt x="225571" y="1371787"/>
                  </a:lnTo>
                  <a:lnTo>
                    <a:pt x="235974" y="1372146"/>
                  </a:lnTo>
                  <a:lnTo>
                    <a:pt x="243986" y="1369070"/>
                  </a:lnTo>
                  <a:lnTo>
                    <a:pt x="249234" y="1362554"/>
                  </a:lnTo>
                  <a:lnTo>
                    <a:pt x="251343" y="1352592"/>
                  </a:lnTo>
                  <a:lnTo>
                    <a:pt x="251511" y="1348433"/>
                  </a:lnTo>
                  <a:lnTo>
                    <a:pt x="240647" y="1339118"/>
                  </a:lnTo>
                  <a:close/>
                </a:path>
                <a:path w="5288280" h="8138159">
                  <a:moveTo>
                    <a:pt x="532480" y="3202787"/>
                  </a:moveTo>
                  <a:lnTo>
                    <a:pt x="528212" y="3207245"/>
                  </a:lnTo>
                  <a:lnTo>
                    <a:pt x="519545" y="3213770"/>
                  </a:lnTo>
                  <a:lnTo>
                    <a:pt x="520530" y="3216370"/>
                  </a:lnTo>
                  <a:lnTo>
                    <a:pt x="524012" y="3224180"/>
                  </a:lnTo>
                  <a:lnTo>
                    <a:pt x="528233" y="3231648"/>
                  </a:lnTo>
                  <a:lnTo>
                    <a:pt x="532820" y="3238994"/>
                  </a:lnTo>
                  <a:lnTo>
                    <a:pt x="537400" y="3246438"/>
                  </a:lnTo>
                  <a:lnTo>
                    <a:pt x="541618" y="3241643"/>
                  </a:lnTo>
                  <a:lnTo>
                    <a:pt x="550254" y="3235467"/>
                  </a:lnTo>
                  <a:lnTo>
                    <a:pt x="549220" y="3232530"/>
                  </a:lnTo>
                  <a:lnTo>
                    <a:pt x="545761" y="3224868"/>
                  </a:lnTo>
                  <a:lnTo>
                    <a:pt x="541551" y="3217420"/>
                  </a:lnTo>
                  <a:lnTo>
                    <a:pt x="536991" y="3210091"/>
                  </a:lnTo>
                  <a:lnTo>
                    <a:pt x="532480" y="3202787"/>
                  </a:lnTo>
                  <a:close/>
                </a:path>
                <a:path w="5288280" h="8138159">
                  <a:moveTo>
                    <a:pt x="335843" y="1958143"/>
                  </a:moveTo>
                  <a:lnTo>
                    <a:pt x="331906" y="1962893"/>
                  </a:lnTo>
                  <a:lnTo>
                    <a:pt x="323601" y="1969361"/>
                  </a:lnTo>
                  <a:lnTo>
                    <a:pt x="324702" y="1971943"/>
                  </a:lnTo>
                  <a:lnTo>
                    <a:pt x="328531" y="1979489"/>
                  </a:lnTo>
                  <a:lnTo>
                    <a:pt x="333080" y="1986727"/>
                  </a:lnTo>
                  <a:lnTo>
                    <a:pt x="342821" y="2000781"/>
                  </a:lnTo>
                  <a:lnTo>
                    <a:pt x="346755" y="1996032"/>
                  </a:lnTo>
                  <a:lnTo>
                    <a:pt x="355020" y="1989570"/>
                  </a:lnTo>
                  <a:lnTo>
                    <a:pt x="353825" y="1986658"/>
                  </a:lnTo>
                  <a:lnTo>
                    <a:pt x="350075" y="1979299"/>
                  </a:lnTo>
                  <a:lnTo>
                    <a:pt x="345565" y="1972156"/>
                  </a:lnTo>
                  <a:lnTo>
                    <a:pt x="335843" y="1958143"/>
                  </a:lnTo>
                  <a:close/>
                </a:path>
                <a:path w="5288280" h="8138159">
                  <a:moveTo>
                    <a:pt x="479905" y="2995125"/>
                  </a:moveTo>
                  <a:lnTo>
                    <a:pt x="470962" y="3002452"/>
                  </a:lnTo>
                  <a:lnTo>
                    <a:pt x="466538" y="3010781"/>
                  </a:lnTo>
                  <a:lnTo>
                    <a:pt x="467148" y="3019547"/>
                  </a:lnTo>
                  <a:lnTo>
                    <a:pt x="473308" y="3028185"/>
                  </a:lnTo>
                  <a:lnTo>
                    <a:pt x="480408" y="3032995"/>
                  </a:lnTo>
                  <a:lnTo>
                    <a:pt x="488823" y="3036469"/>
                  </a:lnTo>
                  <a:lnTo>
                    <a:pt x="497815" y="3039400"/>
                  </a:lnTo>
                  <a:lnTo>
                    <a:pt x="506647" y="3042582"/>
                  </a:lnTo>
                  <a:lnTo>
                    <a:pt x="509181" y="3033172"/>
                  </a:lnTo>
                  <a:lnTo>
                    <a:pt x="512071" y="3023610"/>
                  </a:lnTo>
                  <a:lnTo>
                    <a:pt x="513686" y="3014699"/>
                  </a:lnTo>
                  <a:lnTo>
                    <a:pt x="512393" y="3007245"/>
                  </a:lnTo>
                  <a:lnTo>
                    <a:pt x="507268" y="3002647"/>
                  </a:lnTo>
                  <a:lnTo>
                    <a:pt x="498951" y="2999712"/>
                  </a:lnTo>
                  <a:lnTo>
                    <a:pt x="489233" y="2997514"/>
                  </a:lnTo>
                  <a:lnTo>
                    <a:pt x="479905" y="2995125"/>
                  </a:lnTo>
                  <a:close/>
                </a:path>
                <a:path w="5288280" h="8138159">
                  <a:moveTo>
                    <a:pt x="271854" y="1549789"/>
                  </a:moveTo>
                  <a:lnTo>
                    <a:pt x="267744" y="1554222"/>
                  </a:lnTo>
                  <a:lnTo>
                    <a:pt x="259331" y="1561052"/>
                  </a:lnTo>
                  <a:lnTo>
                    <a:pt x="260331" y="1562961"/>
                  </a:lnTo>
                  <a:lnTo>
                    <a:pt x="264312" y="1570224"/>
                  </a:lnTo>
                  <a:lnTo>
                    <a:pt x="268947" y="1577191"/>
                  </a:lnTo>
                  <a:lnTo>
                    <a:pt x="278807" y="1590710"/>
                  </a:lnTo>
                  <a:lnTo>
                    <a:pt x="282623" y="1585979"/>
                  </a:lnTo>
                  <a:lnTo>
                    <a:pt x="290554" y="1579225"/>
                  </a:lnTo>
                  <a:lnTo>
                    <a:pt x="289465" y="1576985"/>
                  </a:lnTo>
                  <a:lnTo>
                    <a:pt x="285747" y="1569740"/>
                  </a:lnTo>
                  <a:lnTo>
                    <a:pt x="281321" y="1562896"/>
                  </a:lnTo>
                  <a:lnTo>
                    <a:pt x="271854" y="1549789"/>
                  </a:lnTo>
                  <a:close/>
                </a:path>
                <a:path w="5288280" h="8138159">
                  <a:moveTo>
                    <a:pt x="597980" y="3610559"/>
                  </a:moveTo>
                  <a:lnTo>
                    <a:pt x="593351" y="3615074"/>
                  </a:lnTo>
                  <a:lnTo>
                    <a:pt x="586386" y="3618577"/>
                  </a:lnTo>
                  <a:lnTo>
                    <a:pt x="584493" y="3624039"/>
                  </a:lnTo>
                  <a:lnTo>
                    <a:pt x="582646" y="3634375"/>
                  </a:lnTo>
                  <a:lnTo>
                    <a:pt x="585042" y="3642850"/>
                  </a:lnTo>
                  <a:lnTo>
                    <a:pt x="591409" y="3649346"/>
                  </a:lnTo>
                  <a:lnTo>
                    <a:pt x="601471" y="3653745"/>
                  </a:lnTo>
                  <a:lnTo>
                    <a:pt x="606314" y="3649542"/>
                  </a:lnTo>
                  <a:lnTo>
                    <a:pt x="615955" y="3643208"/>
                  </a:lnTo>
                  <a:lnTo>
                    <a:pt x="615156" y="3641267"/>
                  </a:lnTo>
                  <a:lnTo>
                    <a:pt x="611514" y="3633375"/>
                  </a:lnTo>
                  <a:lnTo>
                    <a:pt x="607211" y="3625683"/>
                  </a:lnTo>
                  <a:lnTo>
                    <a:pt x="597980" y="3610559"/>
                  </a:lnTo>
                  <a:close/>
                </a:path>
                <a:path w="5288280" h="8138159">
                  <a:moveTo>
                    <a:pt x="557765" y="3410255"/>
                  </a:moveTo>
                  <a:lnTo>
                    <a:pt x="552127" y="3413416"/>
                  </a:lnTo>
                  <a:lnTo>
                    <a:pt x="546900" y="3419837"/>
                  </a:lnTo>
                  <a:lnTo>
                    <a:pt x="541855" y="3427715"/>
                  </a:lnTo>
                  <a:lnTo>
                    <a:pt x="536763" y="3435245"/>
                  </a:lnTo>
                  <a:lnTo>
                    <a:pt x="541464" y="3442277"/>
                  </a:lnTo>
                  <a:lnTo>
                    <a:pt x="546135" y="3449701"/>
                  </a:lnTo>
                  <a:lnTo>
                    <a:pt x="550918" y="3455687"/>
                  </a:lnTo>
                  <a:lnTo>
                    <a:pt x="555958" y="3458404"/>
                  </a:lnTo>
                  <a:lnTo>
                    <a:pt x="563623" y="3457261"/>
                  </a:lnTo>
                  <a:lnTo>
                    <a:pt x="571937" y="3453530"/>
                  </a:lnTo>
                  <a:lnTo>
                    <a:pt x="578975" y="3448255"/>
                  </a:lnTo>
                  <a:lnTo>
                    <a:pt x="582817" y="3442482"/>
                  </a:lnTo>
                  <a:lnTo>
                    <a:pt x="584021" y="3429477"/>
                  </a:lnTo>
                  <a:lnTo>
                    <a:pt x="580237" y="3418610"/>
                  </a:lnTo>
                  <a:lnTo>
                    <a:pt x="571479" y="3411622"/>
                  </a:lnTo>
                  <a:lnTo>
                    <a:pt x="557765" y="3410255"/>
                  </a:lnTo>
                  <a:close/>
                </a:path>
                <a:path w="5288280" h="8138159">
                  <a:moveTo>
                    <a:pt x="890603" y="5493113"/>
                  </a:moveTo>
                  <a:lnTo>
                    <a:pt x="888604" y="5493978"/>
                  </a:lnTo>
                  <a:lnTo>
                    <a:pt x="882003" y="5497489"/>
                  </a:lnTo>
                  <a:lnTo>
                    <a:pt x="875671" y="5501607"/>
                  </a:lnTo>
                  <a:lnTo>
                    <a:pt x="863261" y="5510419"/>
                  </a:lnTo>
                  <a:lnTo>
                    <a:pt x="867284" y="5514334"/>
                  </a:lnTo>
                  <a:lnTo>
                    <a:pt x="873174" y="5522294"/>
                  </a:lnTo>
                  <a:lnTo>
                    <a:pt x="874892" y="5521473"/>
                  </a:lnTo>
                  <a:lnTo>
                    <a:pt x="881596" y="5517832"/>
                  </a:lnTo>
                  <a:lnTo>
                    <a:pt x="888035" y="5513643"/>
                  </a:lnTo>
                  <a:lnTo>
                    <a:pt x="900642" y="5504761"/>
                  </a:lnTo>
                  <a:lnTo>
                    <a:pt x="896509" y="5500933"/>
                  </a:lnTo>
                  <a:lnTo>
                    <a:pt x="890603" y="5493113"/>
                  </a:lnTo>
                  <a:close/>
                </a:path>
                <a:path w="5288280" h="8138159">
                  <a:moveTo>
                    <a:pt x="436300" y="2588738"/>
                  </a:moveTo>
                  <a:lnTo>
                    <a:pt x="432700" y="2592747"/>
                  </a:lnTo>
                  <a:lnTo>
                    <a:pt x="425645" y="2601430"/>
                  </a:lnTo>
                  <a:lnTo>
                    <a:pt x="429685" y="2604928"/>
                  </a:lnTo>
                  <a:lnTo>
                    <a:pt x="433778" y="2608762"/>
                  </a:lnTo>
                  <a:lnTo>
                    <a:pt x="437908" y="2612591"/>
                  </a:lnTo>
                  <a:lnTo>
                    <a:pt x="441455" y="2608247"/>
                  </a:lnTo>
                  <a:lnTo>
                    <a:pt x="447980" y="2603779"/>
                  </a:lnTo>
                  <a:lnTo>
                    <a:pt x="447709" y="2599690"/>
                  </a:lnTo>
                  <a:lnTo>
                    <a:pt x="447491" y="2595936"/>
                  </a:lnTo>
                  <a:lnTo>
                    <a:pt x="440340" y="2592237"/>
                  </a:lnTo>
                  <a:lnTo>
                    <a:pt x="436300" y="2588738"/>
                  </a:lnTo>
                  <a:close/>
                </a:path>
                <a:path w="5288280" h="8138159">
                  <a:moveTo>
                    <a:pt x="369947" y="2162161"/>
                  </a:moveTo>
                  <a:lnTo>
                    <a:pt x="365599" y="2166631"/>
                  </a:lnTo>
                  <a:lnTo>
                    <a:pt x="356746" y="2172496"/>
                  </a:lnTo>
                  <a:lnTo>
                    <a:pt x="357647" y="2175110"/>
                  </a:lnTo>
                  <a:lnTo>
                    <a:pt x="360870" y="2182756"/>
                  </a:lnTo>
                  <a:lnTo>
                    <a:pt x="364815" y="2190127"/>
                  </a:lnTo>
                  <a:lnTo>
                    <a:pt x="373413" y="2204661"/>
                  </a:lnTo>
                  <a:lnTo>
                    <a:pt x="377934" y="2200508"/>
                  </a:lnTo>
                  <a:lnTo>
                    <a:pt x="386945" y="2194618"/>
                  </a:lnTo>
                  <a:lnTo>
                    <a:pt x="386096" y="2192341"/>
                  </a:lnTo>
                  <a:lnTo>
                    <a:pt x="382721" y="2184514"/>
                  </a:lnTo>
                  <a:lnTo>
                    <a:pt x="378678" y="2177019"/>
                  </a:lnTo>
                  <a:lnTo>
                    <a:pt x="374307" y="2169639"/>
                  </a:lnTo>
                  <a:lnTo>
                    <a:pt x="369947" y="2162161"/>
                  </a:lnTo>
                  <a:close/>
                </a:path>
                <a:path w="5288280" h="8138159">
                  <a:moveTo>
                    <a:pt x="402354" y="2367133"/>
                  </a:moveTo>
                  <a:lnTo>
                    <a:pt x="397950" y="2371268"/>
                  </a:lnTo>
                  <a:lnTo>
                    <a:pt x="389088" y="2376791"/>
                  </a:lnTo>
                  <a:lnTo>
                    <a:pt x="389896" y="2379074"/>
                  </a:lnTo>
                  <a:lnTo>
                    <a:pt x="393012" y="2386533"/>
                  </a:lnTo>
                  <a:lnTo>
                    <a:pt x="396839" y="2393783"/>
                  </a:lnTo>
                  <a:lnTo>
                    <a:pt x="405154" y="2408017"/>
                  </a:lnTo>
                  <a:lnTo>
                    <a:pt x="409716" y="2403858"/>
                  </a:lnTo>
                  <a:lnTo>
                    <a:pt x="418819" y="2398297"/>
                  </a:lnTo>
                  <a:lnTo>
                    <a:pt x="418104" y="2396343"/>
                  </a:lnTo>
                  <a:lnTo>
                    <a:pt x="414787" y="2388717"/>
                  </a:lnTo>
                  <a:lnTo>
                    <a:pt x="410836" y="2381385"/>
                  </a:lnTo>
                  <a:lnTo>
                    <a:pt x="402354" y="2367133"/>
                  </a:lnTo>
                  <a:close/>
                </a:path>
                <a:path w="5288280" h="8138159">
                  <a:moveTo>
                    <a:pt x="122363" y="1985783"/>
                  </a:moveTo>
                  <a:lnTo>
                    <a:pt x="116945" y="1987510"/>
                  </a:lnTo>
                  <a:lnTo>
                    <a:pt x="111485" y="1992181"/>
                  </a:lnTo>
                  <a:lnTo>
                    <a:pt x="106010" y="1998469"/>
                  </a:lnTo>
                  <a:lnTo>
                    <a:pt x="100546" y="2005046"/>
                  </a:lnTo>
                  <a:lnTo>
                    <a:pt x="102550" y="2017817"/>
                  </a:lnTo>
                  <a:lnTo>
                    <a:pt x="106926" y="2026084"/>
                  </a:lnTo>
                  <a:lnTo>
                    <a:pt x="111327" y="2035036"/>
                  </a:lnTo>
                  <a:lnTo>
                    <a:pt x="117772" y="2037124"/>
                  </a:lnTo>
                  <a:lnTo>
                    <a:pt x="125103" y="2036872"/>
                  </a:lnTo>
                  <a:lnTo>
                    <a:pt x="133981" y="2033504"/>
                  </a:lnTo>
                  <a:lnTo>
                    <a:pt x="142060" y="2028131"/>
                  </a:lnTo>
                  <a:lnTo>
                    <a:pt x="146994" y="2021864"/>
                  </a:lnTo>
                  <a:lnTo>
                    <a:pt x="149687" y="2007549"/>
                  </a:lnTo>
                  <a:lnTo>
                    <a:pt x="145714" y="1996152"/>
                  </a:lnTo>
                  <a:lnTo>
                    <a:pt x="136224" y="1988591"/>
                  </a:lnTo>
                  <a:lnTo>
                    <a:pt x="122363" y="1985783"/>
                  </a:lnTo>
                  <a:close/>
                </a:path>
                <a:path w="5288280" h="8138159">
                  <a:moveTo>
                    <a:pt x="419173" y="3845351"/>
                  </a:moveTo>
                  <a:lnTo>
                    <a:pt x="410307" y="3851095"/>
                  </a:lnTo>
                  <a:lnTo>
                    <a:pt x="405624" y="3858448"/>
                  </a:lnTo>
                  <a:lnTo>
                    <a:pt x="402579" y="3867287"/>
                  </a:lnTo>
                  <a:lnTo>
                    <a:pt x="400246" y="3876789"/>
                  </a:lnTo>
                  <a:lnTo>
                    <a:pt x="397700" y="3886131"/>
                  </a:lnTo>
                  <a:lnTo>
                    <a:pt x="407350" y="3888922"/>
                  </a:lnTo>
                  <a:lnTo>
                    <a:pt x="417134" y="3891949"/>
                  </a:lnTo>
                  <a:lnTo>
                    <a:pt x="426288" y="3893655"/>
                  </a:lnTo>
                  <a:lnTo>
                    <a:pt x="434047" y="3892481"/>
                  </a:lnTo>
                  <a:lnTo>
                    <a:pt x="438705" y="3887177"/>
                  </a:lnTo>
                  <a:lnTo>
                    <a:pt x="441970" y="3878152"/>
                  </a:lnTo>
                  <a:lnTo>
                    <a:pt x="443361" y="3867873"/>
                  </a:lnTo>
                  <a:lnTo>
                    <a:pt x="442394" y="3858802"/>
                  </a:lnTo>
                  <a:lnTo>
                    <a:pt x="436893" y="3849490"/>
                  </a:lnTo>
                  <a:lnTo>
                    <a:pt x="428594" y="3844911"/>
                  </a:lnTo>
                  <a:lnTo>
                    <a:pt x="419173" y="3845351"/>
                  </a:lnTo>
                  <a:close/>
                </a:path>
                <a:path w="5288280" h="8138159">
                  <a:moveTo>
                    <a:pt x="278540" y="3027751"/>
                  </a:moveTo>
                  <a:lnTo>
                    <a:pt x="269237" y="3032396"/>
                  </a:lnTo>
                  <a:lnTo>
                    <a:pt x="264836" y="3039888"/>
                  </a:lnTo>
                  <a:lnTo>
                    <a:pt x="265090" y="3049231"/>
                  </a:lnTo>
                  <a:lnTo>
                    <a:pt x="269755" y="3059433"/>
                  </a:lnTo>
                  <a:lnTo>
                    <a:pt x="304579" y="3073597"/>
                  </a:lnTo>
                  <a:lnTo>
                    <a:pt x="307366" y="3064298"/>
                  </a:lnTo>
                  <a:lnTo>
                    <a:pt x="310494" y="3054720"/>
                  </a:lnTo>
                  <a:lnTo>
                    <a:pt x="312295" y="3045801"/>
                  </a:lnTo>
                  <a:lnTo>
                    <a:pt x="311098" y="3038483"/>
                  </a:lnTo>
                  <a:lnTo>
                    <a:pt x="305755" y="3033263"/>
                  </a:lnTo>
                  <a:lnTo>
                    <a:pt x="297100" y="3029402"/>
                  </a:lnTo>
                  <a:lnTo>
                    <a:pt x="287304" y="3027398"/>
                  </a:lnTo>
                  <a:lnTo>
                    <a:pt x="278540" y="3027751"/>
                  </a:lnTo>
                  <a:close/>
                </a:path>
                <a:path w="5288280" h="8138159">
                  <a:moveTo>
                    <a:pt x="396002" y="3642938"/>
                  </a:moveTo>
                  <a:lnTo>
                    <a:pt x="387850" y="3647918"/>
                  </a:lnTo>
                  <a:lnTo>
                    <a:pt x="379459" y="3652679"/>
                  </a:lnTo>
                  <a:lnTo>
                    <a:pt x="371851" y="3657961"/>
                  </a:lnTo>
                  <a:lnTo>
                    <a:pt x="366048" y="3664511"/>
                  </a:lnTo>
                  <a:lnTo>
                    <a:pt x="362548" y="3674072"/>
                  </a:lnTo>
                  <a:lnTo>
                    <a:pt x="364480" y="3682362"/>
                  </a:lnTo>
                  <a:lnTo>
                    <a:pt x="371110" y="3688946"/>
                  </a:lnTo>
                  <a:lnTo>
                    <a:pt x="381705" y="3693391"/>
                  </a:lnTo>
                  <a:lnTo>
                    <a:pt x="390575" y="3689223"/>
                  </a:lnTo>
                  <a:lnTo>
                    <a:pt x="399909" y="3685111"/>
                  </a:lnTo>
                  <a:lnTo>
                    <a:pt x="407611" y="3680610"/>
                  </a:lnTo>
                  <a:lnTo>
                    <a:pt x="411587" y="3675272"/>
                  </a:lnTo>
                  <a:lnTo>
                    <a:pt x="410842" y="3667824"/>
                  </a:lnTo>
                  <a:lnTo>
                    <a:pt x="406747" y="3659675"/>
                  </a:lnTo>
                  <a:lnTo>
                    <a:pt x="401176" y="3651241"/>
                  </a:lnTo>
                  <a:lnTo>
                    <a:pt x="396002" y="3642938"/>
                  </a:lnTo>
                  <a:close/>
                </a:path>
                <a:path w="5288280" h="8138159">
                  <a:moveTo>
                    <a:pt x="474206" y="4277714"/>
                  </a:moveTo>
                  <a:lnTo>
                    <a:pt x="465768" y="4282583"/>
                  </a:lnTo>
                  <a:lnTo>
                    <a:pt x="462688" y="4289808"/>
                  </a:lnTo>
                  <a:lnTo>
                    <a:pt x="464768" y="4298225"/>
                  </a:lnTo>
                  <a:lnTo>
                    <a:pt x="471811" y="4306671"/>
                  </a:lnTo>
                  <a:lnTo>
                    <a:pt x="476263" y="4310449"/>
                  </a:lnTo>
                  <a:lnTo>
                    <a:pt x="482464" y="4314641"/>
                  </a:lnTo>
                  <a:lnTo>
                    <a:pt x="487900" y="4314477"/>
                  </a:lnTo>
                  <a:lnTo>
                    <a:pt x="496917" y="4313122"/>
                  </a:lnTo>
                  <a:lnTo>
                    <a:pt x="502667" y="4308502"/>
                  </a:lnTo>
                  <a:lnTo>
                    <a:pt x="505157" y="4300971"/>
                  </a:lnTo>
                  <a:lnTo>
                    <a:pt x="504397" y="4290883"/>
                  </a:lnTo>
                  <a:lnTo>
                    <a:pt x="496530" y="4286414"/>
                  </a:lnTo>
                  <a:lnTo>
                    <a:pt x="488536" y="4281578"/>
                  </a:lnTo>
                  <a:lnTo>
                    <a:pt x="480925" y="4278101"/>
                  </a:lnTo>
                  <a:lnTo>
                    <a:pt x="474206" y="4277714"/>
                  </a:lnTo>
                  <a:close/>
                </a:path>
                <a:path w="5288280" h="8138159">
                  <a:moveTo>
                    <a:pt x="315975" y="3232618"/>
                  </a:moveTo>
                  <a:lnTo>
                    <a:pt x="306402" y="3236149"/>
                  </a:lnTo>
                  <a:lnTo>
                    <a:pt x="299821" y="3243536"/>
                  </a:lnTo>
                  <a:lnTo>
                    <a:pt x="296536" y="3253925"/>
                  </a:lnTo>
                  <a:lnTo>
                    <a:pt x="298763" y="3268383"/>
                  </a:lnTo>
                  <a:lnTo>
                    <a:pt x="303324" y="3272569"/>
                  </a:lnTo>
                  <a:lnTo>
                    <a:pt x="308955" y="3276555"/>
                  </a:lnTo>
                  <a:lnTo>
                    <a:pt x="314845" y="3280435"/>
                  </a:lnTo>
                  <a:lnTo>
                    <a:pt x="320187" y="3284305"/>
                  </a:lnTo>
                  <a:lnTo>
                    <a:pt x="327508" y="3279202"/>
                  </a:lnTo>
                  <a:lnTo>
                    <a:pt x="335241" y="3274066"/>
                  </a:lnTo>
                  <a:lnTo>
                    <a:pt x="341506" y="3268709"/>
                  </a:lnTo>
                  <a:lnTo>
                    <a:pt x="344427" y="3262940"/>
                  </a:lnTo>
                  <a:lnTo>
                    <a:pt x="343447" y="3254754"/>
                  </a:lnTo>
                  <a:lnTo>
                    <a:pt x="339727" y="3245771"/>
                  </a:lnTo>
                  <a:lnTo>
                    <a:pt x="334310" y="3238087"/>
                  </a:lnTo>
                  <a:lnTo>
                    <a:pt x="328235" y="3233800"/>
                  </a:lnTo>
                  <a:lnTo>
                    <a:pt x="315975" y="3232618"/>
                  </a:lnTo>
                  <a:close/>
                </a:path>
                <a:path w="5288280" h="8138159">
                  <a:moveTo>
                    <a:pt x="965705" y="7380437"/>
                  </a:moveTo>
                  <a:lnTo>
                    <a:pt x="956792" y="7383920"/>
                  </a:lnTo>
                  <a:lnTo>
                    <a:pt x="950379" y="7390136"/>
                  </a:lnTo>
                  <a:lnTo>
                    <a:pt x="946807" y="7398676"/>
                  </a:lnTo>
                  <a:lnTo>
                    <a:pt x="949786" y="7417664"/>
                  </a:lnTo>
                  <a:lnTo>
                    <a:pt x="954661" y="7421673"/>
                  </a:lnTo>
                  <a:lnTo>
                    <a:pt x="961056" y="7425288"/>
                  </a:lnTo>
                  <a:lnTo>
                    <a:pt x="967975" y="7428757"/>
                  </a:lnTo>
                  <a:lnTo>
                    <a:pt x="974420" y="7432326"/>
                  </a:lnTo>
                  <a:lnTo>
                    <a:pt x="980719" y="7426180"/>
                  </a:lnTo>
                  <a:lnTo>
                    <a:pt x="987415" y="7420021"/>
                  </a:lnTo>
                  <a:lnTo>
                    <a:pt x="992726" y="7413865"/>
                  </a:lnTo>
                  <a:lnTo>
                    <a:pt x="994869" y="7407733"/>
                  </a:lnTo>
                  <a:lnTo>
                    <a:pt x="993077" y="7399446"/>
                  </a:lnTo>
                  <a:lnTo>
                    <a:pt x="988616" y="7390609"/>
                  </a:lnTo>
                  <a:lnTo>
                    <a:pt x="982758" y="7383425"/>
                  </a:lnTo>
                  <a:lnTo>
                    <a:pt x="976778" y="7380096"/>
                  </a:lnTo>
                  <a:lnTo>
                    <a:pt x="965705" y="7380437"/>
                  </a:lnTo>
                  <a:close/>
                </a:path>
                <a:path w="5288280" h="8138159">
                  <a:moveTo>
                    <a:pt x="796402" y="6335149"/>
                  </a:moveTo>
                  <a:lnTo>
                    <a:pt x="788425" y="6339571"/>
                  </a:lnTo>
                  <a:lnTo>
                    <a:pt x="781794" y="6346971"/>
                  </a:lnTo>
                  <a:lnTo>
                    <a:pt x="786403" y="6376344"/>
                  </a:lnTo>
                  <a:lnTo>
                    <a:pt x="788784" y="6380275"/>
                  </a:lnTo>
                  <a:lnTo>
                    <a:pt x="791434" y="6383820"/>
                  </a:lnTo>
                  <a:lnTo>
                    <a:pt x="794959" y="6385608"/>
                  </a:lnTo>
                  <a:lnTo>
                    <a:pt x="808532" y="6389298"/>
                  </a:lnTo>
                  <a:lnTo>
                    <a:pt x="819951" y="6386323"/>
                  </a:lnTo>
                  <a:lnTo>
                    <a:pt x="828392" y="6377908"/>
                  </a:lnTo>
                  <a:lnTo>
                    <a:pt x="833031" y="6365275"/>
                  </a:lnTo>
                  <a:lnTo>
                    <a:pt x="832200" y="6357879"/>
                  </a:lnTo>
                  <a:lnTo>
                    <a:pt x="828297" y="6349553"/>
                  </a:lnTo>
                  <a:lnTo>
                    <a:pt x="822507" y="6342060"/>
                  </a:lnTo>
                  <a:lnTo>
                    <a:pt x="816014" y="6337160"/>
                  </a:lnTo>
                  <a:lnTo>
                    <a:pt x="805629" y="6334185"/>
                  </a:lnTo>
                  <a:lnTo>
                    <a:pt x="796402" y="6335149"/>
                  </a:lnTo>
                  <a:close/>
                </a:path>
                <a:path w="5288280" h="8138159">
                  <a:moveTo>
                    <a:pt x="939873" y="7176266"/>
                  </a:moveTo>
                  <a:lnTo>
                    <a:pt x="931920" y="7180292"/>
                  </a:lnTo>
                  <a:lnTo>
                    <a:pt x="923587" y="7185817"/>
                  </a:lnTo>
                  <a:lnTo>
                    <a:pt x="915359" y="7190935"/>
                  </a:lnTo>
                  <a:lnTo>
                    <a:pt x="920460" y="7198899"/>
                  </a:lnTo>
                  <a:lnTo>
                    <a:pt x="925424" y="7207090"/>
                  </a:lnTo>
                  <a:lnTo>
                    <a:pt x="930848" y="7214538"/>
                  </a:lnTo>
                  <a:lnTo>
                    <a:pt x="937331" y="7220270"/>
                  </a:lnTo>
                  <a:lnTo>
                    <a:pt x="947494" y="7223760"/>
                  </a:lnTo>
                  <a:lnTo>
                    <a:pt x="956517" y="7221853"/>
                  </a:lnTo>
                  <a:lnTo>
                    <a:pt x="962943" y="7215259"/>
                  </a:lnTo>
                  <a:lnTo>
                    <a:pt x="965311" y="7204689"/>
                  </a:lnTo>
                  <a:lnTo>
                    <a:pt x="963602" y="7196095"/>
                  </a:lnTo>
                  <a:lnTo>
                    <a:pt x="959274" y="7187118"/>
                  </a:lnTo>
                  <a:lnTo>
                    <a:pt x="953376" y="7179666"/>
                  </a:lnTo>
                  <a:lnTo>
                    <a:pt x="946958" y="7175647"/>
                  </a:lnTo>
                  <a:lnTo>
                    <a:pt x="939873" y="7176266"/>
                  </a:lnTo>
                  <a:close/>
                </a:path>
                <a:path w="5288280" h="8138159">
                  <a:moveTo>
                    <a:pt x="851603" y="6545387"/>
                  </a:moveTo>
                  <a:lnTo>
                    <a:pt x="843545" y="6550430"/>
                  </a:lnTo>
                  <a:lnTo>
                    <a:pt x="835249" y="6555330"/>
                  </a:lnTo>
                  <a:lnTo>
                    <a:pt x="827724" y="6560717"/>
                  </a:lnTo>
                  <a:lnTo>
                    <a:pt x="821974" y="6567219"/>
                  </a:lnTo>
                  <a:lnTo>
                    <a:pt x="818640" y="6576773"/>
                  </a:lnTo>
                  <a:lnTo>
                    <a:pt x="820643" y="6585132"/>
                  </a:lnTo>
                  <a:lnTo>
                    <a:pt x="827227" y="6591823"/>
                  </a:lnTo>
                  <a:lnTo>
                    <a:pt x="837636" y="6596373"/>
                  </a:lnTo>
                  <a:lnTo>
                    <a:pt x="846365" y="6592003"/>
                  </a:lnTo>
                  <a:lnTo>
                    <a:pt x="855553" y="6587738"/>
                  </a:lnTo>
                  <a:lnTo>
                    <a:pt x="863135" y="6583099"/>
                  </a:lnTo>
                  <a:lnTo>
                    <a:pt x="867046" y="6577606"/>
                  </a:lnTo>
                  <a:lnTo>
                    <a:pt x="866309" y="6570275"/>
                  </a:lnTo>
                  <a:lnTo>
                    <a:pt x="862247" y="6562174"/>
                  </a:lnTo>
                  <a:lnTo>
                    <a:pt x="856723" y="6553735"/>
                  </a:lnTo>
                  <a:lnTo>
                    <a:pt x="851603" y="6545387"/>
                  </a:lnTo>
                  <a:close/>
                </a:path>
                <a:path w="5288280" h="8138159">
                  <a:moveTo>
                    <a:pt x="749654" y="5925459"/>
                  </a:moveTo>
                  <a:lnTo>
                    <a:pt x="741242" y="5930760"/>
                  </a:lnTo>
                  <a:lnTo>
                    <a:pt x="732536" y="5935949"/>
                  </a:lnTo>
                  <a:lnTo>
                    <a:pt x="724985" y="5941634"/>
                  </a:lnTo>
                  <a:lnTo>
                    <a:pt x="720042" y="5948425"/>
                  </a:lnTo>
                  <a:lnTo>
                    <a:pt x="719705" y="5949166"/>
                  </a:lnTo>
                  <a:lnTo>
                    <a:pt x="719900" y="5950410"/>
                  </a:lnTo>
                  <a:lnTo>
                    <a:pt x="719724" y="5951367"/>
                  </a:lnTo>
                  <a:lnTo>
                    <a:pt x="745733" y="5982570"/>
                  </a:lnTo>
                  <a:lnTo>
                    <a:pt x="757565" y="5977645"/>
                  </a:lnTo>
                  <a:lnTo>
                    <a:pt x="765582" y="5967145"/>
                  </a:lnTo>
                  <a:lnTo>
                    <a:pt x="769443" y="5952933"/>
                  </a:lnTo>
                  <a:lnTo>
                    <a:pt x="767726" y="5946400"/>
                  </a:lnTo>
                  <a:lnTo>
                    <a:pt x="762538" y="5939502"/>
                  </a:lnTo>
                  <a:lnTo>
                    <a:pt x="755730" y="5932310"/>
                  </a:lnTo>
                  <a:lnTo>
                    <a:pt x="749654" y="5925459"/>
                  </a:lnTo>
                  <a:close/>
                </a:path>
                <a:path w="5288280" h="8138159">
                  <a:moveTo>
                    <a:pt x="646108" y="5300126"/>
                  </a:moveTo>
                  <a:lnTo>
                    <a:pt x="637260" y="5306723"/>
                  </a:lnTo>
                  <a:lnTo>
                    <a:pt x="632812" y="5314110"/>
                  </a:lnTo>
                  <a:lnTo>
                    <a:pt x="629912" y="5322833"/>
                  </a:lnTo>
                  <a:lnTo>
                    <a:pt x="627690" y="5332141"/>
                  </a:lnTo>
                  <a:lnTo>
                    <a:pt x="625272" y="5341283"/>
                  </a:lnTo>
                  <a:lnTo>
                    <a:pt x="634737" y="5343728"/>
                  </a:lnTo>
                  <a:lnTo>
                    <a:pt x="644423" y="5346525"/>
                  </a:lnTo>
                  <a:lnTo>
                    <a:pt x="653309" y="5348002"/>
                  </a:lnTo>
                  <a:lnTo>
                    <a:pt x="660375" y="5346485"/>
                  </a:lnTo>
                  <a:lnTo>
                    <a:pt x="665283" y="5340749"/>
                  </a:lnTo>
                  <a:lnTo>
                    <a:pt x="668663" y="5331802"/>
                  </a:lnTo>
                  <a:lnTo>
                    <a:pt x="670098" y="5321836"/>
                  </a:lnTo>
                  <a:lnTo>
                    <a:pt x="669168" y="5313046"/>
                  </a:lnTo>
                  <a:lnTo>
                    <a:pt x="663635" y="5303529"/>
                  </a:lnTo>
                  <a:lnTo>
                    <a:pt x="655424" y="5299142"/>
                  </a:lnTo>
                  <a:lnTo>
                    <a:pt x="646108" y="5300126"/>
                  </a:lnTo>
                  <a:close/>
                </a:path>
                <a:path w="5288280" h="8138159">
                  <a:moveTo>
                    <a:pt x="540042" y="4683711"/>
                  </a:moveTo>
                  <a:lnTo>
                    <a:pt x="530463" y="4688254"/>
                  </a:lnTo>
                  <a:lnTo>
                    <a:pt x="525779" y="4695806"/>
                  </a:lnTo>
                  <a:lnTo>
                    <a:pt x="525731" y="4705278"/>
                  </a:lnTo>
                  <a:lnTo>
                    <a:pt x="530058" y="4715581"/>
                  </a:lnTo>
                  <a:lnTo>
                    <a:pt x="538984" y="4719287"/>
                  </a:lnTo>
                  <a:lnTo>
                    <a:pt x="565695" y="4729962"/>
                  </a:lnTo>
                  <a:lnTo>
                    <a:pt x="568823" y="4720454"/>
                  </a:lnTo>
                  <a:lnTo>
                    <a:pt x="572299" y="4710761"/>
                  </a:lnTo>
                  <a:lnTo>
                    <a:pt x="574408" y="4701671"/>
                  </a:lnTo>
                  <a:lnTo>
                    <a:pt x="573432" y="4693968"/>
                  </a:lnTo>
                  <a:lnTo>
                    <a:pt x="568227" y="4688877"/>
                  </a:lnTo>
                  <a:lnTo>
                    <a:pt x="559333" y="4685075"/>
                  </a:lnTo>
                  <a:lnTo>
                    <a:pt x="549141" y="4683155"/>
                  </a:lnTo>
                  <a:lnTo>
                    <a:pt x="540042" y="4683711"/>
                  </a:lnTo>
                  <a:close/>
                </a:path>
                <a:path w="5288280" h="8138159">
                  <a:moveTo>
                    <a:pt x="363063" y="3437704"/>
                  </a:moveTo>
                  <a:lnTo>
                    <a:pt x="355207" y="3443053"/>
                  </a:lnTo>
                  <a:lnTo>
                    <a:pt x="347156" y="3448335"/>
                  </a:lnTo>
                  <a:lnTo>
                    <a:pt x="339855" y="3454081"/>
                  </a:lnTo>
                  <a:lnTo>
                    <a:pt x="334250" y="3460820"/>
                  </a:lnTo>
                  <a:lnTo>
                    <a:pt x="330943" y="3471018"/>
                  </a:lnTo>
                  <a:lnTo>
                    <a:pt x="332969" y="3480090"/>
                  </a:lnTo>
                  <a:lnTo>
                    <a:pt x="339614" y="3486564"/>
                  </a:lnTo>
                  <a:lnTo>
                    <a:pt x="350167" y="3488970"/>
                  </a:lnTo>
                  <a:lnTo>
                    <a:pt x="358658" y="3487218"/>
                  </a:lnTo>
                  <a:lnTo>
                    <a:pt x="367538" y="3482629"/>
                  </a:lnTo>
                  <a:lnTo>
                    <a:pt x="374873" y="3476474"/>
                  </a:lnTo>
                  <a:lnTo>
                    <a:pt x="378725" y="3470027"/>
                  </a:lnTo>
                  <a:lnTo>
                    <a:pt x="377941" y="3462585"/>
                  </a:lnTo>
                  <a:lnTo>
                    <a:pt x="373832" y="3454437"/>
                  </a:lnTo>
                  <a:lnTo>
                    <a:pt x="368255" y="3446004"/>
                  </a:lnTo>
                  <a:lnTo>
                    <a:pt x="363063" y="3437704"/>
                  </a:lnTo>
                  <a:close/>
                </a:path>
                <a:path w="5288280" h="8138159">
                  <a:moveTo>
                    <a:pt x="3463920" y="7728503"/>
                  </a:moveTo>
                  <a:lnTo>
                    <a:pt x="3455379" y="7732907"/>
                  </a:lnTo>
                  <a:lnTo>
                    <a:pt x="3446521" y="7737175"/>
                  </a:lnTo>
                  <a:lnTo>
                    <a:pt x="3438904" y="7741974"/>
                  </a:lnTo>
                  <a:lnTo>
                    <a:pt x="3434089" y="7747971"/>
                  </a:lnTo>
                  <a:lnTo>
                    <a:pt x="3431954" y="7752961"/>
                  </a:lnTo>
                  <a:lnTo>
                    <a:pt x="3434791" y="7762730"/>
                  </a:lnTo>
                  <a:lnTo>
                    <a:pt x="3439109" y="7770124"/>
                  </a:lnTo>
                  <a:lnTo>
                    <a:pt x="3447863" y="7766364"/>
                  </a:lnTo>
                  <a:lnTo>
                    <a:pt x="3456862" y="7763076"/>
                  </a:lnTo>
                  <a:lnTo>
                    <a:pt x="3466155" y="7760390"/>
                  </a:lnTo>
                  <a:lnTo>
                    <a:pt x="3475792" y="7758439"/>
                  </a:lnTo>
                  <a:lnTo>
                    <a:pt x="3484197" y="7757120"/>
                  </a:lnTo>
                  <a:lnTo>
                    <a:pt x="3484458" y="7756790"/>
                  </a:lnTo>
                  <a:lnTo>
                    <a:pt x="3484512" y="7756041"/>
                  </a:lnTo>
                  <a:lnTo>
                    <a:pt x="3482598" y="7749431"/>
                  </a:lnTo>
                  <a:lnTo>
                    <a:pt x="3477204" y="7742529"/>
                  </a:lnTo>
                  <a:lnTo>
                    <a:pt x="3470317" y="7735499"/>
                  </a:lnTo>
                  <a:lnTo>
                    <a:pt x="3463920" y="7728503"/>
                  </a:lnTo>
                  <a:close/>
                </a:path>
                <a:path w="5288280" h="8138159">
                  <a:moveTo>
                    <a:pt x="3484197" y="7757120"/>
                  </a:moveTo>
                  <a:lnTo>
                    <a:pt x="3478572" y="7758002"/>
                  </a:lnTo>
                  <a:lnTo>
                    <a:pt x="3481219" y="7758245"/>
                  </a:lnTo>
                  <a:lnTo>
                    <a:pt x="3483992" y="7757975"/>
                  </a:lnTo>
                  <a:lnTo>
                    <a:pt x="3484086" y="7757261"/>
                  </a:lnTo>
                  <a:lnTo>
                    <a:pt x="3484197" y="7757120"/>
                  </a:lnTo>
                  <a:close/>
                </a:path>
                <a:path w="5288280" h="8138159">
                  <a:moveTo>
                    <a:pt x="2946181" y="7920982"/>
                  </a:moveTo>
                  <a:lnTo>
                    <a:pt x="2944892" y="7922173"/>
                  </a:lnTo>
                  <a:lnTo>
                    <a:pt x="2943588" y="7923490"/>
                  </a:lnTo>
                  <a:lnTo>
                    <a:pt x="2942300" y="7924474"/>
                  </a:lnTo>
                  <a:lnTo>
                    <a:pt x="2942907" y="7925491"/>
                  </a:lnTo>
                  <a:lnTo>
                    <a:pt x="2943372" y="7926489"/>
                  </a:lnTo>
                  <a:lnTo>
                    <a:pt x="2943904" y="7927476"/>
                  </a:lnTo>
                  <a:lnTo>
                    <a:pt x="2944481" y="7925244"/>
                  </a:lnTo>
                  <a:lnTo>
                    <a:pt x="2945464" y="7923196"/>
                  </a:lnTo>
                  <a:lnTo>
                    <a:pt x="2946181" y="7920982"/>
                  </a:lnTo>
                  <a:close/>
                </a:path>
                <a:path w="5288280" h="8138159">
                  <a:moveTo>
                    <a:pt x="3873519" y="7672931"/>
                  </a:moveTo>
                  <a:lnTo>
                    <a:pt x="3862150" y="7686453"/>
                  </a:lnTo>
                  <a:lnTo>
                    <a:pt x="3870387" y="7698918"/>
                  </a:lnTo>
                  <a:lnTo>
                    <a:pt x="3875871" y="7697111"/>
                  </a:lnTo>
                  <a:lnTo>
                    <a:pt x="3881511" y="7695647"/>
                  </a:lnTo>
                  <a:lnTo>
                    <a:pt x="3887236" y="7694501"/>
                  </a:lnTo>
                  <a:lnTo>
                    <a:pt x="3884047" y="7689019"/>
                  </a:lnTo>
                  <a:lnTo>
                    <a:pt x="3880576" y="7683562"/>
                  </a:lnTo>
                  <a:lnTo>
                    <a:pt x="3873519" y="7672931"/>
                  </a:lnTo>
                  <a:close/>
                </a:path>
                <a:path w="5288280" h="8138159">
                  <a:moveTo>
                    <a:pt x="3078818" y="7820764"/>
                  </a:moveTo>
                  <a:lnTo>
                    <a:pt x="3065520" y="7822850"/>
                  </a:lnTo>
                  <a:lnTo>
                    <a:pt x="3072190" y="7822916"/>
                  </a:lnTo>
                  <a:lnTo>
                    <a:pt x="3078835" y="7822820"/>
                  </a:lnTo>
                  <a:lnTo>
                    <a:pt x="3078818" y="7820764"/>
                  </a:lnTo>
                  <a:close/>
                </a:path>
                <a:path w="5288280" h="8138159">
                  <a:moveTo>
                    <a:pt x="3056663" y="7796808"/>
                  </a:moveTo>
                  <a:lnTo>
                    <a:pt x="3046534" y="7807953"/>
                  </a:lnTo>
                  <a:lnTo>
                    <a:pt x="3047593" y="7810613"/>
                  </a:lnTo>
                  <a:lnTo>
                    <a:pt x="3049506" y="7815517"/>
                  </a:lnTo>
                  <a:lnTo>
                    <a:pt x="3052170" y="7820248"/>
                  </a:lnTo>
                  <a:lnTo>
                    <a:pt x="3054996" y="7824911"/>
                  </a:lnTo>
                  <a:lnTo>
                    <a:pt x="3056263" y="7824671"/>
                  </a:lnTo>
                  <a:lnTo>
                    <a:pt x="3057412" y="7824122"/>
                  </a:lnTo>
                  <a:lnTo>
                    <a:pt x="3078818" y="7820764"/>
                  </a:lnTo>
                  <a:lnTo>
                    <a:pt x="3078762" y="7813719"/>
                  </a:lnTo>
                  <a:lnTo>
                    <a:pt x="3075591" y="7806220"/>
                  </a:lnTo>
                  <a:lnTo>
                    <a:pt x="3069400" y="7800686"/>
                  </a:lnTo>
                  <a:lnTo>
                    <a:pt x="3060269" y="7797479"/>
                  </a:lnTo>
                  <a:lnTo>
                    <a:pt x="3056663" y="7796808"/>
                  </a:lnTo>
                  <a:close/>
                </a:path>
                <a:path w="5288280" h="8138159">
                  <a:moveTo>
                    <a:pt x="908371" y="6973089"/>
                  </a:moveTo>
                  <a:lnTo>
                    <a:pt x="900500" y="6977118"/>
                  </a:lnTo>
                  <a:lnTo>
                    <a:pt x="892311" y="6982598"/>
                  </a:lnTo>
                  <a:lnTo>
                    <a:pt x="884212" y="6987693"/>
                  </a:lnTo>
                  <a:lnTo>
                    <a:pt x="889121" y="6995380"/>
                  </a:lnTo>
                  <a:lnTo>
                    <a:pt x="893900" y="7003287"/>
                  </a:lnTo>
                  <a:lnTo>
                    <a:pt x="899136" y="7010426"/>
                  </a:lnTo>
                  <a:lnTo>
                    <a:pt x="905416" y="7015806"/>
                  </a:lnTo>
                  <a:lnTo>
                    <a:pt x="915715" y="7019116"/>
                  </a:lnTo>
                  <a:lnTo>
                    <a:pt x="924874" y="7017221"/>
                  </a:lnTo>
                  <a:lnTo>
                    <a:pt x="931446" y="7010811"/>
                  </a:lnTo>
                  <a:lnTo>
                    <a:pt x="933983" y="7000580"/>
                  </a:lnTo>
                  <a:lnTo>
                    <a:pt x="932260" y="6992238"/>
                  </a:lnTo>
                  <a:lnTo>
                    <a:pt x="927847" y="6983446"/>
                  </a:lnTo>
                  <a:lnTo>
                    <a:pt x="921886" y="6976164"/>
                  </a:lnTo>
                  <a:lnTo>
                    <a:pt x="915514" y="6972348"/>
                  </a:lnTo>
                  <a:lnTo>
                    <a:pt x="908371" y="6973089"/>
                  </a:lnTo>
                  <a:close/>
                </a:path>
                <a:path w="5288280" h="8138159">
                  <a:moveTo>
                    <a:pt x="4706599" y="7533656"/>
                  </a:moveTo>
                  <a:lnTo>
                    <a:pt x="4698139" y="7538059"/>
                  </a:lnTo>
                  <a:lnTo>
                    <a:pt x="4689339" y="7542342"/>
                  </a:lnTo>
                  <a:lnTo>
                    <a:pt x="4681779" y="7547148"/>
                  </a:lnTo>
                  <a:lnTo>
                    <a:pt x="4677042" y="7553121"/>
                  </a:lnTo>
                  <a:lnTo>
                    <a:pt x="4676375" y="7558173"/>
                  </a:lnTo>
                  <a:lnTo>
                    <a:pt x="4677458" y="7564527"/>
                  </a:lnTo>
                  <a:lnTo>
                    <a:pt x="4679887" y="7571256"/>
                  </a:lnTo>
                  <a:lnTo>
                    <a:pt x="4683259" y="7577435"/>
                  </a:lnTo>
                  <a:lnTo>
                    <a:pt x="4693424" y="7572449"/>
                  </a:lnTo>
                  <a:lnTo>
                    <a:pt x="4703992" y="7568184"/>
                  </a:lnTo>
                  <a:lnTo>
                    <a:pt x="4715015" y="7564767"/>
                  </a:lnTo>
                  <a:lnTo>
                    <a:pt x="4726544" y="7562324"/>
                  </a:lnTo>
                  <a:lnTo>
                    <a:pt x="4726803" y="7561788"/>
                  </a:lnTo>
                  <a:lnTo>
                    <a:pt x="4726759" y="7561506"/>
                  </a:lnTo>
                  <a:lnTo>
                    <a:pt x="4727025" y="7561013"/>
                  </a:lnTo>
                  <a:lnTo>
                    <a:pt x="4725017" y="7554438"/>
                  </a:lnTo>
                  <a:lnTo>
                    <a:pt x="4719682" y="7547579"/>
                  </a:lnTo>
                  <a:lnTo>
                    <a:pt x="4712912" y="7540597"/>
                  </a:lnTo>
                  <a:lnTo>
                    <a:pt x="4706599" y="7533656"/>
                  </a:lnTo>
                  <a:close/>
                </a:path>
                <a:path w="5288280" h="8138159">
                  <a:moveTo>
                    <a:pt x="606462" y="4353383"/>
                  </a:moveTo>
                  <a:lnTo>
                    <a:pt x="600553" y="4354864"/>
                  </a:lnTo>
                  <a:lnTo>
                    <a:pt x="594224" y="4359478"/>
                  </a:lnTo>
                  <a:lnTo>
                    <a:pt x="587719" y="4365476"/>
                  </a:lnTo>
                  <a:lnTo>
                    <a:pt x="581283" y="4371108"/>
                  </a:lnTo>
                  <a:lnTo>
                    <a:pt x="585473" y="4378855"/>
                  </a:lnTo>
                  <a:lnTo>
                    <a:pt x="589542" y="4386944"/>
                  </a:lnTo>
                  <a:lnTo>
                    <a:pt x="594043" y="4393803"/>
                  </a:lnTo>
                  <a:lnTo>
                    <a:pt x="599524" y="4397860"/>
                  </a:lnTo>
                  <a:lnTo>
                    <a:pt x="607139" y="4398522"/>
                  </a:lnTo>
                  <a:lnTo>
                    <a:pt x="616195" y="4396665"/>
                  </a:lnTo>
                  <a:lnTo>
                    <a:pt x="624382" y="4392943"/>
                  </a:lnTo>
                  <a:lnTo>
                    <a:pt x="629388" y="4388009"/>
                  </a:lnTo>
                  <a:lnTo>
                    <a:pt x="632583" y="4374272"/>
                  </a:lnTo>
                  <a:lnTo>
                    <a:pt x="628345" y="4363896"/>
                  </a:lnTo>
                  <a:lnTo>
                    <a:pt x="618897" y="4356920"/>
                  </a:lnTo>
                  <a:lnTo>
                    <a:pt x="606462" y="4353383"/>
                  </a:lnTo>
                  <a:close/>
                </a:path>
                <a:path w="5288280" h="8138159">
                  <a:moveTo>
                    <a:pt x="187371" y="2398797"/>
                  </a:moveTo>
                  <a:lnTo>
                    <a:pt x="181330" y="2403194"/>
                  </a:lnTo>
                  <a:lnTo>
                    <a:pt x="176269" y="2410569"/>
                  </a:lnTo>
                  <a:lnTo>
                    <a:pt x="171633" y="2419232"/>
                  </a:lnTo>
                  <a:lnTo>
                    <a:pt x="166870" y="2427496"/>
                  </a:lnTo>
                  <a:lnTo>
                    <a:pt x="166975" y="2428169"/>
                  </a:lnTo>
                  <a:lnTo>
                    <a:pt x="173321" y="2434474"/>
                  </a:lnTo>
                  <a:lnTo>
                    <a:pt x="179693" y="2441196"/>
                  </a:lnTo>
                  <a:lnTo>
                    <a:pt x="186018" y="2446439"/>
                  </a:lnTo>
                  <a:lnTo>
                    <a:pt x="192222" y="2448312"/>
                  </a:lnTo>
                  <a:lnTo>
                    <a:pt x="201109" y="2446358"/>
                  </a:lnTo>
                  <a:lnTo>
                    <a:pt x="210506" y="2441742"/>
                  </a:lnTo>
                  <a:lnTo>
                    <a:pt x="218075" y="2435733"/>
                  </a:lnTo>
                  <a:lnTo>
                    <a:pt x="221479" y="2429603"/>
                  </a:lnTo>
                  <a:lnTo>
                    <a:pt x="220480" y="2414813"/>
                  </a:lnTo>
                  <a:lnTo>
                    <a:pt x="214407" y="2403337"/>
                  </a:lnTo>
                  <a:lnTo>
                    <a:pt x="203343" y="2397292"/>
                  </a:lnTo>
                  <a:lnTo>
                    <a:pt x="187371" y="2398797"/>
                  </a:lnTo>
                  <a:close/>
                </a:path>
                <a:path w="5288280" h="8138159">
                  <a:moveTo>
                    <a:pt x="875488" y="6748387"/>
                  </a:moveTo>
                  <a:lnTo>
                    <a:pt x="865159" y="6753214"/>
                  </a:lnTo>
                  <a:lnTo>
                    <a:pt x="853209" y="6788526"/>
                  </a:lnTo>
                  <a:lnTo>
                    <a:pt x="862715" y="6791315"/>
                  </a:lnTo>
                  <a:lnTo>
                    <a:pt x="872403" y="6794451"/>
                  </a:lnTo>
                  <a:lnTo>
                    <a:pt x="881411" y="6796246"/>
                  </a:lnTo>
                  <a:lnTo>
                    <a:pt x="888878" y="6795016"/>
                  </a:lnTo>
                  <a:lnTo>
                    <a:pt x="893770" y="6789658"/>
                  </a:lnTo>
                  <a:lnTo>
                    <a:pt x="897233" y="6780711"/>
                  </a:lnTo>
                  <a:lnTo>
                    <a:pt x="898791" y="6770571"/>
                  </a:lnTo>
                  <a:lnTo>
                    <a:pt x="897972" y="6761633"/>
                  </a:lnTo>
                  <a:lnTo>
                    <a:pt x="892860" y="6752316"/>
                  </a:lnTo>
                  <a:lnTo>
                    <a:pt x="885043" y="6747994"/>
                  </a:lnTo>
                  <a:lnTo>
                    <a:pt x="875488" y="6748387"/>
                  </a:lnTo>
                  <a:close/>
                </a:path>
                <a:path w="5288280" h="8138159">
                  <a:moveTo>
                    <a:pt x="1811251" y="7987143"/>
                  </a:moveTo>
                  <a:lnTo>
                    <a:pt x="1805659" y="7988437"/>
                  </a:lnTo>
                  <a:lnTo>
                    <a:pt x="1799597" y="7992863"/>
                  </a:lnTo>
                  <a:lnTo>
                    <a:pt x="1793303" y="7998809"/>
                  </a:lnTo>
                  <a:lnTo>
                    <a:pt x="1787018" y="8004661"/>
                  </a:lnTo>
                  <a:lnTo>
                    <a:pt x="1788695" y="8009009"/>
                  </a:lnTo>
                  <a:lnTo>
                    <a:pt x="1790461" y="8013263"/>
                  </a:lnTo>
                  <a:lnTo>
                    <a:pt x="1792039" y="8017630"/>
                  </a:lnTo>
                  <a:lnTo>
                    <a:pt x="1795702" y="8024346"/>
                  </a:lnTo>
                  <a:lnTo>
                    <a:pt x="1799527" y="8030787"/>
                  </a:lnTo>
                  <a:lnTo>
                    <a:pt x="1805210" y="8033973"/>
                  </a:lnTo>
                  <a:lnTo>
                    <a:pt x="1811372" y="8034805"/>
                  </a:lnTo>
                  <a:lnTo>
                    <a:pt x="1819550" y="8032984"/>
                  </a:lnTo>
                  <a:lnTo>
                    <a:pt x="1827177" y="8029374"/>
                  </a:lnTo>
                  <a:lnTo>
                    <a:pt x="1831685" y="8024836"/>
                  </a:lnTo>
                  <a:lnTo>
                    <a:pt x="1834722" y="8011516"/>
                  </a:lnTo>
                  <a:lnTo>
                    <a:pt x="1831851" y="8000128"/>
                  </a:lnTo>
                  <a:lnTo>
                    <a:pt x="1823788" y="7991670"/>
                  </a:lnTo>
                  <a:lnTo>
                    <a:pt x="1811251" y="7987143"/>
                  </a:lnTo>
                  <a:close/>
                </a:path>
                <a:path w="5288280" h="8138159">
                  <a:moveTo>
                    <a:pt x="2668201" y="7885188"/>
                  </a:moveTo>
                  <a:lnTo>
                    <a:pt x="2641473" y="7889381"/>
                  </a:lnTo>
                  <a:lnTo>
                    <a:pt x="2648212" y="7888517"/>
                  </a:lnTo>
                  <a:lnTo>
                    <a:pt x="2654908" y="7888015"/>
                  </a:lnTo>
                  <a:lnTo>
                    <a:pt x="2661557" y="7887828"/>
                  </a:lnTo>
                  <a:lnTo>
                    <a:pt x="2668155" y="7887912"/>
                  </a:lnTo>
                  <a:lnTo>
                    <a:pt x="2668201" y="7885188"/>
                  </a:lnTo>
                  <a:close/>
                </a:path>
                <a:path w="5288280" h="8138159">
                  <a:moveTo>
                    <a:pt x="2643952" y="7858803"/>
                  </a:moveTo>
                  <a:lnTo>
                    <a:pt x="2637239" y="7860666"/>
                  </a:lnTo>
                  <a:lnTo>
                    <a:pt x="2630217" y="7866080"/>
                  </a:lnTo>
                  <a:lnTo>
                    <a:pt x="2623056" y="7873021"/>
                  </a:lnTo>
                  <a:lnTo>
                    <a:pt x="2615922" y="7879468"/>
                  </a:lnTo>
                  <a:lnTo>
                    <a:pt x="2618576" y="7883910"/>
                  </a:lnTo>
                  <a:lnTo>
                    <a:pt x="2620780" y="7889209"/>
                  </a:lnTo>
                  <a:lnTo>
                    <a:pt x="2623175" y="7894188"/>
                  </a:lnTo>
                  <a:lnTo>
                    <a:pt x="2629174" y="7892382"/>
                  </a:lnTo>
                  <a:lnTo>
                    <a:pt x="2635107" y="7890380"/>
                  </a:lnTo>
                  <a:lnTo>
                    <a:pt x="2668201" y="7885188"/>
                  </a:lnTo>
                  <a:lnTo>
                    <a:pt x="2668341" y="7876961"/>
                  </a:lnTo>
                  <a:lnTo>
                    <a:pt x="2664002" y="7868063"/>
                  </a:lnTo>
                  <a:lnTo>
                    <a:pt x="2655690" y="7861812"/>
                  </a:lnTo>
                  <a:lnTo>
                    <a:pt x="2643952" y="7858803"/>
                  </a:lnTo>
                  <a:close/>
                </a:path>
                <a:path w="5288280" h="8138159">
                  <a:moveTo>
                    <a:pt x="2262966" y="7948768"/>
                  </a:moveTo>
                  <a:lnTo>
                    <a:pt x="2224360" y="7954825"/>
                  </a:lnTo>
                  <a:lnTo>
                    <a:pt x="2234253" y="7953720"/>
                  </a:lnTo>
                  <a:lnTo>
                    <a:pt x="2244035" y="7953436"/>
                  </a:lnTo>
                  <a:lnTo>
                    <a:pt x="2253719" y="7953831"/>
                  </a:lnTo>
                  <a:lnTo>
                    <a:pt x="2263313" y="7954767"/>
                  </a:lnTo>
                  <a:lnTo>
                    <a:pt x="2262966" y="7948768"/>
                  </a:lnTo>
                  <a:close/>
                </a:path>
                <a:path w="5288280" h="8138159">
                  <a:moveTo>
                    <a:pt x="2227932" y="7922673"/>
                  </a:moveTo>
                  <a:lnTo>
                    <a:pt x="2222709" y="7926142"/>
                  </a:lnTo>
                  <a:lnTo>
                    <a:pt x="2218081" y="7933398"/>
                  </a:lnTo>
                  <a:lnTo>
                    <a:pt x="2213706" y="7942274"/>
                  </a:lnTo>
                  <a:lnTo>
                    <a:pt x="2209246" y="7950605"/>
                  </a:lnTo>
                  <a:lnTo>
                    <a:pt x="2211101" y="7952580"/>
                  </a:lnTo>
                  <a:lnTo>
                    <a:pt x="2212945" y="7954925"/>
                  </a:lnTo>
                  <a:lnTo>
                    <a:pt x="2214762" y="7957319"/>
                  </a:lnTo>
                  <a:lnTo>
                    <a:pt x="2218008" y="7956562"/>
                  </a:lnTo>
                  <a:lnTo>
                    <a:pt x="2221044" y="7955345"/>
                  </a:lnTo>
                  <a:lnTo>
                    <a:pt x="2262966" y="7948768"/>
                  </a:lnTo>
                  <a:lnTo>
                    <a:pt x="2262412" y="7939185"/>
                  </a:lnTo>
                  <a:lnTo>
                    <a:pt x="2255167" y="7928496"/>
                  </a:lnTo>
                  <a:lnTo>
                    <a:pt x="2243149" y="7922918"/>
                  </a:lnTo>
                  <a:lnTo>
                    <a:pt x="2227932" y="7922673"/>
                  </a:lnTo>
                  <a:close/>
                </a:path>
                <a:path w="5288280" h="8138159">
                  <a:moveTo>
                    <a:pt x="4277330" y="7610232"/>
                  </a:moveTo>
                  <a:lnTo>
                    <a:pt x="4273308" y="7614572"/>
                  </a:lnTo>
                  <a:lnTo>
                    <a:pt x="4265076" y="7620515"/>
                  </a:lnTo>
                  <a:lnTo>
                    <a:pt x="4266049" y="7623001"/>
                  </a:lnTo>
                  <a:lnTo>
                    <a:pt x="4268151" y="7628518"/>
                  </a:lnTo>
                  <a:lnTo>
                    <a:pt x="4271098" y="7633741"/>
                  </a:lnTo>
                  <a:lnTo>
                    <a:pt x="4274267" y="7638843"/>
                  </a:lnTo>
                  <a:lnTo>
                    <a:pt x="4279495" y="7636501"/>
                  </a:lnTo>
                  <a:lnTo>
                    <a:pt x="4284807" y="7634472"/>
                  </a:lnTo>
                  <a:lnTo>
                    <a:pt x="4290376" y="7632775"/>
                  </a:lnTo>
                  <a:lnTo>
                    <a:pt x="4287354" y="7627044"/>
                  </a:lnTo>
                  <a:lnTo>
                    <a:pt x="4284095" y="7621404"/>
                  </a:lnTo>
                  <a:lnTo>
                    <a:pt x="4277330" y="7610232"/>
                  </a:lnTo>
                  <a:close/>
                </a:path>
                <a:path w="5288280" h="8138159">
                  <a:moveTo>
                    <a:pt x="184116" y="1648105"/>
                  </a:moveTo>
                  <a:lnTo>
                    <a:pt x="172657" y="1654800"/>
                  </a:lnTo>
                  <a:lnTo>
                    <a:pt x="165820" y="1666321"/>
                  </a:lnTo>
                  <a:lnTo>
                    <a:pt x="163868" y="1681403"/>
                  </a:lnTo>
                  <a:lnTo>
                    <a:pt x="166620" y="1686997"/>
                  </a:lnTo>
                  <a:lnTo>
                    <a:pt x="173104" y="1692523"/>
                  </a:lnTo>
                  <a:lnTo>
                    <a:pt x="181190" y="1698055"/>
                  </a:lnTo>
                  <a:lnTo>
                    <a:pt x="188751" y="1703670"/>
                  </a:lnTo>
                  <a:lnTo>
                    <a:pt x="196404" y="1697842"/>
                  </a:lnTo>
                  <a:lnTo>
                    <a:pt x="204290" y="1692106"/>
                  </a:lnTo>
                  <a:lnTo>
                    <a:pt x="211353" y="1685983"/>
                  </a:lnTo>
                  <a:lnTo>
                    <a:pt x="216537" y="1678993"/>
                  </a:lnTo>
                  <a:lnTo>
                    <a:pt x="219265" y="1668396"/>
                  </a:lnTo>
                  <a:lnTo>
                    <a:pt x="216958" y="1658782"/>
                  </a:lnTo>
                  <a:lnTo>
                    <a:pt x="210290" y="1651402"/>
                  </a:lnTo>
                  <a:lnTo>
                    <a:pt x="199935" y="1647506"/>
                  </a:lnTo>
                  <a:lnTo>
                    <a:pt x="184116" y="1648105"/>
                  </a:lnTo>
                  <a:close/>
                </a:path>
                <a:path w="5288280" h="8138159">
                  <a:moveTo>
                    <a:pt x="144194" y="1451678"/>
                  </a:moveTo>
                  <a:lnTo>
                    <a:pt x="135646" y="1453519"/>
                  </a:lnTo>
                  <a:lnTo>
                    <a:pt x="129151" y="1460398"/>
                  </a:lnTo>
                  <a:lnTo>
                    <a:pt x="125154" y="1471565"/>
                  </a:lnTo>
                  <a:lnTo>
                    <a:pt x="129547" y="1480453"/>
                  </a:lnTo>
                  <a:lnTo>
                    <a:pt x="133826" y="1489747"/>
                  </a:lnTo>
                  <a:lnTo>
                    <a:pt x="138594" y="1497543"/>
                  </a:lnTo>
                  <a:lnTo>
                    <a:pt x="144454" y="1501940"/>
                  </a:lnTo>
                  <a:lnTo>
                    <a:pt x="151228" y="1501383"/>
                  </a:lnTo>
                  <a:lnTo>
                    <a:pt x="159218" y="1497213"/>
                  </a:lnTo>
                  <a:lnTo>
                    <a:pt x="167729" y="1491411"/>
                  </a:lnTo>
                  <a:lnTo>
                    <a:pt x="176068" y="1485960"/>
                  </a:lnTo>
                  <a:lnTo>
                    <a:pt x="171055" y="1477745"/>
                  </a:lnTo>
                  <a:lnTo>
                    <a:pt x="166193" y="1469216"/>
                  </a:lnTo>
                  <a:lnTo>
                    <a:pt x="160839" y="1461474"/>
                  </a:lnTo>
                  <a:lnTo>
                    <a:pt x="154350" y="1455621"/>
                  </a:lnTo>
                  <a:lnTo>
                    <a:pt x="144194" y="1451678"/>
                  </a:lnTo>
                  <a:close/>
                </a:path>
                <a:path w="5288280" h="8138159">
                  <a:moveTo>
                    <a:pt x="219095" y="1875736"/>
                  </a:moveTo>
                  <a:lnTo>
                    <a:pt x="210027" y="1878622"/>
                  </a:lnTo>
                  <a:lnTo>
                    <a:pt x="203453" y="1885378"/>
                  </a:lnTo>
                  <a:lnTo>
                    <a:pt x="199845" y="1895802"/>
                  </a:lnTo>
                  <a:lnTo>
                    <a:pt x="199263" y="1899681"/>
                  </a:lnTo>
                  <a:lnTo>
                    <a:pt x="208181" y="1907579"/>
                  </a:lnTo>
                  <a:lnTo>
                    <a:pt x="213921" y="1909089"/>
                  </a:lnTo>
                  <a:lnTo>
                    <a:pt x="224740" y="1910222"/>
                  </a:lnTo>
                  <a:lnTo>
                    <a:pt x="233565" y="1907212"/>
                  </a:lnTo>
                  <a:lnTo>
                    <a:pt x="240322" y="1900395"/>
                  </a:lnTo>
                  <a:lnTo>
                    <a:pt x="244937" y="1890104"/>
                  </a:lnTo>
                  <a:lnTo>
                    <a:pt x="240098" y="1885698"/>
                  </a:lnTo>
                  <a:lnTo>
                    <a:pt x="235840" y="1878446"/>
                  </a:lnTo>
                  <a:lnTo>
                    <a:pt x="230184" y="1876923"/>
                  </a:lnTo>
                  <a:lnTo>
                    <a:pt x="219095" y="1875736"/>
                  </a:lnTo>
                  <a:close/>
                </a:path>
                <a:path w="5288280" h="8138159">
                  <a:moveTo>
                    <a:pt x="287092" y="2285699"/>
                  </a:moveTo>
                  <a:lnTo>
                    <a:pt x="280361" y="2287788"/>
                  </a:lnTo>
                  <a:lnTo>
                    <a:pt x="273433" y="2293265"/>
                  </a:lnTo>
                  <a:lnTo>
                    <a:pt x="266414" y="2300178"/>
                  </a:lnTo>
                  <a:lnTo>
                    <a:pt x="259410" y="2306571"/>
                  </a:lnTo>
                  <a:lnTo>
                    <a:pt x="263908" y="2315045"/>
                  </a:lnTo>
                  <a:lnTo>
                    <a:pt x="268256" y="2323864"/>
                  </a:lnTo>
                  <a:lnTo>
                    <a:pt x="273111" y="2331443"/>
                  </a:lnTo>
                  <a:lnTo>
                    <a:pt x="279127" y="2336191"/>
                  </a:lnTo>
                  <a:lnTo>
                    <a:pt x="286523" y="2336699"/>
                  </a:lnTo>
                  <a:lnTo>
                    <a:pt x="295652" y="2334029"/>
                  </a:lnTo>
                  <a:lnTo>
                    <a:pt x="304161" y="2329261"/>
                  </a:lnTo>
                  <a:lnTo>
                    <a:pt x="309692" y="2323476"/>
                  </a:lnTo>
                  <a:lnTo>
                    <a:pt x="313956" y="2308892"/>
                  </a:lnTo>
                  <a:lnTo>
                    <a:pt x="310665" y="2297238"/>
                  </a:lnTo>
                  <a:lnTo>
                    <a:pt x="301238" y="2289258"/>
                  </a:lnTo>
                  <a:lnTo>
                    <a:pt x="287092" y="2285699"/>
                  </a:lnTo>
                  <a:close/>
                </a:path>
                <a:path w="5288280" h="8138159">
                  <a:moveTo>
                    <a:pt x="51548" y="1579189"/>
                  </a:moveTo>
                  <a:lnTo>
                    <a:pt x="42186" y="1583585"/>
                  </a:lnTo>
                  <a:lnTo>
                    <a:pt x="37634" y="1590842"/>
                  </a:lnTo>
                  <a:lnTo>
                    <a:pt x="37663" y="1599963"/>
                  </a:lnTo>
                  <a:lnTo>
                    <a:pt x="42043" y="1609951"/>
                  </a:lnTo>
                  <a:lnTo>
                    <a:pt x="50714" y="1613438"/>
                  </a:lnTo>
                  <a:lnTo>
                    <a:pt x="59363" y="1616832"/>
                  </a:lnTo>
                  <a:lnTo>
                    <a:pt x="76640" y="1623462"/>
                  </a:lnTo>
                  <a:lnTo>
                    <a:pt x="79690" y="1614380"/>
                  </a:lnTo>
                  <a:lnTo>
                    <a:pt x="83083" y="1605018"/>
                  </a:lnTo>
                  <a:lnTo>
                    <a:pt x="85126" y="1596320"/>
                  </a:lnTo>
                  <a:lnTo>
                    <a:pt x="84122" y="1589230"/>
                  </a:lnTo>
                  <a:lnTo>
                    <a:pt x="78819" y="1584063"/>
                  </a:lnTo>
                  <a:lnTo>
                    <a:pt x="70169" y="1580357"/>
                  </a:lnTo>
                  <a:lnTo>
                    <a:pt x="60353" y="1578577"/>
                  </a:lnTo>
                  <a:lnTo>
                    <a:pt x="51548" y="1579189"/>
                  </a:lnTo>
                  <a:close/>
                </a:path>
                <a:path w="5288280" h="8138159">
                  <a:moveTo>
                    <a:pt x="450055" y="3326947"/>
                  </a:moveTo>
                  <a:lnTo>
                    <a:pt x="442221" y="3328795"/>
                  </a:lnTo>
                  <a:lnTo>
                    <a:pt x="434370" y="3333066"/>
                  </a:lnTo>
                  <a:lnTo>
                    <a:pt x="426515" y="3338436"/>
                  </a:lnTo>
                  <a:lnTo>
                    <a:pt x="418667" y="3343579"/>
                  </a:lnTo>
                  <a:lnTo>
                    <a:pt x="436307" y="3375936"/>
                  </a:lnTo>
                  <a:lnTo>
                    <a:pt x="444424" y="3370966"/>
                  </a:lnTo>
                  <a:lnTo>
                    <a:pt x="452799" y="3366246"/>
                  </a:lnTo>
                  <a:lnTo>
                    <a:pt x="460370" y="3361071"/>
                  </a:lnTo>
                  <a:lnTo>
                    <a:pt x="466077" y="3354736"/>
                  </a:lnTo>
                  <a:lnTo>
                    <a:pt x="469255" y="3344805"/>
                  </a:lnTo>
                  <a:lnTo>
                    <a:pt x="467119" y="3335934"/>
                  </a:lnTo>
                  <a:lnTo>
                    <a:pt x="460457" y="3329517"/>
                  </a:lnTo>
                  <a:lnTo>
                    <a:pt x="450055" y="3326947"/>
                  </a:lnTo>
                  <a:close/>
                </a:path>
                <a:path w="5288280" h="8138159">
                  <a:moveTo>
                    <a:pt x="45432" y="1354939"/>
                  </a:moveTo>
                  <a:lnTo>
                    <a:pt x="22864" y="1360073"/>
                  </a:lnTo>
                  <a:lnTo>
                    <a:pt x="11504" y="1362442"/>
                  </a:lnTo>
                  <a:lnTo>
                    <a:pt x="0" y="1364478"/>
                  </a:lnTo>
                  <a:lnTo>
                    <a:pt x="7633" y="1412868"/>
                  </a:lnTo>
                  <a:lnTo>
                    <a:pt x="16380" y="1417140"/>
                  </a:lnTo>
                  <a:lnTo>
                    <a:pt x="26028" y="1419495"/>
                  </a:lnTo>
                  <a:lnTo>
                    <a:pt x="36558" y="1419710"/>
                  </a:lnTo>
                  <a:lnTo>
                    <a:pt x="47949" y="1417562"/>
                  </a:lnTo>
                  <a:lnTo>
                    <a:pt x="52986" y="1416427"/>
                  </a:lnTo>
                  <a:lnTo>
                    <a:pt x="58554" y="1409011"/>
                  </a:lnTo>
                  <a:lnTo>
                    <a:pt x="59794" y="1403307"/>
                  </a:lnTo>
                  <a:lnTo>
                    <a:pt x="61534" y="1388538"/>
                  </a:lnTo>
                  <a:lnTo>
                    <a:pt x="59550" y="1375452"/>
                  </a:lnTo>
                  <a:lnTo>
                    <a:pt x="54098" y="1364201"/>
                  </a:lnTo>
                  <a:lnTo>
                    <a:pt x="45432" y="1354939"/>
                  </a:lnTo>
                  <a:close/>
                </a:path>
                <a:path w="5288280" h="8138159">
                  <a:moveTo>
                    <a:pt x="249786" y="2078029"/>
                  </a:moveTo>
                  <a:lnTo>
                    <a:pt x="241358" y="2081181"/>
                  </a:lnTo>
                  <a:lnTo>
                    <a:pt x="235203" y="2087979"/>
                  </a:lnTo>
                  <a:lnTo>
                    <a:pt x="231392" y="2098155"/>
                  </a:lnTo>
                  <a:lnTo>
                    <a:pt x="236347" y="2102543"/>
                  </a:lnTo>
                  <a:lnTo>
                    <a:pt x="243460" y="2111757"/>
                  </a:lnTo>
                  <a:lnTo>
                    <a:pt x="245905" y="2110341"/>
                  </a:lnTo>
                  <a:lnTo>
                    <a:pt x="253672" y="2106227"/>
                  </a:lnTo>
                  <a:lnTo>
                    <a:pt x="261092" y="2101329"/>
                  </a:lnTo>
                  <a:lnTo>
                    <a:pt x="275617" y="2090872"/>
                  </a:lnTo>
                  <a:lnTo>
                    <a:pt x="270590" y="2086839"/>
                  </a:lnTo>
                  <a:lnTo>
                    <a:pt x="266159" y="2080303"/>
                  </a:lnTo>
                  <a:lnTo>
                    <a:pt x="260419" y="2078793"/>
                  </a:lnTo>
                  <a:lnTo>
                    <a:pt x="249786" y="2078029"/>
                  </a:lnTo>
                  <a:close/>
                </a:path>
                <a:path w="5288280" h="8138159">
                  <a:moveTo>
                    <a:pt x="638060" y="4571132"/>
                  </a:moveTo>
                  <a:lnTo>
                    <a:pt x="629811" y="4573594"/>
                  </a:lnTo>
                  <a:lnTo>
                    <a:pt x="624015" y="4579868"/>
                  </a:lnTo>
                  <a:lnTo>
                    <a:pt x="621087" y="4589727"/>
                  </a:lnTo>
                  <a:lnTo>
                    <a:pt x="620666" y="4593581"/>
                  </a:lnTo>
                  <a:lnTo>
                    <a:pt x="630886" y="4602997"/>
                  </a:lnTo>
                  <a:lnTo>
                    <a:pt x="633026" y="4601973"/>
                  </a:lnTo>
                  <a:lnTo>
                    <a:pt x="640324" y="4598358"/>
                  </a:lnTo>
                  <a:lnTo>
                    <a:pt x="647368" y="4594170"/>
                  </a:lnTo>
                  <a:lnTo>
                    <a:pt x="661183" y="4585158"/>
                  </a:lnTo>
                  <a:lnTo>
                    <a:pt x="656904" y="4580664"/>
                  </a:lnTo>
                  <a:lnTo>
                    <a:pt x="653407" y="4574326"/>
                  </a:lnTo>
                  <a:lnTo>
                    <a:pt x="648348" y="4572709"/>
                  </a:lnTo>
                  <a:lnTo>
                    <a:pt x="638060" y="4571132"/>
                  </a:lnTo>
                  <a:close/>
                </a:path>
                <a:path w="5288280" h="8138159">
                  <a:moveTo>
                    <a:pt x="513209" y="4476831"/>
                  </a:moveTo>
                  <a:lnTo>
                    <a:pt x="507796" y="4478702"/>
                  </a:lnTo>
                  <a:lnTo>
                    <a:pt x="502336" y="4483358"/>
                  </a:lnTo>
                  <a:lnTo>
                    <a:pt x="496857" y="4489565"/>
                  </a:lnTo>
                  <a:lnTo>
                    <a:pt x="491392" y="4496094"/>
                  </a:lnTo>
                  <a:lnTo>
                    <a:pt x="493448" y="4509201"/>
                  </a:lnTo>
                  <a:lnTo>
                    <a:pt x="497824" y="4517468"/>
                  </a:lnTo>
                  <a:lnTo>
                    <a:pt x="502173" y="4526083"/>
                  </a:lnTo>
                  <a:lnTo>
                    <a:pt x="508525" y="4527842"/>
                  </a:lnTo>
                  <a:lnTo>
                    <a:pt x="515832" y="4527744"/>
                  </a:lnTo>
                  <a:lnTo>
                    <a:pt x="524655" y="4524407"/>
                  </a:lnTo>
                  <a:lnTo>
                    <a:pt x="532701" y="4519061"/>
                  </a:lnTo>
                  <a:lnTo>
                    <a:pt x="537678" y="4512937"/>
                  </a:lnTo>
                  <a:lnTo>
                    <a:pt x="540470" y="4498606"/>
                  </a:lnTo>
                  <a:lnTo>
                    <a:pt x="536555" y="4487200"/>
                  </a:lnTo>
                  <a:lnTo>
                    <a:pt x="527084" y="4479636"/>
                  </a:lnTo>
                  <a:lnTo>
                    <a:pt x="513209" y="4476831"/>
                  </a:lnTo>
                  <a:close/>
                </a:path>
                <a:path w="5288280" h="8138159">
                  <a:moveTo>
                    <a:pt x="576842" y="4141527"/>
                  </a:moveTo>
                  <a:lnTo>
                    <a:pt x="567869" y="4145248"/>
                  </a:lnTo>
                  <a:lnTo>
                    <a:pt x="559985" y="4150865"/>
                  </a:lnTo>
                  <a:lnTo>
                    <a:pt x="555359" y="4157197"/>
                  </a:lnTo>
                  <a:lnTo>
                    <a:pt x="553382" y="4172008"/>
                  </a:lnTo>
                  <a:lnTo>
                    <a:pt x="558255" y="4183129"/>
                  </a:lnTo>
                  <a:lnTo>
                    <a:pt x="568597" y="4189841"/>
                  </a:lnTo>
                  <a:lnTo>
                    <a:pt x="583021" y="4191425"/>
                  </a:lnTo>
                  <a:lnTo>
                    <a:pt x="589172" y="4188593"/>
                  </a:lnTo>
                  <a:lnTo>
                    <a:pt x="595065" y="4182347"/>
                  </a:lnTo>
                  <a:lnTo>
                    <a:pt x="600850" y="4174633"/>
                  </a:lnTo>
                  <a:lnTo>
                    <a:pt x="606679" y="4167396"/>
                  </a:lnTo>
                  <a:lnTo>
                    <a:pt x="601434" y="4159470"/>
                  </a:lnTo>
                  <a:lnTo>
                    <a:pt x="596267" y="4151209"/>
                  </a:lnTo>
                  <a:lnTo>
                    <a:pt x="590821" y="4144413"/>
                  </a:lnTo>
                  <a:lnTo>
                    <a:pt x="584740" y="4140879"/>
                  </a:lnTo>
                  <a:lnTo>
                    <a:pt x="576842" y="4141527"/>
                  </a:lnTo>
                  <a:close/>
                </a:path>
                <a:path w="5288280" h="8138159">
                  <a:moveTo>
                    <a:pt x="316985" y="2483969"/>
                  </a:moveTo>
                  <a:lnTo>
                    <a:pt x="305659" y="2487635"/>
                  </a:lnTo>
                  <a:lnTo>
                    <a:pt x="296626" y="2496300"/>
                  </a:lnTo>
                  <a:lnTo>
                    <a:pt x="290112" y="2509056"/>
                  </a:lnTo>
                  <a:lnTo>
                    <a:pt x="294293" y="2517322"/>
                  </a:lnTo>
                  <a:lnTo>
                    <a:pt x="298308" y="2525935"/>
                  </a:lnTo>
                  <a:lnTo>
                    <a:pt x="302815" y="2533310"/>
                  </a:lnTo>
                  <a:lnTo>
                    <a:pt x="308469" y="2537857"/>
                  </a:lnTo>
                  <a:lnTo>
                    <a:pt x="322431" y="2540278"/>
                  </a:lnTo>
                  <a:lnTo>
                    <a:pt x="333967" y="2536138"/>
                  </a:lnTo>
                  <a:lnTo>
                    <a:pt x="342396" y="2526868"/>
                  </a:lnTo>
                  <a:lnTo>
                    <a:pt x="347039" y="2513899"/>
                  </a:lnTo>
                  <a:lnTo>
                    <a:pt x="346242" y="2506578"/>
                  </a:lnTo>
                  <a:lnTo>
                    <a:pt x="342389" y="2498186"/>
                  </a:lnTo>
                  <a:lnTo>
                    <a:pt x="336696" y="2490728"/>
                  </a:lnTo>
                  <a:lnTo>
                    <a:pt x="330378" y="2486210"/>
                  </a:lnTo>
                  <a:lnTo>
                    <a:pt x="316985" y="2483969"/>
                  </a:lnTo>
                  <a:close/>
                </a:path>
                <a:path w="5288280" h="8138159">
                  <a:moveTo>
                    <a:pt x="658575" y="4764288"/>
                  </a:moveTo>
                  <a:lnTo>
                    <a:pt x="655348" y="4773796"/>
                  </a:lnTo>
                  <a:lnTo>
                    <a:pt x="651699" y="4783661"/>
                  </a:lnTo>
                  <a:lnTo>
                    <a:pt x="649505" y="4792587"/>
                  </a:lnTo>
                  <a:lnTo>
                    <a:pt x="650640" y="4799280"/>
                  </a:lnTo>
                  <a:lnTo>
                    <a:pt x="656762" y="4804416"/>
                  </a:lnTo>
                  <a:lnTo>
                    <a:pt x="665893" y="4807950"/>
                  </a:lnTo>
                  <a:lnTo>
                    <a:pt x="676072" y="4809575"/>
                  </a:lnTo>
                  <a:lnTo>
                    <a:pt x="685337" y="4808988"/>
                  </a:lnTo>
                  <a:lnTo>
                    <a:pt x="695289" y="4804430"/>
                  </a:lnTo>
                  <a:lnTo>
                    <a:pt x="700101" y="4796901"/>
                  </a:lnTo>
                  <a:lnTo>
                    <a:pt x="699995" y="4787367"/>
                  </a:lnTo>
                  <a:lnTo>
                    <a:pt x="695191" y="4776794"/>
                  </a:lnTo>
                  <a:lnTo>
                    <a:pt x="658575" y="4764288"/>
                  </a:lnTo>
                  <a:close/>
                </a:path>
                <a:path w="5288280" h="8138159">
                  <a:moveTo>
                    <a:pt x="779824" y="6133194"/>
                  </a:moveTo>
                  <a:lnTo>
                    <a:pt x="771702" y="6137560"/>
                  </a:lnTo>
                  <a:lnTo>
                    <a:pt x="763275" y="6141803"/>
                  </a:lnTo>
                  <a:lnTo>
                    <a:pt x="756063" y="6146534"/>
                  </a:lnTo>
                  <a:lnTo>
                    <a:pt x="751586" y="6152362"/>
                  </a:lnTo>
                  <a:lnTo>
                    <a:pt x="751603" y="6153255"/>
                  </a:lnTo>
                  <a:lnTo>
                    <a:pt x="751498" y="6153616"/>
                  </a:lnTo>
                  <a:lnTo>
                    <a:pt x="777490" y="6185891"/>
                  </a:lnTo>
                  <a:lnTo>
                    <a:pt x="788591" y="6182649"/>
                  </a:lnTo>
                  <a:lnTo>
                    <a:pt x="796128" y="6173569"/>
                  </a:lnTo>
                  <a:lnTo>
                    <a:pt x="799395" y="6160047"/>
                  </a:lnTo>
                  <a:lnTo>
                    <a:pt x="797529" y="6153510"/>
                  </a:lnTo>
                  <a:lnTo>
                    <a:pt x="792407" y="6146788"/>
                  </a:lnTo>
                  <a:lnTo>
                    <a:pt x="785887" y="6139983"/>
                  </a:lnTo>
                  <a:lnTo>
                    <a:pt x="779824" y="6133194"/>
                  </a:lnTo>
                  <a:close/>
                </a:path>
                <a:path w="5288280" h="8138159">
                  <a:moveTo>
                    <a:pt x="702692" y="5728211"/>
                  </a:moveTo>
                  <a:lnTo>
                    <a:pt x="693394" y="5732562"/>
                  </a:lnTo>
                  <a:lnTo>
                    <a:pt x="688793" y="5739715"/>
                  </a:lnTo>
                  <a:lnTo>
                    <a:pt x="688671" y="5748735"/>
                  </a:lnTo>
                  <a:lnTo>
                    <a:pt x="692815" y="5758686"/>
                  </a:lnTo>
                  <a:lnTo>
                    <a:pt x="727245" y="5771914"/>
                  </a:lnTo>
                  <a:lnTo>
                    <a:pt x="730405" y="5762796"/>
                  </a:lnTo>
                  <a:lnTo>
                    <a:pt x="733942" y="5753486"/>
                  </a:lnTo>
                  <a:lnTo>
                    <a:pt x="736115" y="5744901"/>
                  </a:lnTo>
                  <a:lnTo>
                    <a:pt x="735181" y="5737955"/>
                  </a:lnTo>
                  <a:lnTo>
                    <a:pt x="729906" y="5733006"/>
                  </a:lnTo>
                  <a:lnTo>
                    <a:pt x="721307" y="5729457"/>
                  </a:lnTo>
                  <a:lnTo>
                    <a:pt x="711523" y="5727721"/>
                  </a:lnTo>
                  <a:lnTo>
                    <a:pt x="702692" y="5728211"/>
                  </a:lnTo>
                  <a:close/>
                </a:path>
                <a:path w="5288280" h="8138159">
                  <a:moveTo>
                    <a:pt x="688283" y="5523066"/>
                  </a:moveTo>
                  <a:lnTo>
                    <a:pt x="686010" y="5524007"/>
                  </a:lnTo>
                  <a:lnTo>
                    <a:pt x="678661" y="5527502"/>
                  </a:lnTo>
                  <a:lnTo>
                    <a:pt x="671584" y="5531677"/>
                  </a:lnTo>
                  <a:lnTo>
                    <a:pt x="657711" y="5540707"/>
                  </a:lnTo>
                  <a:lnTo>
                    <a:pt x="662034" y="5544953"/>
                  </a:lnTo>
                  <a:lnTo>
                    <a:pt x="668055" y="5553512"/>
                  </a:lnTo>
                  <a:lnTo>
                    <a:pt x="670261" y="5552650"/>
                  </a:lnTo>
                  <a:lnTo>
                    <a:pt x="677645" y="5549137"/>
                  </a:lnTo>
                  <a:lnTo>
                    <a:pt x="684771" y="5544967"/>
                  </a:lnTo>
                  <a:lnTo>
                    <a:pt x="698774" y="5536020"/>
                  </a:lnTo>
                  <a:lnTo>
                    <a:pt x="694409" y="5531746"/>
                  </a:lnTo>
                  <a:lnTo>
                    <a:pt x="688283" y="5523066"/>
                  </a:lnTo>
                  <a:close/>
                </a:path>
                <a:path w="5288280" h="8138159">
                  <a:moveTo>
                    <a:pt x="609419" y="5094490"/>
                  </a:moveTo>
                  <a:lnTo>
                    <a:pt x="604346" y="5095427"/>
                  </a:lnTo>
                  <a:lnTo>
                    <a:pt x="598922" y="5098914"/>
                  </a:lnTo>
                  <a:lnTo>
                    <a:pt x="593295" y="5103911"/>
                  </a:lnTo>
                  <a:lnTo>
                    <a:pt x="587616" y="5109378"/>
                  </a:lnTo>
                  <a:lnTo>
                    <a:pt x="591370" y="5133308"/>
                  </a:lnTo>
                  <a:lnTo>
                    <a:pt x="593734" y="5137654"/>
                  </a:lnTo>
                  <a:lnTo>
                    <a:pt x="596336" y="5141413"/>
                  </a:lnTo>
                  <a:lnTo>
                    <a:pt x="599869" y="5142994"/>
                  </a:lnTo>
                  <a:lnTo>
                    <a:pt x="607072" y="5143749"/>
                  </a:lnTo>
                  <a:lnTo>
                    <a:pt x="615981" y="5141731"/>
                  </a:lnTo>
                  <a:lnTo>
                    <a:pt x="624286" y="5137729"/>
                  </a:lnTo>
                  <a:lnTo>
                    <a:pt x="629678" y="5132531"/>
                  </a:lnTo>
                  <a:lnTo>
                    <a:pt x="634066" y="5118647"/>
                  </a:lnTo>
                  <a:lnTo>
                    <a:pt x="631207" y="5107149"/>
                  </a:lnTo>
                  <a:lnTo>
                    <a:pt x="622519" y="5098832"/>
                  </a:lnTo>
                  <a:lnTo>
                    <a:pt x="609419" y="5094490"/>
                  </a:lnTo>
                  <a:close/>
                </a:path>
                <a:path w="5288280" h="8138159">
                  <a:moveTo>
                    <a:pt x="576452" y="4891155"/>
                  </a:moveTo>
                  <a:lnTo>
                    <a:pt x="571415" y="4892855"/>
                  </a:lnTo>
                  <a:lnTo>
                    <a:pt x="566350" y="4897174"/>
                  </a:lnTo>
                  <a:lnTo>
                    <a:pt x="561273" y="4902979"/>
                  </a:lnTo>
                  <a:lnTo>
                    <a:pt x="556198" y="4909140"/>
                  </a:lnTo>
                  <a:lnTo>
                    <a:pt x="558624" y="4924600"/>
                  </a:lnTo>
                  <a:lnTo>
                    <a:pt x="562737" y="4932219"/>
                  </a:lnTo>
                  <a:lnTo>
                    <a:pt x="566618" y="4939186"/>
                  </a:lnTo>
                  <a:lnTo>
                    <a:pt x="572330" y="4941045"/>
                  </a:lnTo>
                  <a:lnTo>
                    <a:pt x="579561" y="4940814"/>
                  </a:lnTo>
                  <a:lnTo>
                    <a:pt x="588246" y="4937515"/>
                  </a:lnTo>
                  <a:lnTo>
                    <a:pt x="596111" y="4932278"/>
                  </a:lnTo>
                  <a:lnTo>
                    <a:pt x="600881" y="4926235"/>
                  </a:lnTo>
                  <a:lnTo>
                    <a:pt x="603399" y="4912254"/>
                  </a:lnTo>
                  <a:lnTo>
                    <a:pt x="599378" y="4901203"/>
                  </a:lnTo>
                  <a:lnTo>
                    <a:pt x="590001" y="4893899"/>
                  </a:lnTo>
                  <a:lnTo>
                    <a:pt x="576452" y="4891155"/>
                  </a:lnTo>
                  <a:close/>
                </a:path>
                <a:path w="5288280" h="8138159">
                  <a:moveTo>
                    <a:pt x="246971" y="2824713"/>
                  </a:moveTo>
                  <a:lnTo>
                    <a:pt x="237617" y="2829108"/>
                  </a:lnTo>
                  <a:lnTo>
                    <a:pt x="233036" y="2836369"/>
                  </a:lnTo>
                  <a:lnTo>
                    <a:pt x="233006" y="2845499"/>
                  </a:lnTo>
                  <a:lnTo>
                    <a:pt x="237305" y="2855500"/>
                  </a:lnTo>
                  <a:lnTo>
                    <a:pt x="245983" y="2858986"/>
                  </a:lnTo>
                  <a:lnTo>
                    <a:pt x="271943" y="2869005"/>
                  </a:lnTo>
                  <a:lnTo>
                    <a:pt x="275012" y="2859775"/>
                  </a:lnTo>
                  <a:lnTo>
                    <a:pt x="278461" y="2850420"/>
                  </a:lnTo>
                  <a:lnTo>
                    <a:pt x="280562" y="2841794"/>
                  </a:lnTo>
                  <a:lnTo>
                    <a:pt x="279585" y="2834748"/>
                  </a:lnTo>
                  <a:lnTo>
                    <a:pt x="274311" y="2829770"/>
                  </a:lnTo>
                  <a:lnTo>
                    <a:pt x="265667" y="2826127"/>
                  </a:lnTo>
                  <a:lnTo>
                    <a:pt x="255829" y="2824286"/>
                  </a:lnTo>
                  <a:lnTo>
                    <a:pt x="246971" y="2824713"/>
                  </a:lnTo>
                  <a:close/>
                </a:path>
                <a:path w="5288280" h="8138159">
                  <a:moveTo>
                    <a:pt x="445975" y="4075411"/>
                  </a:moveTo>
                  <a:lnTo>
                    <a:pt x="438964" y="4077920"/>
                  </a:lnTo>
                  <a:lnTo>
                    <a:pt x="432328" y="4081792"/>
                  </a:lnTo>
                  <a:lnTo>
                    <a:pt x="427152" y="4086402"/>
                  </a:lnTo>
                  <a:lnTo>
                    <a:pt x="431910" y="4116992"/>
                  </a:lnTo>
                  <a:lnTo>
                    <a:pt x="437042" y="4120664"/>
                  </a:lnTo>
                  <a:lnTo>
                    <a:pt x="443647" y="4122727"/>
                  </a:lnTo>
                  <a:lnTo>
                    <a:pt x="451928" y="4122116"/>
                  </a:lnTo>
                  <a:lnTo>
                    <a:pt x="457463" y="4119235"/>
                  </a:lnTo>
                  <a:lnTo>
                    <a:pt x="462690" y="4113110"/>
                  </a:lnTo>
                  <a:lnTo>
                    <a:pt x="467789" y="4105584"/>
                  </a:lnTo>
                  <a:lnTo>
                    <a:pt x="472942" y="4098502"/>
                  </a:lnTo>
                  <a:lnTo>
                    <a:pt x="467928" y="4091460"/>
                  </a:lnTo>
                  <a:lnTo>
                    <a:pt x="462946" y="4083929"/>
                  </a:lnTo>
                  <a:lnTo>
                    <a:pt x="457796" y="4077780"/>
                  </a:lnTo>
                  <a:lnTo>
                    <a:pt x="452278" y="4074884"/>
                  </a:lnTo>
                  <a:lnTo>
                    <a:pt x="445975" y="4075411"/>
                  </a:lnTo>
                  <a:close/>
                </a:path>
                <a:path w="5288280" h="8138159">
                  <a:moveTo>
                    <a:pt x="552625" y="2662086"/>
                  </a:moveTo>
                  <a:lnTo>
                    <a:pt x="546360" y="2663844"/>
                  </a:lnTo>
                  <a:lnTo>
                    <a:pt x="539699" y="2669021"/>
                  </a:lnTo>
                  <a:lnTo>
                    <a:pt x="532865" y="2675646"/>
                  </a:lnTo>
                  <a:lnTo>
                    <a:pt x="526085" y="2681746"/>
                  </a:lnTo>
                  <a:lnTo>
                    <a:pt x="530076" y="2689993"/>
                  </a:lnTo>
                  <a:lnTo>
                    <a:pt x="533927" y="2698552"/>
                  </a:lnTo>
                  <a:lnTo>
                    <a:pt x="538294" y="2705932"/>
                  </a:lnTo>
                  <a:lnTo>
                    <a:pt x="543835" y="2710642"/>
                  </a:lnTo>
                  <a:lnTo>
                    <a:pt x="550916" y="2711221"/>
                  </a:lnTo>
                  <a:lnTo>
                    <a:pt x="559726" y="2709010"/>
                  </a:lnTo>
                  <a:lnTo>
                    <a:pt x="567961" y="2704823"/>
                  </a:lnTo>
                  <a:lnTo>
                    <a:pt x="573321" y="2699473"/>
                  </a:lnTo>
                  <a:lnTo>
                    <a:pt x="577573" y="2685532"/>
                  </a:lnTo>
                  <a:lnTo>
                    <a:pt x="574629" y="2674173"/>
                  </a:lnTo>
                  <a:lnTo>
                    <a:pt x="565857" y="2666117"/>
                  </a:lnTo>
                  <a:lnTo>
                    <a:pt x="552625" y="2662086"/>
                  </a:lnTo>
                  <a:close/>
                </a:path>
                <a:path w="5288280" h="8138159">
                  <a:moveTo>
                    <a:pt x="158846" y="2192844"/>
                  </a:moveTo>
                  <a:lnTo>
                    <a:pt x="149933" y="2199435"/>
                  </a:lnTo>
                  <a:lnTo>
                    <a:pt x="145395" y="2206910"/>
                  </a:lnTo>
                  <a:lnTo>
                    <a:pt x="142437" y="2215720"/>
                  </a:lnTo>
                  <a:lnTo>
                    <a:pt x="140174" y="2225130"/>
                  </a:lnTo>
                  <a:lnTo>
                    <a:pt x="137721" y="2234409"/>
                  </a:lnTo>
                  <a:lnTo>
                    <a:pt x="147251" y="2237057"/>
                  </a:lnTo>
                  <a:lnTo>
                    <a:pt x="157008" y="2239992"/>
                  </a:lnTo>
                  <a:lnTo>
                    <a:pt x="165888" y="2241515"/>
                  </a:lnTo>
                  <a:lnTo>
                    <a:pt x="172790" y="2239926"/>
                  </a:lnTo>
                  <a:lnTo>
                    <a:pt x="177785" y="2234133"/>
                  </a:lnTo>
                  <a:lnTo>
                    <a:pt x="181176" y="2225138"/>
                  </a:lnTo>
                  <a:lnTo>
                    <a:pt x="182601" y="2215095"/>
                  </a:lnTo>
                  <a:lnTo>
                    <a:pt x="181697" y="2206159"/>
                  </a:lnTo>
                  <a:lnTo>
                    <a:pt x="176331" y="2196504"/>
                  </a:lnTo>
                  <a:lnTo>
                    <a:pt x="168180" y="2191966"/>
                  </a:lnTo>
                  <a:lnTo>
                    <a:pt x="158846" y="2192844"/>
                  </a:lnTo>
                  <a:close/>
                </a:path>
                <a:path w="5288280" h="8138159">
                  <a:moveTo>
                    <a:pt x="234757" y="2617605"/>
                  </a:moveTo>
                  <a:lnTo>
                    <a:pt x="232525" y="2618300"/>
                  </a:lnTo>
                  <a:lnTo>
                    <a:pt x="224858" y="2622230"/>
                  </a:lnTo>
                  <a:lnTo>
                    <a:pt x="217466" y="2626731"/>
                  </a:lnTo>
                  <a:lnTo>
                    <a:pt x="202964" y="2636367"/>
                  </a:lnTo>
                  <a:lnTo>
                    <a:pt x="207444" y="2640830"/>
                  </a:lnTo>
                  <a:lnTo>
                    <a:pt x="211247" y="2647809"/>
                  </a:lnTo>
                  <a:lnTo>
                    <a:pt x="216585" y="2649382"/>
                  </a:lnTo>
                  <a:lnTo>
                    <a:pt x="227422" y="2651002"/>
                  </a:lnTo>
                  <a:lnTo>
                    <a:pt x="236074" y="2648347"/>
                  </a:lnTo>
                  <a:lnTo>
                    <a:pt x="242099" y="2641650"/>
                  </a:lnTo>
                  <a:lnTo>
                    <a:pt x="245051" y="2631142"/>
                  </a:lnTo>
                  <a:lnTo>
                    <a:pt x="245513" y="2627281"/>
                  </a:lnTo>
                  <a:lnTo>
                    <a:pt x="234757" y="2617605"/>
                  </a:lnTo>
                  <a:close/>
                </a:path>
                <a:path w="5288280" h="8138159">
                  <a:moveTo>
                    <a:pt x="84294" y="1780321"/>
                  </a:moveTo>
                  <a:lnTo>
                    <a:pt x="74791" y="1785056"/>
                  </a:lnTo>
                  <a:lnTo>
                    <a:pt x="70204" y="1792733"/>
                  </a:lnTo>
                  <a:lnTo>
                    <a:pt x="70281" y="1802325"/>
                  </a:lnTo>
                  <a:lnTo>
                    <a:pt x="74774" y="1812807"/>
                  </a:lnTo>
                  <a:lnTo>
                    <a:pt x="110463" y="1827524"/>
                  </a:lnTo>
                  <a:lnTo>
                    <a:pt x="113394" y="1817794"/>
                  </a:lnTo>
                  <a:lnTo>
                    <a:pt x="116673" y="1807912"/>
                  </a:lnTo>
                  <a:lnTo>
                    <a:pt x="118615" y="1798691"/>
                  </a:lnTo>
                  <a:lnTo>
                    <a:pt x="117535" y="1790946"/>
                  </a:lnTo>
                  <a:lnTo>
                    <a:pt x="112303" y="1785805"/>
                  </a:lnTo>
                  <a:lnTo>
                    <a:pt x="103436" y="1781880"/>
                  </a:lnTo>
                  <a:lnTo>
                    <a:pt x="93308" y="1779832"/>
                  </a:lnTo>
                  <a:lnTo>
                    <a:pt x="84294" y="1780321"/>
                  </a:lnTo>
                  <a:close/>
                </a:path>
                <a:path w="5288280" h="8138159">
                  <a:moveTo>
                    <a:pt x="764943" y="3375339"/>
                  </a:moveTo>
                  <a:lnTo>
                    <a:pt x="761072" y="3380423"/>
                  </a:lnTo>
                  <a:lnTo>
                    <a:pt x="757149" y="3385171"/>
                  </a:lnTo>
                  <a:lnTo>
                    <a:pt x="753278" y="3390255"/>
                  </a:lnTo>
                  <a:lnTo>
                    <a:pt x="772095" y="3418295"/>
                  </a:lnTo>
                  <a:lnTo>
                    <a:pt x="776152" y="3413526"/>
                  </a:lnTo>
                  <a:lnTo>
                    <a:pt x="784589" y="3406692"/>
                  </a:lnTo>
                  <a:lnTo>
                    <a:pt x="783430" y="3404119"/>
                  </a:lnTo>
                  <a:lnTo>
                    <a:pt x="779518" y="3396636"/>
                  </a:lnTo>
                  <a:lnTo>
                    <a:pt x="774883" y="3389491"/>
                  </a:lnTo>
                  <a:lnTo>
                    <a:pt x="769900" y="3382466"/>
                  </a:lnTo>
                  <a:lnTo>
                    <a:pt x="764943" y="3375339"/>
                  </a:lnTo>
                  <a:close/>
                </a:path>
                <a:path w="5288280" h="8138159">
                  <a:moveTo>
                    <a:pt x="920288" y="3671218"/>
                  </a:moveTo>
                  <a:lnTo>
                    <a:pt x="912214" y="3676030"/>
                  </a:lnTo>
                  <a:lnTo>
                    <a:pt x="903773" y="3680739"/>
                  </a:lnTo>
                  <a:lnTo>
                    <a:pt x="896746" y="3685807"/>
                  </a:lnTo>
                  <a:lnTo>
                    <a:pt x="892916" y="3691697"/>
                  </a:lnTo>
                  <a:lnTo>
                    <a:pt x="893331" y="3699294"/>
                  </a:lnTo>
                  <a:lnTo>
                    <a:pt x="896892" y="3708205"/>
                  </a:lnTo>
                  <a:lnTo>
                    <a:pt x="902407" y="3716164"/>
                  </a:lnTo>
                  <a:lnTo>
                    <a:pt x="908689" y="3720903"/>
                  </a:lnTo>
                  <a:lnTo>
                    <a:pt x="923078" y="3723262"/>
                  </a:lnTo>
                  <a:lnTo>
                    <a:pt x="933997" y="3718740"/>
                  </a:lnTo>
                  <a:lnTo>
                    <a:pt x="940826" y="3708791"/>
                  </a:lnTo>
                  <a:lnTo>
                    <a:pt x="942948" y="3694867"/>
                  </a:lnTo>
                  <a:lnTo>
                    <a:pt x="940418" y="3688785"/>
                  </a:lnTo>
                  <a:lnTo>
                    <a:pt x="934510" y="3682847"/>
                  </a:lnTo>
                  <a:lnTo>
                    <a:pt x="927155" y="3677006"/>
                  </a:lnTo>
                  <a:lnTo>
                    <a:pt x="920288" y="3671218"/>
                  </a:lnTo>
                  <a:close/>
                </a:path>
                <a:path w="5288280" h="8138159">
                  <a:moveTo>
                    <a:pt x="1059769" y="4507470"/>
                  </a:moveTo>
                  <a:lnTo>
                    <a:pt x="1057496" y="4508515"/>
                  </a:lnTo>
                  <a:lnTo>
                    <a:pt x="1050340" y="4512366"/>
                  </a:lnTo>
                  <a:lnTo>
                    <a:pt x="1043487" y="4516782"/>
                  </a:lnTo>
                  <a:lnTo>
                    <a:pt x="1030104" y="4526243"/>
                  </a:lnTo>
                  <a:lnTo>
                    <a:pt x="1034762" y="4530333"/>
                  </a:lnTo>
                  <a:lnTo>
                    <a:pt x="1039367" y="4534087"/>
                  </a:lnTo>
                  <a:lnTo>
                    <a:pt x="1044025" y="4538177"/>
                  </a:lnTo>
                  <a:lnTo>
                    <a:pt x="1064191" y="4524311"/>
                  </a:lnTo>
                  <a:lnTo>
                    <a:pt x="1070910" y="4519840"/>
                  </a:lnTo>
                  <a:lnTo>
                    <a:pt x="1066286" y="4515745"/>
                  </a:lnTo>
                  <a:lnTo>
                    <a:pt x="1059769" y="4507470"/>
                  </a:lnTo>
                  <a:close/>
                </a:path>
                <a:path w="5288280" h="8138159">
                  <a:moveTo>
                    <a:pt x="630558" y="1793611"/>
                  </a:moveTo>
                  <a:lnTo>
                    <a:pt x="620146" y="1798522"/>
                  </a:lnTo>
                  <a:lnTo>
                    <a:pt x="613723" y="1816058"/>
                  </a:lnTo>
                  <a:lnTo>
                    <a:pt x="607351" y="1833587"/>
                  </a:lnTo>
                  <a:lnTo>
                    <a:pt x="617029" y="1836427"/>
                  </a:lnTo>
                  <a:lnTo>
                    <a:pt x="626844" y="1839568"/>
                  </a:lnTo>
                  <a:lnTo>
                    <a:pt x="636014" y="1841390"/>
                  </a:lnTo>
                  <a:lnTo>
                    <a:pt x="643757" y="1840272"/>
                  </a:lnTo>
                  <a:lnTo>
                    <a:pt x="648769" y="1834918"/>
                  </a:lnTo>
                  <a:lnTo>
                    <a:pt x="652423" y="1825870"/>
                  </a:lnTo>
                  <a:lnTo>
                    <a:pt x="654153" y="1815639"/>
                  </a:lnTo>
                  <a:lnTo>
                    <a:pt x="653394" y="1806735"/>
                  </a:lnTo>
                  <a:lnTo>
                    <a:pt x="648210" y="1797460"/>
                  </a:lnTo>
                  <a:lnTo>
                    <a:pt x="640255" y="1793171"/>
                  </a:lnTo>
                  <a:lnTo>
                    <a:pt x="630558" y="1793611"/>
                  </a:lnTo>
                  <a:close/>
                </a:path>
                <a:path w="5288280" h="8138159">
                  <a:moveTo>
                    <a:pt x="2966217" y="4628161"/>
                  </a:moveTo>
                  <a:lnTo>
                    <a:pt x="2961162" y="4630679"/>
                  </a:lnTo>
                  <a:lnTo>
                    <a:pt x="2956229" y="4636456"/>
                  </a:lnTo>
                  <a:lnTo>
                    <a:pt x="2951236" y="4643784"/>
                  </a:lnTo>
                  <a:lnTo>
                    <a:pt x="2946005" y="4650960"/>
                  </a:lnTo>
                  <a:lnTo>
                    <a:pt x="2965695" y="4656011"/>
                  </a:lnTo>
                  <a:lnTo>
                    <a:pt x="2974612" y="4657915"/>
                  </a:lnTo>
                  <a:lnTo>
                    <a:pt x="2983292" y="4658884"/>
                  </a:lnTo>
                  <a:lnTo>
                    <a:pt x="2986513" y="4659067"/>
                  </a:lnTo>
                  <a:lnTo>
                    <a:pt x="2990196" y="4648848"/>
                  </a:lnTo>
                  <a:lnTo>
                    <a:pt x="2993658" y="4643346"/>
                  </a:lnTo>
                  <a:lnTo>
                    <a:pt x="2986745" y="4638576"/>
                  </a:lnTo>
                  <a:lnTo>
                    <a:pt x="2979816" y="4633499"/>
                  </a:lnTo>
                  <a:lnTo>
                    <a:pt x="2972947" y="4629549"/>
                  </a:lnTo>
                  <a:lnTo>
                    <a:pt x="2966217" y="4628161"/>
                  </a:lnTo>
                  <a:close/>
                </a:path>
                <a:path w="5288280" h="8138159">
                  <a:moveTo>
                    <a:pt x="694195" y="2217812"/>
                  </a:moveTo>
                  <a:lnTo>
                    <a:pt x="684939" y="2221212"/>
                  </a:lnTo>
                  <a:lnTo>
                    <a:pt x="677215" y="2226179"/>
                  </a:lnTo>
                  <a:lnTo>
                    <a:pt x="673442" y="2231625"/>
                  </a:lnTo>
                  <a:lnTo>
                    <a:pt x="673802" y="2245617"/>
                  </a:lnTo>
                  <a:lnTo>
                    <a:pt x="680004" y="2255948"/>
                  </a:lnTo>
                  <a:lnTo>
                    <a:pt x="690603" y="2262297"/>
                  </a:lnTo>
                  <a:lnTo>
                    <a:pt x="704149" y="2264342"/>
                  </a:lnTo>
                  <a:lnTo>
                    <a:pt x="709086" y="2261700"/>
                  </a:lnTo>
                  <a:lnTo>
                    <a:pt x="713924" y="2255620"/>
                  </a:lnTo>
                  <a:lnTo>
                    <a:pt x="718718" y="2248061"/>
                  </a:lnTo>
                  <a:lnTo>
                    <a:pt x="723519" y="2240986"/>
                  </a:lnTo>
                  <a:lnTo>
                    <a:pt x="718414" y="2233759"/>
                  </a:lnTo>
                  <a:lnTo>
                    <a:pt x="713362" y="2226136"/>
                  </a:lnTo>
                  <a:lnTo>
                    <a:pt x="708151" y="2219959"/>
                  </a:lnTo>
                  <a:lnTo>
                    <a:pt x="702568" y="2217069"/>
                  </a:lnTo>
                  <a:lnTo>
                    <a:pt x="694195" y="2217812"/>
                  </a:lnTo>
                  <a:close/>
                </a:path>
                <a:path w="5288280" h="8138159">
                  <a:moveTo>
                    <a:pt x="1181703" y="5324482"/>
                  </a:moveTo>
                  <a:lnTo>
                    <a:pt x="1172410" y="5327939"/>
                  </a:lnTo>
                  <a:lnTo>
                    <a:pt x="1164612" y="5332963"/>
                  </a:lnTo>
                  <a:lnTo>
                    <a:pt x="1160791" y="5338392"/>
                  </a:lnTo>
                  <a:lnTo>
                    <a:pt x="1161214" y="5352389"/>
                  </a:lnTo>
                  <a:lnTo>
                    <a:pt x="1167392" y="5362904"/>
                  </a:lnTo>
                  <a:lnTo>
                    <a:pt x="1177961" y="5369494"/>
                  </a:lnTo>
                  <a:lnTo>
                    <a:pt x="1191560" y="5371720"/>
                  </a:lnTo>
                  <a:lnTo>
                    <a:pt x="1196416" y="5369187"/>
                  </a:lnTo>
                  <a:lnTo>
                    <a:pt x="1201238" y="5363090"/>
                  </a:lnTo>
                  <a:lnTo>
                    <a:pt x="1206046" y="5355471"/>
                  </a:lnTo>
                  <a:lnTo>
                    <a:pt x="1210862" y="5348374"/>
                  </a:lnTo>
                  <a:lnTo>
                    <a:pt x="1205831" y="5341014"/>
                  </a:lnTo>
                  <a:lnTo>
                    <a:pt x="1200855" y="5333247"/>
                  </a:lnTo>
                  <a:lnTo>
                    <a:pt x="1195669" y="5326889"/>
                  </a:lnTo>
                  <a:lnTo>
                    <a:pt x="1190007" y="5323753"/>
                  </a:lnTo>
                  <a:lnTo>
                    <a:pt x="1181703" y="5324482"/>
                  </a:lnTo>
                  <a:close/>
                </a:path>
                <a:path w="5288280" h="8138159">
                  <a:moveTo>
                    <a:pt x="987394" y="4082639"/>
                  </a:moveTo>
                  <a:lnTo>
                    <a:pt x="978707" y="4089054"/>
                  </a:lnTo>
                  <a:lnTo>
                    <a:pt x="974150" y="4096478"/>
                  </a:lnTo>
                  <a:lnTo>
                    <a:pt x="971098" y="4105184"/>
                  </a:lnTo>
                  <a:lnTo>
                    <a:pt x="968714" y="4114495"/>
                  </a:lnTo>
                  <a:lnTo>
                    <a:pt x="966161" y="4123736"/>
                  </a:lnTo>
                  <a:lnTo>
                    <a:pt x="975641" y="4126090"/>
                  </a:lnTo>
                  <a:lnTo>
                    <a:pt x="985307" y="4128739"/>
                  </a:lnTo>
                  <a:lnTo>
                    <a:pt x="994195" y="4130088"/>
                  </a:lnTo>
                  <a:lnTo>
                    <a:pt x="1001346" y="4128546"/>
                  </a:lnTo>
                  <a:lnTo>
                    <a:pt x="1006262" y="4122777"/>
                  </a:lnTo>
                  <a:lnTo>
                    <a:pt x="1009691" y="4113850"/>
                  </a:lnTo>
                  <a:lnTo>
                    <a:pt x="1011185" y="4104001"/>
                  </a:lnTo>
                  <a:lnTo>
                    <a:pt x="1010298" y="4095461"/>
                  </a:lnTo>
                  <a:lnTo>
                    <a:pt x="1004809" y="4086072"/>
                  </a:lnTo>
                  <a:lnTo>
                    <a:pt x="996634" y="4081722"/>
                  </a:lnTo>
                  <a:lnTo>
                    <a:pt x="987394" y="4082639"/>
                  </a:lnTo>
                  <a:close/>
                </a:path>
                <a:path w="5288280" h="8138159">
                  <a:moveTo>
                    <a:pt x="1127960" y="4917575"/>
                  </a:moveTo>
                  <a:lnTo>
                    <a:pt x="1125653" y="4918625"/>
                  </a:lnTo>
                  <a:lnTo>
                    <a:pt x="1118009" y="4922746"/>
                  </a:lnTo>
                  <a:lnTo>
                    <a:pt x="1110701" y="4927553"/>
                  </a:lnTo>
                  <a:lnTo>
                    <a:pt x="1096401" y="4937850"/>
                  </a:lnTo>
                  <a:lnTo>
                    <a:pt x="1101135" y="4942204"/>
                  </a:lnTo>
                  <a:lnTo>
                    <a:pt x="1105212" y="4948933"/>
                  </a:lnTo>
                  <a:lnTo>
                    <a:pt x="1110701" y="4950448"/>
                  </a:lnTo>
                  <a:lnTo>
                    <a:pt x="1121716" y="4951539"/>
                  </a:lnTo>
                  <a:lnTo>
                    <a:pt x="1130380" y="4948480"/>
                  </a:lnTo>
                  <a:lnTo>
                    <a:pt x="1136256" y="4941519"/>
                  </a:lnTo>
                  <a:lnTo>
                    <a:pt x="1138908" y="4930905"/>
                  </a:lnTo>
                  <a:lnTo>
                    <a:pt x="1139172" y="4926904"/>
                  </a:lnTo>
                  <a:lnTo>
                    <a:pt x="1127960" y="4917575"/>
                  </a:lnTo>
                  <a:close/>
                </a:path>
                <a:path w="5288280" h="8138159">
                  <a:moveTo>
                    <a:pt x="892161" y="3463507"/>
                  </a:moveTo>
                  <a:lnTo>
                    <a:pt x="885578" y="3465293"/>
                  </a:lnTo>
                  <a:lnTo>
                    <a:pt x="878880" y="3470067"/>
                  </a:lnTo>
                  <a:lnTo>
                    <a:pt x="872136" y="3476140"/>
                  </a:lnTo>
                  <a:lnTo>
                    <a:pt x="865410" y="3481823"/>
                  </a:lnTo>
                  <a:lnTo>
                    <a:pt x="870451" y="3489291"/>
                  </a:lnTo>
                  <a:lnTo>
                    <a:pt x="875395" y="3497001"/>
                  </a:lnTo>
                  <a:lnTo>
                    <a:pt x="880743" y="3503678"/>
                  </a:lnTo>
                  <a:lnTo>
                    <a:pt x="886998" y="3508050"/>
                  </a:lnTo>
                  <a:lnTo>
                    <a:pt x="893872" y="3508527"/>
                  </a:lnTo>
                  <a:lnTo>
                    <a:pt x="902321" y="3506464"/>
                  </a:lnTo>
                  <a:lnTo>
                    <a:pt x="910012" y="3502648"/>
                  </a:lnTo>
                  <a:lnTo>
                    <a:pt x="914613" y="3497864"/>
                  </a:lnTo>
                  <a:lnTo>
                    <a:pt x="917611" y="3484308"/>
                  </a:lnTo>
                  <a:lnTo>
                    <a:pt x="914090" y="3473583"/>
                  </a:lnTo>
                  <a:lnTo>
                    <a:pt x="905217" y="3466409"/>
                  </a:lnTo>
                  <a:lnTo>
                    <a:pt x="892161" y="3463507"/>
                  </a:lnTo>
                  <a:close/>
                </a:path>
                <a:path w="5288280" h="8138159">
                  <a:moveTo>
                    <a:pt x="1022090" y="4286617"/>
                  </a:moveTo>
                  <a:lnTo>
                    <a:pt x="1011710" y="4291523"/>
                  </a:lnTo>
                  <a:lnTo>
                    <a:pt x="1001891" y="4317857"/>
                  </a:lnTo>
                  <a:lnTo>
                    <a:pt x="998647" y="4326631"/>
                  </a:lnTo>
                  <a:lnTo>
                    <a:pt x="1008273" y="4329328"/>
                  </a:lnTo>
                  <a:lnTo>
                    <a:pt x="1018084" y="4332448"/>
                  </a:lnTo>
                  <a:lnTo>
                    <a:pt x="1027257" y="4334248"/>
                  </a:lnTo>
                  <a:lnTo>
                    <a:pt x="1034967" y="4332985"/>
                  </a:lnTo>
                  <a:lnTo>
                    <a:pt x="1040003" y="4327680"/>
                  </a:lnTo>
                  <a:lnTo>
                    <a:pt x="1043709" y="4318743"/>
                  </a:lnTo>
                  <a:lnTo>
                    <a:pt x="1045492" y="4308622"/>
                  </a:lnTo>
                  <a:lnTo>
                    <a:pt x="1044757" y="4299768"/>
                  </a:lnTo>
                  <a:lnTo>
                    <a:pt x="1039642" y="4290482"/>
                  </a:lnTo>
                  <a:lnTo>
                    <a:pt x="1031744" y="4286184"/>
                  </a:lnTo>
                  <a:lnTo>
                    <a:pt x="1022090" y="4286617"/>
                  </a:lnTo>
                  <a:close/>
                </a:path>
                <a:path w="5288280" h="8138159">
                  <a:moveTo>
                    <a:pt x="711780" y="3703587"/>
                  </a:moveTo>
                  <a:lnTo>
                    <a:pt x="705724" y="3707007"/>
                  </a:lnTo>
                  <a:lnTo>
                    <a:pt x="700320" y="3713521"/>
                  </a:lnTo>
                  <a:lnTo>
                    <a:pt x="695237" y="3721340"/>
                  </a:lnTo>
                  <a:lnTo>
                    <a:pt x="690142" y="3728677"/>
                  </a:lnTo>
                  <a:lnTo>
                    <a:pt x="697229" y="3736782"/>
                  </a:lnTo>
                  <a:lnTo>
                    <a:pt x="703806" y="3744741"/>
                  </a:lnTo>
                  <a:lnTo>
                    <a:pt x="710129" y="3750867"/>
                  </a:lnTo>
                  <a:lnTo>
                    <a:pt x="716449" y="3753475"/>
                  </a:lnTo>
                  <a:lnTo>
                    <a:pt x="724693" y="3752010"/>
                  </a:lnTo>
                  <a:lnTo>
                    <a:pt x="733601" y="3747599"/>
                  </a:lnTo>
                  <a:lnTo>
                    <a:pt x="741031" y="3741483"/>
                  </a:lnTo>
                  <a:lnTo>
                    <a:pt x="744842" y="3734902"/>
                  </a:lnTo>
                  <a:lnTo>
                    <a:pt x="744830" y="3719322"/>
                  </a:lnTo>
                  <a:lnTo>
                    <a:pt x="738347" y="3708631"/>
                  </a:lnTo>
                  <a:lnTo>
                    <a:pt x="726846" y="3703247"/>
                  </a:lnTo>
                  <a:lnTo>
                    <a:pt x="711780" y="3703587"/>
                  </a:lnTo>
                  <a:close/>
                </a:path>
                <a:path w="5288280" h="8138159">
                  <a:moveTo>
                    <a:pt x="1148596" y="5126714"/>
                  </a:moveTo>
                  <a:lnTo>
                    <a:pt x="1141733" y="5127836"/>
                  </a:lnTo>
                  <a:lnTo>
                    <a:pt x="1132597" y="5134411"/>
                  </a:lnTo>
                  <a:lnTo>
                    <a:pt x="1131484" y="5135413"/>
                  </a:lnTo>
                  <a:lnTo>
                    <a:pt x="1136450" y="5143001"/>
                  </a:lnTo>
                  <a:lnTo>
                    <a:pt x="1138568" y="5147524"/>
                  </a:lnTo>
                  <a:lnTo>
                    <a:pt x="1143959" y="5145129"/>
                  </a:lnTo>
                  <a:lnTo>
                    <a:pt x="1153881" y="5142952"/>
                  </a:lnTo>
                  <a:lnTo>
                    <a:pt x="1153994" y="5140386"/>
                  </a:lnTo>
                  <a:lnTo>
                    <a:pt x="1152809" y="5130935"/>
                  </a:lnTo>
                  <a:lnTo>
                    <a:pt x="1148596" y="5126714"/>
                  </a:lnTo>
                  <a:close/>
                </a:path>
                <a:path w="5288280" h="8138159">
                  <a:moveTo>
                    <a:pt x="786743" y="2827179"/>
                  </a:moveTo>
                  <a:lnTo>
                    <a:pt x="772526" y="2830755"/>
                  </a:lnTo>
                  <a:lnTo>
                    <a:pt x="766732" y="2836259"/>
                  </a:lnTo>
                  <a:lnTo>
                    <a:pt x="762094" y="2845133"/>
                  </a:lnTo>
                  <a:lnTo>
                    <a:pt x="759456" y="2854984"/>
                  </a:lnTo>
                  <a:lnTo>
                    <a:pt x="759664" y="2863421"/>
                  </a:lnTo>
                  <a:lnTo>
                    <a:pt x="766086" y="2876747"/>
                  </a:lnTo>
                  <a:lnTo>
                    <a:pt x="776261" y="2885352"/>
                  </a:lnTo>
                  <a:lnTo>
                    <a:pt x="789105" y="2888244"/>
                  </a:lnTo>
                  <a:lnTo>
                    <a:pt x="803535" y="2884430"/>
                  </a:lnTo>
                  <a:lnTo>
                    <a:pt x="808459" y="2879413"/>
                  </a:lnTo>
                  <a:lnTo>
                    <a:pt x="811814" y="2871122"/>
                  </a:lnTo>
                  <a:lnTo>
                    <a:pt x="814489" y="2861453"/>
                  </a:lnTo>
                  <a:lnTo>
                    <a:pt x="817374" y="2852300"/>
                  </a:lnTo>
                  <a:lnTo>
                    <a:pt x="809451" y="2839005"/>
                  </a:lnTo>
                  <a:lnTo>
                    <a:pt x="799146" y="2830280"/>
                  </a:lnTo>
                  <a:lnTo>
                    <a:pt x="786743" y="2827179"/>
                  </a:lnTo>
                  <a:close/>
                </a:path>
                <a:path w="5288280" h="8138159">
                  <a:moveTo>
                    <a:pt x="637399" y="2557187"/>
                  </a:moveTo>
                  <a:lnTo>
                    <a:pt x="626709" y="2570228"/>
                  </a:lnTo>
                  <a:lnTo>
                    <a:pt x="630913" y="2574045"/>
                  </a:lnTo>
                  <a:lnTo>
                    <a:pt x="635082" y="2577867"/>
                  </a:lnTo>
                  <a:lnTo>
                    <a:pt x="639286" y="2581684"/>
                  </a:lnTo>
                  <a:lnTo>
                    <a:pt x="642894" y="2577330"/>
                  </a:lnTo>
                  <a:lnTo>
                    <a:pt x="649450" y="2572514"/>
                  </a:lnTo>
                  <a:lnTo>
                    <a:pt x="649118" y="2568434"/>
                  </a:lnTo>
                  <a:lnTo>
                    <a:pt x="648873" y="2564684"/>
                  </a:lnTo>
                  <a:lnTo>
                    <a:pt x="641602" y="2561004"/>
                  </a:lnTo>
                  <a:lnTo>
                    <a:pt x="637399" y="2557187"/>
                  </a:lnTo>
                  <a:close/>
                </a:path>
                <a:path w="5288280" h="8138159">
                  <a:moveTo>
                    <a:pt x="600795" y="2329800"/>
                  </a:moveTo>
                  <a:lnTo>
                    <a:pt x="598168" y="2337885"/>
                  </a:lnTo>
                  <a:lnTo>
                    <a:pt x="595564" y="2345773"/>
                  </a:lnTo>
                  <a:lnTo>
                    <a:pt x="593003" y="2353395"/>
                  </a:lnTo>
                  <a:lnTo>
                    <a:pt x="590502" y="2360686"/>
                  </a:lnTo>
                  <a:lnTo>
                    <a:pt x="595749" y="2365028"/>
                  </a:lnTo>
                  <a:lnTo>
                    <a:pt x="602280" y="2372956"/>
                  </a:lnTo>
                  <a:lnTo>
                    <a:pt x="605223" y="2371806"/>
                  </a:lnTo>
                  <a:lnTo>
                    <a:pt x="614047" y="2366478"/>
                  </a:lnTo>
                  <a:lnTo>
                    <a:pt x="618774" y="2359306"/>
                  </a:lnTo>
                  <a:lnTo>
                    <a:pt x="619299" y="2350663"/>
                  </a:lnTo>
                  <a:lnTo>
                    <a:pt x="615516" y="2340921"/>
                  </a:lnTo>
                  <a:lnTo>
                    <a:pt x="612648" y="2336205"/>
                  </a:lnTo>
                  <a:lnTo>
                    <a:pt x="605869" y="2333481"/>
                  </a:lnTo>
                  <a:lnTo>
                    <a:pt x="600795" y="2329800"/>
                  </a:lnTo>
                  <a:close/>
                </a:path>
                <a:path w="5288280" h="8138159">
                  <a:moveTo>
                    <a:pt x="741783" y="3160995"/>
                  </a:moveTo>
                  <a:lnTo>
                    <a:pt x="736260" y="3163670"/>
                  </a:lnTo>
                  <a:lnTo>
                    <a:pt x="730932" y="3169671"/>
                  </a:lnTo>
                  <a:lnTo>
                    <a:pt x="725682" y="3177080"/>
                  </a:lnTo>
                  <a:lnTo>
                    <a:pt x="720398" y="3183979"/>
                  </a:lnTo>
                  <a:lnTo>
                    <a:pt x="733072" y="3206639"/>
                  </a:lnTo>
                  <a:lnTo>
                    <a:pt x="737268" y="3214046"/>
                  </a:lnTo>
                  <a:lnTo>
                    <a:pt x="744887" y="3209504"/>
                  </a:lnTo>
                  <a:lnTo>
                    <a:pt x="752790" y="3204982"/>
                  </a:lnTo>
                  <a:lnTo>
                    <a:pt x="759721" y="3199966"/>
                  </a:lnTo>
                  <a:lnTo>
                    <a:pt x="764425" y="3193945"/>
                  </a:lnTo>
                  <a:lnTo>
                    <a:pt x="767867" y="3180147"/>
                  </a:lnTo>
                  <a:lnTo>
                    <a:pt x="764580" y="3169471"/>
                  </a:lnTo>
                  <a:lnTo>
                    <a:pt x="755555" y="3162795"/>
                  </a:lnTo>
                  <a:lnTo>
                    <a:pt x="741783" y="3160995"/>
                  </a:lnTo>
                  <a:close/>
                </a:path>
                <a:path w="5288280" h="8138159">
                  <a:moveTo>
                    <a:pt x="700970" y="2966295"/>
                  </a:moveTo>
                  <a:lnTo>
                    <a:pt x="693089" y="2975796"/>
                  </a:lnTo>
                  <a:lnTo>
                    <a:pt x="689065" y="2980559"/>
                  </a:lnTo>
                  <a:lnTo>
                    <a:pt x="703086" y="3001894"/>
                  </a:lnTo>
                  <a:lnTo>
                    <a:pt x="707767" y="3008961"/>
                  </a:lnTo>
                  <a:lnTo>
                    <a:pt x="711792" y="3004198"/>
                  </a:lnTo>
                  <a:lnTo>
                    <a:pt x="720046" y="2997737"/>
                  </a:lnTo>
                  <a:lnTo>
                    <a:pt x="718954" y="2995154"/>
                  </a:lnTo>
                  <a:lnTo>
                    <a:pt x="715139" y="2987654"/>
                  </a:lnTo>
                  <a:lnTo>
                    <a:pt x="710633" y="2980490"/>
                  </a:lnTo>
                  <a:lnTo>
                    <a:pt x="705792" y="2973442"/>
                  </a:lnTo>
                  <a:lnTo>
                    <a:pt x="700970" y="2966295"/>
                  </a:lnTo>
                  <a:close/>
                </a:path>
                <a:path w="5288280" h="8138159">
                  <a:moveTo>
                    <a:pt x="824126" y="3042359"/>
                  </a:moveTo>
                  <a:lnTo>
                    <a:pt x="818137" y="3045709"/>
                  </a:lnTo>
                  <a:lnTo>
                    <a:pt x="812688" y="3052073"/>
                  </a:lnTo>
                  <a:lnTo>
                    <a:pt x="807455" y="3059695"/>
                  </a:lnTo>
                  <a:lnTo>
                    <a:pt x="802115" y="3066818"/>
                  </a:lnTo>
                  <a:lnTo>
                    <a:pt x="807155" y="3073538"/>
                  </a:lnTo>
                  <a:lnTo>
                    <a:pt x="812176" y="3080649"/>
                  </a:lnTo>
                  <a:lnTo>
                    <a:pt x="817250" y="3086331"/>
                  </a:lnTo>
                  <a:lnTo>
                    <a:pt x="822448" y="3088766"/>
                  </a:lnTo>
                  <a:lnTo>
                    <a:pt x="830576" y="3087657"/>
                  </a:lnTo>
                  <a:lnTo>
                    <a:pt x="839292" y="3084100"/>
                  </a:lnTo>
                  <a:lnTo>
                    <a:pt x="846610" y="3079018"/>
                  </a:lnTo>
                  <a:lnTo>
                    <a:pt x="850545" y="3073338"/>
                  </a:lnTo>
                  <a:lnTo>
                    <a:pt x="851655" y="3060073"/>
                  </a:lnTo>
                  <a:lnTo>
                    <a:pt x="847406" y="3049424"/>
                  </a:lnTo>
                  <a:lnTo>
                    <a:pt x="838122" y="3042987"/>
                  </a:lnTo>
                  <a:lnTo>
                    <a:pt x="824126" y="3042359"/>
                  </a:lnTo>
                  <a:close/>
                </a:path>
                <a:path w="5288280" h="8138159">
                  <a:moveTo>
                    <a:pt x="972330" y="4614854"/>
                  </a:moveTo>
                  <a:lnTo>
                    <a:pt x="966134" y="4616837"/>
                  </a:lnTo>
                  <a:lnTo>
                    <a:pt x="959853" y="4621804"/>
                  </a:lnTo>
                  <a:lnTo>
                    <a:pt x="953530" y="4628069"/>
                  </a:lnTo>
                  <a:lnTo>
                    <a:pt x="947212" y="4633946"/>
                  </a:lnTo>
                  <a:lnTo>
                    <a:pt x="950982" y="4642179"/>
                  </a:lnTo>
                  <a:lnTo>
                    <a:pt x="954636" y="4650688"/>
                  </a:lnTo>
                  <a:lnTo>
                    <a:pt x="958847" y="4658077"/>
                  </a:lnTo>
                  <a:lnTo>
                    <a:pt x="964291" y="4662947"/>
                  </a:lnTo>
                  <a:lnTo>
                    <a:pt x="970422" y="4663094"/>
                  </a:lnTo>
                  <a:lnTo>
                    <a:pt x="978525" y="4660025"/>
                  </a:lnTo>
                  <a:lnTo>
                    <a:pt x="986388" y="4654929"/>
                  </a:lnTo>
                  <a:lnTo>
                    <a:pt x="991795" y="4648990"/>
                  </a:lnTo>
                  <a:lnTo>
                    <a:pt x="996401" y="4635725"/>
                  </a:lnTo>
                  <a:lnTo>
                    <a:pt x="994106" y="4624996"/>
                  </a:lnTo>
                  <a:lnTo>
                    <a:pt x="985790" y="4617730"/>
                  </a:lnTo>
                  <a:lnTo>
                    <a:pt x="972330" y="4614854"/>
                  </a:lnTo>
                  <a:close/>
                </a:path>
                <a:path w="5288280" h="8138159">
                  <a:moveTo>
                    <a:pt x="606598" y="1591623"/>
                  </a:moveTo>
                  <a:lnTo>
                    <a:pt x="598468" y="1596444"/>
                  </a:lnTo>
                  <a:lnTo>
                    <a:pt x="590112" y="1601140"/>
                  </a:lnTo>
                  <a:lnTo>
                    <a:pt x="582486" y="1606302"/>
                  </a:lnTo>
                  <a:lnTo>
                    <a:pt x="576545" y="1612523"/>
                  </a:lnTo>
                  <a:lnTo>
                    <a:pt x="572915" y="1622105"/>
                  </a:lnTo>
                  <a:lnTo>
                    <a:pt x="574714" y="1630415"/>
                  </a:lnTo>
                  <a:lnTo>
                    <a:pt x="581233" y="1637017"/>
                  </a:lnTo>
                  <a:lnTo>
                    <a:pt x="591763" y="1641472"/>
                  </a:lnTo>
                  <a:lnTo>
                    <a:pt x="600557" y="1637359"/>
                  </a:lnTo>
                  <a:lnTo>
                    <a:pt x="609745" y="1633313"/>
                  </a:lnTo>
                  <a:lnTo>
                    <a:pt x="617439" y="1628727"/>
                  </a:lnTo>
                  <a:lnTo>
                    <a:pt x="621750" y="1622993"/>
                  </a:lnTo>
                  <a:lnTo>
                    <a:pt x="621260" y="1616247"/>
                  </a:lnTo>
                  <a:lnTo>
                    <a:pt x="617263" y="1608373"/>
                  </a:lnTo>
                  <a:lnTo>
                    <a:pt x="611721" y="1599966"/>
                  </a:lnTo>
                  <a:lnTo>
                    <a:pt x="606598" y="1591623"/>
                  </a:lnTo>
                  <a:close/>
                </a:path>
                <a:path w="5288280" h="8138159">
                  <a:moveTo>
                    <a:pt x="663538" y="2018112"/>
                  </a:moveTo>
                  <a:lnTo>
                    <a:pt x="655327" y="2021870"/>
                  </a:lnTo>
                  <a:lnTo>
                    <a:pt x="646821" y="2027030"/>
                  </a:lnTo>
                  <a:lnTo>
                    <a:pt x="638396" y="2031887"/>
                  </a:lnTo>
                  <a:lnTo>
                    <a:pt x="643503" y="2039920"/>
                  </a:lnTo>
                  <a:lnTo>
                    <a:pt x="648436" y="2048046"/>
                  </a:lnTo>
                  <a:lnTo>
                    <a:pt x="653809" y="2055328"/>
                  </a:lnTo>
                  <a:lnTo>
                    <a:pt x="660238" y="2060829"/>
                  </a:lnTo>
                  <a:lnTo>
                    <a:pt x="669959" y="2064378"/>
                  </a:lnTo>
                  <a:lnTo>
                    <a:pt x="678487" y="2062658"/>
                  </a:lnTo>
                  <a:lnTo>
                    <a:pt x="685381" y="2056352"/>
                  </a:lnTo>
                  <a:lnTo>
                    <a:pt x="690201" y="2046142"/>
                  </a:lnTo>
                  <a:lnTo>
                    <a:pt x="685686" y="2037494"/>
                  </a:lnTo>
                  <a:lnTo>
                    <a:pt x="681289" y="2028472"/>
                  </a:lnTo>
                  <a:lnTo>
                    <a:pt x="676567" y="2021115"/>
                  </a:lnTo>
                  <a:lnTo>
                    <a:pt x="671078" y="2017461"/>
                  </a:lnTo>
                  <a:lnTo>
                    <a:pt x="663538" y="2018112"/>
                  </a:lnTo>
                  <a:close/>
                </a:path>
                <a:path w="5288280" h="8138159">
                  <a:moveTo>
                    <a:pt x="717190" y="2426882"/>
                  </a:moveTo>
                  <a:lnTo>
                    <a:pt x="706828" y="2433474"/>
                  </a:lnTo>
                  <a:lnTo>
                    <a:pt x="701534" y="2444630"/>
                  </a:lnTo>
                  <a:lnTo>
                    <a:pt x="702115" y="2459222"/>
                  </a:lnTo>
                  <a:lnTo>
                    <a:pt x="705781" y="2464619"/>
                  </a:lnTo>
                  <a:lnTo>
                    <a:pt x="712764" y="2469173"/>
                  </a:lnTo>
                  <a:lnTo>
                    <a:pt x="721173" y="2473375"/>
                  </a:lnTo>
                  <a:lnTo>
                    <a:pt x="729114" y="2477714"/>
                  </a:lnTo>
                  <a:lnTo>
                    <a:pt x="735550" y="2471630"/>
                  </a:lnTo>
                  <a:lnTo>
                    <a:pt x="742378" y="2465517"/>
                  </a:lnTo>
                  <a:lnTo>
                    <a:pt x="747800" y="2459431"/>
                  </a:lnTo>
                  <a:lnTo>
                    <a:pt x="750020" y="2453428"/>
                  </a:lnTo>
                  <a:lnTo>
                    <a:pt x="748240" y="2445195"/>
                  </a:lnTo>
                  <a:lnTo>
                    <a:pt x="743784" y="2436414"/>
                  </a:lnTo>
                  <a:lnTo>
                    <a:pt x="737894" y="2429278"/>
                  </a:lnTo>
                  <a:lnTo>
                    <a:pt x="731811" y="2425981"/>
                  </a:lnTo>
                  <a:lnTo>
                    <a:pt x="717190" y="2426882"/>
                  </a:lnTo>
                  <a:close/>
                </a:path>
                <a:path w="5288280" h="8138159">
                  <a:moveTo>
                    <a:pt x="752705" y="2627891"/>
                  </a:moveTo>
                  <a:lnTo>
                    <a:pt x="741620" y="2633338"/>
                  </a:lnTo>
                  <a:lnTo>
                    <a:pt x="735123" y="2644069"/>
                  </a:lnTo>
                  <a:lnTo>
                    <a:pt x="733973" y="2658771"/>
                  </a:lnTo>
                  <a:lnTo>
                    <a:pt x="737097" y="2664797"/>
                  </a:lnTo>
                  <a:lnTo>
                    <a:pt x="743719" y="2670371"/>
                  </a:lnTo>
                  <a:lnTo>
                    <a:pt x="751852" y="2675772"/>
                  </a:lnTo>
                  <a:lnTo>
                    <a:pt x="759509" y="2681280"/>
                  </a:lnTo>
                  <a:lnTo>
                    <a:pt x="767127" y="2675878"/>
                  </a:lnTo>
                  <a:lnTo>
                    <a:pt x="775183" y="2670471"/>
                  </a:lnTo>
                  <a:lnTo>
                    <a:pt x="781696" y="2664918"/>
                  </a:lnTo>
                  <a:lnTo>
                    <a:pt x="784689" y="2659079"/>
                  </a:lnTo>
                  <a:lnTo>
                    <a:pt x="783591" y="2650605"/>
                  </a:lnTo>
                  <a:lnTo>
                    <a:pt x="779662" y="2641315"/>
                  </a:lnTo>
                  <a:lnTo>
                    <a:pt x="773979" y="2633399"/>
                  </a:lnTo>
                  <a:lnTo>
                    <a:pt x="767619" y="2629043"/>
                  </a:lnTo>
                  <a:lnTo>
                    <a:pt x="752705" y="2627891"/>
                  </a:lnTo>
                  <a:close/>
                </a:path>
                <a:path w="5288280" h="8138159">
                  <a:moveTo>
                    <a:pt x="525538" y="1182849"/>
                  </a:moveTo>
                  <a:lnTo>
                    <a:pt x="519726" y="1185628"/>
                  </a:lnTo>
                  <a:lnTo>
                    <a:pt x="514163" y="1191822"/>
                  </a:lnTo>
                  <a:lnTo>
                    <a:pt x="508708" y="1199484"/>
                  </a:lnTo>
                  <a:lnTo>
                    <a:pt x="503220" y="1206667"/>
                  </a:lnTo>
                  <a:lnTo>
                    <a:pt x="508268" y="1214118"/>
                  </a:lnTo>
                  <a:lnTo>
                    <a:pt x="513250" y="1221967"/>
                  </a:lnTo>
                  <a:lnTo>
                    <a:pt x="518499" y="1228483"/>
                  </a:lnTo>
                  <a:lnTo>
                    <a:pt x="524348" y="1231934"/>
                  </a:lnTo>
                  <a:lnTo>
                    <a:pt x="532044" y="1231178"/>
                  </a:lnTo>
                  <a:lnTo>
                    <a:pt x="540756" y="1227552"/>
                  </a:lnTo>
                  <a:lnTo>
                    <a:pt x="548343" y="1222165"/>
                  </a:lnTo>
                  <a:lnTo>
                    <a:pt x="552660" y="1216128"/>
                  </a:lnTo>
                  <a:lnTo>
                    <a:pt x="554211" y="1201981"/>
                  </a:lnTo>
                  <a:lnTo>
                    <a:pt x="549428" y="1191153"/>
                  </a:lnTo>
                  <a:lnTo>
                    <a:pt x="539481" y="1184492"/>
                  </a:lnTo>
                  <a:lnTo>
                    <a:pt x="525538" y="1182849"/>
                  </a:lnTo>
                  <a:close/>
                </a:path>
                <a:path w="5288280" h="8138159">
                  <a:moveTo>
                    <a:pt x="566716" y="1384035"/>
                  </a:moveTo>
                  <a:lnTo>
                    <a:pt x="560485" y="1387218"/>
                  </a:lnTo>
                  <a:lnTo>
                    <a:pt x="554623" y="1394283"/>
                  </a:lnTo>
                  <a:lnTo>
                    <a:pt x="548910" y="1403003"/>
                  </a:lnTo>
                  <a:lnTo>
                    <a:pt x="543131" y="1411152"/>
                  </a:lnTo>
                  <a:lnTo>
                    <a:pt x="541379" y="1421827"/>
                  </a:lnTo>
                  <a:lnTo>
                    <a:pt x="543659" y="1430740"/>
                  </a:lnTo>
                  <a:lnTo>
                    <a:pt x="549935" y="1436766"/>
                  </a:lnTo>
                  <a:lnTo>
                    <a:pt x="560167" y="1438782"/>
                  </a:lnTo>
                  <a:lnTo>
                    <a:pt x="568552" y="1436945"/>
                  </a:lnTo>
                  <a:lnTo>
                    <a:pt x="577246" y="1432444"/>
                  </a:lnTo>
                  <a:lnTo>
                    <a:pt x="584724" y="1426261"/>
                  </a:lnTo>
                  <a:lnTo>
                    <a:pt x="589459" y="1419379"/>
                  </a:lnTo>
                  <a:lnTo>
                    <a:pt x="592494" y="1405607"/>
                  </a:lnTo>
                  <a:lnTo>
                    <a:pt x="589935" y="1393779"/>
                  </a:lnTo>
                  <a:lnTo>
                    <a:pt x="581452" y="1385914"/>
                  </a:lnTo>
                  <a:lnTo>
                    <a:pt x="566716" y="1384035"/>
                  </a:lnTo>
                  <a:close/>
                </a:path>
                <a:path w="5288280" h="8138159">
                  <a:moveTo>
                    <a:pt x="1312374" y="6147195"/>
                  </a:moveTo>
                  <a:lnTo>
                    <a:pt x="1302246" y="6153862"/>
                  </a:lnTo>
                  <a:lnTo>
                    <a:pt x="1293544" y="6164199"/>
                  </a:lnTo>
                  <a:lnTo>
                    <a:pt x="1285506" y="6176059"/>
                  </a:lnTo>
                  <a:lnTo>
                    <a:pt x="1277369" y="6187295"/>
                  </a:lnTo>
                  <a:lnTo>
                    <a:pt x="1303413" y="6216542"/>
                  </a:lnTo>
                  <a:lnTo>
                    <a:pt x="1314330" y="6207420"/>
                  </a:lnTo>
                  <a:lnTo>
                    <a:pt x="1325678" y="6198457"/>
                  </a:lnTo>
                  <a:lnTo>
                    <a:pt x="1335514" y="6188969"/>
                  </a:lnTo>
                  <a:lnTo>
                    <a:pt x="1341897" y="6178272"/>
                  </a:lnTo>
                  <a:lnTo>
                    <a:pt x="1342919" y="6164750"/>
                  </a:lnTo>
                  <a:lnTo>
                    <a:pt x="1337496" y="6153037"/>
                  </a:lnTo>
                  <a:lnTo>
                    <a:pt x="1326892" y="6146172"/>
                  </a:lnTo>
                  <a:lnTo>
                    <a:pt x="1312374" y="6147195"/>
                  </a:lnTo>
                  <a:close/>
                </a:path>
                <a:path w="5288280" h="8138159">
                  <a:moveTo>
                    <a:pt x="1605011" y="7278498"/>
                  </a:moveTo>
                  <a:lnTo>
                    <a:pt x="1596718" y="7283343"/>
                  </a:lnTo>
                  <a:lnTo>
                    <a:pt x="1587947" y="7288133"/>
                  </a:lnTo>
                  <a:lnTo>
                    <a:pt x="1580811" y="7293171"/>
                  </a:lnTo>
                  <a:lnTo>
                    <a:pt x="1577215" y="7298906"/>
                  </a:lnTo>
                  <a:lnTo>
                    <a:pt x="1577906" y="7306974"/>
                  </a:lnTo>
                  <a:lnTo>
                    <a:pt x="1581701" y="7316096"/>
                  </a:lnTo>
                  <a:lnTo>
                    <a:pt x="1587445" y="7324143"/>
                  </a:lnTo>
                  <a:lnTo>
                    <a:pt x="1593984" y="7328989"/>
                  </a:lnTo>
                  <a:lnTo>
                    <a:pt x="1608712" y="7331247"/>
                  </a:lnTo>
                  <a:lnTo>
                    <a:pt x="1619868" y="7326508"/>
                  </a:lnTo>
                  <a:lnTo>
                    <a:pt x="1626805" y="7316251"/>
                  </a:lnTo>
                  <a:lnTo>
                    <a:pt x="1628876" y="7301958"/>
                  </a:lnTo>
                  <a:lnTo>
                    <a:pt x="1626218" y="7295979"/>
                  </a:lnTo>
                  <a:lnTo>
                    <a:pt x="1620004" y="7290122"/>
                  </a:lnTo>
                  <a:lnTo>
                    <a:pt x="1612239" y="7284303"/>
                  </a:lnTo>
                  <a:lnTo>
                    <a:pt x="1605011" y="7278498"/>
                  </a:lnTo>
                  <a:close/>
                </a:path>
                <a:path w="5288280" h="8138159">
                  <a:moveTo>
                    <a:pt x="1648353" y="7697391"/>
                  </a:moveTo>
                  <a:lnTo>
                    <a:pt x="1642848" y="7723620"/>
                  </a:lnTo>
                  <a:lnTo>
                    <a:pt x="1641035" y="7732355"/>
                  </a:lnTo>
                  <a:lnTo>
                    <a:pt x="1647674" y="7740862"/>
                  </a:lnTo>
                  <a:lnTo>
                    <a:pt x="1655477" y="7745422"/>
                  </a:lnTo>
                  <a:lnTo>
                    <a:pt x="1664394" y="7745920"/>
                  </a:lnTo>
                  <a:lnTo>
                    <a:pt x="1674374" y="7742242"/>
                  </a:lnTo>
                  <a:lnTo>
                    <a:pt x="1683237" y="7735356"/>
                  </a:lnTo>
                  <a:lnTo>
                    <a:pt x="1687610" y="7727221"/>
                  </a:lnTo>
                  <a:lnTo>
                    <a:pt x="1687018" y="7718529"/>
                  </a:lnTo>
                  <a:lnTo>
                    <a:pt x="1680982" y="7709972"/>
                  </a:lnTo>
                  <a:lnTo>
                    <a:pt x="1674104" y="7705462"/>
                  </a:lnTo>
                  <a:lnTo>
                    <a:pt x="1665860" y="7702422"/>
                  </a:lnTo>
                  <a:lnTo>
                    <a:pt x="1657020" y="7700012"/>
                  </a:lnTo>
                  <a:lnTo>
                    <a:pt x="1648353" y="7697391"/>
                  </a:lnTo>
                  <a:close/>
                </a:path>
                <a:path w="5288280" h="8138159">
                  <a:moveTo>
                    <a:pt x="596536" y="860411"/>
                  </a:moveTo>
                  <a:lnTo>
                    <a:pt x="592883" y="870734"/>
                  </a:lnTo>
                  <a:lnTo>
                    <a:pt x="589012" y="880962"/>
                  </a:lnTo>
                  <a:lnTo>
                    <a:pt x="584989" y="891084"/>
                  </a:lnTo>
                  <a:lnTo>
                    <a:pt x="580880" y="901091"/>
                  </a:lnTo>
                  <a:lnTo>
                    <a:pt x="586682" y="903280"/>
                  </a:lnTo>
                  <a:lnTo>
                    <a:pt x="593268" y="902591"/>
                  </a:lnTo>
                  <a:lnTo>
                    <a:pt x="600619" y="898683"/>
                  </a:lnTo>
                  <a:lnTo>
                    <a:pt x="609469" y="891720"/>
                  </a:lnTo>
                  <a:lnTo>
                    <a:pt x="613834" y="883524"/>
                  </a:lnTo>
                  <a:lnTo>
                    <a:pt x="613238" y="874815"/>
                  </a:lnTo>
                  <a:lnTo>
                    <a:pt x="607211" y="866312"/>
                  </a:lnTo>
                  <a:lnTo>
                    <a:pt x="604358" y="863660"/>
                  </a:lnTo>
                  <a:lnTo>
                    <a:pt x="600538" y="861849"/>
                  </a:lnTo>
                  <a:lnTo>
                    <a:pt x="596536" y="860411"/>
                  </a:lnTo>
                  <a:close/>
                </a:path>
                <a:path w="5288280" h="8138159">
                  <a:moveTo>
                    <a:pt x="914024" y="2929424"/>
                  </a:moveTo>
                  <a:lnTo>
                    <a:pt x="908701" y="2932954"/>
                  </a:lnTo>
                  <a:lnTo>
                    <a:pt x="903973" y="2939911"/>
                  </a:lnTo>
                  <a:lnTo>
                    <a:pt x="899484" y="2948315"/>
                  </a:lnTo>
                  <a:lnTo>
                    <a:pt x="894881" y="2956188"/>
                  </a:lnTo>
                  <a:lnTo>
                    <a:pt x="900878" y="2963377"/>
                  </a:lnTo>
                  <a:lnTo>
                    <a:pt x="906867" y="2971051"/>
                  </a:lnTo>
                  <a:lnTo>
                    <a:pt x="912944" y="2977227"/>
                  </a:lnTo>
                  <a:lnTo>
                    <a:pt x="919201" y="2979920"/>
                  </a:lnTo>
                  <a:lnTo>
                    <a:pt x="927371" y="2978267"/>
                  </a:lnTo>
                  <a:lnTo>
                    <a:pt x="936239" y="2973761"/>
                  </a:lnTo>
                  <a:lnTo>
                    <a:pt x="943665" y="2967608"/>
                  </a:lnTo>
                  <a:lnTo>
                    <a:pt x="947508" y="2961016"/>
                  </a:lnTo>
                  <a:lnTo>
                    <a:pt x="947436" y="2945343"/>
                  </a:lnTo>
                  <a:lnTo>
                    <a:pt x="940658" y="2934758"/>
                  </a:lnTo>
                  <a:lnTo>
                    <a:pt x="928934" y="2929403"/>
                  </a:lnTo>
                  <a:lnTo>
                    <a:pt x="914024" y="2929424"/>
                  </a:lnTo>
                  <a:close/>
                </a:path>
                <a:path w="5288280" h="8138159">
                  <a:moveTo>
                    <a:pt x="690235" y="1475538"/>
                  </a:moveTo>
                  <a:lnTo>
                    <a:pt x="682198" y="1480495"/>
                  </a:lnTo>
                  <a:lnTo>
                    <a:pt x="673597" y="1485509"/>
                  </a:lnTo>
                  <a:lnTo>
                    <a:pt x="666636" y="1490717"/>
                  </a:lnTo>
                  <a:lnTo>
                    <a:pt x="663518" y="1496259"/>
                  </a:lnTo>
                  <a:lnTo>
                    <a:pt x="665116" y="1510224"/>
                  </a:lnTo>
                  <a:lnTo>
                    <a:pt x="671793" y="1521132"/>
                  </a:lnTo>
                  <a:lnTo>
                    <a:pt x="682623" y="1528031"/>
                  </a:lnTo>
                  <a:lnTo>
                    <a:pt x="696681" y="1529968"/>
                  </a:lnTo>
                  <a:lnTo>
                    <a:pt x="704322" y="1527725"/>
                  </a:lnTo>
                  <a:lnTo>
                    <a:pt x="712220" y="1522537"/>
                  </a:lnTo>
                  <a:lnTo>
                    <a:pt x="718766" y="1515753"/>
                  </a:lnTo>
                  <a:lnTo>
                    <a:pt x="722354" y="1508722"/>
                  </a:lnTo>
                  <a:lnTo>
                    <a:pt x="722476" y="1493869"/>
                  </a:lnTo>
                  <a:lnTo>
                    <a:pt x="715902" y="1484037"/>
                  </a:lnTo>
                  <a:lnTo>
                    <a:pt x="704525" y="1478251"/>
                  </a:lnTo>
                  <a:lnTo>
                    <a:pt x="690235" y="1475538"/>
                  </a:lnTo>
                  <a:close/>
                </a:path>
                <a:path w="5288280" h="8138159">
                  <a:moveTo>
                    <a:pt x="1325875" y="5635739"/>
                  </a:moveTo>
                  <a:lnTo>
                    <a:pt x="1316667" y="5666970"/>
                  </a:lnTo>
                  <a:lnTo>
                    <a:pt x="1332263" y="5676231"/>
                  </a:lnTo>
                  <a:lnTo>
                    <a:pt x="1334796" y="5668385"/>
                  </a:lnTo>
                  <a:lnTo>
                    <a:pt x="1337358" y="5660543"/>
                  </a:lnTo>
                  <a:lnTo>
                    <a:pt x="1339585" y="5652657"/>
                  </a:lnTo>
                  <a:lnTo>
                    <a:pt x="1341112" y="5644677"/>
                  </a:lnTo>
                  <a:lnTo>
                    <a:pt x="1341406" y="5642393"/>
                  </a:lnTo>
                  <a:lnTo>
                    <a:pt x="1331223" y="5638756"/>
                  </a:lnTo>
                  <a:lnTo>
                    <a:pt x="1325875" y="5635739"/>
                  </a:lnTo>
                  <a:close/>
                </a:path>
                <a:path w="5288280" h="8138159">
                  <a:moveTo>
                    <a:pt x="1423023" y="6247466"/>
                  </a:moveTo>
                  <a:lnTo>
                    <a:pt x="1412638" y="6278641"/>
                  </a:lnTo>
                  <a:lnTo>
                    <a:pt x="1427523" y="6289495"/>
                  </a:lnTo>
                  <a:lnTo>
                    <a:pt x="1430249" y="6281649"/>
                  </a:lnTo>
                  <a:lnTo>
                    <a:pt x="1433005" y="6273810"/>
                  </a:lnTo>
                  <a:lnTo>
                    <a:pt x="1435387" y="6265928"/>
                  </a:lnTo>
                  <a:lnTo>
                    <a:pt x="1436991" y="6257947"/>
                  </a:lnTo>
                  <a:lnTo>
                    <a:pt x="1437373" y="6255132"/>
                  </a:lnTo>
                  <a:lnTo>
                    <a:pt x="1427937" y="6251000"/>
                  </a:lnTo>
                  <a:lnTo>
                    <a:pt x="1423023" y="6247466"/>
                  </a:lnTo>
                  <a:close/>
                </a:path>
                <a:path w="5288280" h="8138159">
                  <a:moveTo>
                    <a:pt x="1265091" y="5203195"/>
                  </a:moveTo>
                  <a:lnTo>
                    <a:pt x="1256981" y="5205419"/>
                  </a:lnTo>
                  <a:lnTo>
                    <a:pt x="1250762" y="5212188"/>
                  </a:lnTo>
                  <a:lnTo>
                    <a:pt x="1246866" y="5222751"/>
                  </a:lnTo>
                  <a:lnTo>
                    <a:pt x="1264987" y="5253793"/>
                  </a:lnTo>
                  <a:lnTo>
                    <a:pt x="1296201" y="5235259"/>
                  </a:lnTo>
                  <a:lnTo>
                    <a:pt x="1291217" y="5227337"/>
                  </a:lnTo>
                  <a:lnTo>
                    <a:pt x="1286375" y="5219157"/>
                  </a:lnTo>
                  <a:lnTo>
                    <a:pt x="1281062" y="5211780"/>
                  </a:lnTo>
                  <a:lnTo>
                    <a:pt x="1274660" y="5206269"/>
                  </a:lnTo>
                  <a:lnTo>
                    <a:pt x="1265091" y="5203195"/>
                  </a:lnTo>
                  <a:close/>
                </a:path>
                <a:path w="5288280" h="8138159">
                  <a:moveTo>
                    <a:pt x="777374" y="2095945"/>
                  </a:moveTo>
                  <a:lnTo>
                    <a:pt x="769267" y="2098131"/>
                  </a:lnTo>
                  <a:lnTo>
                    <a:pt x="763098" y="2104921"/>
                  </a:lnTo>
                  <a:lnTo>
                    <a:pt x="759309" y="2115534"/>
                  </a:lnTo>
                  <a:lnTo>
                    <a:pt x="763886" y="2123538"/>
                  </a:lnTo>
                  <a:lnTo>
                    <a:pt x="773000" y="2139294"/>
                  </a:lnTo>
                  <a:lnTo>
                    <a:pt x="777548" y="2147108"/>
                  </a:lnTo>
                  <a:lnTo>
                    <a:pt x="808894" y="2128760"/>
                  </a:lnTo>
                  <a:lnTo>
                    <a:pt x="803810" y="2120664"/>
                  </a:lnTo>
                  <a:lnTo>
                    <a:pt x="798888" y="2112381"/>
                  </a:lnTo>
                  <a:lnTo>
                    <a:pt x="793489" y="2104882"/>
                  </a:lnTo>
                  <a:lnTo>
                    <a:pt x="786980" y="2099140"/>
                  </a:lnTo>
                  <a:lnTo>
                    <a:pt x="777374" y="2095945"/>
                  </a:lnTo>
                  <a:close/>
                </a:path>
                <a:path w="5288280" h="8138159">
                  <a:moveTo>
                    <a:pt x="742658" y="1903957"/>
                  </a:moveTo>
                  <a:lnTo>
                    <a:pt x="736983" y="1907602"/>
                  </a:lnTo>
                  <a:lnTo>
                    <a:pt x="733121" y="1909241"/>
                  </a:lnTo>
                  <a:lnTo>
                    <a:pt x="733041" y="1914419"/>
                  </a:lnTo>
                  <a:lnTo>
                    <a:pt x="730726" y="1921325"/>
                  </a:lnTo>
                  <a:lnTo>
                    <a:pt x="733163" y="1924386"/>
                  </a:lnTo>
                  <a:lnTo>
                    <a:pt x="739722" y="1930610"/>
                  </a:lnTo>
                  <a:lnTo>
                    <a:pt x="745280" y="1931439"/>
                  </a:lnTo>
                  <a:lnTo>
                    <a:pt x="749417" y="1927066"/>
                  </a:lnTo>
                  <a:lnTo>
                    <a:pt x="751713" y="1917688"/>
                  </a:lnTo>
                  <a:lnTo>
                    <a:pt x="752171" y="1913828"/>
                  </a:lnTo>
                  <a:lnTo>
                    <a:pt x="748121" y="1907921"/>
                  </a:lnTo>
                  <a:lnTo>
                    <a:pt x="744463" y="1905396"/>
                  </a:lnTo>
                  <a:lnTo>
                    <a:pt x="742658" y="1903957"/>
                  </a:lnTo>
                  <a:close/>
                </a:path>
                <a:path w="5288280" h="8138159">
                  <a:moveTo>
                    <a:pt x="1226094" y="4995188"/>
                  </a:moveTo>
                  <a:lnTo>
                    <a:pt x="1222196" y="5003444"/>
                  </a:lnTo>
                  <a:lnTo>
                    <a:pt x="1218183" y="5011689"/>
                  </a:lnTo>
                  <a:lnTo>
                    <a:pt x="1214955" y="5019972"/>
                  </a:lnTo>
                  <a:lnTo>
                    <a:pt x="1213411" y="5028343"/>
                  </a:lnTo>
                  <a:lnTo>
                    <a:pt x="1216007" y="5031544"/>
                  </a:lnTo>
                  <a:lnTo>
                    <a:pt x="1222602" y="5034958"/>
                  </a:lnTo>
                  <a:lnTo>
                    <a:pt x="1230993" y="5038504"/>
                  </a:lnTo>
                  <a:lnTo>
                    <a:pt x="1238981" y="5042099"/>
                  </a:lnTo>
                  <a:lnTo>
                    <a:pt x="1240185" y="5032200"/>
                  </a:lnTo>
                  <a:lnTo>
                    <a:pt x="1241324" y="5023584"/>
                  </a:lnTo>
                  <a:lnTo>
                    <a:pt x="1242051" y="5014868"/>
                  </a:lnTo>
                  <a:lnTo>
                    <a:pt x="1241790" y="5006397"/>
                  </a:lnTo>
                  <a:lnTo>
                    <a:pt x="1241326" y="5002131"/>
                  </a:lnTo>
                  <a:lnTo>
                    <a:pt x="1231620" y="4998901"/>
                  </a:lnTo>
                  <a:lnTo>
                    <a:pt x="1226094" y="4995188"/>
                  </a:lnTo>
                  <a:close/>
                </a:path>
                <a:path w="5288280" h="8138159">
                  <a:moveTo>
                    <a:pt x="708351" y="1690329"/>
                  </a:moveTo>
                  <a:lnTo>
                    <a:pt x="696910" y="1722427"/>
                  </a:lnTo>
                  <a:lnTo>
                    <a:pt x="701745" y="1725457"/>
                  </a:lnTo>
                  <a:lnTo>
                    <a:pt x="711989" y="1732114"/>
                  </a:lnTo>
                  <a:lnTo>
                    <a:pt x="714935" y="1724259"/>
                  </a:lnTo>
                  <a:lnTo>
                    <a:pt x="717909" y="1716464"/>
                  </a:lnTo>
                  <a:lnTo>
                    <a:pt x="720512" y="1708598"/>
                  </a:lnTo>
                  <a:lnTo>
                    <a:pt x="722344" y="1700530"/>
                  </a:lnTo>
                  <a:lnTo>
                    <a:pt x="722812" y="1698046"/>
                  </a:lnTo>
                  <a:lnTo>
                    <a:pt x="713272" y="1693689"/>
                  </a:lnTo>
                  <a:lnTo>
                    <a:pt x="708351" y="1690329"/>
                  </a:lnTo>
                  <a:close/>
                </a:path>
                <a:path w="5288280" h="8138159">
                  <a:moveTo>
                    <a:pt x="867936" y="3259661"/>
                  </a:moveTo>
                  <a:lnTo>
                    <a:pt x="865529" y="3260727"/>
                  </a:lnTo>
                  <a:lnTo>
                    <a:pt x="857524" y="3264566"/>
                  </a:lnTo>
                  <a:lnTo>
                    <a:pt x="849817" y="3269133"/>
                  </a:lnTo>
                  <a:lnTo>
                    <a:pt x="834719" y="3278991"/>
                  </a:lnTo>
                  <a:lnTo>
                    <a:pt x="839496" y="3283407"/>
                  </a:lnTo>
                  <a:lnTo>
                    <a:pt x="843605" y="3290338"/>
                  </a:lnTo>
                  <a:lnTo>
                    <a:pt x="849200" y="3291871"/>
                  </a:lnTo>
                  <a:lnTo>
                    <a:pt x="860001" y="3293351"/>
                  </a:lnTo>
                  <a:lnTo>
                    <a:pt x="868809" y="3290688"/>
                  </a:lnTo>
                  <a:lnTo>
                    <a:pt x="875142" y="3284023"/>
                  </a:lnTo>
                  <a:lnTo>
                    <a:pt x="878517" y="3273497"/>
                  </a:lnTo>
                  <a:lnTo>
                    <a:pt x="879162" y="3269952"/>
                  </a:lnTo>
                  <a:lnTo>
                    <a:pt x="867936" y="3259661"/>
                  </a:lnTo>
                  <a:close/>
                </a:path>
                <a:path w="5288280" h="8138159">
                  <a:moveTo>
                    <a:pt x="1247481" y="5732509"/>
                  </a:moveTo>
                  <a:lnTo>
                    <a:pt x="1239235" y="5737474"/>
                  </a:lnTo>
                  <a:lnTo>
                    <a:pt x="1230607" y="5742341"/>
                  </a:lnTo>
                  <a:lnTo>
                    <a:pt x="1223402" y="5747585"/>
                  </a:lnTo>
                  <a:lnTo>
                    <a:pt x="1219428" y="5753681"/>
                  </a:lnTo>
                  <a:lnTo>
                    <a:pt x="1219795" y="5761354"/>
                  </a:lnTo>
                  <a:lnTo>
                    <a:pt x="1223387" y="5770359"/>
                  </a:lnTo>
                  <a:lnTo>
                    <a:pt x="1229013" y="5778496"/>
                  </a:lnTo>
                  <a:lnTo>
                    <a:pt x="1235479" y="5783566"/>
                  </a:lnTo>
                  <a:lnTo>
                    <a:pt x="1250177" y="5786470"/>
                  </a:lnTo>
                  <a:lnTo>
                    <a:pt x="1261352" y="5782159"/>
                  </a:lnTo>
                  <a:lnTo>
                    <a:pt x="1268339" y="5772125"/>
                  </a:lnTo>
                  <a:lnTo>
                    <a:pt x="1270477" y="5757862"/>
                  </a:lnTo>
                  <a:lnTo>
                    <a:pt x="1267899" y="5751417"/>
                  </a:lnTo>
                  <a:lnTo>
                    <a:pt x="1261911" y="5745087"/>
                  </a:lnTo>
                  <a:lnTo>
                    <a:pt x="1254458" y="5738806"/>
                  </a:lnTo>
                  <a:lnTo>
                    <a:pt x="1247481" y="5732509"/>
                  </a:lnTo>
                  <a:close/>
                </a:path>
                <a:path w="5288280" h="8138159">
                  <a:moveTo>
                    <a:pt x="1065868" y="5235429"/>
                  </a:moveTo>
                  <a:lnTo>
                    <a:pt x="1057364" y="5237930"/>
                  </a:lnTo>
                  <a:lnTo>
                    <a:pt x="1050500" y="5244894"/>
                  </a:lnTo>
                  <a:lnTo>
                    <a:pt x="1045788" y="5255436"/>
                  </a:lnTo>
                  <a:lnTo>
                    <a:pt x="1050261" y="5264433"/>
                  </a:lnTo>
                  <a:lnTo>
                    <a:pt x="1054654" y="5273962"/>
                  </a:lnTo>
                  <a:lnTo>
                    <a:pt x="1059286" y="5281691"/>
                  </a:lnTo>
                  <a:lnTo>
                    <a:pt x="1064477" y="5285287"/>
                  </a:lnTo>
                  <a:lnTo>
                    <a:pt x="1072311" y="5284109"/>
                  </a:lnTo>
                  <a:lnTo>
                    <a:pt x="1080569" y="5279740"/>
                  </a:lnTo>
                  <a:lnTo>
                    <a:pt x="1089023" y="5273959"/>
                  </a:lnTo>
                  <a:lnTo>
                    <a:pt x="1097448" y="5268543"/>
                  </a:lnTo>
                  <a:lnTo>
                    <a:pt x="1092400" y="5260208"/>
                  </a:lnTo>
                  <a:lnTo>
                    <a:pt x="1087504" y="5251607"/>
                  </a:lnTo>
                  <a:lnTo>
                    <a:pt x="1082093" y="5243907"/>
                  </a:lnTo>
                  <a:lnTo>
                    <a:pt x="1075500" y="5238274"/>
                  </a:lnTo>
                  <a:lnTo>
                    <a:pt x="1065868" y="5235429"/>
                  </a:lnTo>
                  <a:close/>
                </a:path>
                <a:path w="5288280" h="8138159">
                  <a:moveTo>
                    <a:pt x="1289569" y="5944744"/>
                  </a:moveTo>
                  <a:lnTo>
                    <a:pt x="1258828" y="5963445"/>
                  </a:lnTo>
                  <a:lnTo>
                    <a:pt x="1255567" y="5974592"/>
                  </a:lnTo>
                  <a:lnTo>
                    <a:pt x="1256886" y="5983645"/>
                  </a:lnTo>
                  <a:lnTo>
                    <a:pt x="1262791" y="5989718"/>
                  </a:lnTo>
                  <a:lnTo>
                    <a:pt x="1273286" y="5991928"/>
                  </a:lnTo>
                  <a:lnTo>
                    <a:pt x="1281864" y="5990552"/>
                  </a:lnTo>
                  <a:lnTo>
                    <a:pt x="1290786" y="5986879"/>
                  </a:lnTo>
                  <a:lnTo>
                    <a:pt x="1298396" y="5981610"/>
                  </a:lnTo>
                  <a:lnTo>
                    <a:pt x="1303037" y="5975448"/>
                  </a:lnTo>
                  <a:lnTo>
                    <a:pt x="1302889" y="5969090"/>
                  </a:lnTo>
                  <a:lnTo>
                    <a:pt x="1299301" y="5961318"/>
                  </a:lnTo>
                  <a:lnTo>
                    <a:pt x="1294214" y="5952935"/>
                  </a:lnTo>
                  <a:lnTo>
                    <a:pt x="1289569" y="5944744"/>
                  </a:lnTo>
                  <a:close/>
                </a:path>
                <a:path w="5288280" h="8138159">
                  <a:moveTo>
                    <a:pt x="1373366" y="6569471"/>
                  </a:moveTo>
                  <a:lnTo>
                    <a:pt x="1362490" y="6574391"/>
                  </a:lnTo>
                  <a:lnTo>
                    <a:pt x="1356654" y="6584229"/>
                  </a:lnTo>
                  <a:lnTo>
                    <a:pt x="1358183" y="6599310"/>
                  </a:lnTo>
                  <a:lnTo>
                    <a:pt x="1362327" y="6605058"/>
                  </a:lnTo>
                  <a:lnTo>
                    <a:pt x="1369371" y="6609822"/>
                  </a:lnTo>
                  <a:lnTo>
                    <a:pt x="1377657" y="6614172"/>
                  </a:lnTo>
                  <a:lnTo>
                    <a:pt x="1385526" y="6618677"/>
                  </a:lnTo>
                  <a:lnTo>
                    <a:pt x="1391633" y="6612933"/>
                  </a:lnTo>
                  <a:lnTo>
                    <a:pt x="1398131" y="6607157"/>
                  </a:lnTo>
                  <a:lnTo>
                    <a:pt x="1403221" y="6601466"/>
                  </a:lnTo>
                  <a:lnTo>
                    <a:pt x="1386953" y="6569141"/>
                  </a:lnTo>
                  <a:lnTo>
                    <a:pt x="1373366" y="6569471"/>
                  </a:lnTo>
                  <a:close/>
                </a:path>
                <a:path w="5288280" h="8138159">
                  <a:moveTo>
                    <a:pt x="1210917" y="5531632"/>
                  </a:moveTo>
                  <a:lnTo>
                    <a:pt x="1204637" y="5534099"/>
                  </a:lnTo>
                  <a:lnTo>
                    <a:pt x="1198354" y="5540137"/>
                  </a:lnTo>
                  <a:lnTo>
                    <a:pt x="1192060" y="5547714"/>
                  </a:lnTo>
                  <a:lnTo>
                    <a:pt x="1185751" y="5554796"/>
                  </a:lnTo>
                  <a:lnTo>
                    <a:pt x="1190641" y="5563091"/>
                  </a:lnTo>
                  <a:lnTo>
                    <a:pt x="1195418" y="5571749"/>
                  </a:lnTo>
                  <a:lnTo>
                    <a:pt x="1200605" y="5579045"/>
                  </a:lnTo>
                  <a:lnTo>
                    <a:pt x="1206728" y="5583254"/>
                  </a:lnTo>
                  <a:lnTo>
                    <a:pt x="1214278" y="5583080"/>
                  </a:lnTo>
                  <a:lnTo>
                    <a:pt x="1223304" y="5579672"/>
                  </a:lnTo>
                  <a:lnTo>
                    <a:pt x="1231481" y="5574201"/>
                  </a:lnTo>
                  <a:lnTo>
                    <a:pt x="1236390" y="5567960"/>
                  </a:lnTo>
                  <a:lnTo>
                    <a:pt x="1238985" y="5553392"/>
                  </a:lnTo>
                  <a:lnTo>
                    <a:pt x="1234763" y="5541919"/>
                  </a:lnTo>
                  <a:lnTo>
                    <a:pt x="1224986" y="5534384"/>
                  </a:lnTo>
                  <a:lnTo>
                    <a:pt x="1210917" y="5531632"/>
                  </a:lnTo>
                  <a:close/>
                </a:path>
                <a:path w="5288280" h="8138159">
                  <a:moveTo>
                    <a:pt x="1401229" y="6781333"/>
                  </a:moveTo>
                  <a:lnTo>
                    <a:pt x="1395913" y="6784915"/>
                  </a:lnTo>
                  <a:lnTo>
                    <a:pt x="1391329" y="6791805"/>
                  </a:lnTo>
                  <a:lnTo>
                    <a:pt x="1387058" y="6800117"/>
                  </a:lnTo>
                  <a:lnTo>
                    <a:pt x="1382683" y="6807968"/>
                  </a:lnTo>
                  <a:lnTo>
                    <a:pt x="1388624" y="6814591"/>
                  </a:lnTo>
                  <a:lnTo>
                    <a:pt x="1394562" y="6821601"/>
                  </a:lnTo>
                  <a:lnTo>
                    <a:pt x="1400550" y="6827208"/>
                  </a:lnTo>
                  <a:lnTo>
                    <a:pt x="1406643" y="6829623"/>
                  </a:lnTo>
                  <a:lnTo>
                    <a:pt x="1414621" y="6828020"/>
                  </a:lnTo>
                  <a:lnTo>
                    <a:pt x="1423216" y="6823618"/>
                  </a:lnTo>
                  <a:lnTo>
                    <a:pt x="1430299" y="6817703"/>
                  </a:lnTo>
                  <a:lnTo>
                    <a:pt x="1433743" y="6811562"/>
                  </a:lnTo>
                  <a:lnTo>
                    <a:pt x="1433117" y="6796958"/>
                  </a:lnTo>
                  <a:lnTo>
                    <a:pt x="1426834" y="6786458"/>
                  </a:lnTo>
                  <a:lnTo>
                    <a:pt x="1415877" y="6780952"/>
                  </a:lnTo>
                  <a:lnTo>
                    <a:pt x="1401229" y="6781333"/>
                  </a:lnTo>
                  <a:close/>
                </a:path>
                <a:path w="5288280" h="8138159">
                  <a:moveTo>
                    <a:pt x="1335216" y="6371540"/>
                  </a:moveTo>
                  <a:lnTo>
                    <a:pt x="1325763" y="6375980"/>
                  </a:lnTo>
                  <a:lnTo>
                    <a:pt x="1321222" y="6383210"/>
                  </a:lnTo>
                  <a:lnTo>
                    <a:pt x="1321373" y="6392293"/>
                  </a:lnTo>
                  <a:lnTo>
                    <a:pt x="1326000" y="6402291"/>
                  </a:lnTo>
                  <a:lnTo>
                    <a:pt x="1360762" y="6415122"/>
                  </a:lnTo>
                  <a:lnTo>
                    <a:pt x="1363764" y="6405954"/>
                  </a:lnTo>
                  <a:lnTo>
                    <a:pt x="1367164" y="6396551"/>
                  </a:lnTo>
                  <a:lnTo>
                    <a:pt x="1369198" y="6388003"/>
                  </a:lnTo>
                  <a:lnTo>
                    <a:pt x="1368103" y="6381394"/>
                  </a:lnTo>
                  <a:lnTo>
                    <a:pt x="1362431" y="6376331"/>
                  </a:lnTo>
                  <a:lnTo>
                    <a:pt x="1353753" y="6372743"/>
                  </a:lnTo>
                  <a:lnTo>
                    <a:pt x="1344028" y="6371017"/>
                  </a:lnTo>
                  <a:lnTo>
                    <a:pt x="1335216" y="6371540"/>
                  </a:lnTo>
                  <a:close/>
                </a:path>
                <a:path w="5288280" h="8138159">
                  <a:moveTo>
                    <a:pt x="1436795" y="6983950"/>
                  </a:moveTo>
                  <a:lnTo>
                    <a:pt x="1430895" y="6986275"/>
                  </a:lnTo>
                  <a:lnTo>
                    <a:pt x="1424961" y="6992018"/>
                  </a:lnTo>
                  <a:lnTo>
                    <a:pt x="1419019" y="6999228"/>
                  </a:lnTo>
                  <a:lnTo>
                    <a:pt x="1413094" y="7005954"/>
                  </a:lnTo>
                  <a:lnTo>
                    <a:pt x="1417730" y="7013855"/>
                  </a:lnTo>
                  <a:lnTo>
                    <a:pt x="1422282" y="7022118"/>
                  </a:lnTo>
                  <a:lnTo>
                    <a:pt x="1427198" y="7029019"/>
                  </a:lnTo>
                  <a:lnTo>
                    <a:pt x="1432931" y="7032835"/>
                  </a:lnTo>
                  <a:lnTo>
                    <a:pt x="1440415" y="7032615"/>
                  </a:lnTo>
                  <a:lnTo>
                    <a:pt x="1449187" y="7029424"/>
                  </a:lnTo>
                  <a:lnTo>
                    <a:pt x="1457024" y="7024339"/>
                  </a:lnTo>
                  <a:lnTo>
                    <a:pt x="1461705" y="7018438"/>
                  </a:lnTo>
                  <a:lnTo>
                    <a:pt x="1464009" y="7004484"/>
                  </a:lnTo>
                  <a:lnTo>
                    <a:pt x="1459723" y="6993611"/>
                  </a:lnTo>
                  <a:lnTo>
                    <a:pt x="1450201" y="6986529"/>
                  </a:lnTo>
                  <a:lnTo>
                    <a:pt x="1436795" y="6983950"/>
                  </a:lnTo>
                  <a:close/>
                </a:path>
                <a:path w="5288280" h="8138159">
                  <a:moveTo>
                    <a:pt x="1516379" y="7411758"/>
                  </a:moveTo>
                  <a:lnTo>
                    <a:pt x="1514034" y="7412780"/>
                  </a:lnTo>
                  <a:lnTo>
                    <a:pt x="1506896" y="7416499"/>
                  </a:lnTo>
                  <a:lnTo>
                    <a:pt x="1500060" y="7420887"/>
                  </a:lnTo>
                  <a:lnTo>
                    <a:pt x="1486677" y="7430296"/>
                  </a:lnTo>
                  <a:lnTo>
                    <a:pt x="1491113" y="7434283"/>
                  </a:lnTo>
                  <a:lnTo>
                    <a:pt x="1497445" y="7442484"/>
                  </a:lnTo>
                  <a:lnTo>
                    <a:pt x="1499696" y="7441511"/>
                  </a:lnTo>
                  <a:lnTo>
                    <a:pt x="1506867" y="7437767"/>
                  </a:lnTo>
                  <a:lnTo>
                    <a:pt x="1513757" y="7433360"/>
                  </a:lnTo>
                  <a:lnTo>
                    <a:pt x="1527282" y="7423925"/>
                  </a:lnTo>
                  <a:lnTo>
                    <a:pt x="1522751" y="7419987"/>
                  </a:lnTo>
                  <a:lnTo>
                    <a:pt x="1516379" y="7411758"/>
                  </a:lnTo>
                  <a:close/>
                </a:path>
                <a:path w="5288280" h="8138159">
                  <a:moveTo>
                    <a:pt x="1483930" y="7189849"/>
                  </a:moveTo>
                  <a:lnTo>
                    <a:pt x="1475934" y="7194656"/>
                  </a:lnTo>
                  <a:lnTo>
                    <a:pt x="1467725" y="7199322"/>
                  </a:lnTo>
                  <a:lnTo>
                    <a:pt x="1460269" y="7204477"/>
                  </a:lnTo>
                  <a:lnTo>
                    <a:pt x="1454530" y="7210750"/>
                  </a:lnTo>
                  <a:lnTo>
                    <a:pt x="1450844" y="7220822"/>
                  </a:lnTo>
                  <a:lnTo>
                    <a:pt x="1452669" y="7229629"/>
                  </a:lnTo>
                  <a:lnTo>
                    <a:pt x="1459279" y="7235787"/>
                  </a:lnTo>
                  <a:lnTo>
                    <a:pt x="1469948" y="7237911"/>
                  </a:lnTo>
                  <a:lnTo>
                    <a:pt x="1478457" y="7236210"/>
                  </a:lnTo>
                  <a:lnTo>
                    <a:pt x="1487269" y="7232133"/>
                  </a:lnTo>
                  <a:lnTo>
                    <a:pt x="1494679" y="7226501"/>
                  </a:lnTo>
                  <a:lnTo>
                    <a:pt x="1498980" y="7220133"/>
                  </a:lnTo>
                  <a:lnTo>
                    <a:pt x="1498499" y="7213689"/>
                  </a:lnTo>
                  <a:lnTo>
                    <a:pt x="1494518" y="7206047"/>
                  </a:lnTo>
                  <a:lnTo>
                    <a:pt x="1489005" y="7197878"/>
                  </a:lnTo>
                  <a:lnTo>
                    <a:pt x="1483930" y="7189849"/>
                  </a:lnTo>
                  <a:close/>
                </a:path>
                <a:path w="5288280" h="8138159">
                  <a:moveTo>
                    <a:pt x="1540209" y="7616498"/>
                  </a:moveTo>
                  <a:lnTo>
                    <a:pt x="1532236" y="7620576"/>
                  </a:lnTo>
                  <a:lnTo>
                    <a:pt x="1523998" y="7626077"/>
                  </a:lnTo>
                  <a:lnTo>
                    <a:pt x="1515830" y="7631199"/>
                  </a:lnTo>
                  <a:lnTo>
                    <a:pt x="1521253" y="7638863"/>
                  </a:lnTo>
                  <a:lnTo>
                    <a:pt x="1526548" y="7646731"/>
                  </a:lnTo>
                  <a:lnTo>
                    <a:pt x="1532254" y="7653856"/>
                  </a:lnTo>
                  <a:lnTo>
                    <a:pt x="1538912" y="7659293"/>
                  </a:lnTo>
                  <a:lnTo>
                    <a:pt x="1549018" y="7662361"/>
                  </a:lnTo>
                  <a:lnTo>
                    <a:pt x="1557983" y="7660265"/>
                  </a:lnTo>
                  <a:lnTo>
                    <a:pt x="1564353" y="7653727"/>
                  </a:lnTo>
                  <a:lnTo>
                    <a:pt x="1566672" y="7643470"/>
                  </a:lnTo>
                  <a:lnTo>
                    <a:pt x="1564797" y="7635143"/>
                  </a:lnTo>
                  <a:lnTo>
                    <a:pt x="1560174" y="7626420"/>
                  </a:lnTo>
                  <a:lnTo>
                    <a:pt x="1554026" y="7619266"/>
                  </a:lnTo>
                  <a:lnTo>
                    <a:pt x="1547580" y="7615646"/>
                  </a:lnTo>
                  <a:lnTo>
                    <a:pt x="1540209" y="7616498"/>
                  </a:lnTo>
                  <a:close/>
                </a:path>
                <a:path w="5288280" h="8138159">
                  <a:moveTo>
                    <a:pt x="1089453" y="4698407"/>
                  </a:moveTo>
                  <a:lnTo>
                    <a:pt x="1083321" y="4700004"/>
                  </a:lnTo>
                  <a:lnTo>
                    <a:pt x="1076719" y="4705226"/>
                  </a:lnTo>
                  <a:lnTo>
                    <a:pt x="1069920" y="4712028"/>
                  </a:lnTo>
                  <a:lnTo>
                    <a:pt x="1063200" y="4718366"/>
                  </a:lnTo>
                  <a:lnTo>
                    <a:pt x="1060561" y="4728874"/>
                  </a:lnTo>
                  <a:lnTo>
                    <a:pt x="1061999" y="4737322"/>
                  </a:lnTo>
                  <a:lnTo>
                    <a:pt x="1067561" y="4743057"/>
                  </a:lnTo>
                  <a:lnTo>
                    <a:pt x="1077298" y="4745425"/>
                  </a:lnTo>
                  <a:lnTo>
                    <a:pt x="1085527" y="4745011"/>
                  </a:lnTo>
                  <a:lnTo>
                    <a:pt x="1094217" y="4743072"/>
                  </a:lnTo>
                  <a:lnTo>
                    <a:pt x="1101861" y="4739682"/>
                  </a:lnTo>
                  <a:lnTo>
                    <a:pt x="1106956" y="4734918"/>
                  </a:lnTo>
                  <a:lnTo>
                    <a:pt x="1111567" y="4722007"/>
                  </a:lnTo>
                  <a:lnTo>
                    <a:pt x="1109602" y="4710871"/>
                  </a:lnTo>
                  <a:lnTo>
                    <a:pt x="1101938" y="4702630"/>
                  </a:lnTo>
                  <a:lnTo>
                    <a:pt x="1089453" y="4698407"/>
                  </a:lnTo>
                  <a:close/>
                </a:path>
                <a:path w="5288280" h="8138159">
                  <a:moveTo>
                    <a:pt x="361193" y="1411804"/>
                  </a:moveTo>
                  <a:lnTo>
                    <a:pt x="352900" y="1416855"/>
                  </a:lnTo>
                  <a:lnTo>
                    <a:pt x="344126" y="1421805"/>
                  </a:lnTo>
                  <a:lnTo>
                    <a:pt x="336962" y="1426986"/>
                  </a:lnTo>
                  <a:lnTo>
                    <a:pt x="332987" y="1433103"/>
                  </a:lnTo>
                  <a:lnTo>
                    <a:pt x="333340" y="1440769"/>
                  </a:lnTo>
                  <a:lnTo>
                    <a:pt x="336942" y="1449829"/>
                  </a:lnTo>
                  <a:lnTo>
                    <a:pt x="342579" y="1457990"/>
                  </a:lnTo>
                  <a:lnTo>
                    <a:pt x="349034" y="1462955"/>
                  </a:lnTo>
                  <a:lnTo>
                    <a:pt x="363794" y="1465643"/>
                  </a:lnTo>
                  <a:lnTo>
                    <a:pt x="375107" y="1461188"/>
                  </a:lnTo>
                  <a:lnTo>
                    <a:pt x="382267" y="1451058"/>
                  </a:lnTo>
                  <a:lnTo>
                    <a:pt x="384566" y="1436718"/>
                  </a:lnTo>
                  <a:lnTo>
                    <a:pt x="381969" y="1430384"/>
                  </a:lnTo>
                  <a:lnTo>
                    <a:pt x="375879" y="1424178"/>
                  </a:lnTo>
                  <a:lnTo>
                    <a:pt x="368241" y="1417973"/>
                  </a:lnTo>
                  <a:lnTo>
                    <a:pt x="361193" y="1411804"/>
                  </a:lnTo>
                  <a:close/>
                </a:path>
                <a:path w="5288280" h="8138159">
                  <a:moveTo>
                    <a:pt x="388076" y="1619021"/>
                  </a:moveTo>
                  <a:lnTo>
                    <a:pt x="381964" y="1621594"/>
                  </a:lnTo>
                  <a:lnTo>
                    <a:pt x="375874" y="1627650"/>
                  </a:lnTo>
                  <a:lnTo>
                    <a:pt x="369698" y="1635377"/>
                  </a:lnTo>
                  <a:lnTo>
                    <a:pt x="363743" y="1642467"/>
                  </a:lnTo>
                  <a:lnTo>
                    <a:pt x="368579" y="1650565"/>
                  </a:lnTo>
                  <a:lnTo>
                    <a:pt x="373330" y="1659128"/>
                  </a:lnTo>
                  <a:lnTo>
                    <a:pt x="378422" y="1666217"/>
                  </a:lnTo>
                  <a:lnTo>
                    <a:pt x="384283" y="1669892"/>
                  </a:lnTo>
                  <a:lnTo>
                    <a:pt x="392252" y="1669540"/>
                  </a:lnTo>
                  <a:lnTo>
                    <a:pt x="401414" y="1666128"/>
                  </a:lnTo>
                  <a:lnTo>
                    <a:pt x="409534" y="1660749"/>
                  </a:lnTo>
                  <a:lnTo>
                    <a:pt x="414375" y="1654496"/>
                  </a:lnTo>
                  <a:lnTo>
                    <a:pt x="416703" y="1639953"/>
                  </a:lnTo>
                  <a:lnTo>
                    <a:pt x="412117" y="1628722"/>
                  </a:lnTo>
                  <a:lnTo>
                    <a:pt x="402084" y="1621510"/>
                  </a:lnTo>
                  <a:lnTo>
                    <a:pt x="388076" y="1619021"/>
                  </a:lnTo>
                  <a:close/>
                </a:path>
                <a:path w="5288280" h="8138159">
                  <a:moveTo>
                    <a:pt x="1045004" y="5764290"/>
                  </a:moveTo>
                  <a:lnTo>
                    <a:pt x="1029447" y="5766959"/>
                  </a:lnTo>
                  <a:lnTo>
                    <a:pt x="1023818" y="5771625"/>
                  </a:lnTo>
                  <a:lnTo>
                    <a:pt x="1019437" y="5779243"/>
                  </a:lnTo>
                  <a:lnTo>
                    <a:pt x="1015662" y="5788012"/>
                  </a:lnTo>
                  <a:lnTo>
                    <a:pt x="1011849" y="5796132"/>
                  </a:lnTo>
                  <a:lnTo>
                    <a:pt x="1017377" y="5811567"/>
                  </a:lnTo>
                  <a:lnTo>
                    <a:pt x="1026275" y="5821731"/>
                  </a:lnTo>
                  <a:lnTo>
                    <a:pt x="1038387" y="5825716"/>
                  </a:lnTo>
                  <a:lnTo>
                    <a:pt x="1053558" y="5822612"/>
                  </a:lnTo>
                  <a:lnTo>
                    <a:pt x="1060196" y="5817799"/>
                  </a:lnTo>
                  <a:lnTo>
                    <a:pt x="1066123" y="5810094"/>
                  </a:lnTo>
                  <a:lnTo>
                    <a:pt x="1070155" y="5801384"/>
                  </a:lnTo>
                  <a:lnTo>
                    <a:pt x="1071105" y="5793550"/>
                  </a:lnTo>
                  <a:lnTo>
                    <a:pt x="1066411" y="5779057"/>
                  </a:lnTo>
                  <a:lnTo>
                    <a:pt x="1057518" y="5768813"/>
                  </a:lnTo>
                  <a:lnTo>
                    <a:pt x="1045004" y="5764290"/>
                  </a:lnTo>
                  <a:close/>
                </a:path>
                <a:path w="5288280" h="8138159">
                  <a:moveTo>
                    <a:pt x="1311706" y="7444284"/>
                  </a:moveTo>
                  <a:lnTo>
                    <a:pt x="1309267" y="7445148"/>
                  </a:lnTo>
                  <a:lnTo>
                    <a:pt x="1301711" y="7448424"/>
                  </a:lnTo>
                  <a:lnTo>
                    <a:pt x="1294404" y="7452426"/>
                  </a:lnTo>
                  <a:lnTo>
                    <a:pt x="1280017" y="7461101"/>
                  </a:lnTo>
                  <a:lnTo>
                    <a:pt x="1284315" y="7465523"/>
                  </a:lnTo>
                  <a:lnTo>
                    <a:pt x="1290263" y="7474335"/>
                  </a:lnTo>
                  <a:lnTo>
                    <a:pt x="1292602" y="7473486"/>
                  </a:lnTo>
                  <a:lnTo>
                    <a:pt x="1300195" y="7470125"/>
                  </a:lnTo>
                  <a:lnTo>
                    <a:pt x="1307543" y="7466076"/>
                  </a:lnTo>
                  <a:lnTo>
                    <a:pt x="1321998" y="7457373"/>
                  </a:lnTo>
                  <a:lnTo>
                    <a:pt x="1317677" y="7453023"/>
                  </a:lnTo>
                  <a:lnTo>
                    <a:pt x="1311706" y="7444284"/>
                  </a:lnTo>
                  <a:close/>
                </a:path>
                <a:path w="5288280" h="8138159">
                  <a:moveTo>
                    <a:pt x="1199227" y="6812509"/>
                  </a:moveTo>
                  <a:lnTo>
                    <a:pt x="1193567" y="6815388"/>
                  </a:lnTo>
                  <a:lnTo>
                    <a:pt x="1188198" y="6821665"/>
                  </a:lnTo>
                  <a:lnTo>
                    <a:pt x="1182949" y="6829402"/>
                  </a:lnTo>
                  <a:lnTo>
                    <a:pt x="1177648" y="6836660"/>
                  </a:lnTo>
                  <a:lnTo>
                    <a:pt x="1182811" y="6844263"/>
                  </a:lnTo>
                  <a:lnTo>
                    <a:pt x="1187909" y="6852255"/>
                  </a:lnTo>
                  <a:lnTo>
                    <a:pt x="1193220" y="6858773"/>
                  </a:lnTo>
                  <a:lnTo>
                    <a:pt x="1199021" y="6861957"/>
                  </a:lnTo>
                  <a:lnTo>
                    <a:pt x="1206932" y="6861086"/>
                  </a:lnTo>
                  <a:lnTo>
                    <a:pt x="1215761" y="6857311"/>
                  </a:lnTo>
                  <a:lnTo>
                    <a:pt x="1223378" y="6851758"/>
                  </a:lnTo>
                  <a:lnTo>
                    <a:pt x="1227651" y="6845550"/>
                  </a:lnTo>
                  <a:lnTo>
                    <a:pt x="1228941" y="6831014"/>
                  </a:lnTo>
                  <a:lnTo>
                    <a:pt x="1223726" y="6820262"/>
                  </a:lnTo>
                  <a:lnTo>
                    <a:pt x="1213367" y="6813894"/>
                  </a:lnTo>
                  <a:lnTo>
                    <a:pt x="1199227" y="6812509"/>
                  </a:lnTo>
                  <a:close/>
                </a:path>
                <a:path w="5288280" h="8138159">
                  <a:moveTo>
                    <a:pt x="454276" y="2045951"/>
                  </a:moveTo>
                  <a:lnTo>
                    <a:pt x="445754" y="2049155"/>
                  </a:lnTo>
                  <a:lnTo>
                    <a:pt x="439477" y="2056075"/>
                  </a:lnTo>
                  <a:lnTo>
                    <a:pt x="435521" y="2066472"/>
                  </a:lnTo>
                  <a:lnTo>
                    <a:pt x="440481" y="2070515"/>
                  </a:lnTo>
                  <a:lnTo>
                    <a:pt x="444924" y="2077393"/>
                  </a:lnTo>
                  <a:lnTo>
                    <a:pt x="450568" y="2078574"/>
                  </a:lnTo>
                  <a:lnTo>
                    <a:pt x="461467" y="2079339"/>
                  </a:lnTo>
                  <a:lnTo>
                    <a:pt x="470184" y="2076185"/>
                  </a:lnTo>
                  <a:lnTo>
                    <a:pt x="476278" y="2069310"/>
                  </a:lnTo>
                  <a:lnTo>
                    <a:pt x="479305" y="2058914"/>
                  </a:lnTo>
                  <a:lnTo>
                    <a:pt x="479749" y="2055400"/>
                  </a:lnTo>
                  <a:lnTo>
                    <a:pt x="470658" y="2048218"/>
                  </a:lnTo>
                  <a:lnTo>
                    <a:pt x="464962" y="2046701"/>
                  </a:lnTo>
                  <a:lnTo>
                    <a:pt x="454276" y="2045951"/>
                  </a:lnTo>
                  <a:close/>
                </a:path>
                <a:path w="5288280" h="8138159">
                  <a:moveTo>
                    <a:pt x="1150802" y="6398201"/>
                  </a:moveTo>
                  <a:lnTo>
                    <a:pt x="1148150" y="6399237"/>
                  </a:lnTo>
                  <a:lnTo>
                    <a:pt x="1140135" y="6402976"/>
                  </a:lnTo>
                  <a:lnTo>
                    <a:pt x="1132429" y="6407476"/>
                  </a:lnTo>
                  <a:lnTo>
                    <a:pt x="1117326" y="6417193"/>
                  </a:lnTo>
                  <a:lnTo>
                    <a:pt x="1122176" y="6421632"/>
                  </a:lnTo>
                  <a:lnTo>
                    <a:pt x="1126336" y="6428452"/>
                  </a:lnTo>
                  <a:lnTo>
                    <a:pt x="1131975" y="6430047"/>
                  </a:lnTo>
                  <a:lnTo>
                    <a:pt x="1142798" y="6431346"/>
                  </a:lnTo>
                  <a:lnTo>
                    <a:pt x="1151608" y="6428576"/>
                  </a:lnTo>
                  <a:lnTo>
                    <a:pt x="1157968" y="6421969"/>
                  </a:lnTo>
                  <a:lnTo>
                    <a:pt x="1161442" y="6411753"/>
                  </a:lnTo>
                  <a:lnTo>
                    <a:pt x="1162043" y="6408146"/>
                  </a:lnTo>
                  <a:lnTo>
                    <a:pt x="1150802" y="6398201"/>
                  </a:lnTo>
                  <a:close/>
                </a:path>
                <a:path w="5288280" h="8138159">
                  <a:moveTo>
                    <a:pt x="1164515" y="6607492"/>
                  </a:moveTo>
                  <a:lnTo>
                    <a:pt x="1154100" y="6613613"/>
                  </a:lnTo>
                  <a:lnTo>
                    <a:pt x="1148714" y="6624548"/>
                  </a:lnTo>
                  <a:lnTo>
                    <a:pt x="1149138" y="6639202"/>
                  </a:lnTo>
                  <a:lnTo>
                    <a:pt x="1152701" y="6644632"/>
                  </a:lnTo>
                  <a:lnTo>
                    <a:pt x="1159515" y="6649325"/>
                  </a:lnTo>
                  <a:lnTo>
                    <a:pt x="1167721" y="6653710"/>
                  </a:lnTo>
                  <a:lnTo>
                    <a:pt x="1175464" y="6658212"/>
                  </a:lnTo>
                  <a:lnTo>
                    <a:pt x="1182175" y="6652345"/>
                  </a:lnTo>
                  <a:lnTo>
                    <a:pt x="1189289" y="6646479"/>
                  </a:lnTo>
                  <a:lnTo>
                    <a:pt x="1194973" y="6640566"/>
                  </a:lnTo>
                  <a:lnTo>
                    <a:pt x="1197395" y="6634558"/>
                  </a:lnTo>
                  <a:lnTo>
                    <a:pt x="1195782" y="6626587"/>
                  </a:lnTo>
                  <a:lnTo>
                    <a:pt x="1191383" y="6618008"/>
                  </a:lnTo>
                  <a:lnTo>
                    <a:pt x="1185436" y="6610885"/>
                  </a:lnTo>
                  <a:lnTo>
                    <a:pt x="1179179" y="6607285"/>
                  </a:lnTo>
                  <a:lnTo>
                    <a:pt x="1164515" y="6607492"/>
                  </a:lnTo>
                  <a:close/>
                </a:path>
                <a:path w="5288280" h="8138159">
                  <a:moveTo>
                    <a:pt x="1233089" y="7013672"/>
                  </a:moveTo>
                  <a:lnTo>
                    <a:pt x="1227117" y="7016660"/>
                  </a:lnTo>
                  <a:lnTo>
                    <a:pt x="1221462" y="7023172"/>
                  </a:lnTo>
                  <a:lnTo>
                    <a:pt x="1215937" y="7031206"/>
                  </a:lnTo>
                  <a:lnTo>
                    <a:pt x="1210353" y="7038762"/>
                  </a:lnTo>
                  <a:lnTo>
                    <a:pt x="1215716" y="7046520"/>
                  </a:lnTo>
                  <a:lnTo>
                    <a:pt x="1221014" y="7054694"/>
                  </a:lnTo>
                  <a:lnTo>
                    <a:pt x="1226530" y="7061376"/>
                  </a:lnTo>
                  <a:lnTo>
                    <a:pt x="1232541" y="7064654"/>
                  </a:lnTo>
                  <a:lnTo>
                    <a:pt x="1240792" y="7063808"/>
                  </a:lnTo>
                  <a:lnTo>
                    <a:pt x="1249991" y="7059997"/>
                  </a:lnTo>
                  <a:lnTo>
                    <a:pt x="1257906" y="7054360"/>
                  </a:lnTo>
                  <a:lnTo>
                    <a:pt x="1262304" y="7048035"/>
                  </a:lnTo>
                  <a:lnTo>
                    <a:pt x="1263577" y="7033136"/>
                  </a:lnTo>
                  <a:lnTo>
                    <a:pt x="1258280" y="7021923"/>
                  </a:lnTo>
                  <a:lnTo>
                    <a:pt x="1247692" y="7015176"/>
                  </a:lnTo>
                  <a:lnTo>
                    <a:pt x="1233089" y="7013672"/>
                  </a:lnTo>
                  <a:close/>
                </a:path>
                <a:path w="5288280" h="8138159">
                  <a:moveTo>
                    <a:pt x="928286" y="4416183"/>
                  </a:moveTo>
                  <a:lnTo>
                    <a:pt x="924295" y="4420942"/>
                  </a:lnTo>
                  <a:lnTo>
                    <a:pt x="920391" y="4426031"/>
                  </a:lnTo>
                  <a:lnTo>
                    <a:pt x="916420" y="4431131"/>
                  </a:lnTo>
                  <a:lnTo>
                    <a:pt x="921153" y="4438195"/>
                  </a:lnTo>
                  <a:lnTo>
                    <a:pt x="925895" y="4445355"/>
                  </a:lnTo>
                  <a:lnTo>
                    <a:pt x="935409" y="4459832"/>
                  </a:lnTo>
                  <a:lnTo>
                    <a:pt x="939400" y="4455074"/>
                  </a:lnTo>
                  <a:lnTo>
                    <a:pt x="947669" y="4448266"/>
                  </a:lnTo>
                  <a:lnTo>
                    <a:pt x="946491" y="4445352"/>
                  </a:lnTo>
                  <a:lnTo>
                    <a:pt x="942684" y="4437798"/>
                  </a:lnTo>
                  <a:lnTo>
                    <a:pt x="938122" y="4430523"/>
                  </a:lnTo>
                  <a:lnTo>
                    <a:pt x="933194" y="4423371"/>
                  </a:lnTo>
                  <a:lnTo>
                    <a:pt x="928286" y="4416183"/>
                  </a:lnTo>
                  <a:close/>
                </a:path>
                <a:path w="5288280" h="8138159">
                  <a:moveTo>
                    <a:pt x="437209" y="1844441"/>
                  </a:moveTo>
                  <a:lnTo>
                    <a:pt x="434601" y="1845539"/>
                  </a:lnTo>
                  <a:lnTo>
                    <a:pt x="426384" y="1849212"/>
                  </a:lnTo>
                  <a:lnTo>
                    <a:pt x="418470" y="1853709"/>
                  </a:lnTo>
                  <a:lnTo>
                    <a:pt x="402968" y="1863588"/>
                  </a:lnTo>
                  <a:lnTo>
                    <a:pt x="407765" y="1868345"/>
                  </a:lnTo>
                  <a:lnTo>
                    <a:pt x="411840" y="1875282"/>
                  </a:lnTo>
                  <a:lnTo>
                    <a:pt x="417469" y="1876809"/>
                  </a:lnTo>
                  <a:lnTo>
                    <a:pt x="428383" y="1878228"/>
                  </a:lnTo>
                  <a:lnTo>
                    <a:pt x="437395" y="1875490"/>
                  </a:lnTo>
                  <a:lnTo>
                    <a:pt x="444047" y="1868862"/>
                  </a:lnTo>
                  <a:lnTo>
                    <a:pt x="447877" y="1858608"/>
                  </a:lnTo>
                  <a:lnTo>
                    <a:pt x="448536" y="1854717"/>
                  </a:lnTo>
                  <a:lnTo>
                    <a:pt x="437209" y="1844441"/>
                  </a:lnTo>
                  <a:close/>
                </a:path>
                <a:path w="5288280" h="8138159">
                  <a:moveTo>
                    <a:pt x="1105267" y="6195599"/>
                  </a:moveTo>
                  <a:lnTo>
                    <a:pt x="1096747" y="6198816"/>
                  </a:lnTo>
                  <a:lnTo>
                    <a:pt x="1090454" y="6205693"/>
                  </a:lnTo>
                  <a:lnTo>
                    <a:pt x="1086470" y="6215937"/>
                  </a:lnTo>
                  <a:lnTo>
                    <a:pt x="1091428" y="6220187"/>
                  </a:lnTo>
                  <a:lnTo>
                    <a:pt x="1095834" y="6226831"/>
                  </a:lnTo>
                  <a:lnTo>
                    <a:pt x="1101509" y="6228213"/>
                  </a:lnTo>
                  <a:lnTo>
                    <a:pt x="1112420" y="6229016"/>
                  </a:lnTo>
                  <a:lnTo>
                    <a:pt x="1121152" y="6225854"/>
                  </a:lnTo>
                  <a:lnTo>
                    <a:pt x="1127266" y="6218971"/>
                  </a:lnTo>
                  <a:lnTo>
                    <a:pt x="1130324" y="6208609"/>
                  </a:lnTo>
                  <a:lnTo>
                    <a:pt x="1130742" y="6204928"/>
                  </a:lnTo>
                  <a:lnTo>
                    <a:pt x="1121645" y="6197712"/>
                  </a:lnTo>
                  <a:lnTo>
                    <a:pt x="1115937" y="6196335"/>
                  </a:lnTo>
                  <a:lnTo>
                    <a:pt x="1105267" y="6195599"/>
                  </a:lnTo>
                  <a:close/>
                </a:path>
                <a:path w="5288280" h="8138159">
                  <a:moveTo>
                    <a:pt x="492337" y="2250053"/>
                  </a:moveTo>
                  <a:lnTo>
                    <a:pt x="490011" y="2250762"/>
                  </a:lnTo>
                  <a:lnTo>
                    <a:pt x="482926" y="2254144"/>
                  </a:lnTo>
                  <a:lnTo>
                    <a:pt x="476107" y="2258195"/>
                  </a:lnTo>
                  <a:lnTo>
                    <a:pt x="462742" y="2267093"/>
                  </a:lnTo>
                  <a:lnTo>
                    <a:pt x="466898" y="2271262"/>
                  </a:lnTo>
                  <a:lnTo>
                    <a:pt x="472931" y="2279958"/>
                  </a:lnTo>
                  <a:lnTo>
                    <a:pt x="474922" y="2279301"/>
                  </a:lnTo>
                  <a:lnTo>
                    <a:pt x="482096" y="2275705"/>
                  </a:lnTo>
                  <a:lnTo>
                    <a:pt x="489014" y="2271537"/>
                  </a:lnTo>
                  <a:lnTo>
                    <a:pt x="502606" y="2262560"/>
                  </a:lnTo>
                  <a:lnTo>
                    <a:pt x="498317" y="2258412"/>
                  </a:lnTo>
                  <a:lnTo>
                    <a:pt x="492337" y="2250053"/>
                  </a:lnTo>
                  <a:close/>
                </a:path>
                <a:path w="5288280" h="8138159">
                  <a:moveTo>
                    <a:pt x="886593" y="4751241"/>
                  </a:moveTo>
                  <a:lnTo>
                    <a:pt x="884267" y="4751950"/>
                  </a:lnTo>
                  <a:lnTo>
                    <a:pt x="876813" y="4755180"/>
                  </a:lnTo>
                  <a:lnTo>
                    <a:pt x="869617" y="4759113"/>
                  </a:lnTo>
                  <a:lnTo>
                    <a:pt x="862546" y="4763348"/>
                  </a:lnTo>
                  <a:lnTo>
                    <a:pt x="855466" y="4767488"/>
                  </a:lnTo>
                  <a:lnTo>
                    <a:pt x="859660" y="4772340"/>
                  </a:lnTo>
                  <a:lnTo>
                    <a:pt x="865425" y="4781077"/>
                  </a:lnTo>
                  <a:lnTo>
                    <a:pt x="867550" y="4780400"/>
                  </a:lnTo>
                  <a:lnTo>
                    <a:pt x="875039" y="4776965"/>
                  </a:lnTo>
                  <a:lnTo>
                    <a:pt x="882275" y="4772924"/>
                  </a:lnTo>
                  <a:lnTo>
                    <a:pt x="889403" y="4768642"/>
                  </a:lnTo>
                  <a:lnTo>
                    <a:pt x="896566" y="4764483"/>
                  </a:lnTo>
                  <a:lnTo>
                    <a:pt x="892391" y="4759973"/>
                  </a:lnTo>
                  <a:lnTo>
                    <a:pt x="886593" y="4751241"/>
                  </a:lnTo>
                  <a:close/>
                </a:path>
                <a:path w="5288280" h="8138159">
                  <a:moveTo>
                    <a:pt x="848708" y="4536705"/>
                  </a:moveTo>
                  <a:lnTo>
                    <a:pt x="838683" y="4539747"/>
                  </a:lnTo>
                  <a:lnTo>
                    <a:pt x="834013" y="4545645"/>
                  </a:lnTo>
                  <a:lnTo>
                    <a:pt x="825562" y="4552825"/>
                  </a:lnTo>
                  <a:lnTo>
                    <a:pt x="826793" y="4556075"/>
                  </a:lnTo>
                  <a:lnTo>
                    <a:pt x="832401" y="4565435"/>
                  </a:lnTo>
                  <a:lnTo>
                    <a:pt x="840068" y="4570565"/>
                  </a:lnTo>
                  <a:lnTo>
                    <a:pt x="849323" y="4571378"/>
                  </a:lnTo>
                  <a:lnTo>
                    <a:pt x="859697" y="4567786"/>
                  </a:lnTo>
                  <a:lnTo>
                    <a:pt x="864875" y="4564908"/>
                  </a:lnTo>
                  <a:lnTo>
                    <a:pt x="871784" y="4555559"/>
                  </a:lnTo>
                  <a:lnTo>
                    <a:pt x="870519" y="4552314"/>
                  </a:lnTo>
                  <a:lnTo>
                    <a:pt x="865073" y="4542822"/>
                  </a:lnTo>
                  <a:lnTo>
                    <a:pt x="857654" y="4537674"/>
                  </a:lnTo>
                  <a:lnTo>
                    <a:pt x="848708" y="4536705"/>
                  </a:lnTo>
                  <a:close/>
                </a:path>
                <a:path w="5288280" h="8138159">
                  <a:moveTo>
                    <a:pt x="909863" y="4949668"/>
                  </a:moveTo>
                  <a:lnTo>
                    <a:pt x="901325" y="4952887"/>
                  </a:lnTo>
                  <a:lnTo>
                    <a:pt x="895007" y="4959755"/>
                  </a:lnTo>
                  <a:lnTo>
                    <a:pt x="890984" y="4970010"/>
                  </a:lnTo>
                  <a:lnTo>
                    <a:pt x="895947" y="4974294"/>
                  </a:lnTo>
                  <a:lnTo>
                    <a:pt x="900353" y="4980937"/>
                  </a:lnTo>
                  <a:lnTo>
                    <a:pt x="906090" y="4982275"/>
                  </a:lnTo>
                  <a:lnTo>
                    <a:pt x="917012" y="4983115"/>
                  </a:lnTo>
                  <a:lnTo>
                    <a:pt x="925758" y="4979964"/>
                  </a:lnTo>
                  <a:lnTo>
                    <a:pt x="931881" y="4973067"/>
                  </a:lnTo>
                  <a:lnTo>
                    <a:pt x="934938" y="4962666"/>
                  </a:lnTo>
                  <a:lnTo>
                    <a:pt x="935356" y="4958985"/>
                  </a:lnTo>
                  <a:lnTo>
                    <a:pt x="926260" y="4951769"/>
                  </a:lnTo>
                  <a:lnTo>
                    <a:pt x="920546" y="4950358"/>
                  </a:lnTo>
                  <a:lnTo>
                    <a:pt x="909863" y="4949668"/>
                  </a:lnTo>
                  <a:close/>
                </a:path>
                <a:path w="5288280" h="8138159">
                  <a:moveTo>
                    <a:pt x="743516" y="3909354"/>
                  </a:moveTo>
                  <a:lnTo>
                    <a:pt x="737837" y="3912172"/>
                  </a:lnTo>
                  <a:lnTo>
                    <a:pt x="732492" y="3918488"/>
                  </a:lnTo>
                  <a:lnTo>
                    <a:pt x="727290" y="3926331"/>
                  </a:lnTo>
                  <a:lnTo>
                    <a:pt x="722041" y="3933729"/>
                  </a:lnTo>
                  <a:lnTo>
                    <a:pt x="727205" y="3941254"/>
                  </a:lnTo>
                  <a:lnTo>
                    <a:pt x="732317" y="3949206"/>
                  </a:lnTo>
                  <a:lnTo>
                    <a:pt x="737610" y="3955644"/>
                  </a:lnTo>
                  <a:lnTo>
                    <a:pt x="743317" y="3958628"/>
                  </a:lnTo>
                  <a:lnTo>
                    <a:pt x="751317" y="3957766"/>
                  </a:lnTo>
                  <a:lnTo>
                    <a:pt x="760169" y="3953961"/>
                  </a:lnTo>
                  <a:lnTo>
                    <a:pt x="767772" y="3948351"/>
                  </a:lnTo>
                  <a:lnTo>
                    <a:pt x="772026" y="3942072"/>
                  </a:lnTo>
                  <a:lnTo>
                    <a:pt x="773266" y="3927689"/>
                  </a:lnTo>
                  <a:lnTo>
                    <a:pt x="768028" y="3917001"/>
                  </a:lnTo>
                  <a:lnTo>
                    <a:pt x="757662" y="3910670"/>
                  </a:lnTo>
                  <a:lnTo>
                    <a:pt x="743516" y="3909354"/>
                  </a:lnTo>
                  <a:close/>
                </a:path>
                <a:path w="5288280" h="8138159">
                  <a:moveTo>
                    <a:pt x="782132" y="4108876"/>
                  </a:moveTo>
                  <a:lnTo>
                    <a:pt x="775597" y="4110585"/>
                  </a:lnTo>
                  <a:lnTo>
                    <a:pt x="768618" y="4115947"/>
                  </a:lnTo>
                  <a:lnTo>
                    <a:pt x="761439" y="4122825"/>
                  </a:lnTo>
                  <a:lnTo>
                    <a:pt x="754305" y="4129083"/>
                  </a:lnTo>
                  <a:lnTo>
                    <a:pt x="758419" y="4137611"/>
                  </a:lnTo>
                  <a:lnTo>
                    <a:pt x="762402" y="4146451"/>
                  </a:lnTo>
                  <a:lnTo>
                    <a:pt x="766901" y="4153982"/>
                  </a:lnTo>
                  <a:lnTo>
                    <a:pt x="772562" y="4158588"/>
                  </a:lnTo>
                  <a:lnTo>
                    <a:pt x="780006" y="4159357"/>
                  </a:lnTo>
                  <a:lnTo>
                    <a:pt x="789177" y="4157272"/>
                  </a:lnTo>
                  <a:lnTo>
                    <a:pt x="797710" y="4153093"/>
                  </a:lnTo>
                  <a:lnTo>
                    <a:pt x="803240" y="4147576"/>
                  </a:lnTo>
                  <a:lnTo>
                    <a:pt x="807699" y="4133436"/>
                  </a:lnTo>
                  <a:lnTo>
                    <a:pt x="804689" y="4121694"/>
                  </a:lnTo>
                  <a:lnTo>
                    <a:pt x="795677" y="4113219"/>
                  </a:lnTo>
                  <a:lnTo>
                    <a:pt x="782132" y="4108876"/>
                  </a:lnTo>
                  <a:close/>
                </a:path>
                <a:path w="5288280" h="8138159">
                  <a:moveTo>
                    <a:pt x="800511" y="4341533"/>
                  </a:moveTo>
                  <a:lnTo>
                    <a:pt x="796910" y="4351395"/>
                  </a:lnTo>
                  <a:lnTo>
                    <a:pt x="793742" y="4356369"/>
                  </a:lnTo>
                  <a:lnTo>
                    <a:pt x="798400" y="4360459"/>
                  </a:lnTo>
                  <a:lnTo>
                    <a:pt x="804916" y="4368734"/>
                  </a:lnTo>
                  <a:lnTo>
                    <a:pt x="807391" y="4367657"/>
                  </a:lnTo>
                  <a:lnTo>
                    <a:pt x="814606" y="4363943"/>
                  </a:lnTo>
                  <a:lnTo>
                    <a:pt x="821511" y="4359502"/>
                  </a:lnTo>
                  <a:lnTo>
                    <a:pt x="835018" y="4349893"/>
                  </a:lnTo>
                  <a:lnTo>
                    <a:pt x="819143" y="4345066"/>
                  </a:lnTo>
                  <a:lnTo>
                    <a:pt x="811178" y="4343077"/>
                  </a:lnTo>
                  <a:lnTo>
                    <a:pt x="803129" y="4341810"/>
                  </a:lnTo>
                  <a:lnTo>
                    <a:pt x="800511" y="4341533"/>
                  </a:lnTo>
                  <a:close/>
                </a:path>
                <a:path w="5288280" h="8138159">
                  <a:moveTo>
                    <a:pt x="521958" y="2452068"/>
                  </a:moveTo>
                  <a:lnTo>
                    <a:pt x="508493" y="2455854"/>
                  </a:lnTo>
                  <a:lnTo>
                    <a:pt x="502933" y="2461305"/>
                  </a:lnTo>
                  <a:lnTo>
                    <a:pt x="498462" y="2469781"/>
                  </a:lnTo>
                  <a:lnTo>
                    <a:pt x="495919" y="2479182"/>
                  </a:lnTo>
                  <a:lnTo>
                    <a:pt x="496142" y="2487406"/>
                  </a:lnTo>
                  <a:lnTo>
                    <a:pt x="502323" y="2500168"/>
                  </a:lnTo>
                  <a:lnTo>
                    <a:pt x="512054" y="2508498"/>
                  </a:lnTo>
                  <a:lnTo>
                    <a:pt x="524392" y="2511254"/>
                  </a:lnTo>
                  <a:lnTo>
                    <a:pt x="538396" y="2507292"/>
                  </a:lnTo>
                  <a:lnTo>
                    <a:pt x="543250" y="2501995"/>
                  </a:lnTo>
                  <a:lnTo>
                    <a:pt x="546510" y="2493752"/>
                  </a:lnTo>
                  <a:lnTo>
                    <a:pt x="549071" y="2484262"/>
                  </a:lnTo>
                  <a:lnTo>
                    <a:pt x="551833" y="2475225"/>
                  </a:lnTo>
                  <a:lnTo>
                    <a:pt x="544106" y="2462421"/>
                  </a:lnTo>
                  <a:lnTo>
                    <a:pt x="533989" y="2454479"/>
                  </a:lnTo>
                  <a:lnTo>
                    <a:pt x="521958" y="2452068"/>
                  </a:lnTo>
                  <a:close/>
                </a:path>
                <a:path w="5288280" h="8138159">
                  <a:moveTo>
                    <a:pt x="974005" y="5362843"/>
                  </a:moveTo>
                  <a:lnTo>
                    <a:pt x="967738" y="5364644"/>
                  </a:lnTo>
                  <a:lnTo>
                    <a:pt x="961172" y="5369850"/>
                  </a:lnTo>
                  <a:lnTo>
                    <a:pt x="954482" y="5376521"/>
                  </a:lnTo>
                  <a:lnTo>
                    <a:pt x="947842" y="5382719"/>
                  </a:lnTo>
                  <a:lnTo>
                    <a:pt x="952027" y="5390980"/>
                  </a:lnTo>
                  <a:lnTo>
                    <a:pt x="956081" y="5399536"/>
                  </a:lnTo>
                  <a:lnTo>
                    <a:pt x="960648" y="5406894"/>
                  </a:lnTo>
                  <a:lnTo>
                    <a:pt x="966374" y="5411562"/>
                  </a:lnTo>
                  <a:lnTo>
                    <a:pt x="973404" y="5412098"/>
                  </a:lnTo>
                  <a:lnTo>
                    <a:pt x="982203" y="5409672"/>
                  </a:lnTo>
                  <a:lnTo>
                    <a:pt x="990415" y="5405233"/>
                  </a:lnTo>
                  <a:lnTo>
                    <a:pt x="995687" y="5399731"/>
                  </a:lnTo>
                  <a:lnTo>
                    <a:pt x="999644" y="5385706"/>
                  </a:lnTo>
                  <a:lnTo>
                    <a:pt x="996455" y="5374378"/>
                  </a:lnTo>
                  <a:lnTo>
                    <a:pt x="987461" y="5366504"/>
                  </a:lnTo>
                  <a:lnTo>
                    <a:pt x="974005" y="5362843"/>
                  </a:lnTo>
                  <a:close/>
                </a:path>
                <a:path w="5288280" h="8138159">
                  <a:moveTo>
                    <a:pt x="1009699" y="5562548"/>
                  </a:moveTo>
                  <a:lnTo>
                    <a:pt x="1003037" y="5564388"/>
                  </a:lnTo>
                  <a:lnTo>
                    <a:pt x="996039" y="5569788"/>
                  </a:lnTo>
                  <a:lnTo>
                    <a:pt x="988894" y="5576708"/>
                  </a:lnTo>
                  <a:lnTo>
                    <a:pt x="981790" y="5583112"/>
                  </a:lnTo>
                  <a:lnTo>
                    <a:pt x="986093" y="5591656"/>
                  </a:lnTo>
                  <a:lnTo>
                    <a:pt x="990272" y="5600497"/>
                  </a:lnTo>
                  <a:lnTo>
                    <a:pt x="994983" y="5608092"/>
                  </a:lnTo>
                  <a:lnTo>
                    <a:pt x="1000881" y="5612899"/>
                  </a:lnTo>
                  <a:lnTo>
                    <a:pt x="1008228" y="5613545"/>
                  </a:lnTo>
                  <a:lnTo>
                    <a:pt x="1017379" y="5611167"/>
                  </a:lnTo>
                  <a:lnTo>
                    <a:pt x="1025920" y="5606709"/>
                  </a:lnTo>
                  <a:lnTo>
                    <a:pt x="1031438" y="5601114"/>
                  </a:lnTo>
                  <a:lnTo>
                    <a:pt x="1035688" y="5586726"/>
                  </a:lnTo>
                  <a:lnTo>
                    <a:pt x="1032614" y="5574918"/>
                  </a:lnTo>
                  <a:lnTo>
                    <a:pt x="1023516" y="5566566"/>
                  </a:lnTo>
                  <a:lnTo>
                    <a:pt x="1009699" y="5562548"/>
                  </a:lnTo>
                  <a:close/>
                </a:path>
                <a:path w="5288280" h="8138159">
                  <a:moveTo>
                    <a:pt x="648727" y="3291627"/>
                  </a:moveTo>
                  <a:lnTo>
                    <a:pt x="639996" y="3294864"/>
                  </a:lnTo>
                  <a:lnTo>
                    <a:pt x="633899" y="3301756"/>
                  </a:lnTo>
                  <a:lnTo>
                    <a:pt x="630877" y="3312006"/>
                  </a:lnTo>
                  <a:lnTo>
                    <a:pt x="630486" y="3315856"/>
                  </a:lnTo>
                  <a:lnTo>
                    <a:pt x="640179" y="3320533"/>
                  </a:lnTo>
                  <a:lnTo>
                    <a:pt x="645258" y="3324902"/>
                  </a:lnTo>
                  <a:lnTo>
                    <a:pt x="674569" y="3301019"/>
                  </a:lnTo>
                  <a:lnTo>
                    <a:pt x="665392" y="3293506"/>
                  </a:lnTo>
                  <a:lnTo>
                    <a:pt x="659648" y="3292341"/>
                  </a:lnTo>
                  <a:lnTo>
                    <a:pt x="648727" y="3291627"/>
                  </a:lnTo>
                  <a:close/>
                </a:path>
                <a:path w="5288280" h="8138159">
                  <a:moveTo>
                    <a:pt x="678289" y="3503261"/>
                  </a:moveTo>
                  <a:lnTo>
                    <a:pt x="672600" y="3506365"/>
                  </a:lnTo>
                  <a:lnTo>
                    <a:pt x="667491" y="3512574"/>
                  </a:lnTo>
                  <a:lnTo>
                    <a:pt x="662659" y="3520096"/>
                  </a:lnTo>
                  <a:lnTo>
                    <a:pt x="657800" y="3527137"/>
                  </a:lnTo>
                  <a:lnTo>
                    <a:pt x="664488" y="3534853"/>
                  </a:lnTo>
                  <a:lnTo>
                    <a:pt x="670726" y="3542542"/>
                  </a:lnTo>
                  <a:lnTo>
                    <a:pt x="676752" y="3548522"/>
                  </a:lnTo>
                  <a:lnTo>
                    <a:pt x="682810" y="3551106"/>
                  </a:lnTo>
                  <a:lnTo>
                    <a:pt x="690722" y="3549703"/>
                  </a:lnTo>
                  <a:lnTo>
                    <a:pt x="699296" y="3545420"/>
                  </a:lnTo>
                  <a:lnTo>
                    <a:pt x="706475" y="3539548"/>
                  </a:lnTo>
                  <a:lnTo>
                    <a:pt x="710202" y="3533379"/>
                  </a:lnTo>
                  <a:lnTo>
                    <a:pt x="710186" y="3518353"/>
                  </a:lnTo>
                  <a:lnTo>
                    <a:pt x="703813" y="3508167"/>
                  </a:lnTo>
                  <a:lnTo>
                    <a:pt x="692657" y="3503057"/>
                  </a:lnTo>
                  <a:lnTo>
                    <a:pt x="678289" y="3503261"/>
                  </a:lnTo>
                  <a:close/>
                </a:path>
                <a:path w="5288280" h="8138159">
                  <a:moveTo>
                    <a:pt x="582010" y="2865123"/>
                  </a:moveTo>
                  <a:lnTo>
                    <a:pt x="576103" y="2868229"/>
                  </a:lnTo>
                  <a:lnTo>
                    <a:pt x="570502" y="2874806"/>
                  </a:lnTo>
                  <a:lnTo>
                    <a:pt x="565028" y="2882848"/>
                  </a:lnTo>
                  <a:lnTo>
                    <a:pt x="559501" y="2890349"/>
                  </a:lnTo>
                  <a:lnTo>
                    <a:pt x="564875" y="2897894"/>
                  </a:lnTo>
                  <a:lnTo>
                    <a:pt x="570210" y="2905930"/>
                  </a:lnTo>
                  <a:lnTo>
                    <a:pt x="575732" y="2912451"/>
                  </a:lnTo>
                  <a:lnTo>
                    <a:pt x="581668" y="2915453"/>
                  </a:lnTo>
                  <a:lnTo>
                    <a:pt x="590008" y="2914591"/>
                  </a:lnTo>
                  <a:lnTo>
                    <a:pt x="599242" y="2910844"/>
                  </a:lnTo>
                  <a:lnTo>
                    <a:pt x="607138" y="2905306"/>
                  </a:lnTo>
                  <a:lnTo>
                    <a:pt x="611468" y="2899069"/>
                  </a:lnTo>
                  <a:lnTo>
                    <a:pt x="612552" y="2884350"/>
                  </a:lnTo>
                  <a:lnTo>
                    <a:pt x="607140" y="2873233"/>
                  </a:lnTo>
                  <a:lnTo>
                    <a:pt x="596528" y="2866547"/>
                  </a:lnTo>
                  <a:lnTo>
                    <a:pt x="582010" y="2865123"/>
                  </a:lnTo>
                  <a:close/>
                </a:path>
                <a:path w="5288280" h="8138159">
                  <a:moveTo>
                    <a:pt x="1054565" y="5981305"/>
                  </a:moveTo>
                  <a:lnTo>
                    <a:pt x="1052211" y="5990550"/>
                  </a:lnTo>
                  <a:lnTo>
                    <a:pt x="1049482" y="6000134"/>
                  </a:lnTo>
                  <a:lnTo>
                    <a:pt x="1048042" y="6008619"/>
                  </a:lnTo>
                  <a:lnTo>
                    <a:pt x="1049554" y="6014565"/>
                  </a:lnTo>
                  <a:lnTo>
                    <a:pt x="1055856" y="6018685"/>
                  </a:lnTo>
                  <a:lnTo>
                    <a:pt x="1064500" y="6020807"/>
                  </a:lnTo>
                  <a:lnTo>
                    <a:pt x="1074182" y="6022037"/>
                  </a:lnTo>
                  <a:lnTo>
                    <a:pt x="1083598" y="6023479"/>
                  </a:lnTo>
                  <a:lnTo>
                    <a:pt x="1093010" y="6016591"/>
                  </a:lnTo>
                  <a:lnTo>
                    <a:pt x="1097485" y="6008555"/>
                  </a:lnTo>
                  <a:lnTo>
                    <a:pt x="1096514" y="6000025"/>
                  </a:lnTo>
                  <a:lnTo>
                    <a:pt x="1089589" y="5991651"/>
                  </a:lnTo>
                  <a:lnTo>
                    <a:pt x="1082066" y="5987489"/>
                  </a:lnTo>
                  <a:lnTo>
                    <a:pt x="1073211" y="5985009"/>
                  </a:lnTo>
                  <a:lnTo>
                    <a:pt x="1063789" y="5983263"/>
                  </a:lnTo>
                  <a:lnTo>
                    <a:pt x="1054565" y="5981305"/>
                  </a:lnTo>
                  <a:close/>
                </a:path>
                <a:path w="5288280" h="8138159">
                  <a:moveTo>
                    <a:pt x="1146431" y="5862815"/>
                  </a:moveTo>
                  <a:lnTo>
                    <a:pt x="1137056" y="5866700"/>
                  </a:lnTo>
                  <a:lnTo>
                    <a:pt x="1129130" y="5872309"/>
                  </a:lnTo>
                  <a:lnTo>
                    <a:pt x="1125125" y="5878361"/>
                  </a:lnTo>
                  <a:lnTo>
                    <a:pt x="1125169" y="5893036"/>
                  </a:lnTo>
                  <a:lnTo>
                    <a:pt x="1131167" y="5904376"/>
                  </a:lnTo>
                  <a:lnTo>
                    <a:pt x="1141964" y="5911631"/>
                  </a:lnTo>
                  <a:lnTo>
                    <a:pt x="1156402" y="5914053"/>
                  </a:lnTo>
                  <a:lnTo>
                    <a:pt x="1161509" y="5911369"/>
                  </a:lnTo>
                  <a:lnTo>
                    <a:pt x="1166524" y="5904945"/>
                  </a:lnTo>
                  <a:lnTo>
                    <a:pt x="1171475" y="5896962"/>
                  </a:lnTo>
                  <a:lnTo>
                    <a:pt x="1176389" y="5889601"/>
                  </a:lnTo>
                  <a:lnTo>
                    <a:pt x="1170918" y="5881006"/>
                  </a:lnTo>
                  <a:lnTo>
                    <a:pt x="1165742" y="5872255"/>
                  </a:lnTo>
                  <a:lnTo>
                    <a:pt x="1160487" y="5865259"/>
                  </a:lnTo>
                  <a:lnTo>
                    <a:pt x="1154781" y="5861931"/>
                  </a:lnTo>
                  <a:lnTo>
                    <a:pt x="1146431" y="5862815"/>
                  </a:lnTo>
                  <a:close/>
                </a:path>
                <a:path w="5288280" h="8138159">
                  <a:moveTo>
                    <a:pt x="1203815" y="6063744"/>
                  </a:moveTo>
                  <a:lnTo>
                    <a:pt x="1196208" y="6068712"/>
                  </a:lnTo>
                  <a:lnTo>
                    <a:pt x="1188242" y="6073582"/>
                  </a:lnTo>
                  <a:lnTo>
                    <a:pt x="1181607" y="6078773"/>
                  </a:lnTo>
                  <a:lnTo>
                    <a:pt x="1177994" y="6084703"/>
                  </a:lnTo>
                  <a:lnTo>
                    <a:pt x="1178064" y="6092870"/>
                  </a:lnTo>
                  <a:lnTo>
                    <a:pt x="1180876" y="6102282"/>
                  </a:lnTo>
                  <a:lnTo>
                    <a:pt x="1185455" y="6110442"/>
                  </a:lnTo>
                  <a:lnTo>
                    <a:pt x="1190825" y="6114853"/>
                  </a:lnTo>
                  <a:lnTo>
                    <a:pt x="1204739" y="6115812"/>
                  </a:lnTo>
                  <a:lnTo>
                    <a:pt x="1214886" y="6110101"/>
                  </a:lnTo>
                  <a:lnTo>
                    <a:pt x="1221243" y="6099722"/>
                  </a:lnTo>
                  <a:lnTo>
                    <a:pt x="1223788" y="6086678"/>
                  </a:lnTo>
                  <a:lnTo>
                    <a:pt x="1221807" y="6081100"/>
                  </a:lnTo>
                  <a:lnTo>
                    <a:pt x="1216591" y="6075354"/>
                  </a:lnTo>
                  <a:lnTo>
                    <a:pt x="1209981" y="6069537"/>
                  </a:lnTo>
                  <a:lnTo>
                    <a:pt x="1203815" y="6063744"/>
                  </a:lnTo>
                  <a:close/>
                </a:path>
                <a:path w="5288280" h="8138159">
                  <a:moveTo>
                    <a:pt x="994174" y="4828027"/>
                  </a:moveTo>
                  <a:lnTo>
                    <a:pt x="985857" y="4853011"/>
                  </a:lnTo>
                  <a:lnTo>
                    <a:pt x="982896" y="4861821"/>
                  </a:lnTo>
                  <a:lnTo>
                    <a:pt x="987918" y="4865166"/>
                  </a:lnTo>
                  <a:lnTo>
                    <a:pt x="993261" y="4868804"/>
                  </a:lnTo>
                  <a:lnTo>
                    <a:pt x="998550" y="4872106"/>
                  </a:lnTo>
                  <a:lnTo>
                    <a:pt x="1001418" y="4863951"/>
                  </a:lnTo>
                  <a:lnTo>
                    <a:pt x="1004323" y="4855791"/>
                  </a:lnTo>
                  <a:lnTo>
                    <a:pt x="1006845" y="4847561"/>
                  </a:lnTo>
                  <a:lnTo>
                    <a:pt x="1008560" y="4839199"/>
                  </a:lnTo>
                  <a:lnTo>
                    <a:pt x="1008976" y="4836379"/>
                  </a:lnTo>
                  <a:lnTo>
                    <a:pt x="999268" y="4832048"/>
                  </a:lnTo>
                  <a:lnTo>
                    <a:pt x="994174" y="4828027"/>
                  </a:lnTo>
                  <a:close/>
                </a:path>
                <a:path w="5288280" h="8138159">
                  <a:moveTo>
                    <a:pt x="1089919" y="5441972"/>
                  </a:moveTo>
                  <a:lnTo>
                    <a:pt x="1082168" y="5465149"/>
                  </a:lnTo>
                  <a:lnTo>
                    <a:pt x="1079598" y="5472896"/>
                  </a:lnTo>
                  <a:lnTo>
                    <a:pt x="1084715" y="5476191"/>
                  </a:lnTo>
                  <a:lnTo>
                    <a:pt x="1091364" y="5483343"/>
                  </a:lnTo>
                  <a:lnTo>
                    <a:pt x="1094693" y="5482029"/>
                  </a:lnTo>
                  <a:lnTo>
                    <a:pt x="1103375" y="5476815"/>
                  </a:lnTo>
                  <a:lnTo>
                    <a:pt x="1107956" y="5469798"/>
                  </a:lnTo>
                  <a:lnTo>
                    <a:pt x="1108348" y="5461436"/>
                  </a:lnTo>
                  <a:lnTo>
                    <a:pt x="1104464" y="5452190"/>
                  </a:lnTo>
                  <a:lnTo>
                    <a:pt x="1101500" y="5447524"/>
                  </a:lnTo>
                  <a:lnTo>
                    <a:pt x="1094868" y="5445293"/>
                  </a:lnTo>
                  <a:lnTo>
                    <a:pt x="1089919" y="5441972"/>
                  </a:lnTo>
                  <a:close/>
                </a:path>
                <a:path w="5288280" h="8138159">
                  <a:moveTo>
                    <a:pt x="1284696" y="6687321"/>
                  </a:moveTo>
                  <a:lnTo>
                    <a:pt x="1274118" y="6718355"/>
                  </a:lnTo>
                  <a:lnTo>
                    <a:pt x="1284414" y="6724901"/>
                  </a:lnTo>
                  <a:lnTo>
                    <a:pt x="1289536" y="6728229"/>
                  </a:lnTo>
                  <a:lnTo>
                    <a:pt x="1292183" y="6720530"/>
                  </a:lnTo>
                  <a:lnTo>
                    <a:pt x="1294872" y="6712847"/>
                  </a:lnTo>
                  <a:lnTo>
                    <a:pt x="1297206" y="6705123"/>
                  </a:lnTo>
                  <a:lnTo>
                    <a:pt x="1298792" y="6697300"/>
                  </a:lnTo>
                  <a:lnTo>
                    <a:pt x="1299133" y="6694664"/>
                  </a:lnTo>
                  <a:lnTo>
                    <a:pt x="1289656" y="6690710"/>
                  </a:lnTo>
                  <a:lnTo>
                    <a:pt x="1284696" y="6687321"/>
                  </a:lnTo>
                  <a:close/>
                </a:path>
                <a:path w="5288280" h="8138159">
                  <a:moveTo>
                    <a:pt x="1263818" y="7216703"/>
                  </a:moveTo>
                  <a:lnTo>
                    <a:pt x="1252822" y="7222222"/>
                  </a:lnTo>
                  <a:lnTo>
                    <a:pt x="1246449" y="7233040"/>
                  </a:lnTo>
                  <a:lnTo>
                    <a:pt x="1245266" y="7247715"/>
                  </a:lnTo>
                  <a:lnTo>
                    <a:pt x="1248333" y="7253276"/>
                  </a:lnTo>
                  <a:lnTo>
                    <a:pt x="1255011" y="7258492"/>
                  </a:lnTo>
                  <a:lnTo>
                    <a:pt x="1263244" y="7263562"/>
                  </a:lnTo>
                  <a:lnTo>
                    <a:pt x="1270972" y="7268682"/>
                  </a:lnTo>
                  <a:lnTo>
                    <a:pt x="1278779" y="7263436"/>
                  </a:lnTo>
                  <a:lnTo>
                    <a:pt x="1287055" y="7258213"/>
                  </a:lnTo>
                  <a:lnTo>
                    <a:pt x="1293757" y="7252836"/>
                  </a:lnTo>
                  <a:lnTo>
                    <a:pt x="1296838" y="7247131"/>
                  </a:lnTo>
                  <a:lnTo>
                    <a:pt x="1295622" y="7238928"/>
                  </a:lnTo>
                  <a:lnTo>
                    <a:pt x="1291439" y="7229951"/>
                  </a:lnTo>
                  <a:lnTo>
                    <a:pt x="1285463" y="7222262"/>
                  </a:lnTo>
                  <a:lnTo>
                    <a:pt x="1278868" y="7217925"/>
                  </a:lnTo>
                  <a:lnTo>
                    <a:pt x="1263818" y="7216703"/>
                  </a:lnTo>
                  <a:close/>
                </a:path>
                <a:path w="5288280" h="8138159">
                  <a:moveTo>
                    <a:pt x="1253473" y="6483506"/>
                  </a:moveTo>
                  <a:lnTo>
                    <a:pt x="1245131" y="6492253"/>
                  </a:lnTo>
                  <a:lnTo>
                    <a:pt x="1240909" y="6496634"/>
                  </a:lnTo>
                  <a:lnTo>
                    <a:pt x="1254016" y="6518238"/>
                  </a:lnTo>
                  <a:lnTo>
                    <a:pt x="1258404" y="6525432"/>
                  </a:lnTo>
                  <a:lnTo>
                    <a:pt x="1262576" y="6520955"/>
                  </a:lnTo>
                  <a:lnTo>
                    <a:pt x="1271185" y="6514784"/>
                  </a:lnTo>
                  <a:lnTo>
                    <a:pt x="1270214" y="6512319"/>
                  </a:lnTo>
                  <a:lnTo>
                    <a:pt x="1266731" y="6504839"/>
                  </a:lnTo>
                  <a:lnTo>
                    <a:pt x="1262534" y="6497636"/>
                  </a:lnTo>
                  <a:lnTo>
                    <a:pt x="1253473" y="6483506"/>
                  </a:lnTo>
                  <a:close/>
                </a:path>
                <a:path w="5288280" h="8138159">
                  <a:moveTo>
                    <a:pt x="803384" y="2302147"/>
                  </a:moveTo>
                  <a:lnTo>
                    <a:pt x="800307" y="2311083"/>
                  </a:lnTo>
                  <a:lnTo>
                    <a:pt x="796896" y="2320168"/>
                  </a:lnTo>
                  <a:lnTo>
                    <a:pt x="794748" y="2328732"/>
                  </a:lnTo>
                  <a:lnTo>
                    <a:pt x="795461" y="2336104"/>
                  </a:lnTo>
                  <a:lnTo>
                    <a:pt x="800158" y="2340823"/>
                  </a:lnTo>
                  <a:lnTo>
                    <a:pt x="808438" y="2344399"/>
                  </a:lnTo>
                  <a:lnTo>
                    <a:pt x="817995" y="2346225"/>
                  </a:lnTo>
                  <a:lnTo>
                    <a:pt x="826522" y="2345694"/>
                  </a:lnTo>
                  <a:lnTo>
                    <a:pt x="835413" y="2341437"/>
                  </a:lnTo>
                  <a:lnTo>
                    <a:pt x="839916" y="2334381"/>
                  </a:lnTo>
                  <a:lnTo>
                    <a:pt x="840267" y="2325523"/>
                  </a:lnTo>
                  <a:lnTo>
                    <a:pt x="836705" y="2315859"/>
                  </a:lnTo>
                  <a:lnTo>
                    <a:pt x="828368" y="2312319"/>
                  </a:lnTo>
                  <a:lnTo>
                    <a:pt x="803384" y="2302147"/>
                  </a:lnTo>
                  <a:close/>
                </a:path>
                <a:path w="5288280" h="8138159">
                  <a:moveTo>
                    <a:pt x="869597" y="4007343"/>
                  </a:moveTo>
                  <a:lnTo>
                    <a:pt x="866017" y="4008593"/>
                  </a:lnTo>
                  <a:lnTo>
                    <a:pt x="856913" y="4013303"/>
                  </a:lnTo>
                  <a:lnTo>
                    <a:pt x="852077" y="4020250"/>
                  </a:lnTo>
                  <a:lnTo>
                    <a:pt x="851526" y="4029365"/>
                  </a:lnTo>
                  <a:lnTo>
                    <a:pt x="855280" y="4040581"/>
                  </a:lnTo>
                  <a:lnTo>
                    <a:pt x="858516" y="4042828"/>
                  </a:lnTo>
                  <a:lnTo>
                    <a:pt x="863705" y="4046146"/>
                  </a:lnTo>
                  <a:lnTo>
                    <a:pt x="868827" y="4049475"/>
                  </a:lnTo>
                  <a:lnTo>
                    <a:pt x="871963" y="4041794"/>
                  </a:lnTo>
                  <a:lnTo>
                    <a:pt x="875139" y="4034108"/>
                  </a:lnTo>
                  <a:lnTo>
                    <a:pt x="877976" y="4026345"/>
                  </a:lnTo>
                  <a:lnTo>
                    <a:pt x="880091" y="4018437"/>
                  </a:lnTo>
                  <a:lnTo>
                    <a:pt x="880560" y="4015953"/>
                  </a:lnTo>
                  <a:lnTo>
                    <a:pt x="869597" y="4007343"/>
                  </a:lnTo>
                  <a:close/>
                </a:path>
                <a:path w="5288280" h="8138159">
                  <a:moveTo>
                    <a:pt x="897235" y="4212375"/>
                  </a:moveTo>
                  <a:lnTo>
                    <a:pt x="893058" y="4216818"/>
                  </a:lnTo>
                  <a:lnTo>
                    <a:pt x="884449" y="4222990"/>
                  </a:lnTo>
                  <a:lnTo>
                    <a:pt x="885440" y="4225589"/>
                  </a:lnTo>
                  <a:lnTo>
                    <a:pt x="888913" y="4233250"/>
                  </a:lnTo>
                  <a:lnTo>
                    <a:pt x="893127" y="4240697"/>
                  </a:lnTo>
                  <a:lnTo>
                    <a:pt x="902257" y="4255320"/>
                  </a:lnTo>
                  <a:lnTo>
                    <a:pt x="906449" y="4250530"/>
                  </a:lnTo>
                  <a:lnTo>
                    <a:pt x="914924" y="4244380"/>
                  </a:lnTo>
                  <a:lnTo>
                    <a:pt x="913932" y="4241780"/>
                  </a:lnTo>
                  <a:lnTo>
                    <a:pt x="910474" y="4234171"/>
                  </a:lnTo>
                  <a:lnTo>
                    <a:pt x="906293" y="4226837"/>
                  </a:lnTo>
                  <a:lnTo>
                    <a:pt x="901757" y="4219623"/>
                  </a:lnTo>
                  <a:lnTo>
                    <a:pt x="897235" y="4212375"/>
                  </a:lnTo>
                  <a:close/>
                </a:path>
                <a:path w="5288280" h="8138159">
                  <a:moveTo>
                    <a:pt x="829831" y="3806623"/>
                  </a:moveTo>
                  <a:lnTo>
                    <a:pt x="826540" y="3812994"/>
                  </a:lnTo>
                  <a:lnTo>
                    <a:pt x="823080" y="3816980"/>
                  </a:lnTo>
                  <a:lnTo>
                    <a:pt x="826910" y="3820167"/>
                  </a:lnTo>
                  <a:lnTo>
                    <a:pt x="830793" y="3823690"/>
                  </a:lnTo>
                  <a:lnTo>
                    <a:pt x="834642" y="3827219"/>
                  </a:lnTo>
                  <a:lnTo>
                    <a:pt x="838034" y="3823243"/>
                  </a:lnTo>
                  <a:lnTo>
                    <a:pt x="841546" y="3819593"/>
                  </a:lnTo>
                  <a:lnTo>
                    <a:pt x="844939" y="3815617"/>
                  </a:lnTo>
                  <a:lnTo>
                    <a:pt x="841143" y="3812425"/>
                  </a:lnTo>
                  <a:lnTo>
                    <a:pt x="837140" y="3806165"/>
                  </a:lnTo>
                  <a:lnTo>
                    <a:pt x="829831" y="3806623"/>
                  </a:lnTo>
                  <a:close/>
                </a:path>
                <a:path w="5288280" h="8138159">
                  <a:moveTo>
                    <a:pt x="797229" y="3580675"/>
                  </a:moveTo>
                  <a:lnTo>
                    <a:pt x="793085" y="3585114"/>
                  </a:lnTo>
                  <a:lnTo>
                    <a:pt x="788922" y="3589210"/>
                  </a:lnTo>
                  <a:lnTo>
                    <a:pt x="784778" y="3593648"/>
                  </a:lnTo>
                  <a:lnTo>
                    <a:pt x="805792" y="3621688"/>
                  </a:lnTo>
                  <a:lnTo>
                    <a:pt x="814841" y="3611315"/>
                  </a:lnTo>
                  <a:lnTo>
                    <a:pt x="813902" y="3609052"/>
                  </a:lnTo>
                  <a:lnTo>
                    <a:pt x="810424" y="3601704"/>
                  </a:lnTo>
                  <a:lnTo>
                    <a:pt x="806249" y="3594627"/>
                  </a:lnTo>
                  <a:lnTo>
                    <a:pt x="801732" y="3587668"/>
                  </a:lnTo>
                  <a:lnTo>
                    <a:pt x="797229" y="3580675"/>
                  </a:lnTo>
                  <a:close/>
                </a:path>
                <a:path w="5288280" h="8138159">
                  <a:moveTo>
                    <a:pt x="1221293" y="6278187"/>
                  </a:moveTo>
                  <a:lnTo>
                    <a:pt x="1217075" y="6282809"/>
                  </a:lnTo>
                  <a:lnTo>
                    <a:pt x="1208750" y="6292104"/>
                  </a:lnTo>
                  <a:lnTo>
                    <a:pt x="1217574" y="6307051"/>
                  </a:lnTo>
                  <a:lnTo>
                    <a:pt x="1226441" y="6321939"/>
                  </a:lnTo>
                  <a:lnTo>
                    <a:pt x="1230649" y="6317250"/>
                  </a:lnTo>
                  <a:lnTo>
                    <a:pt x="1239360" y="6310856"/>
                  </a:lnTo>
                  <a:lnTo>
                    <a:pt x="1238319" y="6308161"/>
                  </a:lnTo>
                  <a:lnTo>
                    <a:pt x="1234807" y="6300386"/>
                  </a:lnTo>
                  <a:lnTo>
                    <a:pt x="1230536" y="6292905"/>
                  </a:lnTo>
                  <a:lnTo>
                    <a:pt x="1225900" y="6285558"/>
                  </a:lnTo>
                  <a:lnTo>
                    <a:pt x="1221293" y="6278187"/>
                  </a:lnTo>
                  <a:close/>
                </a:path>
                <a:path w="5288280" h="8138159">
                  <a:moveTo>
                    <a:pt x="1311692" y="6887599"/>
                  </a:moveTo>
                  <a:lnTo>
                    <a:pt x="1298035" y="6891522"/>
                  </a:lnTo>
                  <a:lnTo>
                    <a:pt x="1288638" y="6900135"/>
                  </a:lnTo>
                  <a:lnTo>
                    <a:pt x="1283210" y="6911690"/>
                  </a:lnTo>
                  <a:lnTo>
                    <a:pt x="1281462" y="6924436"/>
                  </a:lnTo>
                  <a:lnTo>
                    <a:pt x="1288453" y="6941034"/>
                  </a:lnTo>
                  <a:lnTo>
                    <a:pt x="1298484" y="6951677"/>
                  </a:lnTo>
                  <a:lnTo>
                    <a:pt x="1311061" y="6956271"/>
                  </a:lnTo>
                  <a:lnTo>
                    <a:pt x="1325690" y="6954722"/>
                  </a:lnTo>
                  <a:lnTo>
                    <a:pt x="1331731" y="6950508"/>
                  </a:lnTo>
                  <a:lnTo>
                    <a:pt x="1337047" y="6942872"/>
                  </a:lnTo>
                  <a:lnTo>
                    <a:pt x="1340940" y="6933710"/>
                  </a:lnTo>
                  <a:lnTo>
                    <a:pt x="1342709" y="6924916"/>
                  </a:lnTo>
                  <a:lnTo>
                    <a:pt x="1341370" y="6910521"/>
                  </a:lnTo>
                  <a:lnTo>
                    <a:pt x="1335672" y="6898304"/>
                  </a:lnTo>
                  <a:lnTo>
                    <a:pt x="1325737" y="6890064"/>
                  </a:lnTo>
                  <a:lnTo>
                    <a:pt x="1311692" y="6887599"/>
                  </a:lnTo>
                  <a:close/>
                </a:path>
                <a:path w="5288280" h="8138159">
                  <a:moveTo>
                    <a:pt x="571273" y="2154334"/>
                  </a:moveTo>
                  <a:lnTo>
                    <a:pt x="562088" y="2158530"/>
                  </a:lnTo>
                  <a:lnTo>
                    <a:pt x="555408" y="2162419"/>
                  </a:lnTo>
                  <a:lnTo>
                    <a:pt x="542296" y="2170933"/>
                  </a:lnTo>
                  <a:lnTo>
                    <a:pt x="546298" y="2174781"/>
                  </a:lnTo>
                  <a:lnTo>
                    <a:pt x="551924" y="2182852"/>
                  </a:lnTo>
                  <a:lnTo>
                    <a:pt x="553930" y="2181849"/>
                  </a:lnTo>
                  <a:lnTo>
                    <a:pt x="560982" y="2178681"/>
                  </a:lnTo>
                  <a:lnTo>
                    <a:pt x="567779" y="2174812"/>
                  </a:lnTo>
                  <a:lnTo>
                    <a:pt x="574458" y="2170638"/>
                  </a:lnTo>
                  <a:lnTo>
                    <a:pt x="581155" y="2166558"/>
                  </a:lnTo>
                  <a:lnTo>
                    <a:pt x="577000" y="2162389"/>
                  </a:lnTo>
                  <a:lnTo>
                    <a:pt x="571273" y="2154334"/>
                  </a:lnTo>
                  <a:close/>
                </a:path>
                <a:path w="5288280" h="8138159">
                  <a:moveTo>
                    <a:pt x="1117193" y="5657151"/>
                  </a:moveTo>
                  <a:lnTo>
                    <a:pt x="1085587" y="5676469"/>
                  </a:lnTo>
                  <a:lnTo>
                    <a:pt x="1090409" y="5684821"/>
                  </a:lnTo>
                  <a:lnTo>
                    <a:pt x="1095040" y="5693538"/>
                  </a:lnTo>
                  <a:lnTo>
                    <a:pt x="1100167" y="5701184"/>
                  </a:lnTo>
                  <a:lnTo>
                    <a:pt x="1106473" y="5706319"/>
                  </a:lnTo>
                  <a:lnTo>
                    <a:pt x="1121682" y="5709992"/>
                  </a:lnTo>
                  <a:lnTo>
                    <a:pt x="1132756" y="5705833"/>
                  </a:lnTo>
                  <a:lnTo>
                    <a:pt x="1139284" y="5695549"/>
                  </a:lnTo>
                  <a:lnTo>
                    <a:pt x="1140855" y="5680849"/>
                  </a:lnTo>
                  <a:lnTo>
                    <a:pt x="1138111" y="5674730"/>
                  </a:lnTo>
                  <a:lnTo>
                    <a:pt x="1131957" y="5668824"/>
                  </a:lnTo>
                  <a:lnTo>
                    <a:pt x="1124336" y="5663005"/>
                  </a:lnTo>
                  <a:lnTo>
                    <a:pt x="1117193" y="5657151"/>
                  </a:lnTo>
                  <a:close/>
                </a:path>
                <a:path w="5288280" h="8138159">
                  <a:moveTo>
                    <a:pt x="1392712" y="7310120"/>
                  </a:moveTo>
                  <a:lnTo>
                    <a:pt x="1387078" y="7312663"/>
                  </a:lnTo>
                  <a:lnTo>
                    <a:pt x="1381643" y="7318442"/>
                  </a:lnTo>
                  <a:lnTo>
                    <a:pt x="1376297" y="7325615"/>
                  </a:lnTo>
                  <a:lnTo>
                    <a:pt x="1370933" y="7332338"/>
                  </a:lnTo>
                  <a:lnTo>
                    <a:pt x="1388234" y="7362097"/>
                  </a:lnTo>
                  <a:lnTo>
                    <a:pt x="1395881" y="7357548"/>
                  </a:lnTo>
                  <a:lnTo>
                    <a:pt x="1403870" y="7353178"/>
                  </a:lnTo>
                  <a:lnTo>
                    <a:pt x="1410900" y="7348352"/>
                  </a:lnTo>
                  <a:lnTo>
                    <a:pt x="1415667" y="7342434"/>
                  </a:lnTo>
                  <a:lnTo>
                    <a:pt x="1419145" y="7328451"/>
                  </a:lnTo>
                  <a:lnTo>
                    <a:pt x="1415588" y="7318032"/>
                  </a:lnTo>
                  <a:lnTo>
                    <a:pt x="1406332" y="7311735"/>
                  </a:lnTo>
                  <a:lnTo>
                    <a:pt x="1392712" y="7310120"/>
                  </a:lnTo>
                  <a:close/>
                </a:path>
                <a:path w="5288280" h="8138159">
                  <a:moveTo>
                    <a:pt x="1428181" y="7511955"/>
                  </a:moveTo>
                  <a:lnTo>
                    <a:pt x="1419402" y="7514138"/>
                  </a:lnTo>
                  <a:lnTo>
                    <a:pt x="1412614" y="7520645"/>
                  </a:lnTo>
                  <a:lnTo>
                    <a:pt x="1408594" y="7530805"/>
                  </a:lnTo>
                  <a:lnTo>
                    <a:pt x="1408043" y="7545635"/>
                  </a:lnTo>
                  <a:lnTo>
                    <a:pt x="1412782" y="7557059"/>
                  </a:lnTo>
                  <a:lnTo>
                    <a:pt x="1422365" y="7564237"/>
                  </a:lnTo>
                  <a:lnTo>
                    <a:pt x="1436344" y="7566328"/>
                  </a:lnTo>
                  <a:lnTo>
                    <a:pt x="1442336" y="7563568"/>
                  </a:lnTo>
                  <a:lnTo>
                    <a:pt x="1448167" y="7557228"/>
                  </a:lnTo>
                  <a:lnTo>
                    <a:pt x="1453936" y="7549355"/>
                  </a:lnTo>
                  <a:lnTo>
                    <a:pt x="1459748" y="7541994"/>
                  </a:lnTo>
                  <a:lnTo>
                    <a:pt x="1454728" y="7534493"/>
                  </a:lnTo>
                  <a:lnTo>
                    <a:pt x="1449837" y="7526745"/>
                  </a:lnTo>
                  <a:lnTo>
                    <a:pt x="1444508" y="7519814"/>
                  </a:lnTo>
                  <a:lnTo>
                    <a:pt x="1438174" y="7514766"/>
                  </a:lnTo>
                  <a:lnTo>
                    <a:pt x="1428181" y="7511955"/>
                  </a:lnTo>
                  <a:close/>
                </a:path>
                <a:path w="5288280" h="8138159">
                  <a:moveTo>
                    <a:pt x="686995" y="2753609"/>
                  </a:moveTo>
                  <a:lnTo>
                    <a:pt x="678949" y="2755393"/>
                  </a:lnTo>
                  <a:lnTo>
                    <a:pt x="670921" y="2759790"/>
                  </a:lnTo>
                  <a:lnTo>
                    <a:pt x="662885" y="2765285"/>
                  </a:lnTo>
                  <a:lnTo>
                    <a:pt x="654816" y="2770366"/>
                  </a:lnTo>
                  <a:lnTo>
                    <a:pt x="673352" y="2803615"/>
                  </a:lnTo>
                  <a:lnTo>
                    <a:pt x="681719" y="2798746"/>
                  </a:lnTo>
                  <a:lnTo>
                    <a:pt x="690327" y="2793935"/>
                  </a:lnTo>
                  <a:lnTo>
                    <a:pt x="698060" y="2788552"/>
                  </a:lnTo>
                  <a:lnTo>
                    <a:pt x="703802" y="2781964"/>
                  </a:lnTo>
                  <a:lnTo>
                    <a:pt x="706959" y="2771783"/>
                  </a:lnTo>
                  <a:lnTo>
                    <a:pt x="704657" y="2762718"/>
                  </a:lnTo>
                  <a:lnTo>
                    <a:pt x="697725" y="2756187"/>
                  </a:lnTo>
                  <a:lnTo>
                    <a:pt x="686995" y="2753609"/>
                  </a:lnTo>
                  <a:close/>
                </a:path>
                <a:path w="5288280" h="8138159">
                  <a:moveTo>
                    <a:pt x="447050" y="1312933"/>
                  </a:moveTo>
                  <a:lnTo>
                    <a:pt x="443336" y="1314204"/>
                  </a:lnTo>
                  <a:lnTo>
                    <a:pt x="434154" y="1318518"/>
                  </a:lnTo>
                  <a:lnTo>
                    <a:pt x="429219" y="1325200"/>
                  </a:lnTo>
                  <a:lnTo>
                    <a:pt x="428513" y="1334060"/>
                  </a:lnTo>
                  <a:lnTo>
                    <a:pt x="432019" y="1344906"/>
                  </a:lnTo>
                  <a:lnTo>
                    <a:pt x="440832" y="1350755"/>
                  </a:lnTo>
                  <a:lnTo>
                    <a:pt x="445820" y="1354104"/>
                  </a:lnTo>
                  <a:lnTo>
                    <a:pt x="452301" y="1339184"/>
                  </a:lnTo>
                  <a:lnTo>
                    <a:pt x="455193" y="1331569"/>
                  </a:lnTo>
                  <a:lnTo>
                    <a:pt x="457357" y="1323713"/>
                  </a:lnTo>
                  <a:lnTo>
                    <a:pt x="457879" y="1321565"/>
                  </a:lnTo>
                  <a:lnTo>
                    <a:pt x="447050" y="1312933"/>
                  </a:lnTo>
                  <a:close/>
                </a:path>
                <a:path w="5288280" h="8138159">
                  <a:moveTo>
                    <a:pt x="1352670" y="7108514"/>
                  </a:moveTo>
                  <a:lnTo>
                    <a:pt x="1347759" y="7113471"/>
                  </a:lnTo>
                  <a:lnTo>
                    <a:pt x="1344051" y="7122285"/>
                  </a:lnTo>
                  <a:lnTo>
                    <a:pt x="1342131" y="7132477"/>
                  </a:lnTo>
                  <a:lnTo>
                    <a:pt x="1342580" y="7141571"/>
                  </a:lnTo>
                  <a:lnTo>
                    <a:pt x="1347144" y="7151016"/>
                  </a:lnTo>
                  <a:lnTo>
                    <a:pt x="1354607" y="7155787"/>
                  </a:lnTo>
                  <a:lnTo>
                    <a:pt x="1363992" y="7156105"/>
                  </a:lnTo>
                  <a:lnTo>
                    <a:pt x="1374318" y="7152191"/>
                  </a:lnTo>
                  <a:lnTo>
                    <a:pt x="1388403" y="7116819"/>
                  </a:lnTo>
                  <a:lnTo>
                    <a:pt x="1378985" y="7113571"/>
                  </a:lnTo>
                  <a:lnTo>
                    <a:pt x="1369434" y="7109986"/>
                  </a:lnTo>
                  <a:lnTo>
                    <a:pt x="1360434" y="7107741"/>
                  </a:lnTo>
                  <a:lnTo>
                    <a:pt x="1352670" y="7108514"/>
                  </a:lnTo>
                  <a:close/>
                </a:path>
                <a:path w="5288280" h="8138159">
                  <a:moveTo>
                    <a:pt x="541923" y="1916512"/>
                  </a:moveTo>
                  <a:lnTo>
                    <a:pt x="537125" y="1920224"/>
                  </a:lnTo>
                  <a:lnTo>
                    <a:pt x="533201" y="1927350"/>
                  </a:lnTo>
                  <a:lnTo>
                    <a:pt x="529658" y="1935966"/>
                  </a:lnTo>
                  <a:lnTo>
                    <a:pt x="526006" y="1944147"/>
                  </a:lnTo>
                  <a:lnTo>
                    <a:pt x="531278" y="1950089"/>
                  </a:lnTo>
                  <a:lnTo>
                    <a:pt x="541818" y="1962102"/>
                  </a:lnTo>
                  <a:lnTo>
                    <a:pt x="547090" y="1968043"/>
                  </a:lnTo>
                  <a:lnTo>
                    <a:pt x="554124" y="1962377"/>
                  </a:lnTo>
                  <a:lnTo>
                    <a:pt x="561554" y="1956907"/>
                  </a:lnTo>
                  <a:lnTo>
                    <a:pt x="567883" y="1951222"/>
                  </a:lnTo>
                  <a:lnTo>
                    <a:pt x="571610" y="1944912"/>
                  </a:lnTo>
                  <a:lnTo>
                    <a:pt x="572611" y="1929711"/>
                  </a:lnTo>
                  <a:lnTo>
                    <a:pt x="566926" y="1919820"/>
                  </a:lnTo>
                  <a:lnTo>
                    <a:pt x="556162" y="1915375"/>
                  </a:lnTo>
                  <a:lnTo>
                    <a:pt x="541923" y="1916512"/>
                  </a:lnTo>
                  <a:close/>
                </a:path>
                <a:path w="5288280" h="8138159">
                  <a:moveTo>
                    <a:pt x="474329" y="1516989"/>
                  </a:moveTo>
                  <a:lnTo>
                    <a:pt x="465639" y="1525928"/>
                  </a:lnTo>
                  <a:lnTo>
                    <a:pt x="461208" y="1530067"/>
                  </a:lnTo>
                  <a:lnTo>
                    <a:pt x="474635" y="1551495"/>
                  </a:lnTo>
                  <a:lnTo>
                    <a:pt x="479106" y="1558595"/>
                  </a:lnTo>
                  <a:lnTo>
                    <a:pt x="483250" y="1554157"/>
                  </a:lnTo>
                  <a:lnTo>
                    <a:pt x="491759" y="1548001"/>
                  </a:lnTo>
                  <a:lnTo>
                    <a:pt x="490801" y="1545396"/>
                  </a:lnTo>
                  <a:lnTo>
                    <a:pt x="487374" y="1538041"/>
                  </a:lnTo>
                  <a:lnTo>
                    <a:pt x="483249" y="1530956"/>
                  </a:lnTo>
                  <a:lnTo>
                    <a:pt x="478710" y="1523877"/>
                  </a:lnTo>
                  <a:lnTo>
                    <a:pt x="474329" y="1516989"/>
                  </a:lnTo>
                  <a:close/>
                </a:path>
                <a:path w="5288280" h="8138159">
                  <a:moveTo>
                    <a:pt x="510171" y="1720045"/>
                  </a:moveTo>
                  <a:lnTo>
                    <a:pt x="506959" y="1721238"/>
                  </a:lnTo>
                  <a:lnTo>
                    <a:pt x="498163" y="1726567"/>
                  </a:lnTo>
                  <a:lnTo>
                    <a:pt x="493428" y="1733778"/>
                  </a:lnTo>
                  <a:lnTo>
                    <a:pt x="492647" y="1742563"/>
                  </a:lnTo>
                  <a:lnTo>
                    <a:pt x="495714" y="1752617"/>
                  </a:lnTo>
                  <a:lnTo>
                    <a:pt x="500741" y="1756649"/>
                  </a:lnTo>
                  <a:lnTo>
                    <a:pt x="505715" y="1760345"/>
                  </a:lnTo>
                  <a:lnTo>
                    <a:pt x="510708" y="1764383"/>
                  </a:lnTo>
                  <a:lnTo>
                    <a:pt x="513666" y="1756219"/>
                  </a:lnTo>
                  <a:lnTo>
                    <a:pt x="516655" y="1748083"/>
                  </a:lnTo>
                  <a:lnTo>
                    <a:pt x="519270" y="1739941"/>
                  </a:lnTo>
                  <a:lnTo>
                    <a:pt x="521105" y="1731760"/>
                  </a:lnTo>
                  <a:lnTo>
                    <a:pt x="521555" y="1728934"/>
                  </a:lnTo>
                  <a:lnTo>
                    <a:pt x="510171" y="1720045"/>
                  </a:lnTo>
                  <a:close/>
                </a:path>
                <a:path w="5288280" h="8138159">
                  <a:moveTo>
                    <a:pt x="952268" y="3875913"/>
                  </a:moveTo>
                  <a:lnTo>
                    <a:pt x="945972" y="3877477"/>
                  </a:lnTo>
                  <a:lnTo>
                    <a:pt x="939216" y="3882567"/>
                  </a:lnTo>
                  <a:lnTo>
                    <a:pt x="932254" y="3889174"/>
                  </a:lnTo>
                  <a:lnTo>
                    <a:pt x="925340" y="3895290"/>
                  </a:lnTo>
                  <a:lnTo>
                    <a:pt x="929335" y="3903530"/>
                  </a:lnTo>
                  <a:lnTo>
                    <a:pt x="933188" y="3912051"/>
                  </a:lnTo>
                  <a:lnTo>
                    <a:pt x="937541" y="3919331"/>
                  </a:lnTo>
                  <a:lnTo>
                    <a:pt x="943037" y="3923850"/>
                  </a:lnTo>
                  <a:lnTo>
                    <a:pt x="950092" y="3924685"/>
                  </a:lnTo>
                  <a:lnTo>
                    <a:pt x="958879" y="3922698"/>
                  </a:lnTo>
                  <a:lnTo>
                    <a:pt x="967076" y="3918674"/>
                  </a:lnTo>
                  <a:lnTo>
                    <a:pt x="972360" y="3913395"/>
                  </a:lnTo>
                  <a:lnTo>
                    <a:pt x="976627" y="3899791"/>
                  </a:lnTo>
                  <a:lnTo>
                    <a:pt x="973829" y="3888457"/>
                  </a:lnTo>
                  <a:lnTo>
                    <a:pt x="965273" y="3880222"/>
                  </a:lnTo>
                  <a:lnTo>
                    <a:pt x="952268" y="3875913"/>
                  </a:lnTo>
                  <a:close/>
                </a:path>
                <a:path w="5288280" h="8138159">
                  <a:moveTo>
                    <a:pt x="2464870" y="4059067"/>
                  </a:moveTo>
                  <a:lnTo>
                    <a:pt x="2456278" y="4065220"/>
                  </a:lnTo>
                  <a:lnTo>
                    <a:pt x="2452115" y="4072427"/>
                  </a:lnTo>
                  <a:lnTo>
                    <a:pt x="2449566" y="4080994"/>
                  </a:lnTo>
                  <a:lnTo>
                    <a:pt x="2447712" y="4090099"/>
                  </a:lnTo>
                  <a:lnTo>
                    <a:pt x="2445637" y="4098915"/>
                  </a:lnTo>
                  <a:lnTo>
                    <a:pt x="2454847" y="4101564"/>
                  </a:lnTo>
                  <a:lnTo>
                    <a:pt x="2464239" y="4104476"/>
                  </a:lnTo>
                  <a:lnTo>
                    <a:pt x="2472802" y="4106033"/>
                  </a:lnTo>
                  <a:lnTo>
                    <a:pt x="2479520" y="4104618"/>
                  </a:lnTo>
                  <a:lnTo>
                    <a:pt x="2484134" y="4099143"/>
                  </a:lnTo>
                  <a:lnTo>
                    <a:pt x="2487173" y="4090461"/>
                  </a:lnTo>
                  <a:lnTo>
                    <a:pt x="2488326" y="4080719"/>
                  </a:lnTo>
                  <a:lnTo>
                    <a:pt x="2487285" y="4072063"/>
                  </a:lnTo>
                  <a:lnTo>
                    <a:pt x="2481931" y="4062793"/>
                  </a:lnTo>
                  <a:lnTo>
                    <a:pt x="2473940" y="4058360"/>
                  </a:lnTo>
                  <a:lnTo>
                    <a:pt x="2464870" y="4059067"/>
                  </a:lnTo>
                  <a:close/>
                </a:path>
                <a:path w="5288280" h="8138159">
                  <a:moveTo>
                    <a:pt x="2820915" y="6348532"/>
                  </a:moveTo>
                  <a:lnTo>
                    <a:pt x="2814437" y="6350281"/>
                  </a:lnTo>
                  <a:lnTo>
                    <a:pt x="2807510" y="6355671"/>
                  </a:lnTo>
                  <a:lnTo>
                    <a:pt x="2800385" y="6362629"/>
                  </a:lnTo>
                  <a:lnTo>
                    <a:pt x="2793313" y="6369082"/>
                  </a:lnTo>
                  <a:lnTo>
                    <a:pt x="2797469" y="6377457"/>
                  </a:lnTo>
                  <a:lnTo>
                    <a:pt x="2801474" y="6386121"/>
                  </a:lnTo>
                  <a:lnTo>
                    <a:pt x="2806011" y="6393617"/>
                  </a:lnTo>
                  <a:lnTo>
                    <a:pt x="2811761" y="6398488"/>
                  </a:lnTo>
                  <a:lnTo>
                    <a:pt x="2818776" y="6399157"/>
                  </a:lnTo>
                  <a:lnTo>
                    <a:pt x="2827659" y="6396876"/>
                  </a:lnTo>
                  <a:lnTo>
                    <a:pt x="2835992" y="6392570"/>
                  </a:lnTo>
                  <a:lnTo>
                    <a:pt x="2841359" y="6387163"/>
                  </a:lnTo>
                  <a:lnTo>
                    <a:pt x="2845570" y="6373220"/>
                  </a:lnTo>
                  <a:lnTo>
                    <a:pt x="2842864" y="6361449"/>
                  </a:lnTo>
                  <a:lnTo>
                    <a:pt x="2834295" y="6352878"/>
                  </a:lnTo>
                  <a:lnTo>
                    <a:pt x="2820915" y="6348532"/>
                  </a:lnTo>
                  <a:close/>
                </a:path>
                <a:path w="5288280" h="8138159">
                  <a:moveTo>
                    <a:pt x="2233283" y="1864645"/>
                  </a:moveTo>
                  <a:lnTo>
                    <a:pt x="2227093" y="1866391"/>
                  </a:lnTo>
                  <a:lnTo>
                    <a:pt x="2220503" y="1871557"/>
                  </a:lnTo>
                  <a:lnTo>
                    <a:pt x="2213735" y="1878172"/>
                  </a:lnTo>
                  <a:lnTo>
                    <a:pt x="2207011" y="1884263"/>
                  </a:lnTo>
                  <a:lnTo>
                    <a:pt x="2210842" y="1892529"/>
                  </a:lnTo>
                  <a:lnTo>
                    <a:pt x="2214549" y="1901073"/>
                  </a:lnTo>
                  <a:lnTo>
                    <a:pt x="2218769" y="1908374"/>
                  </a:lnTo>
                  <a:lnTo>
                    <a:pt x="2224138" y="1912912"/>
                  </a:lnTo>
                  <a:lnTo>
                    <a:pt x="2231208" y="1913493"/>
                  </a:lnTo>
                  <a:lnTo>
                    <a:pt x="2239933" y="1911295"/>
                  </a:lnTo>
                  <a:lnTo>
                    <a:pt x="2248090" y="1907120"/>
                  </a:lnTo>
                  <a:lnTo>
                    <a:pt x="2253457" y="1901770"/>
                  </a:lnTo>
                  <a:lnTo>
                    <a:pt x="2257874" y="1888002"/>
                  </a:lnTo>
                  <a:lnTo>
                    <a:pt x="2255058" y="1876725"/>
                  </a:lnTo>
                  <a:lnTo>
                    <a:pt x="2246398" y="1868689"/>
                  </a:lnTo>
                  <a:lnTo>
                    <a:pt x="2233283" y="1864645"/>
                  </a:lnTo>
                  <a:close/>
                </a:path>
                <a:path w="5288280" h="8138159">
                  <a:moveTo>
                    <a:pt x="1911933" y="545300"/>
                  </a:moveTo>
                  <a:lnTo>
                    <a:pt x="1903821" y="549672"/>
                  </a:lnTo>
                  <a:lnTo>
                    <a:pt x="1895337" y="555523"/>
                  </a:lnTo>
                  <a:lnTo>
                    <a:pt x="1886943" y="560843"/>
                  </a:lnTo>
                  <a:lnTo>
                    <a:pt x="1892237" y="569159"/>
                  </a:lnTo>
                  <a:lnTo>
                    <a:pt x="1897394" y="577626"/>
                  </a:lnTo>
                  <a:lnTo>
                    <a:pt x="1903023" y="585244"/>
                  </a:lnTo>
                  <a:lnTo>
                    <a:pt x="1909733" y="591014"/>
                  </a:lnTo>
                  <a:lnTo>
                    <a:pt x="1920157" y="594372"/>
                  </a:lnTo>
                  <a:lnTo>
                    <a:pt x="1929351" y="592240"/>
                  </a:lnTo>
                  <a:lnTo>
                    <a:pt x="1935837" y="585369"/>
                  </a:lnTo>
                  <a:lnTo>
                    <a:pt x="1938140" y="574504"/>
                  </a:lnTo>
                  <a:lnTo>
                    <a:pt x="1936264" y="565469"/>
                  </a:lnTo>
                  <a:lnTo>
                    <a:pt x="1931770" y="556134"/>
                  </a:lnTo>
                  <a:lnTo>
                    <a:pt x="1925727" y="548462"/>
                  </a:lnTo>
                  <a:lnTo>
                    <a:pt x="1919208" y="544417"/>
                  </a:lnTo>
                  <a:lnTo>
                    <a:pt x="1911933" y="545300"/>
                  </a:lnTo>
                  <a:close/>
                </a:path>
                <a:path w="5288280" h="8138159">
                  <a:moveTo>
                    <a:pt x="2559619" y="4674793"/>
                  </a:moveTo>
                  <a:lnTo>
                    <a:pt x="2552043" y="4676235"/>
                  </a:lnTo>
                  <a:lnTo>
                    <a:pt x="2541029" y="4683337"/>
                  </a:lnTo>
                  <a:lnTo>
                    <a:pt x="2533710" y="4693071"/>
                  </a:lnTo>
                  <a:lnTo>
                    <a:pt x="2531965" y="4704687"/>
                  </a:lnTo>
                  <a:lnTo>
                    <a:pt x="2537671" y="4717437"/>
                  </a:lnTo>
                  <a:lnTo>
                    <a:pt x="2543525" y="4721403"/>
                  </a:lnTo>
                  <a:lnTo>
                    <a:pt x="2551770" y="4723338"/>
                  </a:lnTo>
                  <a:lnTo>
                    <a:pt x="2560757" y="4724337"/>
                  </a:lnTo>
                  <a:lnTo>
                    <a:pt x="2568835" y="4725495"/>
                  </a:lnTo>
                  <a:lnTo>
                    <a:pt x="2581549" y="4717124"/>
                  </a:lnTo>
                  <a:lnTo>
                    <a:pt x="2588331" y="4706862"/>
                  </a:lnTo>
                  <a:lnTo>
                    <a:pt x="2588945" y="4695309"/>
                  </a:lnTo>
                  <a:lnTo>
                    <a:pt x="2583151" y="4683062"/>
                  </a:lnTo>
                  <a:lnTo>
                    <a:pt x="2577316" y="4678613"/>
                  </a:lnTo>
                  <a:lnTo>
                    <a:pt x="2568758" y="4675722"/>
                  </a:lnTo>
                  <a:lnTo>
                    <a:pt x="2559619" y="4674793"/>
                  </a:lnTo>
                  <a:close/>
                </a:path>
                <a:path w="5288280" h="8138159">
                  <a:moveTo>
                    <a:pt x="2376090" y="3444530"/>
                  </a:moveTo>
                  <a:lnTo>
                    <a:pt x="2371764" y="3449341"/>
                  </a:lnTo>
                  <a:lnTo>
                    <a:pt x="2362844" y="3456594"/>
                  </a:lnTo>
                  <a:lnTo>
                    <a:pt x="2363917" y="3458836"/>
                  </a:lnTo>
                  <a:lnTo>
                    <a:pt x="2368118" y="3466528"/>
                  </a:lnTo>
                  <a:lnTo>
                    <a:pt x="2373001" y="3473854"/>
                  </a:lnTo>
                  <a:lnTo>
                    <a:pt x="2383414" y="3488147"/>
                  </a:lnTo>
                  <a:lnTo>
                    <a:pt x="2387519" y="3483026"/>
                  </a:lnTo>
                  <a:lnTo>
                    <a:pt x="2393927" y="3478577"/>
                  </a:lnTo>
                  <a:lnTo>
                    <a:pt x="2395314" y="3473194"/>
                  </a:lnTo>
                  <a:lnTo>
                    <a:pt x="2396114" y="3462501"/>
                  </a:lnTo>
                  <a:lnTo>
                    <a:pt x="2392988" y="3454103"/>
                  </a:lnTo>
                  <a:lnTo>
                    <a:pt x="2386218" y="3448084"/>
                  </a:lnTo>
                  <a:lnTo>
                    <a:pt x="2376090" y="3444530"/>
                  </a:lnTo>
                  <a:close/>
                </a:path>
                <a:path w="5288280" h="8138159">
                  <a:moveTo>
                    <a:pt x="2930535" y="6959680"/>
                  </a:moveTo>
                  <a:lnTo>
                    <a:pt x="2922581" y="6964996"/>
                  </a:lnTo>
                  <a:lnTo>
                    <a:pt x="2914373" y="6970170"/>
                  </a:lnTo>
                  <a:lnTo>
                    <a:pt x="2906998" y="6975808"/>
                  </a:lnTo>
                  <a:lnTo>
                    <a:pt x="2901541" y="6982514"/>
                  </a:lnTo>
                  <a:lnTo>
                    <a:pt x="2898759" y="6992768"/>
                  </a:lnTo>
                  <a:lnTo>
                    <a:pt x="2901211" y="7001936"/>
                  </a:lnTo>
                  <a:lnTo>
                    <a:pt x="2908075" y="7008501"/>
                  </a:lnTo>
                  <a:lnTo>
                    <a:pt x="2918531" y="7010944"/>
                  </a:lnTo>
                  <a:lnTo>
                    <a:pt x="2927146" y="7009107"/>
                  </a:lnTo>
                  <a:lnTo>
                    <a:pt x="2936227" y="7004518"/>
                  </a:lnTo>
                  <a:lnTo>
                    <a:pt x="2943626" y="6998436"/>
                  </a:lnTo>
                  <a:lnTo>
                    <a:pt x="2947194" y="6992122"/>
                  </a:lnTo>
                  <a:lnTo>
                    <a:pt x="2946107" y="6984505"/>
                  </a:lnTo>
                  <a:lnTo>
                    <a:pt x="2941756" y="6976364"/>
                  </a:lnTo>
                  <a:lnTo>
                    <a:pt x="2935959" y="6967992"/>
                  </a:lnTo>
                  <a:lnTo>
                    <a:pt x="2930535" y="6959680"/>
                  </a:lnTo>
                  <a:close/>
                </a:path>
                <a:path w="5288280" h="8138159">
                  <a:moveTo>
                    <a:pt x="2963193" y="7182486"/>
                  </a:moveTo>
                  <a:lnTo>
                    <a:pt x="2929846" y="7200769"/>
                  </a:lnTo>
                  <a:lnTo>
                    <a:pt x="2934898" y="7209043"/>
                  </a:lnTo>
                  <a:lnTo>
                    <a:pt x="2939805" y="7217560"/>
                  </a:lnTo>
                  <a:lnTo>
                    <a:pt x="2945216" y="7225224"/>
                  </a:lnTo>
                  <a:lnTo>
                    <a:pt x="2951778" y="7230937"/>
                  </a:lnTo>
                  <a:lnTo>
                    <a:pt x="2962068" y="7234158"/>
                  </a:lnTo>
                  <a:lnTo>
                    <a:pt x="2971256" y="7231957"/>
                  </a:lnTo>
                  <a:lnTo>
                    <a:pt x="2977854" y="7225146"/>
                  </a:lnTo>
                  <a:lnTo>
                    <a:pt x="2980374" y="7214536"/>
                  </a:lnTo>
                  <a:lnTo>
                    <a:pt x="2978537" y="7206533"/>
                  </a:lnTo>
                  <a:lnTo>
                    <a:pt x="2974065" y="7198527"/>
                  </a:lnTo>
                  <a:lnTo>
                    <a:pt x="2968451" y="7190513"/>
                  </a:lnTo>
                  <a:lnTo>
                    <a:pt x="2963193" y="7182486"/>
                  </a:lnTo>
                  <a:close/>
                </a:path>
                <a:path w="5288280" h="8138159">
                  <a:moveTo>
                    <a:pt x="2407993" y="3652681"/>
                  </a:moveTo>
                  <a:lnTo>
                    <a:pt x="2404017" y="3657093"/>
                  </a:lnTo>
                  <a:lnTo>
                    <a:pt x="2395930" y="3663527"/>
                  </a:lnTo>
                  <a:lnTo>
                    <a:pt x="2396988" y="3666116"/>
                  </a:lnTo>
                  <a:lnTo>
                    <a:pt x="2400733" y="3673368"/>
                  </a:lnTo>
                  <a:lnTo>
                    <a:pt x="2405159" y="3680287"/>
                  </a:lnTo>
                  <a:lnTo>
                    <a:pt x="2409914" y="3687090"/>
                  </a:lnTo>
                  <a:lnTo>
                    <a:pt x="2414647" y="3693993"/>
                  </a:lnTo>
                  <a:lnTo>
                    <a:pt x="2418504" y="3689255"/>
                  </a:lnTo>
                  <a:lnTo>
                    <a:pt x="2426591" y="3682821"/>
                  </a:lnTo>
                  <a:lnTo>
                    <a:pt x="2425465" y="3680243"/>
                  </a:lnTo>
                  <a:lnTo>
                    <a:pt x="2421807" y="3673128"/>
                  </a:lnTo>
                  <a:lnTo>
                    <a:pt x="2417426" y="3666223"/>
                  </a:lnTo>
                  <a:lnTo>
                    <a:pt x="2407993" y="3652681"/>
                  </a:lnTo>
                  <a:close/>
                </a:path>
                <a:path w="5288280" h="8138159">
                  <a:moveTo>
                    <a:pt x="2801089" y="6137281"/>
                  </a:moveTo>
                  <a:lnTo>
                    <a:pt x="2768818" y="6156738"/>
                  </a:lnTo>
                  <a:lnTo>
                    <a:pt x="2790346" y="6187176"/>
                  </a:lnTo>
                  <a:lnTo>
                    <a:pt x="2801481" y="6188217"/>
                  </a:lnTo>
                  <a:lnTo>
                    <a:pt x="2810550" y="6185469"/>
                  </a:lnTo>
                  <a:lnTo>
                    <a:pt x="2816578" y="6178963"/>
                  </a:lnTo>
                  <a:lnTo>
                    <a:pt x="2818587" y="6168730"/>
                  </a:lnTo>
                  <a:lnTo>
                    <a:pt x="2816586" y="6160795"/>
                  </a:lnTo>
                  <a:lnTo>
                    <a:pt x="2812042" y="6152943"/>
                  </a:lnTo>
                  <a:lnTo>
                    <a:pt x="2806396" y="6145122"/>
                  </a:lnTo>
                  <a:lnTo>
                    <a:pt x="2801089" y="6137281"/>
                  </a:lnTo>
                  <a:close/>
                </a:path>
                <a:path w="5288280" h="8138159">
                  <a:moveTo>
                    <a:pt x="2985713" y="7389019"/>
                  </a:moveTo>
                  <a:lnTo>
                    <a:pt x="2977594" y="7393344"/>
                  </a:lnTo>
                  <a:lnTo>
                    <a:pt x="2969113" y="7399217"/>
                  </a:lnTo>
                  <a:lnTo>
                    <a:pt x="2960740" y="7404670"/>
                  </a:lnTo>
                  <a:lnTo>
                    <a:pt x="2966016" y="7412871"/>
                  </a:lnTo>
                  <a:lnTo>
                    <a:pt x="2971164" y="7421282"/>
                  </a:lnTo>
                  <a:lnTo>
                    <a:pt x="2976791" y="7428888"/>
                  </a:lnTo>
                  <a:lnTo>
                    <a:pt x="2983504" y="7434674"/>
                  </a:lnTo>
                  <a:lnTo>
                    <a:pt x="2993916" y="7438075"/>
                  </a:lnTo>
                  <a:lnTo>
                    <a:pt x="3003100" y="7435925"/>
                  </a:lnTo>
                  <a:lnTo>
                    <a:pt x="3009582" y="7428989"/>
                  </a:lnTo>
                  <a:lnTo>
                    <a:pt x="3011890" y="7418030"/>
                  </a:lnTo>
                  <a:lnTo>
                    <a:pt x="3010063" y="7409151"/>
                  </a:lnTo>
                  <a:lnTo>
                    <a:pt x="3005592" y="7399876"/>
                  </a:lnTo>
                  <a:lnTo>
                    <a:pt x="2999548" y="7392223"/>
                  </a:lnTo>
                  <a:lnTo>
                    <a:pt x="2993000" y="7388211"/>
                  </a:lnTo>
                  <a:lnTo>
                    <a:pt x="2985713" y="7389019"/>
                  </a:lnTo>
                  <a:close/>
                </a:path>
                <a:path w="5288280" h="8138159">
                  <a:moveTo>
                    <a:pt x="2859476" y="6542449"/>
                  </a:moveTo>
                  <a:lnTo>
                    <a:pt x="2828476" y="6560812"/>
                  </a:lnTo>
                  <a:lnTo>
                    <a:pt x="2833062" y="6569257"/>
                  </a:lnTo>
                  <a:lnTo>
                    <a:pt x="2837470" y="6578018"/>
                  </a:lnTo>
                  <a:lnTo>
                    <a:pt x="2842413" y="6585797"/>
                  </a:lnTo>
                  <a:lnTo>
                    <a:pt x="2848603" y="6591298"/>
                  </a:lnTo>
                  <a:lnTo>
                    <a:pt x="2863451" y="6595925"/>
                  </a:lnTo>
                  <a:lnTo>
                    <a:pt x="2874005" y="6592219"/>
                  </a:lnTo>
                  <a:lnTo>
                    <a:pt x="2880086" y="6582242"/>
                  </a:lnTo>
                  <a:lnTo>
                    <a:pt x="2881516" y="6568055"/>
                  </a:lnTo>
                  <a:lnTo>
                    <a:pt x="2878933" y="6561483"/>
                  </a:lnTo>
                  <a:lnTo>
                    <a:pt x="2873201" y="6555099"/>
                  </a:lnTo>
                  <a:lnTo>
                    <a:pt x="2866116" y="6548791"/>
                  </a:lnTo>
                  <a:lnTo>
                    <a:pt x="2859476" y="6542449"/>
                  </a:lnTo>
                  <a:close/>
                </a:path>
                <a:path w="5288280" h="8138159">
                  <a:moveTo>
                    <a:pt x="2538477" y="4471405"/>
                  </a:moveTo>
                  <a:lnTo>
                    <a:pt x="2530168" y="4476464"/>
                  </a:lnTo>
                  <a:lnTo>
                    <a:pt x="2521619" y="4481368"/>
                  </a:lnTo>
                  <a:lnTo>
                    <a:pt x="2513891" y="4486788"/>
                  </a:lnTo>
                  <a:lnTo>
                    <a:pt x="2508046" y="4493397"/>
                  </a:lnTo>
                  <a:lnTo>
                    <a:pt x="2504745" y="4503035"/>
                  </a:lnTo>
                  <a:lnTo>
                    <a:pt x="2506912" y="4511525"/>
                  </a:lnTo>
                  <a:lnTo>
                    <a:pt x="2513737" y="4518315"/>
                  </a:lnTo>
                  <a:lnTo>
                    <a:pt x="2524408" y="4522855"/>
                  </a:lnTo>
                  <a:lnTo>
                    <a:pt x="2533388" y="4518471"/>
                  </a:lnTo>
                  <a:lnTo>
                    <a:pt x="2542883" y="4514232"/>
                  </a:lnTo>
                  <a:lnTo>
                    <a:pt x="2550663" y="4509681"/>
                  </a:lnTo>
                  <a:lnTo>
                    <a:pt x="2554495" y="4504361"/>
                  </a:lnTo>
                  <a:lnTo>
                    <a:pt x="2553597" y="4496732"/>
                  </a:lnTo>
                  <a:lnTo>
                    <a:pt x="2549395" y="4488459"/>
                  </a:lnTo>
                  <a:lnTo>
                    <a:pt x="2543739" y="4479899"/>
                  </a:lnTo>
                  <a:lnTo>
                    <a:pt x="2538477" y="4471405"/>
                  </a:lnTo>
                  <a:close/>
                </a:path>
                <a:path w="5288280" h="8138159">
                  <a:moveTo>
                    <a:pt x="2268705" y="2813767"/>
                  </a:moveTo>
                  <a:lnTo>
                    <a:pt x="2259716" y="2819875"/>
                  </a:lnTo>
                  <a:lnTo>
                    <a:pt x="2255019" y="2827031"/>
                  </a:lnTo>
                  <a:lnTo>
                    <a:pt x="2251950" y="2835771"/>
                  </a:lnTo>
                  <a:lnTo>
                    <a:pt x="2249595" y="2845240"/>
                  </a:lnTo>
                  <a:lnTo>
                    <a:pt x="2247036" y="2854578"/>
                  </a:lnTo>
                  <a:lnTo>
                    <a:pt x="2256622" y="2857427"/>
                  </a:lnTo>
                  <a:lnTo>
                    <a:pt x="2266375" y="2860540"/>
                  </a:lnTo>
                  <a:lnTo>
                    <a:pt x="2275455" y="2862274"/>
                  </a:lnTo>
                  <a:lnTo>
                    <a:pt x="2283021" y="2860985"/>
                  </a:lnTo>
                  <a:lnTo>
                    <a:pt x="2287815" y="2855659"/>
                  </a:lnTo>
                  <a:lnTo>
                    <a:pt x="2291148" y="2846624"/>
                  </a:lnTo>
                  <a:lnTo>
                    <a:pt x="2292579" y="2836338"/>
                  </a:lnTo>
                  <a:lnTo>
                    <a:pt x="2291667" y="2827259"/>
                  </a:lnTo>
                  <a:lnTo>
                    <a:pt x="2286348" y="2817875"/>
                  </a:lnTo>
                  <a:lnTo>
                    <a:pt x="2278139" y="2813240"/>
                  </a:lnTo>
                  <a:lnTo>
                    <a:pt x="2268705" y="2813767"/>
                  </a:lnTo>
                  <a:close/>
                </a:path>
                <a:path w="5288280" h="8138159">
                  <a:moveTo>
                    <a:pt x="2300436" y="3035580"/>
                  </a:moveTo>
                  <a:lnTo>
                    <a:pt x="2289734" y="3039470"/>
                  </a:lnTo>
                  <a:lnTo>
                    <a:pt x="2283045" y="3048349"/>
                  </a:lnTo>
                  <a:lnTo>
                    <a:pt x="2282122" y="3062230"/>
                  </a:lnTo>
                  <a:lnTo>
                    <a:pt x="2285244" y="3067998"/>
                  </a:lnTo>
                  <a:lnTo>
                    <a:pt x="2291588" y="3073357"/>
                  </a:lnTo>
                  <a:lnTo>
                    <a:pt x="2299317" y="3078563"/>
                  </a:lnTo>
                  <a:lnTo>
                    <a:pt x="2306595" y="3083873"/>
                  </a:lnTo>
                  <a:lnTo>
                    <a:pt x="2313389" y="3078922"/>
                  </a:lnTo>
                  <a:lnTo>
                    <a:pt x="2320625" y="3074096"/>
                  </a:lnTo>
                  <a:lnTo>
                    <a:pt x="2326432" y="3069235"/>
                  </a:lnTo>
                  <a:lnTo>
                    <a:pt x="2328943" y="3064182"/>
                  </a:lnTo>
                  <a:lnTo>
                    <a:pt x="2327764" y="3056247"/>
                  </a:lnTo>
                  <a:lnTo>
                    <a:pt x="2324189" y="3047753"/>
                  </a:lnTo>
                  <a:lnTo>
                    <a:pt x="2319106" y="3040592"/>
                  </a:lnTo>
                  <a:lnTo>
                    <a:pt x="2313400" y="3036661"/>
                  </a:lnTo>
                  <a:lnTo>
                    <a:pt x="2300436" y="3035580"/>
                  </a:lnTo>
                  <a:close/>
                </a:path>
                <a:path w="5288280" h="8138159">
                  <a:moveTo>
                    <a:pt x="2203215" y="2395884"/>
                  </a:moveTo>
                  <a:lnTo>
                    <a:pt x="2197188" y="2397927"/>
                  </a:lnTo>
                  <a:lnTo>
                    <a:pt x="2190982" y="2403485"/>
                  </a:lnTo>
                  <a:lnTo>
                    <a:pt x="2184705" y="2410604"/>
                  </a:lnTo>
                  <a:lnTo>
                    <a:pt x="2178466" y="2417329"/>
                  </a:lnTo>
                  <a:lnTo>
                    <a:pt x="2183740" y="2425148"/>
                  </a:lnTo>
                  <a:lnTo>
                    <a:pt x="2188875" y="2433215"/>
                  </a:lnTo>
                  <a:lnTo>
                    <a:pt x="2194456" y="2440631"/>
                  </a:lnTo>
                  <a:lnTo>
                    <a:pt x="2201064" y="2446497"/>
                  </a:lnTo>
                  <a:lnTo>
                    <a:pt x="2211046" y="2450565"/>
                  </a:lnTo>
                  <a:lnTo>
                    <a:pt x="2219648" y="2449392"/>
                  </a:lnTo>
                  <a:lnTo>
                    <a:pt x="2226214" y="2443568"/>
                  </a:lnTo>
                  <a:lnTo>
                    <a:pt x="2230085" y="2433679"/>
                  </a:lnTo>
                  <a:lnTo>
                    <a:pt x="2230631" y="2418749"/>
                  </a:lnTo>
                  <a:lnTo>
                    <a:pt x="2226109" y="2406970"/>
                  </a:lnTo>
                  <a:lnTo>
                    <a:pt x="2216858" y="2399097"/>
                  </a:lnTo>
                  <a:lnTo>
                    <a:pt x="2203215" y="2395884"/>
                  </a:lnTo>
                  <a:close/>
                </a:path>
                <a:path w="5288280" h="8138159">
                  <a:moveTo>
                    <a:pt x="2246612" y="2609463"/>
                  </a:moveTo>
                  <a:lnTo>
                    <a:pt x="2238911" y="2614475"/>
                  </a:lnTo>
                  <a:lnTo>
                    <a:pt x="2230980" y="2619362"/>
                  </a:lnTo>
                  <a:lnTo>
                    <a:pt x="2223811" y="2624711"/>
                  </a:lnTo>
                  <a:lnTo>
                    <a:pt x="2218393" y="2631108"/>
                  </a:lnTo>
                  <a:lnTo>
                    <a:pt x="2215290" y="2641027"/>
                  </a:lnTo>
                  <a:lnTo>
                    <a:pt x="2217310" y="2649916"/>
                  </a:lnTo>
                  <a:lnTo>
                    <a:pt x="2223737" y="2656371"/>
                  </a:lnTo>
                  <a:lnTo>
                    <a:pt x="2233855" y="2658986"/>
                  </a:lnTo>
                  <a:lnTo>
                    <a:pt x="2242106" y="2657234"/>
                  </a:lnTo>
                  <a:lnTo>
                    <a:pt x="2250831" y="2652922"/>
                  </a:lnTo>
                  <a:lnTo>
                    <a:pt x="2258020" y="2647107"/>
                  </a:lnTo>
                  <a:lnTo>
                    <a:pt x="2261663" y="2640848"/>
                  </a:lnTo>
                  <a:lnTo>
                    <a:pt x="2260892" y="2633711"/>
                  </a:lnTo>
                  <a:lnTo>
                    <a:pt x="2256954" y="2625876"/>
                  </a:lnTo>
                  <a:lnTo>
                    <a:pt x="2251608" y="2617681"/>
                  </a:lnTo>
                  <a:lnTo>
                    <a:pt x="2246612" y="2609463"/>
                  </a:lnTo>
                  <a:close/>
                </a:path>
                <a:path w="5288280" h="8138159">
                  <a:moveTo>
                    <a:pt x="2326793" y="3238419"/>
                  </a:moveTo>
                  <a:lnTo>
                    <a:pt x="2317148" y="3243860"/>
                  </a:lnTo>
                  <a:lnTo>
                    <a:pt x="2312470" y="3252202"/>
                  </a:lnTo>
                  <a:lnTo>
                    <a:pt x="2313071" y="3261782"/>
                  </a:lnTo>
                  <a:lnTo>
                    <a:pt x="2319262" y="3270937"/>
                  </a:lnTo>
                  <a:lnTo>
                    <a:pt x="2326428" y="3275511"/>
                  </a:lnTo>
                  <a:lnTo>
                    <a:pt x="2335099" y="3278395"/>
                  </a:lnTo>
                  <a:lnTo>
                    <a:pt x="2344422" y="3280597"/>
                  </a:lnTo>
                  <a:lnTo>
                    <a:pt x="2353545" y="3283120"/>
                  </a:lnTo>
                  <a:lnTo>
                    <a:pt x="2361836" y="3246695"/>
                  </a:lnTo>
                  <a:lnTo>
                    <a:pt x="2352784" y="3243590"/>
                  </a:lnTo>
                  <a:lnTo>
                    <a:pt x="2343637" y="3240210"/>
                  </a:lnTo>
                  <a:lnTo>
                    <a:pt x="2334829" y="3238003"/>
                  </a:lnTo>
                  <a:lnTo>
                    <a:pt x="2326793" y="3238419"/>
                  </a:lnTo>
                  <a:close/>
                </a:path>
                <a:path w="5288280" h="8138159">
                  <a:moveTo>
                    <a:pt x="2588293" y="4896549"/>
                  </a:moveTo>
                  <a:lnTo>
                    <a:pt x="2579142" y="4900980"/>
                  </a:lnTo>
                  <a:lnTo>
                    <a:pt x="2574452" y="4908328"/>
                  </a:lnTo>
                  <a:lnTo>
                    <a:pt x="2574005" y="4917603"/>
                  </a:lnTo>
                  <a:lnTo>
                    <a:pt x="2577584" y="4927843"/>
                  </a:lnTo>
                  <a:lnTo>
                    <a:pt x="2612066" y="4941958"/>
                  </a:lnTo>
                  <a:lnTo>
                    <a:pt x="2615322" y="4932699"/>
                  </a:lnTo>
                  <a:lnTo>
                    <a:pt x="2618904" y="4923323"/>
                  </a:lnTo>
                  <a:lnTo>
                    <a:pt x="2621192" y="4914435"/>
                  </a:lnTo>
                  <a:lnTo>
                    <a:pt x="2620564" y="4906637"/>
                  </a:lnTo>
                  <a:lnTo>
                    <a:pt x="2615853" y="4901828"/>
                  </a:lnTo>
                  <a:lnTo>
                    <a:pt x="2607245" y="4898129"/>
                  </a:lnTo>
                  <a:lnTo>
                    <a:pt x="2597222" y="4896159"/>
                  </a:lnTo>
                  <a:lnTo>
                    <a:pt x="2588293" y="4896549"/>
                  </a:lnTo>
                  <a:close/>
                </a:path>
                <a:path w="5288280" h="8138159">
                  <a:moveTo>
                    <a:pt x="2137952" y="1993929"/>
                  </a:moveTo>
                  <a:lnTo>
                    <a:pt x="2132384" y="1996244"/>
                  </a:lnTo>
                  <a:lnTo>
                    <a:pt x="2126931" y="2001770"/>
                  </a:lnTo>
                  <a:lnTo>
                    <a:pt x="2121526" y="2008709"/>
                  </a:lnTo>
                  <a:lnTo>
                    <a:pt x="2116102" y="2015263"/>
                  </a:lnTo>
                  <a:lnTo>
                    <a:pt x="2121380" y="2022205"/>
                  </a:lnTo>
                  <a:lnTo>
                    <a:pt x="2126530" y="2029295"/>
                  </a:lnTo>
                  <a:lnTo>
                    <a:pt x="2132009" y="2035818"/>
                  </a:lnTo>
                  <a:lnTo>
                    <a:pt x="2138274" y="2041055"/>
                  </a:lnTo>
                  <a:lnTo>
                    <a:pt x="2147811" y="2044837"/>
                  </a:lnTo>
                  <a:lnTo>
                    <a:pt x="2155845" y="2043592"/>
                  </a:lnTo>
                  <a:lnTo>
                    <a:pt x="2161798" y="2037703"/>
                  </a:lnTo>
                  <a:lnTo>
                    <a:pt x="2165094" y="2027549"/>
                  </a:lnTo>
                  <a:lnTo>
                    <a:pt x="2165004" y="2013558"/>
                  </a:lnTo>
                  <a:lnTo>
                    <a:pt x="2160289" y="2002778"/>
                  </a:lnTo>
                  <a:lnTo>
                    <a:pt x="2151190" y="1995978"/>
                  </a:lnTo>
                  <a:lnTo>
                    <a:pt x="2137952" y="1993929"/>
                  </a:lnTo>
                  <a:close/>
                </a:path>
                <a:path w="5288280" h="8138159">
                  <a:moveTo>
                    <a:pt x="2117248" y="1787808"/>
                  </a:moveTo>
                  <a:lnTo>
                    <a:pt x="2109946" y="1788997"/>
                  </a:lnTo>
                  <a:lnTo>
                    <a:pt x="2102132" y="1793365"/>
                  </a:lnTo>
                  <a:lnTo>
                    <a:pt x="2094096" y="1799189"/>
                  </a:lnTo>
                  <a:lnTo>
                    <a:pt x="2086127" y="1804743"/>
                  </a:lnTo>
                  <a:lnTo>
                    <a:pt x="2091014" y="1812715"/>
                  </a:lnTo>
                  <a:lnTo>
                    <a:pt x="2095774" y="1820964"/>
                  </a:lnTo>
                  <a:lnTo>
                    <a:pt x="2101037" y="1828360"/>
                  </a:lnTo>
                  <a:lnTo>
                    <a:pt x="2107433" y="1833770"/>
                  </a:lnTo>
                  <a:lnTo>
                    <a:pt x="2117329" y="1836323"/>
                  </a:lnTo>
                  <a:lnTo>
                    <a:pt x="2126201" y="1833709"/>
                  </a:lnTo>
                  <a:lnTo>
                    <a:pt x="2132568" y="1826776"/>
                  </a:lnTo>
                  <a:lnTo>
                    <a:pt x="2134946" y="1816368"/>
                  </a:lnTo>
                  <a:lnTo>
                    <a:pt x="2133241" y="1807865"/>
                  </a:lnTo>
                  <a:lnTo>
                    <a:pt x="2128941" y="1798801"/>
                  </a:lnTo>
                  <a:lnTo>
                    <a:pt x="2123219" y="1791380"/>
                  </a:lnTo>
                  <a:lnTo>
                    <a:pt x="2117248" y="1787808"/>
                  </a:lnTo>
                  <a:close/>
                </a:path>
                <a:path w="5288280" h="8138159">
                  <a:moveTo>
                    <a:pt x="2053645" y="1362521"/>
                  </a:moveTo>
                  <a:lnTo>
                    <a:pt x="2023414" y="1382071"/>
                  </a:lnTo>
                  <a:lnTo>
                    <a:pt x="2020724" y="1393050"/>
                  </a:lnTo>
                  <a:lnTo>
                    <a:pt x="2022255" y="1402140"/>
                  </a:lnTo>
                  <a:lnTo>
                    <a:pt x="2028066" y="1409137"/>
                  </a:lnTo>
                  <a:lnTo>
                    <a:pt x="2038216" y="1413840"/>
                  </a:lnTo>
                  <a:lnTo>
                    <a:pt x="2049386" y="1415128"/>
                  </a:lnTo>
                  <a:lnTo>
                    <a:pt x="2058849" y="1412454"/>
                  </a:lnTo>
                  <a:lnTo>
                    <a:pt x="2065552" y="1406016"/>
                  </a:lnTo>
                  <a:lnTo>
                    <a:pt x="2068443" y="1396012"/>
                  </a:lnTo>
                  <a:lnTo>
                    <a:pt x="2067109" y="1387817"/>
                  </a:lnTo>
                  <a:lnTo>
                    <a:pt x="2063246" y="1379437"/>
                  </a:lnTo>
                  <a:lnTo>
                    <a:pt x="2058282" y="1370972"/>
                  </a:lnTo>
                  <a:lnTo>
                    <a:pt x="2053645" y="1362521"/>
                  </a:lnTo>
                  <a:close/>
                </a:path>
                <a:path w="5288280" h="8138159">
                  <a:moveTo>
                    <a:pt x="2018631" y="1157957"/>
                  </a:moveTo>
                  <a:lnTo>
                    <a:pt x="2014171" y="1162789"/>
                  </a:lnTo>
                  <a:lnTo>
                    <a:pt x="2007222" y="1166634"/>
                  </a:lnTo>
                  <a:lnTo>
                    <a:pt x="2005687" y="1172384"/>
                  </a:lnTo>
                  <a:lnTo>
                    <a:pt x="2004468" y="1182874"/>
                  </a:lnTo>
                  <a:lnTo>
                    <a:pt x="2007288" y="1191503"/>
                  </a:lnTo>
                  <a:lnTo>
                    <a:pt x="2013848" y="1198125"/>
                  </a:lnTo>
                  <a:lnTo>
                    <a:pt x="2023849" y="1202593"/>
                  </a:lnTo>
                  <a:lnTo>
                    <a:pt x="2028309" y="1197761"/>
                  </a:lnTo>
                  <a:lnTo>
                    <a:pt x="2037468" y="1191159"/>
                  </a:lnTo>
                  <a:lnTo>
                    <a:pt x="2036510" y="1188554"/>
                  </a:lnTo>
                  <a:lnTo>
                    <a:pt x="2032782" y="1180676"/>
                  </a:lnTo>
                  <a:lnTo>
                    <a:pt x="2028292" y="1173013"/>
                  </a:lnTo>
                  <a:lnTo>
                    <a:pt x="2018631" y="1157957"/>
                  </a:lnTo>
                  <a:close/>
                </a:path>
                <a:path w="5288280" h="8138159">
                  <a:moveTo>
                    <a:pt x="2075579" y="1566758"/>
                  </a:moveTo>
                  <a:lnTo>
                    <a:pt x="2066911" y="1572219"/>
                  </a:lnTo>
                  <a:lnTo>
                    <a:pt x="2062398" y="1579545"/>
                  </a:lnTo>
                  <a:lnTo>
                    <a:pt x="2059543" y="1588354"/>
                  </a:lnTo>
                  <a:lnTo>
                    <a:pt x="2057417" y="1597824"/>
                  </a:lnTo>
                  <a:lnTo>
                    <a:pt x="2055087" y="1607132"/>
                  </a:lnTo>
                  <a:lnTo>
                    <a:pt x="2091255" y="1615576"/>
                  </a:lnTo>
                  <a:lnTo>
                    <a:pt x="2093919" y="1606544"/>
                  </a:lnTo>
                  <a:lnTo>
                    <a:pt x="2096908" y="1597428"/>
                  </a:lnTo>
                  <a:lnTo>
                    <a:pt x="2098827" y="1588674"/>
                  </a:lnTo>
                  <a:lnTo>
                    <a:pt x="2098282" y="1580726"/>
                  </a:lnTo>
                  <a:lnTo>
                    <a:pt x="2092940" y="1571331"/>
                  </a:lnTo>
                  <a:lnTo>
                    <a:pt x="2084814" y="1566569"/>
                  </a:lnTo>
                  <a:lnTo>
                    <a:pt x="2075579" y="1566758"/>
                  </a:lnTo>
                  <a:close/>
                </a:path>
                <a:path w="5288280" h="8138159">
                  <a:moveTo>
                    <a:pt x="2181912" y="2201910"/>
                  </a:moveTo>
                  <a:lnTo>
                    <a:pt x="2177768" y="2206348"/>
                  </a:lnTo>
                  <a:lnTo>
                    <a:pt x="2169140" y="2212178"/>
                  </a:lnTo>
                  <a:lnTo>
                    <a:pt x="2170031" y="2214793"/>
                  </a:lnTo>
                  <a:lnTo>
                    <a:pt x="2173362" y="2222417"/>
                  </a:lnTo>
                  <a:lnTo>
                    <a:pt x="2177404" y="2229735"/>
                  </a:lnTo>
                  <a:lnTo>
                    <a:pt x="2186106" y="2243952"/>
                  </a:lnTo>
                  <a:lnTo>
                    <a:pt x="2190403" y="2239834"/>
                  </a:lnTo>
                  <a:lnTo>
                    <a:pt x="2198945" y="2233673"/>
                  </a:lnTo>
                  <a:lnTo>
                    <a:pt x="2198073" y="2231399"/>
                  </a:lnTo>
                  <a:lnTo>
                    <a:pt x="2194717" y="2223774"/>
                  </a:lnTo>
                  <a:lnTo>
                    <a:pt x="2190676" y="2216418"/>
                  </a:lnTo>
                  <a:lnTo>
                    <a:pt x="2181912" y="2201910"/>
                  </a:lnTo>
                  <a:close/>
                </a:path>
                <a:path w="5288280" h="8138159">
                  <a:moveTo>
                    <a:pt x="2067149" y="822861"/>
                  </a:moveTo>
                  <a:lnTo>
                    <a:pt x="2061258" y="825911"/>
                  </a:lnTo>
                  <a:lnTo>
                    <a:pt x="2055732" y="832358"/>
                  </a:lnTo>
                  <a:lnTo>
                    <a:pt x="2050358" y="840266"/>
                  </a:lnTo>
                  <a:lnTo>
                    <a:pt x="2044923" y="847699"/>
                  </a:lnTo>
                  <a:lnTo>
                    <a:pt x="2050352" y="855128"/>
                  </a:lnTo>
                  <a:lnTo>
                    <a:pt x="2055726" y="862920"/>
                  </a:lnTo>
                  <a:lnTo>
                    <a:pt x="2061230" y="869208"/>
                  </a:lnTo>
                  <a:lnTo>
                    <a:pt x="2067051" y="872120"/>
                  </a:lnTo>
                  <a:lnTo>
                    <a:pt x="2075499" y="871241"/>
                  </a:lnTo>
                  <a:lnTo>
                    <a:pt x="2084730" y="867495"/>
                  </a:lnTo>
                  <a:lnTo>
                    <a:pt x="2092554" y="861969"/>
                  </a:lnTo>
                  <a:lnTo>
                    <a:pt x="2096785" y="855747"/>
                  </a:lnTo>
                  <a:lnTo>
                    <a:pt x="2097678" y="841170"/>
                  </a:lnTo>
                  <a:lnTo>
                    <a:pt x="2092135" y="830348"/>
                  </a:lnTo>
                  <a:lnTo>
                    <a:pt x="2081508" y="824004"/>
                  </a:lnTo>
                  <a:lnTo>
                    <a:pt x="2067149" y="822861"/>
                  </a:lnTo>
                  <a:close/>
                </a:path>
                <a:path w="5288280" h="8138159">
                  <a:moveTo>
                    <a:pt x="2655606" y="4562878"/>
                  </a:moveTo>
                  <a:lnTo>
                    <a:pt x="2649359" y="4565467"/>
                  </a:lnTo>
                  <a:lnTo>
                    <a:pt x="2643226" y="4571492"/>
                  </a:lnTo>
                  <a:lnTo>
                    <a:pt x="2637145" y="4578994"/>
                  </a:lnTo>
                  <a:lnTo>
                    <a:pt x="2631053" y="4586014"/>
                  </a:lnTo>
                  <a:lnTo>
                    <a:pt x="2636032" y="4594299"/>
                  </a:lnTo>
                  <a:lnTo>
                    <a:pt x="2640909" y="4603020"/>
                  </a:lnTo>
                  <a:lnTo>
                    <a:pt x="2646149" y="4610328"/>
                  </a:lnTo>
                  <a:lnTo>
                    <a:pt x="2652220" y="4614374"/>
                  </a:lnTo>
                  <a:lnTo>
                    <a:pt x="2659968" y="4613944"/>
                  </a:lnTo>
                  <a:lnTo>
                    <a:pt x="2669016" y="4610275"/>
                  </a:lnTo>
                  <a:lnTo>
                    <a:pt x="2677124" y="4604558"/>
                  </a:lnTo>
                  <a:lnTo>
                    <a:pt x="2682054" y="4597985"/>
                  </a:lnTo>
                  <a:lnTo>
                    <a:pt x="2684587" y="4583076"/>
                  </a:lnTo>
                  <a:lnTo>
                    <a:pt x="2680032" y="4571830"/>
                  </a:lnTo>
                  <a:lnTo>
                    <a:pt x="2669876" y="4564884"/>
                  </a:lnTo>
                  <a:lnTo>
                    <a:pt x="2655606" y="4562878"/>
                  </a:lnTo>
                  <a:close/>
                </a:path>
                <a:path w="5288280" h="8138159">
                  <a:moveTo>
                    <a:pt x="2595968" y="4147988"/>
                  </a:moveTo>
                  <a:lnTo>
                    <a:pt x="2587630" y="4152895"/>
                  </a:lnTo>
                  <a:lnTo>
                    <a:pt x="2578909" y="4157766"/>
                  </a:lnTo>
                  <a:lnTo>
                    <a:pt x="2571679" y="4162985"/>
                  </a:lnTo>
                  <a:lnTo>
                    <a:pt x="2567810" y="4168935"/>
                  </a:lnTo>
                  <a:lnTo>
                    <a:pt x="2568294" y="4176779"/>
                  </a:lnTo>
                  <a:lnTo>
                    <a:pt x="2572045" y="4185918"/>
                  </a:lnTo>
                  <a:lnTo>
                    <a:pt x="2577821" y="4194095"/>
                  </a:lnTo>
                  <a:lnTo>
                    <a:pt x="2584378" y="4199049"/>
                  </a:lnTo>
                  <a:lnTo>
                    <a:pt x="2599223" y="4201218"/>
                  </a:lnTo>
                  <a:lnTo>
                    <a:pt x="2610420" y="4196341"/>
                  </a:lnTo>
                  <a:lnTo>
                    <a:pt x="2617376" y="4185930"/>
                  </a:lnTo>
                  <a:lnTo>
                    <a:pt x="2619498" y="4171500"/>
                  </a:lnTo>
                  <a:lnTo>
                    <a:pt x="2616897" y="4165575"/>
                  </a:lnTo>
                  <a:lnTo>
                    <a:pt x="2610757" y="4159657"/>
                  </a:lnTo>
                  <a:lnTo>
                    <a:pt x="2603105" y="4153782"/>
                  </a:lnTo>
                  <a:lnTo>
                    <a:pt x="2595968" y="4147988"/>
                  </a:lnTo>
                  <a:close/>
                </a:path>
                <a:path w="5288280" h="8138159">
                  <a:moveTo>
                    <a:pt x="2551551" y="3951097"/>
                  </a:moveTo>
                  <a:lnTo>
                    <a:pt x="2546443" y="3954648"/>
                  </a:lnTo>
                  <a:lnTo>
                    <a:pt x="2541952" y="3961686"/>
                  </a:lnTo>
                  <a:lnTo>
                    <a:pt x="2537715" y="3970169"/>
                  </a:lnTo>
                  <a:lnTo>
                    <a:pt x="2533364" y="3978056"/>
                  </a:lnTo>
                  <a:lnTo>
                    <a:pt x="2539309" y="3985194"/>
                  </a:lnTo>
                  <a:lnTo>
                    <a:pt x="2545222" y="3992724"/>
                  </a:lnTo>
                  <a:lnTo>
                    <a:pt x="2551168" y="3998700"/>
                  </a:lnTo>
                  <a:lnTo>
                    <a:pt x="2557211" y="4001174"/>
                  </a:lnTo>
                  <a:lnTo>
                    <a:pt x="2565363" y="3999669"/>
                  </a:lnTo>
                  <a:lnTo>
                    <a:pt x="2574122" y="3995163"/>
                  </a:lnTo>
                  <a:lnTo>
                    <a:pt x="2581385" y="3988955"/>
                  </a:lnTo>
                  <a:lnTo>
                    <a:pt x="2585048" y="3982344"/>
                  </a:lnTo>
                  <a:lnTo>
                    <a:pt x="2584675" y="3967062"/>
                  </a:lnTo>
                  <a:lnTo>
                    <a:pt x="2577943" y="3956556"/>
                  </a:lnTo>
                  <a:lnTo>
                    <a:pt x="2566388" y="3951132"/>
                  </a:lnTo>
                  <a:lnTo>
                    <a:pt x="2551551" y="3951097"/>
                  </a:lnTo>
                  <a:close/>
                </a:path>
                <a:path w="5288280" h="8138159">
                  <a:moveTo>
                    <a:pt x="2686812" y="4768174"/>
                  </a:moveTo>
                  <a:lnTo>
                    <a:pt x="2678109" y="4771746"/>
                  </a:lnTo>
                  <a:lnTo>
                    <a:pt x="2670487" y="4777164"/>
                  </a:lnTo>
                  <a:lnTo>
                    <a:pt x="2666060" y="4783313"/>
                  </a:lnTo>
                  <a:lnTo>
                    <a:pt x="2664193" y="4797639"/>
                  </a:lnTo>
                  <a:lnTo>
                    <a:pt x="2668882" y="4808434"/>
                  </a:lnTo>
                  <a:lnTo>
                    <a:pt x="2678845" y="4814987"/>
                  </a:lnTo>
                  <a:lnTo>
                    <a:pt x="2692803" y="4816583"/>
                  </a:lnTo>
                  <a:lnTo>
                    <a:pt x="2698746" y="4813849"/>
                  </a:lnTo>
                  <a:lnTo>
                    <a:pt x="2704442" y="4807758"/>
                  </a:lnTo>
                  <a:lnTo>
                    <a:pt x="2710034" y="4800224"/>
                  </a:lnTo>
                  <a:lnTo>
                    <a:pt x="2715664" y="4793161"/>
                  </a:lnTo>
                  <a:lnTo>
                    <a:pt x="2710598" y="4785534"/>
                  </a:lnTo>
                  <a:lnTo>
                    <a:pt x="2705609" y="4777538"/>
                  </a:lnTo>
                  <a:lnTo>
                    <a:pt x="2700353" y="4770954"/>
                  </a:lnTo>
                  <a:lnTo>
                    <a:pt x="2694483" y="4767559"/>
                  </a:lnTo>
                  <a:lnTo>
                    <a:pt x="2686812" y="4768174"/>
                  </a:lnTo>
                  <a:close/>
                </a:path>
                <a:path w="5288280" h="8138159">
                  <a:moveTo>
                    <a:pt x="2527439" y="3744479"/>
                  </a:moveTo>
                  <a:lnTo>
                    <a:pt x="2519087" y="3749023"/>
                  </a:lnTo>
                  <a:lnTo>
                    <a:pt x="2510278" y="3753413"/>
                  </a:lnTo>
                  <a:lnTo>
                    <a:pt x="2503004" y="3758143"/>
                  </a:lnTo>
                  <a:lnTo>
                    <a:pt x="2499253" y="3763708"/>
                  </a:lnTo>
                  <a:lnTo>
                    <a:pt x="2500031" y="3770893"/>
                  </a:lnTo>
                  <a:lnTo>
                    <a:pt x="2504053" y="3778796"/>
                  </a:lnTo>
                  <a:lnTo>
                    <a:pt x="2509505" y="3786990"/>
                  </a:lnTo>
                  <a:lnTo>
                    <a:pt x="2514572" y="3795052"/>
                  </a:lnTo>
                  <a:lnTo>
                    <a:pt x="2522252" y="3789989"/>
                  </a:lnTo>
                  <a:lnTo>
                    <a:pt x="2530144" y="3784990"/>
                  </a:lnTo>
                  <a:lnTo>
                    <a:pt x="2537300" y="3779525"/>
                  </a:lnTo>
                  <a:lnTo>
                    <a:pt x="2542772" y="3773065"/>
                  </a:lnTo>
                  <a:lnTo>
                    <a:pt x="2546058" y="3763397"/>
                  </a:lnTo>
                  <a:lnTo>
                    <a:pt x="2544142" y="3755159"/>
                  </a:lnTo>
                  <a:lnTo>
                    <a:pt x="2537708" y="3748727"/>
                  </a:lnTo>
                  <a:lnTo>
                    <a:pt x="2527439" y="3744479"/>
                  </a:lnTo>
                  <a:close/>
                </a:path>
                <a:path w="5288280" h="8138159">
                  <a:moveTo>
                    <a:pt x="2624431" y="4360466"/>
                  </a:moveTo>
                  <a:lnTo>
                    <a:pt x="2618002" y="4363138"/>
                  </a:lnTo>
                  <a:lnTo>
                    <a:pt x="2611714" y="4369306"/>
                  </a:lnTo>
                  <a:lnTo>
                    <a:pt x="2605483" y="4376950"/>
                  </a:lnTo>
                  <a:lnTo>
                    <a:pt x="2599227" y="4384049"/>
                  </a:lnTo>
                  <a:lnTo>
                    <a:pt x="2604281" y="4392570"/>
                  </a:lnTo>
                  <a:lnTo>
                    <a:pt x="2609245" y="4401460"/>
                  </a:lnTo>
                  <a:lnTo>
                    <a:pt x="2614572" y="4408808"/>
                  </a:lnTo>
                  <a:lnTo>
                    <a:pt x="2620715" y="4412703"/>
                  </a:lnTo>
                  <a:lnTo>
                    <a:pt x="2628598" y="4412397"/>
                  </a:lnTo>
                  <a:lnTo>
                    <a:pt x="2637778" y="4408691"/>
                  </a:lnTo>
                  <a:lnTo>
                    <a:pt x="2646027" y="4402872"/>
                  </a:lnTo>
                  <a:lnTo>
                    <a:pt x="2651119" y="4396225"/>
                  </a:lnTo>
                  <a:lnTo>
                    <a:pt x="2653860" y="4381030"/>
                  </a:lnTo>
                  <a:lnTo>
                    <a:pt x="2649296" y="4369565"/>
                  </a:lnTo>
                  <a:lnTo>
                    <a:pt x="2638971" y="4362490"/>
                  </a:lnTo>
                  <a:lnTo>
                    <a:pt x="2624431" y="4360466"/>
                  </a:lnTo>
                  <a:close/>
                </a:path>
                <a:path w="5288280" h="8138159">
                  <a:moveTo>
                    <a:pt x="2247354" y="2076627"/>
                  </a:moveTo>
                  <a:lnTo>
                    <a:pt x="2244626" y="2085895"/>
                  </a:lnTo>
                  <a:lnTo>
                    <a:pt x="2241509" y="2095580"/>
                  </a:lnTo>
                  <a:lnTo>
                    <a:pt x="2239753" y="2104211"/>
                  </a:lnTo>
                  <a:lnTo>
                    <a:pt x="2241106" y="2110321"/>
                  </a:lnTo>
                  <a:lnTo>
                    <a:pt x="2247446" y="2115105"/>
                  </a:lnTo>
                  <a:lnTo>
                    <a:pt x="2256424" y="2118249"/>
                  </a:lnTo>
                  <a:lnTo>
                    <a:pt x="2266232" y="2119454"/>
                  </a:lnTo>
                  <a:lnTo>
                    <a:pt x="2275058" y="2118424"/>
                  </a:lnTo>
                  <a:lnTo>
                    <a:pt x="2284635" y="2113171"/>
                  </a:lnTo>
                  <a:lnTo>
                    <a:pt x="2289220" y="2105312"/>
                  </a:lnTo>
                  <a:lnTo>
                    <a:pt x="2288518" y="2096410"/>
                  </a:lnTo>
                  <a:lnTo>
                    <a:pt x="2282234" y="2088028"/>
                  </a:lnTo>
                  <a:lnTo>
                    <a:pt x="2274773" y="2083705"/>
                  </a:lnTo>
                  <a:lnTo>
                    <a:pt x="2265973" y="2080980"/>
                  </a:lnTo>
                  <a:lnTo>
                    <a:pt x="2256583" y="2078929"/>
                  </a:lnTo>
                  <a:lnTo>
                    <a:pt x="2247354" y="2076627"/>
                  </a:lnTo>
                  <a:close/>
                </a:path>
                <a:path w="5288280" h="8138159">
                  <a:moveTo>
                    <a:pt x="2168655" y="1457769"/>
                  </a:moveTo>
                  <a:lnTo>
                    <a:pt x="2162316" y="1459490"/>
                  </a:lnTo>
                  <a:lnTo>
                    <a:pt x="2155734" y="1464575"/>
                  </a:lnTo>
                  <a:lnTo>
                    <a:pt x="2149052" y="1471160"/>
                  </a:lnTo>
                  <a:lnTo>
                    <a:pt x="2142416" y="1477382"/>
                  </a:lnTo>
                  <a:lnTo>
                    <a:pt x="2146645" y="1485537"/>
                  </a:lnTo>
                  <a:lnTo>
                    <a:pt x="2150746" y="1493939"/>
                  </a:lnTo>
                  <a:lnTo>
                    <a:pt x="2155358" y="1501162"/>
                  </a:lnTo>
                  <a:lnTo>
                    <a:pt x="2161118" y="1505784"/>
                  </a:lnTo>
                  <a:lnTo>
                    <a:pt x="2168169" y="1506314"/>
                  </a:lnTo>
                  <a:lnTo>
                    <a:pt x="2176957" y="1503988"/>
                  </a:lnTo>
                  <a:lnTo>
                    <a:pt x="2185134" y="1499692"/>
                  </a:lnTo>
                  <a:lnTo>
                    <a:pt x="2190350" y="1494311"/>
                  </a:lnTo>
                  <a:lnTo>
                    <a:pt x="2194230" y="1480294"/>
                  </a:lnTo>
                  <a:lnTo>
                    <a:pt x="2190999" y="1469071"/>
                  </a:lnTo>
                  <a:lnTo>
                    <a:pt x="2182019" y="1461333"/>
                  </a:lnTo>
                  <a:lnTo>
                    <a:pt x="2168655" y="1457769"/>
                  </a:lnTo>
                  <a:close/>
                </a:path>
                <a:path w="5288280" h="8138159">
                  <a:moveTo>
                    <a:pt x="1940719" y="743868"/>
                  </a:moveTo>
                  <a:lnTo>
                    <a:pt x="1932667" y="749495"/>
                  </a:lnTo>
                  <a:lnTo>
                    <a:pt x="1924135" y="755035"/>
                  </a:lnTo>
                  <a:lnTo>
                    <a:pt x="1917099" y="760794"/>
                  </a:lnTo>
                  <a:lnTo>
                    <a:pt x="1913533" y="767073"/>
                  </a:lnTo>
                  <a:lnTo>
                    <a:pt x="1914112" y="782139"/>
                  </a:lnTo>
                  <a:lnTo>
                    <a:pt x="1920632" y="793722"/>
                  </a:lnTo>
                  <a:lnTo>
                    <a:pt x="1931796" y="800768"/>
                  </a:lnTo>
                  <a:lnTo>
                    <a:pt x="1946304" y="802221"/>
                  </a:lnTo>
                  <a:lnTo>
                    <a:pt x="1960125" y="797674"/>
                  </a:lnTo>
                  <a:lnTo>
                    <a:pt x="1969289" y="788370"/>
                  </a:lnTo>
                  <a:lnTo>
                    <a:pt x="1972970" y="775665"/>
                  </a:lnTo>
                  <a:lnTo>
                    <a:pt x="1970340" y="760915"/>
                  </a:lnTo>
                  <a:lnTo>
                    <a:pt x="1965789" y="755479"/>
                  </a:lnTo>
                  <a:lnTo>
                    <a:pt x="1958169" y="751331"/>
                  </a:lnTo>
                  <a:lnTo>
                    <a:pt x="1949230" y="747714"/>
                  </a:lnTo>
                  <a:lnTo>
                    <a:pt x="1940719" y="743868"/>
                  </a:lnTo>
                  <a:close/>
                </a:path>
                <a:path w="5288280" h="8138159">
                  <a:moveTo>
                    <a:pt x="2503826" y="3539503"/>
                  </a:moveTo>
                  <a:lnTo>
                    <a:pt x="2501285" y="3540591"/>
                  </a:lnTo>
                  <a:lnTo>
                    <a:pt x="2494054" y="3544303"/>
                  </a:lnTo>
                  <a:lnTo>
                    <a:pt x="2487137" y="3548708"/>
                  </a:lnTo>
                  <a:lnTo>
                    <a:pt x="2480358" y="3553414"/>
                  </a:lnTo>
                  <a:lnTo>
                    <a:pt x="2473538" y="3558030"/>
                  </a:lnTo>
                  <a:lnTo>
                    <a:pt x="2478263" y="3562109"/>
                  </a:lnTo>
                  <a:lnTo>
                    <a:pt x="2484847" y="3570374"/>
                  </a:lnTo>
                  <a:lnTo>
                    <a:pt x="2487220" y="3569313"/>
                  </a:lnTo>
                  <a:lnTo>
                    <a:pt x="2494487" y="3565590"/>
                  </a:lnTo>
                  <a:lnTo>
                    <a:pt x="2501446" y="3561141"/>
                  </a:lnTo>
                  <a:lnTo>
                    <a:pt x="2515082" y="3551512"/>
                  </a:lnTo>
                  <a:lnTo>
                    <a:pt x="2510323" y="3547437"/>
                  </a:lnTo>
                  <a:lnTo>
                    <a:pt x="2503826" y="3539503"/>
                  </a:lnTo>
                  <a:close/>
                </a:path>
                <a:path w="5288280" h="8138159">
                  <a:moveTo>
                    <a:pt x="2443064" y="3322450"/>
                  </a:moveTo>
                  <a:lnTo>
                    <a:pt x="2440637" y="3331623"/>
                  </a:lnTo>
                  <a:lnTo>
                    <a:pt x="2437832" y="3341178"/>
                  </a:lnTo>
                  <a:lnTo>
                    <a:pt x="2436341" y="3349752"/>
                  </a:lnTo>
                  <a:lnTo>
                    <a:pt x="2437855" y="3355981"/>
                  </a:lnTo>
                  <a:lnTo>
                    <a:pt x="2443953" y="3360142"/>
                  </a:lnTo>
                  <a:lnTo>
                    <a:pt x="2452577" y="3362324"/>
                  </a:lnTo>
                  <a:lnTo>
                    <a:pt x="2462316" y="3363620"/>
                  </a:lnTo>
                  <a:lnTo>
                    <a:pt x="2471763" y="3365124"/>
                  </a:lnTo>
                  <a:lnTo>
                    <a:pt x="2481032" y="3358150"/>
                  </a:lnTo>
                  <a:lnTo>
                    <a:pt x="2485470" y="3350060"/>
                  </a:lnTo>
                  <a:lnTo>
                    <a:pt x="2484564" y="3341518"/>
                  </a:lnTo>
                  <a:lnTo>
                    <a:pt x="2477806" y="3333184"/>
                  </a:lnTo>
                  <a:lnTo>
                    <a:pt x="2470354" y="3328919"/>
                  </a:lnTo>
                  <a:lnTo>
                    <a:pt x="2461581" y="3326346"/>
                  </a:lnTo>
                  <a:lnTo>
                    <a:pt x="2452235" y="3324509"/>
                  </a:lnTo>
                  <a:lnTo>
                    <a:pt x="2443064" y="3322450"/>
                  </a:lnTo>
                  <a:close/>
                </a:path>
                <a:path w="5288280" h="8138159">
                  <a:moveTo>
                    <a:pt x="2423234" y="3106228"/>
                  </a:moveTo>
                  <a:lnTo>
                    <a:pt x="2410131" y="3113428"/>
                  </a:lnTo>
                  <a:lnTo>
                    <a:pt x="2405862" y="3119989"/>
                  </a:lnTo>
                  <a:lnTo>
                    <a:pt x="2403598" y="3128786"/>
                  </a:lnTo>
                  <a:lnTo>
                    <a:pt x="2402206" y="3138545"/>
                  </a:lnTo>
                  <a:lnTo>
                    <a:pt x="2400552" y="3147989"/>
                  </a:lnTo>
                  <a:lnTo>
                    <a:pt x="2411258" y="3158733"/>
                  </a:lnTo>
                  <a:lnTo>
                    <a:pt x="2423100" y="3164553"/>
                  </a:lnTo>
                  <a:lnTo>
                    <a:pt x="2435601" y="3164523"/>
                  </a:lnTo>
                  <a:lnTo>
                    <a:pt x="2448284" y="3157718"/>
                  </a:lnTo>
                  <a:lnTo>
                    <a:pt x="2453196" y="3150921"/>
                  </a:lnTo>
                  <a:lnTo>
                    <a:pt x="2456548" y="3141528"/>
                  </a:lnTo>
                  <a:lnTo>
                    <a:pt x="2457729" y="3131830"/>
                  </a:lnTo>
                  <a:lnTo>
                    <a:pt x="2456125" y="3124118"/>
                  </a:lnTo>
                  <a:lnTo>
                    <a:pt x="2447379" y="3112814"/>
                  </a:lnTo>
                  <a:lnTo>
                    <a:pt x="2436033" y="3106437"/>
                  </a:lnTo>
                  <a:lnTo>
                    <a:pt x="2423234" y="3106228"/>
                  </a:lnTo>
                  <a:close/>
                </a:path>
                <a:path w="5288280" h="8138159">
                  <a:moveTo>
                    <a:pt x="2396171" y="2904484"/>
                  </a:moveTo>
                  <a:lnTo>
                    <a:pt x="2387004" y="2908376"/>
                  </a:lnTo>
                  <a:lnTo>
                    <a:pt x="2379132" y="2914131"/>
                  </a:lnTo>
                  <a:lnTo>
                    <a:pt x="2374732" y="2920632"/>
                  </a:lnTo>
                  <a:lnTo>
                    <a:pt x="2373355" y="2935543"/>
                  </a:lnTo>
                  <a:lnTo>
                    <a:pt x="2378645" y="2946663"/>
                  </a:lnTo>
                  <a:lnTo>
                    <a:pt x="2389275" y="2953265"/>
                  </a:lnTo>
                  <a:lnTo>
                    <a:pt x="2403923" y="2954620"/>
                  </a:lnTo>
                  <a:lnTo>
                    <a:pt x="2409886" y="2951651"/>
                  </a:lnTo>
                  <a:lnTo>
                    <a:pt x="2415497" y="2945056"/>
                  </a:lnTo>
                  <a:lnTo>
                    <a:pt x="2420964" y="2936935"/>
                  </a:lnTo>
                  <a:lnTo>
                    <a:pt x="2426498" y="2929384"/>
                  </a:lnTo>
                  <a:lnTo>
                    <a:pt x="2421153" y="2921630"/>
                  </a:lnTo>
                  <a:lnTo>
                    <a:pt x="2415866" y="2913447"/>
                  </a:lnTo>
                  <a:lnTo>
                    <a:pt x="2410386" y="2906779"/>
                  </a:lnTo>
                  <a:lnTo>
                    <a:pt x="2404460" y="2903571"/>
                  </a:lnTo>
                  <a:lnTo>
                    <a:pt x="2396171" y="2904484"/>
                  </a:lnTo>
                  <a:close/>
                </a:path>
                <a:path w="5288280" h="8138159">
                  <a:moveTo>
                    <a:pt x="3114100" y="7461016"/>
                  </a:moveTo>
                  <a:lnTo>
                    <a:pt x="3106194" y="7465618"/>
                  </a:lnTo>
                  <a:lnTo>
                    <a:pt x="3097965" y="7470116"/>
                  </a:lnTo>
                  <a:lnTo>
                    <a:pt x="3091054" y="7475014"/>
                  </a:lnTo>
                  <a:lnTo>
                    <a:pt x="3087102" y="7480817"/>
                  </a:lnTo>
                  <a:lnTo>
                    <a:pt x="3087224" y="7488132"/>
                  </a:lnTo>
                  <a:lnTo>
                    <a:pt x="3090373" y="7496854"/>
                  </a:lnTo>
                  <a:lnTo>
                    <a:pt x="3095446" y="7504713"/>
                  </a:lnTo>
                  <a:lnTo>
                    <a:pt x="3101341" y="7509437"/>
                  </a:lnTo>
                  <a:lnTo>
                    <a:pt x="3115142" y="7511837"/>
                  </a:lnTo>
                  <a:lnTo>
                    <a:pt x="3126052" y="7507734"/>
                  </a:lnTo>
                  <a:lnTo>
                    <a:pt x="3133286" y="7498377"/>
                  </a:lnTo>
                  <a:lnTo>
                    <a:pt x="3136060" y="7485016"/>
                  </a:lnTo>
                  <a:lnTo>
                    <a:pt x="3133766" y="7479073"/>
                  </a:lnTo>
                  <a:lnTo>
                    <a:pt x="3128036" y="7473069"/>
                  </a:lnTo>
                  <a:lnTo>
                    <a:pt x="3120828" y="7467038"/>
                  </a:lnTo>
                  <a:lnTo>
                    <a:pt x="3114100" y="7461016"/>
                  </a:lnTo>
                  <a:close/>
                </a:path>
                <a:path w="5288280" h="8138159">
                  <a:moveTo>
                    <a:pt x="3014547" y="6847737"/>
                  </a:moveTo>
                  <a:lnTo>
                    <a:pt x="3006677" y="6849436"/>
                  </a:lnTo>
                  <a:lnTo>
                    <a:pt x="2998793" y="6853687"/>
                  </a:lnTo>
                  <a:lnTo>
                    <a:pt x="2990896" y="6859051"/>
                  </a:lnTo>
                  <a:lnTo>
                    <a:pt x="2982990" y="6864087"/>
                  </a:lnTo>
                  <a:lnTo>
                    <a:pt x="3000941" y="6896670"/>
                  </a:lnTo>
                  <a:lnTo>
                    <a:pt x="3009223" y="6891884"/>
                  </a:lnTo>
                  <a:lnTo>
                    <a:pt x="3017762" y="6887260"/>
                  </a:lnTo>
                  <a:lnTo>
                    <a:pt x="3025422" y="6882122"/>
                  </a:lnTo>
                  <a:lnTo>
                    <a:pt x="3031067" y="6875793"/>
                  </a:lnTo>
                  <a:lnTo>
                    <a:pt x="3034092" y="6865794"/>
                  </a:lnTo>
                  <a:lnTo>
                    <a:pt x="3031784" y="6856793"/>
                  </a:lnTo>
                  <a:lnTo>
                    <a:pt x="3024988" y="6850278"/>
                  </a:lnTo>
                  <a:lnTo>
                    <a:pt x="3014547" y="6847737"/>
                  </a:lnTo>
                  <a:close/>
                </a:path>
                <a:path w="5288280" h="8138159">
                  <a:moveTo>
                    <a:pt x="3045099" y="7050521"/>
                  </a:moveTo>
                  <a:lnTo>
                    <a:pt x="3030592" y="7052832"/>
                  </a:lnTo>
                  <a:lnTo>
                    <a:pt x="3025706" y="7057300"/>
                  </a:lnTo>
                  <a:lnTo>
                    <a:pt x="3022074" y="7065025"/>
                  </a:lnTo>
                  <a:lnTo>
                    <a:pt x="3018977" y="7074151"/>
                  </a:lnTo>
                  <a:lnTo>
                    <a:pt x="3015696" y="7082821"/>
                  </a:lnTo>
                  <a:lnTo>
                    <a:pt x="3020932" y="7090914"/>
                  </a:lnTo>
                  <a:lnTo>
                    <a:pt x="3026098" y="7099531"/>
                  </a:lnTo>
                  <a:lnTo>
                    <a:pt x="3031490" y="7106595"/>
                  </a:lnTo>
                  <a:lnTo>
                    <a:pt x="3037404" y="7110029"/>
                  </a:lnTo>
                  <a:lnTo>
                    <a:pt x="3051813" y="7109127"/>
                  </a:lnTo>
                  <a:lnTo>
                    <a:pt x="3062843" y="7102603"/>
                  </a:lnTo>
                  <a:lnTo>
                    <a:pt x="3069469" y="7091642"/>
                  </a:lnTo>
                  <a:lnTo>
                    <a:pt x="3070668" y="7077434"/>
                  </a:lnTo>
                  <a:lnTo>
                    <a:pt x="3066228" y="7063909"/>
                  </a:lnTo>
                  <a:lnTo>
                    <a:pt x="3057341" y="7054576"/>
                  </a:lnTo>
                  <a:lnTo>
                    <a:pt x="3045099" y="7050521"/>
                  </a:lnTo>
                  <a:close/>
                </a:path>
                <a:path w="5288280" h="8138159">
                  <a:moveTo>
                    <a:pt x="3077703" y="7259509"/>
                  </a:moveTo>
                  <a:lnTo>
                    <a:pt x="3068967" y="7263093"/>
                  </a:lnTo>
                  <a:lnTo>
                    <a:pt x="3061336" y="7268506"/>
                  </a:lnTo>
                  <a:lnTo>
                    <a:pt x="3056948" y="7274630"/>
                  </a:lnTo>
                  <a:lnTo>
                    <a:pt x="3055246" y="7288991"/>
                  </a:lnTo>
                  <a:lnTo>
                    <a:pt x="3060027" y="7299836"/>
                  </a:lnTo>
                  <a:lnTo>
                    <a:pt x="3070037" y="7306425"/>
                  </a:lnTo>
                  <a:lnTo>
                    <a:pt x="3084019" y="7308020"/>
                  </a:lnTo>
                  <a:lnTo>
                    <a:pt x="3089909" y="7305243"/>
                  </a:lnTo>
                  <a:lnTo>
                    <a:pt x="3095558" y="7299108"/>
                  </a:lnTo>
                  <a:lnTo>
                    <a:pt x="3101103" y="7291529"/>
                  </a:lnTo>
                  <a:lnTo>
                    <a:pt x="3106681" y="7284423"/>
                  </a:lnTo>
                  <a:lnTo>
                    <a:pt x="3101587" y="7276815"/>
                  </a:lnTo>
                  <a:lnTo>
                    <a:pt x="3096565" y="7268827"/>
                  </a:lnTo>
                  <a:lnTo>
                    <a:pt x="3091283" y="7262249"/>
                  </a:lnTo>
                  <a:lnTo>
                    <a:pt x="3085404" y="7258870"/>
                  </a:lnTo>
                  <a:lnTo>
                    <a:pt x="3077703" y="7259509"/>
                  </a:lnTo>
                  <a:close/>
                </a:path>
                <a:path w="5288280" h="8138159">
                  <a:moveTo>
                    <a:pt x="2720742" y="4969764"/>
                  </a:moveTo>
                  <a:lnTo>
                    <a:pt x="2711738" y="4973527"/>
                  </a:lnTo>
                  <a:lnTo>
                    <a:pt x="2703845" y="4979202"/>
                  </a:lnTo>
                  <a:lnTo>
                    <a:pt x="2699210" y="4985621"/>
                  </a:lnTo>
                  <a:lnTo>
                    <a:pt x="2697298" y="5000681"/>
                  </a:lnTo>
                  <a:lnTo>
                    <a:pt x="2702476" y="5011581"/>
                  </a:lnTo>
                  <a:lnTo>
                    <a:pt x="2713092" y="5017922"/>
                  </a:lnTo>
                  <a:lnTo>
                    <a:pt x="2727494" y="5019304"/>
                  </a:lnTo>
                  <a:lnTo>
                    <a:pt x="2733586" y="5016478"/>
                  </a:lnTo>
                  <a:lnTo>
                    <a:pt x="2739405" y="5010272"/>
                  </a:lnTo>
                  <a:lnTo>
                    <a:pt x="2745111" y="5002613"/>
                  </a:lnTo>
                  <a:lnTo>
                    <a:pt x="2750866" y="4995423"/>
                  </a:lnTo>
                  <a:lnTo>
                    <a:pt x="2745555" y="4987582"/>
                  </a:lnTo>
                  <a:lnTo>
                    <a:pt x="2740310" y="4979341"/>
                  </a:lnTo>
                  <a:lnTo>
                    <a:pt x="2734804" y="4972554"/>
                  </a:lnTo>
                  <a:lnTo>
                    <a:pt x="2728710" y="4969078"/>
                  </a:lnTo>
                  <a:lnTo>
                    <a:pt x="2720742" y="4969764"/>
                  </a:lnTo>
                  <a:close/>
                </a:path>
                <a:path w="5288280" h="8138159">
                  <a:moveTo>
                    <a:pt x="2363914" y="2701350"/>
                  </a:moveTo>
                  <a:lnTo>
                    <a:pt x="2354704" y="2705194"/>
                  </a:lnTo>
                  <a:lnTo>
                    <a:pt x="2346858" y="2710762"/>
                  </a:lnTo>
                  <a:lnTo>
                    <a:pt x="2342542" y="2717003"/>
                  </a:lnTo>
                  <a:lnTo>
                    <a:pt x="2341484" y="2731809"/>
                  </a:lnTo>
                  <a:lnTo>
                    <a:pt x="2346931" y="2742787"/>
                  </a:lnTo>
                  <a:lnTo>
                    <a:pt x="2357568" y="2749269"/>
                  </a:lnTo>
                  <a:lnTo>
                    <a:pt x="2372082" y="2750592"/>
                  </a:lnTo>
                  <a:lnTo>
                    <a:pt x="2377976" y="2747488"/>
                  </a:lnTo>
                  <a:lnTo>
                    <a:pt x="2383506" y="2740922"/>
                  </a:lnTo>
                  <a:lnTo>
                    <a:pt x="2388885" y="2732895"/>
                  </a:lnTo>
                  <a:lnTo>
                    <a:pt x="2394323" y="2725408"/>
                  </a:lnTo>
                  <a:lnTo>
                    <a:pt x="2388953" y="2717717"/>
                  </a:lnTo>
                  <a:lnTo>
                    <a:pt x="2383627" y="2709696"/>
                  </a:lnTo>
                  <a:lnTo>
                    <a:pt x="2378150" y="2703248"/>
                  </a:lnTo>
                  <a:lnTo>
                    <a:pt x="2372323" y="2700278"/>
                  </a:lnTo>
                  <a:lnTo>
                    <a:pt x="2363914" y="2701350"/>
                  </a:lnTo>
                  <a:close/>
                </a:path>
                <a:path w="5288280" h="8138159">
                  <a:moveTo>
                    <a:pt x="3140915" y="7666488"/>
                  </a:moveTo>
                  <a:lnTo>
                    <a:pt x="3135022" y="7669526"/>
                  </a:lnTo>
                  <a:lnTo>
                    <a:pt x="3129504" y="7676022"/>
                  </a:lnTo>
                  <a:lnTo>
                    <a:pt x="3124142" y="7684010"/>
                  </a:lnTo>
                  <a:lnTo>
                    <a:pt x="3118720" y="7691527"/>
                  </a:lnTo>
                  <a:lnTo>
                    <a:pt x="3124139" y="7698890"/>
                  </a:lnTo>
                  <a:lnTo>
                    <a:pt x="3129512" y="7706680"/>
                  </a:lnTo>
                  <a:lnTo>
                    <a:pt x="3135019" y="7712983"/>
                  </a:lnTo>
                  <a:lnTo>
                    <a:pt x="3140839" y="7715887"/>
                  </a:lnTo>
                  <a:lnTo>
                    <a:pt x="3149266" y="7714875"/>
                  </a:lnTo>
                  <a:lnTo>
                    <a:pt x="3158494" y="7711115"/>
                  </a:lnTo>
                  <a:lnTo>
                    <a:pt x="3166329" y="7705650"/>
                  </a:lnTo>
                  <a:lnTo>
                    <a:pt x="3170574" y="7699524"/>
                  </a:lnTo>
                  <a:lnTo>
                    <a:pt x="3171463" y="7684830"/>
                  </a:lnTo>
                  <a:lnTo>
                    <a:pt x="3165912" y="7673966"/>
                  </a:lnTo>
                  <a:lnTo>
                    <a:pt x="3155277" y="7667622"/>
                  </a:lnTo>
                  <a:lnTo>
                    <a:pt x="3140915" y="7666488"/>
                  </a:lnTo>
                  <a:close/>
                </a:path>
                <a:path w="5288280" h="8138159">
                  <a:moveTo>
                    <a:pt x="2135813" y="1252176"/>
                  </a:moveTo>
                  <a:lnTo>
                    <a:pt x="2107416" y="1281291"/>
                  </a:lnTo>
                  <a:lnTo>
                    <a:pt x="2111215" y="1292064"/>
                  </a:lnTo>
                  <a:lnTo>
                    <a:pt x="2120070" y="1298750"/>
                  </a:lnTo>
                  <a:lnTo>
                    <a:pt x="2133992" y="1299639"/>
                  </a:lnTo>
                  <a:lnTo>
                    <a:pt x="2139781" y="1296314"/>
                  </a:lnTo>
                  <a:lnTo>
                    <a:pt x="2145060" y="1289939"/>
                  </a:lnTo>
                  <a:lnTo>
                    <a:pt x="2150118" y="1282242"/>
                  </a:lnTo>
                  <a:lnTo>
                    <a:pt x="2155247" y="1274954"/>
                  </a:lnTo>
                  <a:lnTo>
                    <a:pt x="2150424" y="1267946"/>
                  </a:lnTo>
                  <a:lnTo>
                    <a:pt x="2145628" y="1260579"/>
                  </a:lnTo>
                  <a:lnTo>
                    <a:pt x="2140783" y="1254705"/>
                  </a:lnTo>
                  <a:lnTo>
                    <a:pt x="2135813" y="1252176"/>
                  </a:lnTo>
                  <a:close/>
                </a:path>
                <a:path w="5288280" h="8138159">
                  <a:moveTo>
                    <a:pt x="2617583" y="5102045"/>
                  </a:moveTo>
                  <a:lnTo>
                    <a:pt x="2608802" y="5107020"/>
                  </a:lnTo>
                  <a:lnTo>
                    <a:pt x="2604865" y="5114685"/>
                  </a:lnTo>
                  <a:lnTo>
                    <a:pt x="2605481" y="5124045"/>
                  </a:lnTo>
                  <a:lnTo>
                    <a:pt x="2610357" y="5134102"/>
                  </a:lnTo>
                  <a:lnTo>
                    <a:pt x="2644059" y="5147616"/>
                  </a:lnTo>
                  <a:lnTo>
                    <a:pt x="2646435" y="5138271"/>
                  </a:lnTo>
                  <a:lnTo>
                    <a:pt x="2649154" y="5128755"/>
                  </a:lnTo>
                  <a:lnTo>
                    <a:pt x="2650640" y="5119872"/>
                  </a:lnTo>
                  <a:lnTo>
                    <a:pt x="2649317" y="5112424"/>
                  </a:lnTo>
                  <a:lnTo>
                    <a:pt x="2644114" y="5107306"/>
                  </a:lnTo>
                  <a:lnTo>
                    <a:pt x="2635571" y="5103441"/>
                  </a:lnTo>
                  <a:lnTo>
                    <a:pt x="2625967" y="5101473"/>
                  </a:lnTo>
                  <a:lnTo>
                    <a:pt x="2617583" y="5102045"/>
                  </a:lnTo>
                  <a:close/>
                </a:path>
                <a:path w="5288280" h="8138159">
                  <a:moveTo>
                    <a:pt x="2113364" y="1048051"/>
                  </a:moveTo>
                  <a:lnTo>
                    <a:pt x="2110990" y="1049112"/>
                  </a:lnTo>
                  <a:lnTo>
                    <a:pt x="2103405" y="1052369"/>
                  </a:lnTo>
                  <a:lnTo>
                    <a:pt x="2096074" y="1056360"/>
                  </a:lnTo>
                  <a:lnTo>
                    <a:pt x="2081673" y="1065076"/>
                  </a:lnTo>
                  <a:lnTo>
                    <a:pt x="2085948" y="1069570"/>
                  </a:lnTo>
                  <a:lnTo>
                    <a:pt x="2091813" y="1078292"/>
                  </a:lnTo>
                  <a:lnTo>
                    <a:pt x="2094139" y="1077583"/>
                  </a:lnTo>
                  <a:lnTo>
                    <a:pt x="2101753" y="1074123"/>
                  </a:lnTo>
                  <a:lnTo>
                    <a:pt x="2109105" y="1070026"/>
                  </a:lnTo>
                  <a:lnTo>
                    <a:pt x="2123571" y="1061257"/>
                  </a:lnTo>
                  <a:lnTo>
                    <a:pt x="2119315" y="1057104"/>
                  </a:lnTo>
                  <a:lnTo>
                    <a:pt x="2113364" y="1048051"/>
                  </a:lnTo>
                  <a:close/>
                </a:path>
                <a:path w="5288280" h="8138159">
                  <a:moveTo>
                    <a:pt x="2040296" y="617362"/>
                  </a:moveTo>
                  <a:lnTo>
                    <a:pt x="2032393" y="621894"/>
                  </a:lnTo>
                  <a:lnTo>
                    <a:pt x="2024156" y="626351"/>
                  </a:lnTo>
                  <a:lnTo>
                    <a:pt x="2017237" y="631246"/>
                  </a:lnTo>
                  <a:lnTo>
                    <a:pt x="2013287" y="637095"/>
                  </a:lnTo>
                  <a:lnTo>
                    <a:pt x="2013420" y="644483"/>
                  </a:lnTo>
                  <a:lnTo>
                    <a:pt x="2016570" y="653238"/>
                  </a:lnTo>
                  <a:lnTo>
                    <a:pt x="2021636" y="661112"/>
                  </a:lnTo>
                  <a:lnTo>
                    <a:pt x="2027514" y="665855"/>
                  </a:lnTo>
                  <a:lnTo>
                    <a:pt x="2041316" y="668139"/>
                  </a:lnTo>
                  <a:lnTo>
                    <a:pt x="2052231" y="664000"/>
                  </a:lnTo>
                  <a:lnTo>
                    <a:pt x="2059476" y="654690"/>
                  </a:lnTo>
                  <a:lnTo>
                    <a:pt x="2062271" y="641462"/>
                  </a:lnTo>
                  <a:lnTo>
                    <a:pt x="2059972" y="635485"/>
                  </a:lnTo>
                  <a:lnTo>
                    <a:pt x="2054240" y="629465"/>
                  </a:lnTo>
                  <a:lnTo>
                    <a:pt x="2047029" y="623418"/>
                  </a:lnTo>
                  <a:lnTo>
                    <a:pt x="2040296" y="617362"/>
                  </a:lnTo>
                  <a:close/>
                </a:path>
                <a:path w="5288280" h="8138159">
                  <a:moveTo>
                    <a:pt x="2003892" y="415814"/>
                  </a:moveTo>
                  <a:lnTo>
                    <a:pt x="1995150" y="419381"/>
                  </a:lnTo>
                  <a:lnTo>
                    <a:pt x="1987515" y="424840"/>
                  </a:lnTo>
                  <a:lnTo>
                    <a:pt x="1983126" y="431081"/>
                  </a:lnTo>
                  <a:lnTo>
                    <a:pt x="1981446" y="445393"/>
                  </a:lnTo>
                  <a:lnTo>
                    <a:pt x="1986227" y="456206"/>
                  </a:lnTo>
                  <a:lnTo>
                    <a:pt x="1996238" y="462776"/>
                  </a:lnTo>
                  <a:lnTo>
                    <a:pt x="2010248" y="464361"/>
                  </a:lnTo>
                  <a:lnTo>
                    <a:pt x="2016137" y="461575"/>
                  </a:lnTo>
                  <a:lnTo>
                    <a:pt x="2021781" y="455406"/>
                  </a:lnTo>
                  <a:lnTo>
                    <a:pt x="2027326" y="447832"/>
                  </a:lnTo>
                  <a:lnTo>
                    <a:pt x="2032920" y="440831"/>
                  </a:lnTo>
                  <a:lnTo>
                    <a:pt x="2027794" y="433145"/>
                  </a:lnTo>
                  <a:lnTo>
                    <a:pt x="2022757" y="425122"/>
                  </a:lnTo>
                  <a:lnTo>
                    <a:pt x="2017473" y="418558"/>
                  </a:lnTo>
                  <a:lnTo>
                    <a:pt x="2011605" y="415249"/>
                  </a:lnTo>
                  <a:lnTo>
                    <a:pt x="2003892" y="415814"/>
                  </a:lnTo>
                  <a:close/>
                </a:path>
                <a:path w="5288280" h="8138159">
                  <a:moveTo>
                    <a:pt x="2486144" y="4258195"/>
                  </a:moveTo>
                  <a:lnTo>
                    <a:pt x="2480607" y="4260877"/>
                  </a:lnTo>
                  <a:lnTo>
                    <a:pt x="2475178" y="4266932"/>
                  </a:lnTo>
                  <a:lnTo>
                    <a:pt x="2469807" y="4274462"/>
                  </a:lnTo>
                  <a:lnTo>
                    <a:pt x="2464443" y="4281572"/>
                  </a:lnTo>
                  <a:lnTo>
                    <a:pt x="2469811" y="4288543"/>
                  </a:lnTo>
                  <a:lnTo>
                    <a:pt x="2475052" y="4295662"/>
                  </a:lnTo>
                  <a:lnTo>
                    <a:pt x="2480651" y="4302080"/>
                  </a:lnTo>
                  <a:lnTo>
                    <a:pt x="2487099" y="4306944"/>
                  </a:lnTo>
                  <a:lnTo>
                    <a:pt x="2497108" y="4309957"/>
                  </a:lnTo>
                  <a:lnTo>
                    <a:pt x="2505982" y="4308113"/>
                  </a:lnTo>
                  <a:lnTo>
                    <a:pt x="2512750" y="4301951"/>
                  </a:lnTo>
                  <a:lnTo>
                    <a:pt x="2516440" y="4292009"/>
                  </a:lnTo>
                  <a:lnTo>
                    <a:pt x="2515984" y="4277532"/>
                  </a:lnTo>
                  <a:lnTo>
                    <a:pt x="2510086" y="4266749"/>
                  </a:lnTo>
                  <a:lnTo>
                    <a:pt x="2499792" y="4260143"/>
                  </a:lnTo>
                  <a:lnTo>
                    <a:pt x="2486144" y="4258195"/>
                  </a:lnTo>
                  <a:close/>
                </a:path>
                <a:path w="5288280" h="8138159">
                  <a:moveTo>
                    <a:pt x="2093359" y="2322979"/>
                  </a:moveTo>
                  <a:lnTo>
                    <a:pt x="2084680" y="2326025"/>
                  </a:lnTo>
                  <a:lnTo>
                    <a:pt x="2078691" y="2332845"/>
                  </a:lnTo>
                  <a:lnTo>
                    <a:pt x="2075834" y="2343210"/>
                  </a:lnTo>
                  <a:lnTo>
                    <a:pt x="2075509" y="2347049"/>
                  </a:lnTo>
                  <a:lnTo>
                    <a:pt x="2084834" y="2351784"/>
                  </a:lnTo>
                  <a:lnTo>
                    <a:pt x="2089746" y="2356179"/>
                  </a:lnTo>
                  <a:lnTo>
                    <a:pt x="2118832" y="2336119"/>
                  </a:lnTo>
                  <a:lnTo>
                    <a:pt x="2114040" y="2332050"/>
                  </a:lnTo>
                  <a:lnTo>
                    <a:pt x="2109798" y="2325140"/>
                  </a:lnTo>
                  <a:lnTo>
                    <a:pt x="2104288" y="2323938"/>
                  </a:lnTo>
                  <a:lnTo>
                    <a:pt x="2093359" y="2322979"/>
                  </a:lnTo>
                  <a:close/>
                </a:path>
                <a:path w="5288280" h="8138159">
                  <a:moveTo>
                    <a:pt x="1979261" y="1699264"/>
                  </a:moveTo>
                  <a:lnTo>
                    <a:pt x="1977203" y="1708852"/>
                  </a:lnTo>
                  <a:lnTo>
                    <a:pt x="1974801" y="1718559"/>
                  </a:lnTo>
                  <a:lnTo>
                    <a:pt x="1973644" y="1727554"/>
                  </a:lnTo>
                  <a:lnTo>
                    <a:pt x="1975326" y="1735005"/>
                  </a:lnTo>
                  <a:lnTo>
                    <a:pt x="1980891" y="1739976"/>
                  </a:lnTo>
                  <a:lnTo>
                    <a:pt x="1989676" y="1743601"/>
                  </a:lnTo>
                  <a:lnTo>
                    <a:pt x="1999403" y="1745271"/>
                  </a:lnTo>
                  <a:lnTo>
                    <a:pt x="2007794" y="1744374"/>
                  </a:lnTo>
                  <a:lnTo>
                    <a:pt x="2016761" y="1738846"/>
                  </a:lnTo>
                  <a:lnTo>
                    <a:pt x="2020737" y="1730549"/>
                  </a:lnTo>
                  <a:lnTo>
                    <a:pt x="2019555" y="1721125"/>
                  </a:lnTo>
                  <a:lnTo>
                    <a:pt x="2013046" y="1712214"/>
                  </a:lnTo>
                  <a:lnTo>
                    <a:pt x="2005768" y="1707695"/>
                  </a:lnTo>
                  <a:lnTo>
                    <a:pt x="1997239" y="1704535"/>
                  </a:lnTo>
                  <a:lnTo>
                    <a:pt x="1988167" y="1701977"/>
                  </a:lnTo>
                  <a:lnTo>
                    <a:pt x="1979261" y="1699264"/>
                  </a:lnTo>
                  <a:close/>
                </a:path>
                <a:path w="5288280" h="8138159">
                  <a:moveTo>
                    <a:pt x="2120214" y="2532024"/>
                  </a:moveTo>
                  <a:lnTo>
                    <a:pt x="2113477" y="2533243"/>
                  </a:lnTo>
                  <a:lnTo>
                    <a:pt x="2109338" y="2538493"/>
                  </a:lnTo>
                  <a:lnTo>
                    <a:pt x="2107002" y="2546785"/>
                  </a:lnTo>
                  <a:lnTo>
                    <a:pt x="2105472" y="2556435"/>
                  </a:lnTo>
                  <a:lnTo>
                    <a:pt x="2103749" y="2565761"/>
                  </a:lnTo>
                  <a:lnTo>
                    <a:pt x="2110637" y="2574500"/>
                  </a:lnTo>
                  <a:lnTo>
                    <a:pt x="2118575" y="2578974"/>
                  </a:lnTo>
                  <a:lnTo>
                    <a:pt x="2126927" y="2578541"/>
                  </a:lnTo>
                  <a:lnTo>
                    <a:pt x="2135058" y="2572557"/>
                  </a:lnTo>
                  <a:lnTo>
                    <a:pt x="2139471" y="2565564"/>
                  </a:lnTo>
                  <a:lnTo>
                    <a:pt x="2142354" y="2557165"/>
                  </a:lnTo>
                  <a:lnTo>
                    <a:pt x="2144568" y="2548160"/>
                  </a:lnTo>
                  <a:lnTo>
                    <a:pt x="2146978" y="2539350"/>
                  </a:lnTo>
                  <a:lnTo>
                    <a:pt x="2137929" y="2536670"/>
                  </a:lnTo>
                  <a:lnTo>
                    <a:pt x="2128686" y="2533697"/>
                  </a:lnTo>
                  <a:lnTo>
                    <a:pt x="2120214" y="2532024"/>
                  </a:lnTo>
                  <a:close/>
                </a:path>
                <a:path w="5288280" h="8138159">
                  <a:moveTo>
                    <a:pt x="2453293" y="4594173"/>
                  </a:moveTo>
                  <a:lnTo>
                    <a:pt x="2444151" y="4597905"/>
                  </a:lnTo>
                  <a:lnTo>
                    <a:pt x="2436245" y="4603445"/>
                  </a:lnTo>
                  <a:lnTo>
                    <a:pt x="2431823" y="4609697"/>
                  </a:lnTo>
                  <a:lnTo>
                    <a:pt x="2430447" y="4624521"/>
                  </a:lnTo>
                  <a:lnTo>
                    <a:pt x="2435527" y="4635846"/>
                  </a:lnTo>
                  <a:lnTo>
                    <a:pt x="2445912" y="4642788"/>
                  </a:lnTo>
                  <a:lnTo>
                    <a:pt x="2460449" y="4644462"/>
                  </a:lnTo>
                  <a:lnTo>
                    <a:pt x="2466457" y="4641394"/>
                  </a:lnTo>
                  <a:lnTo>
                    <a:pt x="2472197" y="4634914"/>
                  </a:lnTo>
                  <a:lnTo>
                    <a:pt x="2477829" y="4626965"/>
                  </a:lnTo>
                  <a:lnTo>
                    <a:pt x="2483513" y="4619493"/>
                  </a:lnTo>
                  <a:lnTo>
                    <a:pt x="2478200" y="4611729"/>
                  </a:lnTo>
                  <a:lnTo>
                    <a:pt x="2472937" y="4603504"/>
                  </a:lnTo>
                  <a:lnTo>
                    <a:pt x="2467440" y="4596737"/>
                  </a:lnTo>
                  <a:lnTo>
                    <a:pt x="2461423" y="4593344"/>
                  </a:lnTo>
                  <a:lnTo>
                    <a:pt x="2453293" y="4594173"/>
                  </a:lnTo>
                  <a:close/>
                </a:path>
                <a:path w="5288280" h="8138159">
                  <a:moveTo>
                    <a:pt x="2149396" y="2740075"/>
                  </a:moveTo>
                  <a:lnTo>
                    <a:pt x="2145916" y="2741310"/>
                  </a:lnTo>
                  <a:lnTo>
                    <a:pt x="2136739" y="2746597"/>
                  </a:lnTo>
                  <a:lnTo>
                    <a:pt x="2131932" y="2754136"/>
                  </a:lnTo>
                  <a:lnTo>
                    <a:pt x="2131445" y="2763774"/>
                  </a:lnTo>
                  <a:lnTo>
                    <a:pt x="2135227" y="2775356"/>
                  </a:lnTo>
                  <a:lnTo>
                    <a:pt x="2139119" y="2777845"/>
                  </a:lnTo>
                  <a:lnTo>
                    <a:pt x="2146186" y="2785690"/>
                  </a:lnTo>
                  <a:lnTo>
                    <a:pt x="2149631" y="2784460"/>
                  </a:lnTo>
                  <a:lnTo>
                    <a:pt x="2158726" y="2778923"/>
                  </a:lnTo>
                  <a:lnTo>
                    <a:pt x="2163758" y="2771310"/>
                  </a:lnTo>
                  <a:lnTo>
                    <a:pt x="2164616" y="2762158"/>
                  </a:lnTo>
                  <a:lnTo>
                    <a:pt x="2161187" y="2751999"/>
                  </a:lnTo>
                  <a:lnTo>
                    <a:pt x="2158434" y="2746922"/>
                  </a:lnTo>
                  <a:lnTo>
                    <a:pt x="2149396" y="2740075"/>
                  </a:lnTo>
                  <a:close/>
                </a:path>
                <a:path w="5288280" h="8138159">
                  <a:moveTo>
                    <a:pt x="2303643" y="3756864"/>
                  </a:moveTo>
                  <a:lnTo>
                    <a:pt x="2291797" y="3764162"/>
                  </a:lnTo>
                  <a:lnTo>
                    <a:pt x="2285507" y="3775335"/>
                  </a:lnTo>
                  <a:lnTo>
                    <a:pt x="2284006" y="3789048"/>
                  </a:lnTo>
                  <a:lnTo>
                    <a:pt x="2286525" y="3803972"/>
                  </a:lnTo>
                  <a:lnTo>
                    <a:pt x="2295013" y="3816264"/>
                  </a:lnTo>
                  <a:lnTo>
                    <a:pt x="2305169" y="3824291"/>
                  </a:lnTo>
                  <a:lnTo>
                    <a:pt x="2317041" y="3826108"/>
                  </a:lnTo>
                  <a:lnTo>
                    <a:pt x="2330678" y="3819772"/>
                  </a:lnTo>
                  <a:lnTo>
                    <a:pt x="2336713" y="3813245"/>
                  </a:lnTo>
                  <a:lnTo>
                    <a:pt x="2341466" y="3804434"/>
                  </a:lnTo>
                  <a:lnTo>
                    <a:pt x="2344311" y="3794825"/>
                  </a:lnTo>
                  <a:lnTo>
                    <a:pt x="2344621" y="3785903"/>
                  </a:lnTo>
                  <a:lnTo>
                    <a:pt x="2339947" y="3771555"/>
                  </a:lnTo>
                  <a:lnTo>
                    <a:pt x="2330993" y="3760880"/>
                  </a:lnTo>
                  <a:lnTo>
                    <a:pt x="2318609" y="3755457"/>
                  </a:lnTo>
                  <a:lnTo>
                    <a:pt x="2303643" y="3756864"/>
                  </a:lnTo>
                  <a:close/>
                </a:path>
                <a:path w="5288280" h="8138159">
                  <a:moveTo>
                    <a:pt x="2020355" y="1901023"/>
                  </a:moveTo>
                  <a:lnTo>
                    <a:pt x="2012127" y="1903045"/>
                  </a:lnTo>
                  <a:lnTo>
                    <a:pt x="2005851" y="1909798"/>
                  </a:lnTo>
                  <a:lnTo>
                    <a:pt x="2001969" y="1920566"/>
                  </a:lnTo>
                  <a:lnTo>
                    <a:pt x="2006402" y="1929292"/>
                  </a:lnTo>
                  <a:lnTo>
                    <a:pt x="2010737" y="1938517"/>
                  </a:lnTo>
                  <a:lnTo>
                    <a:pt x="2015466" y="1946196"/>
                  </a:lnTo>
                  <a:lnTo>
                    <a:pt x="2021083" y="1950281"/>
                  </a:lnTo>
                  <a:lnTo>
                    <a:pt x="2028044" y="1949441"/>
                  </a:lnTo>
                  <a:lnTo>
                    <a:pt x="2035889" y="1945074"/>
                  </a:lnTo>
                  <a:lnTo>
                    <a:pt x="2044117" y="1939161"/>
                  </a:lnTo>
                  <a:lnTo>
                    <a:pt x="2052223" y="1933687"/>
                  </a:lnTo>
                  <a:lnTo>
                    <a:pt x="2047084" y="1925750"/>
                  </a:lnTo>
                  <a:lnTo>
                    <a:pt x="2042084" y="1917500"/>
                  </a:lnTo>
                  <a:lnTo>
                    <a:pt x="2036623" y="1910033"/>
                  </a:lnTo>
                  <a:lnTo>
                    <a:pt x="2030094" y="1904445"/>
                  </a:lnTo>
                  <a:lnTo>
                    <a:pt x="2020355" y="1901023"/>
                  </a:lnTo>
                  <a:close/>
                </a:path>
                <a:path w="5288280" h="8138159">
                  <a:moveTo>
                    <a:pt x="2176311" y="2944877"/>
                  </a:moveTo>
                  <a:lnTo>
                    <a:pt x="2172239" y="2949992"/>
                  </a:lnTo>
                  <a:lnTo>
                    <a:pt x="2168081" y="2954777"/>
                  </a:lnTo>
                  <a:lnTo>
                    <a:pt x="2163942" y="2959903"/>
                  </a:lnTo>
                  <a:lnTo>
                    <a:pt x="2178774" y="2981885"/>
                  </a:lnTo>
                  <a:lnTo>
                    <a:pt x="2183741" y="2989166"/>
                  </a:lnTo>
                  <a:lnTo>
                    <a:pt x="2187932" y="2984376"/>
                  </a:lnTo>
                  <a:lnTo>
                    <a:pt x="2196651" y="2977154"/>
                  </a:lnTo>
                  <a:lnTo>
                    <a:pt x="2195492" y="2974581"/>
                  </a:lnTo>
                  <a:lnTo>
                    <a:pt x="2191426" y="2966815"/>
                  </a:lnTo>
                  <a:lnTo>
                    <a:pt x="2186616" y="2959358"/>
                  </a:lnTo>
                  <a:lnTo>
                    <a:pt x="2176311" y="2944877"/>
                  </a:lnTo>
                  <a:close/>
                </a:path>
                <a:path w="5288280" h="8138159">
                  <a:moveTo>
                    <a:pt x="2280041" y="3555675"/>
                  </a:moveTo>
                  <a:lnTo>
                    <a:pt x="2274728" y="3559269"/>
                  </a:lnTo>
                  <a:lnTo>
                    <a:pt x="2270108" y="3566402"/>
                  </a:lnTo>
                  <a:lnTo>
                    <a:pt x="2265793" y="3575101"/>
                  </a:lnTo>
                  <a:lnTo>
                    <a:pt x="2261391" y="3583395"/>
                  </a:lnTo>
                  <a:lnTo>
                    <a:pt x="2267922" y="3589784"/>
                  </a:lnTo>
                  <a:lnTo>
                    <a:pt x="2274480" y="3596751"/>
                  </a:lnTo>
                  <a:lnTo>
                    <a:pt x="2280983" y="3602306"/>
                  </a:lnTo>
                  <a:lnTo>
                    <a:pt x="2287352" y="3604460"/>
                  </a:lnTo>
                  <a:lnTo>
                    <a:pt x="2302006" y="3602246"/>
                  </a:lnTo>
                  <a:lnTo>
                    <a:pt x="2313529" y="3596134"/>
                  </a:lnTo>
                  <a:lnTo>
                    <a:pt x="2318414" y="3585252"/>
                  </a:lnTo>
                  <a:lnTo>
                    <a:pt x="2313156" y="3568730"/>
                  </a:lnTo>
                  <a:lnTo>
                    <a:pt x="2307331" y="3562821"/>
                  </a:lnTo>
                  <a:lnTo>
                    <a:pt x="2298570" y="3558277"/>
                  </a:lnTo>
                  <a:lnTo>
                    <a:pt x="2288823" y="3555696"/>
                  </a:lnTo>
                  <a:lnTo>
                    <a:pt x="2280041" y="3555675"/>
                  </a:lnTo>
                  <a:close/>
                </a:path>
                <a:path w="5288280" h="8138159">
                  <a:moveTo>
                    <a:pt x="2219808" y="3139501"/>
                  </a:moveTo>
                  <a:lnTo>
                    <a:pt x="2209202" y="3146330"/>
                  </a:lnTo>
                  <a:lnTo>
                    <a:pt x="2203832" y="3158020"/>
                  </a:lnTo>
                  <a:lnTo>
                    <a:pt x="2203998" y="3172973"/>
                  </a:lnTo>
                  <a:lnTo>
                    <a:pt x="2207524" y="3178505"/>
                  </a:lnTo>
                  <a:lnTo>
                    <a:pt x="2214527" y="3183331"/>
                  </a:lnTo>
                  <a:lnTo>
                    <a:pt x="2223022" y="3187857"/>
                  </a:lnTo>
                  <a:lnTo>
                    <a:pt x="2231022" y="3192494"/>
                  </a:lnTo>
                  <a:lnTo>
                    <a:pt x="2238110" y="3186356"/>
                  </a:lnTo>
                  <a:lnTo>
                    <a:pt x="2245620" y="3180217"/>
                  </a:lnTo>
                  <a:lnTo>
                    <a:pt x="2251652" y="3174052"/>
                  </a:lnTo>
                  <a:lnTo>
                    <a:pt x="2254306" y="3167835"/>
                  </a:lnTo>
                  <a:lnTo>
                    <a:pt x="2252715" y="3159503"/>
                  </a:lnTo>
                  <a:lnTo>
                    <a:pt x="2248159" y="3150506"/>
                  </a:lnTo>
                  <a:lnTo>
                    <a:pt x="2241937" y="3142997"/>
                  </a:lnTo>
                  <a:lnTo>
                    <a:pt x="2235350" y="3139128"/>
                  </a:lnTo>
                  <a:lnTo>
                    <a:pt x="2219808" y="3139501"/>
                  </a:lnTo>
                  <a:close/>
                </a:path>
                <a:path w="5288280" h="8138159">
                  <a:moveTo>
                    <a:pt x="2052662" y="2105075"/>
                  </a:moveTo>
                  <a:lnTo>
                    <a:pt x="2044477" y="2107339"/>
                  </a:lnTo>
                  <a:lnTo>
                    <a:pt x="2038135" y="2114091"/>
                  </a:lnTo>
                  <a:lnTo>
                    <a:pt x="2034077" y="2124552"/>
                  </a:lnTo>
                  <a:lnTo>
                    <a:pt x="2038475" y="2133074"/>
                  </a:lnTo>
                  <a:lnTo>
                    <a:pt x="2042807" y="2142122"/>
                  </a:lnTo>
                  <a:lnTo>
                    <a:pt x="2047455" y="2149572"/>
                  </a:lnTo>
                  <a:lnTo>
                    <a:pt x="2052799" y="2153296"/>
                  </a:lnTo>
                  <a:lnTo>
                    <a:pt x="2059986" y="2152276"/>
                  </a:lnTo>
                  <a:lnTo>
                    <a:pt x="2067791" y="2147931"/>
                  </a:lnTo>
                  <a:lnTo>
                    <a:pt x="2075868" y="2142122"/>
                  </a:lnTo>
                  <a:lnTo>
                    <a:pt x="2083872" y="2136712"/>
                  </a:lnTo>
                  <a:lnTo>
                    <a:pt x="2078886" y="2129004"/>
                  </a:lnTo>
                  <a:lnTo>
                    <a:pt x="2074019" y="2120954"/>
                  </a:lnTo>
                  <a:lnTo>
                    <a:pt x="2068674" y="2113625"/>
                  </a:lnTo>
                  <a:lnTo>
                    <a:pt x="2062250" y="2108080"/>
                  </a:lnTo>
                  <a:lnTo>
                    <a:pt x="2052662" y="2105075"/>
                  </a:lnTo>
                  <a:close/>
                </a:path>
                <a:path w="5288280" h="8138159">
                  <a:moveTo>
                    <a:pt x="2248800" y="3351455"/>
                  </a:moveTo>
                  <a:lnTo>
                    <a:pt x="2240734" y="3353506"/>
                  </a:lnTo>
                  <a:lnTo>
                    <a:pt x="2234285" y="3359953"/>
                  </a:lnTo>
                  <a:lnTo>
                    <a:pt x="2229902" y="3370013"/>
                  </a:lnTo>
                  <a:lnTo>
                    <a:pt x="2234135" y="3378760"/>
                  </a:lnTo>
                  <a:lnTo>
                    <a:pt x="2238272" y="3387941"/>
                  </a:lnTo>
                  <a:lnTo>
                    <a:pt x="2242733" y="3395457"/>
                  </a:lnTo>
                  <a:lnTo>
                    <a:pt x="2247939" y="3399208"/>
                  </a:lnTo>
                  <a:lnTo>
                    <a:pt x="2255162" y="3398290"/>
                  </a:lnTo>
                  <a:lnTo>
                    <a:pt x="2263013" y="3394175"/>
                  </a:lnTo>
                  <a:lnTo>
                    <a:pt x="2271130" y="3388597"/>
                  </a:lnTo>
                  <a:lnTo>
                    <a:pt x="2279152" y="3383292"/>
                  </a:lnTo>
                  <a:lnTo>
                    <a:pt x="2274259" y="3375424"/>
                  </a:lnTo>
                  <a:lnTo>
                    <a:pt x="2269530" y="3367368"/>
                  </a:lnTo>
                  <a:lnTo>
                    <a:pt x="2264332" y="3360097"/>
                  </a:lnTo>
                  <a:lnTo>
                    <a:pt x="2258032" y="3354580"/>
                  </a:lnTo>
                  <a:lnTo>
                    <a:pt x="2248800" y="3351455"/>
                  </a:lnTo>
                  <a:close/>
                </a:path>
                <a:path w="5288280" h="8138159">
                  <a:moveTo>
                    <a:pt x="1935365" y="1283625"/>
                  </a:moveTo>
                  <a:lnTo>
                    <a:pt x="1927721" y="1285352"/>
                  </a:lnTo>
                  <a:lnTo>
                    <a:pt x="1920068" y="1289727"/>
                  </a:lnTo>
                  <a:lnTo>
                    <a:pt x="1912417" y="1295264"/>
                  </a:lnTo>
                  <a:lnTo>
                    <a:pt x="1904780" y="1300477"/>
                  </a:lnTo>
                  <a:lnTo>
                    <a:pt x="1913257" y="1316709"/>
                  </a:lnTo>
                  <a:lnTo>
                    <a:pt x="1921784" y="1332933"/>
                  </a:lnTo>
                  <a:lnTo>
                    <a:pt x="1929679" y="1327944"/>
                  </a:lnTo>
                  <a:lnTo>
                    <a:pt x="1937823" y="1323142"/>
                  </a:lnTo>
                  <a:lnTo>
                    <a:pt x="1945200" y="1317879"/>
                  </a:lnTo>
                  <a:lnTo>
                    <a:pt x="1950793" y="1311508"/>
                  </a:lnTo>
                  <a:lnTo>
                    <a:pt x="1954035" y="1301519"/>
                  </a:lnTo>
                  <a:lnTo>
                    <a:pt x="1952049" y="1292544"/>
                  </a:lnTo>
                  <a:lnTo>
                    <a:pt x="1945577" y="1286080"/>
                  </a:lnTo>
                  <a:lnTo>
                    <a:pt x="1935365" y="1283625"/>
                  </a:lnTo>
                  <a:close/>
                </a:path>
                <a:path w="5288280" h="8138159">
                  <a:moveTo>
                    <a:pt x="2543686" y="5973979"/>
                  </a:moveTo>
                  <a:lnTo>
                    <a:pt x="2533599" y="5979070"/>
                  </a:lnTo>
                  <a:lnTo>
                    <a:pt x="2528608" y="5987054"/>
                  </a:lnTo>
                  <a:lnTo>
                    <a:pt x="2529066" y="5996302"/>
                  </a:lnTo>
                  <a:lnTo>
                    <a:pt x="2535331" y="6005180"/>
                  </a:lnTo>
                  <a:lnTo>
                    <a:pt x="2542969" y="6009939"/>
                  </a:lnTo>
                  <a:lnTo>
                    <a:pt x="2552030" y="6013076"/>
                  </a:lnTo>
                  <a:lnTo>
                    <a:pt x="2561721" y="6015514"/>
                  </a:lnTo>
                  <a:lnTo>
                    <a:pt x="2571251" y="6018174"/>
                  </a:lnTo>
                  <a:lnTo>
                    <a:pt x="2580275" y="5982047"/>
                  </a:lnTo>
                  <a:lnTo>
                    <a:pt x="2570885" y="5979130"/>
                  </a:lnTo>
                  <a:lnTo>
                    <a:pt x="2561425" y="5975866"/>
                  </a:lnTo>
                  <a:lnTo>
                    <a:pt x="2552242" y="5973676"/>
                  </a:lnTo>
                  <a:lnTo>
                    <a:pt x="2543686" y="5973979"/>
                  </a:lnTo>
                  <a:close/>
                </a:path>
                <a:path w="5288280" h="8138159">
                  <a:moveTo>
                    <a:pt x="2577941" y="6176768"/>
                  </a:moveTo>
                  <a:lnTo>
                    <a:pt x="2568550" y="6181150"/>
                  </a:lnTo>
                  <a:lnTo>
                    <a:pt x="2564006" y="6188299"/>
                  </a:lnTo>
                  <a:lnTo>
                    <a:pt x="2564097" y="6197298"/>
                  </a:lnTo>
                  <a:lnTo>
                    <a:pt x="2568611" y="6207227"/>
                  </a:lnTo>
                  <a:lnTo>
                    <a:pt x="2603084" y="6219966"/>
                  </a:lnTo>
                  <a:lnTo>
                    <a:pt x="2606111" y="6210894"/>
                  </a:lnTo>
                  <a:lnTo>
                    <a:pt x="2609518" y="6201575"/>
                  </a:lnTo>
                  <a:lnTo>
                    <a:pt x="2611561" y="6193077"/>
                  </a:lnTo>
                  <a:lnTo>
                    <a:pt x="2610495" y="6186468"/>
                  </a:lnTo>
                  <a:lnTo>
                    <a:pt x="2604938" y="6181467"/>
                  </a:lnTo>
                  <a:lnTo>
                    <a:pt x="2596344" y="6177940"/>
                  </a:lnTo>
                  <a:lnTo>
                    <a:pt x="2586686" y="6176252"/>
                  </a:lnTo>
                  <a:lnTo>
                    <a:pt x="2577941" y="6176768"/>
                  </a:lnTo>
                  <a:close/>
                </a:path>
                <a:path w="5288280" h="8138159">
                  <a:moveTo>
                    <a:pt x="2461956" y="5333179"/>
                  </a:moveTo>
                  <a:lnTo>
                    <a:pt x="2453637" y="5337783"/>
                  </a:lnTo>
                  <a:lnTo>
                    <a:pt x="2445016" y="5342264"/>
                  </a:lnTo>
                  <a:lnTo>
                    <a:pt x="2437629" y="5347228"/>
                  </a:lnTo>
                  <a:lnTo>
                    <a:pt x="2433014" y="5353285"/>
                  </a:lnTo>
                  <a:lnTo>
                    <a:pt x="2432515" y="5360730"/>
                  </a:lnTo>
                  <a:lnTo>
                    <a:pt x="2435001" y="5369864"/>
                  </a:lnTo>
                  <a:lnTo>
                    <a:pt x="2439524" y="5378317"/>
                  </a:lnTo>
                  <a:lnTo>
                    <a:pt x="2445135" y="5383719"/>
                  </a:lnTo>
                  <a:lnTo>
                    <a:pt x="2459547" y="5387739"/>
                  </a:lnTo>
                  <a:lnTo>
                    <a:pt x="2470952" y="5384282"/>
                  </a:lnTo>
                  <a:lnTo>
                    <a:pt x="2478664" y="5374845"/>
                  </a:lnTo>
                  <a:lnTo>
                    <a:pt x="2481997" y="5360924"/>
                  </a:lnTo>
                  <a:lnTo>
                    <a:pt x="2480076" y="5354152"/>
                  </a:lnTo>
                  <a:lnTo>
                    <a:pt x="2474831" y="5347198"/>
                  </a:lnTo>
                  <a:lnTo>
                    <a:pt x="2468159" y="5340170"/>
                  </a:lnTo>
                  <a:lnTo>
                    <a:pt x="2461956" y="5333179"/>
                  </a:lnTo>
                  <a:close/>
                </a:path>
                <a:path w="5288280" h="8138159">
                  <a:moveTo>
                    <a:pt x="2532010" y="5749913"/>
                  </a:moveTo>
                  <a:lnTo>
                    <a:pt x="2501526" y="5768505"/>
                  </a:lnTo>
                  <a:lnTo>
                    <a:pt x="2498226" y="5779567"/>
                  </a:lnTo>
                  <a:lnTo>
                    <a:pt x="2499507" y="5788562"/>
                  </a:lnTo>
                  <a:lnTo>
                    <a:pt x="2505370" y="5794603"/>
                  </a:lnTo>
                  <a:lnTo>
                    <a:pt x="2515819" y="5796807"/>
                  </a:lnTo>
                  <a:lnTo>
                    <a:pt x="2524329" y="5795454"/>
                  </a:lnTo>
                  <a:lnTo>
                    <a:pt x="2533200" y="5791820"/>
                  </a:lnTo>
                  <a:lnTo>
                    <a:pt x="2540773" y="5786601"/>
                  </a:lnTo>
                  <a:lnTo>
                    <a:pt x="2545390" y="5780493"/>
                  </a:lnTo>
                  <a:lnTo>
                    <a:pt x="2545223" y="5774159"/>
                  </a:lnTo>
                  <a:lnTo>
                    <a:pt x="2541660" y="5766431"/>
                  </a:lnTo>
                  <a:lnTo>
                    <a:pt x="2536617" y="5758088"/>
                  </a:lnTo>
                  <a:lnTo>
                    <a:pt x="2532010" y="5749913"/>
                  </a:lnTo>
                  <a:close/>
                </a:path>
                <a:path w="5288280" h="8138159">
                  <a:moveTo>
                    <a:pt x="2317677" y="4495507"/>
                  </a:moveTo>
                  <a:lnTo>
                    <a:pt x="2306356" y="4498914"/>
                  </a:lnTo>
                  <a:lnTo>
                    <a:pt x="2297366" y="4507701"/>
                  </a:lnTo>
                  <a:lnTo>
                    <a:pt x="2290763" y="4520601"/>
                  </a:lnTo>
                  <a:lnTo>
                    <a:pt x="2294571" y="4528731"/>
                  </a:lnTo>
                  <a:lnTo>
                    <a:pt x="2298225" y="4537337"/>
                  </a:lnTo>
                  <a:lnTo>
                    <a:pt x="2302418" y="4544825"/>
                  </a:lnTo>
                  <a:lnTo>
                    <a:pt x="2307843" y="4549602"/>
                  </a:lnTo>
                  <a:lnTo>
                    <a:pt x="2321875" y="4552631"/>
                  </a:lnTo>
                  <a:lnTo>
                    <a:pt x="2333942" y="4549123"/>
                  </a:lnTo>
                  <a:lnTo>
                    <a:pt x="2343180" y="4540378"/>
                  </a:lnTo>
                  <a:lnTo>
                    <a:pt x="2348722" y="4527692"/>
                  </a:lnTo>
                  <a:lnTo>
                    <a:pt x="2348062" y="4520279"/>
                  </a:lnTo>
                  <a:lnTo>
                    <a:pt x="2344056" y="4511680"/>
                  </a:lnTo>
                  <a:lnTo>
                    <a:pt x="2338021" y="4503851"/>
                  </a:lnTo>
                  <a:lnTo>
                    <a:pt x="2331274" y="4498749"/>
                  </a:lnTo>
                  <a:lnTo>
                    <a:pt x="2317677" y="4495507"/>
                  </a:lnTo>
                  <a:close/>
                </a:path>
                <a:path w="5288280" h="8138159">
                  <a:moveTo>
                    <a:pt x="2828209" y="7093608"/>
                  </a:moveTo>
                  <a:lnTo>
                    <a:pt x="2823783" y="7098435"/>
                  </a:lnTo>
                  <a:lnTo>
                    <a:pt x="2814729" y="7105055"/>
                  </a:lnTo>
                  <a:lnTo>
                    <a:pt x="2815759" y="7107682"/>
                  </a:lnTo>
                  <a:lnTo>
                    <a:pt x="2819463" y="7115690"/>
                  </a:lnTo>
                  <a:lnTo>
                    <a:pt x="2823929" y="7123408"/>
                  </a:lnTo>
                  <a:lnTo>
                    <a:pt x="2833580" y="7138564"/>
                  </a:lnTo>
                  <a:lnTo>
                    <a:pt x="2837940" y="7133748"/>
                  </a:lnTo>
                  <a:lnTo>
                    <a:pt x="2846893" y="7127144"/>
                  </a:lnTo>
                  <a:lnTo>
                    <a:pt x="2845847" y="7124415"/>
                  </a:lnTo>
                  <a:lnTo>
                    <a:pt x="2842192" y="7116426"/>
                  </a:lnTo>
                  <a:lnTo>
                    <a:pt x="2837768" y="7108727"/>
                  </a:lnTo>
                  <a:lnTo>
                    <a:pt x="2832975" y="7101171"/>
                  </a:lnTo>
                  <a:lnTo>
                    <a:pt x="2828209" y="7093608"/>
                  </a:lnTo>
                  <a:close/>
                </a:path>
                <a:path w="5288280" h="8138159">
                  <a:moveTo>
                    <a:pt x="2489991" y="5545304"/>
                  </a:moveTo>
                  <a:lnTo>
                    <a:pt x="2481343" y="5551697"/>
                  </a:lnTo>
                  <a:lnTo>
                    <a:pt x="2476817" y="5559125"/>
                  </a:lnTo>
                  <a:lnTo>
                    <a:pt x="2473803" y="5567859"/>
                  </a:lnTo>
                  <a:lnTo>
                    <a:pt x="2471445" y="5577162"/>
                  </a:lnTo>
                  <a:lnTo>
                    <a:pt x="2468887" y="5586296"/>
                  </a:lnTo>
                  <a:lnTo>
                    <a:pt x="2478312" y="5588629"/>
                  </a:lnTo>
                  <a:lnTo>
                    <a:pt x="2487952" y="5591307"/>
                  </a:lnTo>
                  <a:lnTo>
                    <a:pt x="2496796" y="5592682"/>
                  </a:lnTo>
                  <a:lnTo>
                    <a:pt x="2503832" y="5591109"/>
                  </a:lnTo>
                  <a:lnTo>
                    <a:pt x="2508730" y="5585389"/>
                  </a:lnTo>
                  <a:lnTo>
                    <a:pt x="2512115" y="5576513"/>
                  </a:lnTo>
                  <a:lnTo>
                    <a:pt x="2513568" y="5566643"/>
                  </a:lnTo>
                  <a:lnTo>
                    <a:pt x="2512668" y="5557939"/>
                  </a:lnTo>
                  <a:lnTo>
                    <a:pt x="2507260" y="5548676"/>
                  </a:lnTo>
                  <a:lnTo>
                    <a:pt x="2499165" y="5544381"/>
                  </a:lnTo>
                  <a:lnTo>
                    <a:pt x="2489991" y="5545304"/>
                  </a:lnTo>
                  <a:close/>
                </a:path>
                <a:path w="5288280" h="8138159">
                  <a:moveTo>
                    <a:pt x="2668983" y="5308652"/>
                  </a:moveTo>
                  <a:lnTo>
                    <a:pt x="2664849" y="5313158"/>
                  </a:lnTo>
                  <a:lnTo>
                    <a:pt x="2660727" y="5317794"/>
                  </a:lnTo>
                  <a:lnTo>
                    <a:pt x="2656671" y="5322292"/>
                  </a:lnTo>
                  <a:lnTo>
                    <a:pt x="2665272" y="5336688"/>
                  </a:lnTo>
                  <a:lnTo>
                    <a:pt x="2673915" y="5351026"/>
                  </a:lnTo>
                  <a:lnTo>
                    <a:pt x="2678048" y="5346521"/>
                  </a:lnTo>
                  <a:lnTo>
                    <a:pt x="2686518" y="5340337"/>
                  </a:lnTo>
                  <a:lnTo>
                    <a:pt x="2685527" y="5337737"/>
                  </a:lnTo>
                  <a:lnTo>
                    <a:pt x="2682100" y="5330197"/>
                  </a:lnTo>
                  <a:lnTo>
                    <a:pt x="2677947" y="5322931"/>
                  </a:lnTo>
                  <a:lnTo>
                    <a:pt x="2673412" y="5315740"/>
                  </a:lnTo>
                  <a:lnTo>
                    <a:pt x="2668983" y="5308652"/>
                  </a:lnTo>
                  <a:close/>
                </a:path>
                <a:path w="5288280" h="8138159">
                  <a:moveTo>
                    <a:pt x="1961630" y="1488873"/>
                  </a:moveTo>
                  <a:lnTo>
                    <a:pt x="1956221" y="1492272"/>
                  </a:lnTo>
                  <a:lnTo>
                    <a:pt x="1951458" y="1499250"/>
                  </a:lnTo>
                  <a:lnTo>
                    <a:pt x="1946969" y="1507735"/>
                  </a:lnTo>
                  <a:lnTo>
                    <a:pt x="1942386" y="1515653"/>
                  </a:lnTo>
                  <a:lnTo>
                    <a:pt x="1948388" y="1522788"/>
                  </a:lnTo>
                  <a:lnTo>
                    <a:pt x="1954379" y="1530344"/>
                  </a:lnTo>
                  <a:lnTo>
                    <a:pt x="1960432" y="1536405"/>
                  </a:lnTo>
                  <a:lnTo>
                    <a:pt x="1966620" y="1539055"/>
                  </a:lnTo>
                  <a:lnTo>
                    <a:pt x="1974875" y="1537534"/>
                  </a:lnTo>
                  <a:lnTo>
                    <a:pt x="1983753" y="1533010"/>
                  </a:lnTo>
                  <a:lnTo>
                    <a:pt x="1991166" y="1526778"/>
                  </a:lnTo>
                  <a:lnTo>
                    <a:pt x="1995027" y="1520135"/>
                  </a:lnTo>
                  <a:lnTo>
                    <a:pt x="1994985" y="1504463"/>
                  </a:lnTo>
                  <a:lnTo>
                    <a:pt x="1988264" y="1493906"/>
                  </a:lnTo>
                  <a:lnTo>
                    <a:pt x="1976575" y="1488649"/>
                  </a:lnTo>
                  <a:lnTo>
                    <a:pt x="1961630" y="1488873"/>
                  </a:lnTo>
                  <a:close/>
                </a:path>
                <a:path w="5288280" h="8138159">
                  <a:moveTo>
                    <a:pt x="2891230" y="7501838"/>
                  </a:moveTo>
                  <a:lnTo>
                    <a:pt x="2888698" y="7511018"/>
                  </a:lnTo>
                  <a:lnTo>
                    <a:pt x="2885817" y="7520395"/>
                  </a:lnTo>
                  <a:lnTo>
                    <a:pt x="2884216" y="7529068"/>
                  </a:lnTo>
                  <a:lnTo>
                    <a:pt x="2885524" y="7536135"/>
                  </a:lnTo>
                  <a:lnTo>
                    <a:pt x="2890687" y="7540382"/>
                  </a:lnTo>
                  <a:lnTo>
                    <a:pt x="2898975" y="7542888"/>
                  </a:lnTo>
                  <a:lnTo>
                    <a:pt x="2908637" y="7544630"/>
                  </a:lnTo>
                  <a:lnTo>
                    <a:pt x="2917921" y="7546583"/>
                  </a:lnTo>
                  <a:lnTo>
                    <a:pt x="2926591" y="7539484"/>
                  </a:lnTo>
                  <a:lnTo>
                    <a:pt x="2930961" y="7531378"/>
                  </a:lnTo>
                  <a:lnTo>
                    <a:pt x="2930472" y="7522866"/>
                  </a:lnTo>
                  <a:lnTo>
                    <a:pt x="2924566" y="7514548"/>
                  </a:lnTo>
                  <a:lnTo>
                    <a:pt x="2917487" y="7509994"/>
                  </a:lnTo>
                  <a:lnTo>
                    <a:pt x="2909062" y="7506913"/>
                  </a:lnTo>
                  <a:lnTo>
                    <a:pt x="2900055" y="7504472"/>
                  </a:lnTo>
                  <a:lnTo>
                    <a:pt x="2891230" y="7501838"/>
                  </a:lnTo>
                  <a:close/>
                </a:path>
                <a:path w="5288280" h="8138159">
                  <a:moveTo>
                    <a:pt x="2872148" y="7287233"/>
                  </a:moveTo>
                  <a:lnTo>
                    <a:pt x="2865208" y="7289897"/>
                  </a:lnTo>
                  <a:lnTo>
                    <a:pt x="2858169" y="7295499"/>
                  </a:lnTo>
                  <a:lnTo>
                    <a:pt x="2852563" y="7302523"/>
                  </a:lnTo>
                  <a:lnTo>
                    <a:pt x="2849923" y="7309453"/>
                  </a:lnTo>
                  <a:lnTo>
                    <a:pt x="2851276" y="7323383"/>
                  </a:lnTo>
                  <a:lnTo>
                    <a:pt x="2858001" y="7333125"/>
                  </a:lnTo>
                  <a:lnTo>
                    <a:pt x="2869013" y="7338980"/>
                  </a:lnTo>
                  <a:lnTo>
                    <a:pt x="2883231" y="7341245"/>
                  </a:lnTo>
                  <a:lnTo>
                    <a:pt x="2889776" y="7335558"/>
                  </a:lnTo>
                  <a:lnTo>
                    <a:pt x="2896717" y="7329918"/>
                  </a:lnTo>
                  <a:lnTo>
                    <a:pt x="2902449" y="7324080"/>
                  </a:lnTo>
                  <a:lnTo>
                    <a:pt x="2905367" y="7317799"/>
                  </a:lnTo>
                  <a:lnTo>
                    <a:pt x="2904437" y="7302951"/>
                  </a:lnTo>
                  <a:lnTo>
                    <a:pt x="2897412" y="7293023"/>
                  </a:lnTo>
                  <a:lnTo>
                    <a:pt x="2886059" y="7287841"/>
                  </a:lnTo>
                  <a:lnTo>
                    <a:pt x="2872148" y="7287233"/>
                  </a:lnTo>
                  <a:close/>
                </a:path>
                <a:path w="5288280" h="8138159">
                  <a:moveTo>
                    <a:pt x="2648723" y="5839803"/>
                  </a:moveTo>
                  <a:lnTo>
                    <a:pt x="2639558" y="5843522"/>
                  </a:lnTo>
                  <a:lnTo>
                    <a:pt x="2631661" y="5849050"/>
                  </a:lnTo>
                  <a:lnTo>
                    <a:pt x="2627285" y="5855249"/>
                  </a:lnTo>
                  <a:lnTo>
                    <a:pt x="2626007" y="5869979"/>
                  </a:lnTo>
                  <a:lnTo>
                    <a:pt x="2631148" y="5881214"/>
                  </a:lnTo>
                  <a:lnTo>
                    <a:pt x="2641543" y="5888067"/>
                  </a:lnTo>
                  <a:lnTo>
                    <a:pt x="2656025" y="5889652"/>
                  </a:lnTo>
                  <a:lnTo>
                    <a:pt x="2662027" y="5886706"/>
                  </a:lnTo>
                  <a:lnTo>
                    <a:pt x="2667738" y="5880230"/>
                  </a:lnTo>
                  <a:lnTo>
                    <a:pt x="2673326" y="5872235"/>
                  </a:lnTo>
                  <a:lnTo>
                    <a:pt x="2678961" y="5864738"/>
                  </a:lnTo>
                  <a:lnTo>
                    <a:pt x="2673636" y="5857055"/>
                  </a:lnTo>
                  <a:lnTo>
                    <a:pt x="2668374" y="5848948"/>
                  </a:lnTo>
                  <a:lnTo>
                    <a:pt x="2662891" y="5842310"/>
                  </a:lnTo>
                  <a:lnTo>
                    <a:pt x="2656905" y="5839031"/>
                  </a:lnTo>
                  <a:lnTo>
                    <a:pt x="2648723" y="5839803"/>
                  </a:lnTo>
                  <a:close/>
                </a:path>
                <a:path w="5288280" h="8138159">
                  <a:moveTo>
                    <a:pt x="2925835" y="7703573"/>
                  </a:moveTo>
                  <a:lnTo>
                    <a:pt x="2916029" y="7739750"/>
                  </a:lnTo>
                  <a:lnTo>
                    <a:pt x="2925299" y="7742818"/>
                  </a:lnTo>
                  <a:lnTo>
                    <a:pt x="2934629" y="7746224"/>
                  </a:lnTo>
                  <a:lnTo>
                    <a:pt x="2943701" y="7748558"/>
                  </a:lnTo>
                  <a:lnTo>
                    <a:pt x="2952196" y="7748411"/>
                  </a:lnTo>
                  <a:lnTo>
                    <a:pt x="2962096" y="7743786"/>
                  </a:lnTo>
                  <a:lnTo>
                    <a:pt x="2966939" y="7736260"/>
                  </a:lnTo>
                  <a:lnTo>
                    <a:pt x="2966944" y="7726782"/>
                  </a:lnTo>
                  <a:lnTo>
                    <a:pt x="2962332" y="7716304"/>
                  </a:lnTo>
                  <a:lnTo>
                    <a:pt x="2925835" y="7703573"/>
                  </a:lnTo>
                  <a:close/>
                </a:path>
                <a:path w="5288280" h="8138159">
                  <a:moveTo>
                    <a:pt x="1798372" y="443539"/>
                  </a:moveTo>
                  <a:lnTo>
                    <a:pt x="1791435" y="446226"/>
                  </a:lnTo>
                  <a:lnTo>
                    <a:pt x="1784392" y="451802"/>
                  </a:lnTo>
                  <a:lnTo>
                    <a:pt x="1778778" y="458768"/>
                  </a:lnTo>
                  <a:lnTo>
                    <a:pt x="1776126" y="465625"/>
                  </a:lnTo>
                  <a:lnTo>
                    <a:pt x="1777494" y="479647"/>
                  </a:lnTo>
                  <a:lnTo>
                    <a:pt x="1784221" y="489407"/>
                  </a:lnTo>
                  <a:lnTo>
                    <a:pt x="1795234" y="495265"/>
                  </a:lnTo>
                  <a:lnTo>
                    <a:pt x="1809461" y="497585"/>
                  </a:lnTo>
                  <a:lnTo>
                    <a:pt x="1815989" y="491891"/>
                  </a:lnTo>
                  <a:lnTo>
                    <a:pt x="1822934" y="486260"/>
                  </a:lnTo>
                  <a:lnTo>
                    <a:pt x="1828675" y="480430"/>
                  </a:lnTo>
                  <a:lnTo>
                    <a:pt x="1831596" y="474140"/>
                  </a:lnTo>
                  <a:lnTo>
                    <a:pt x="1830660" y="459248"/>
                  </a:lnTo>
                  <a:lnTo>
                    <a:pt x="1823638" y="449346"/>
                  </a:lnTo>
                  <a:lnTo>
                    <a:pt x="1812290" y="444191"/>
                  </a:lnTo>
                  <a:lnTo>
                    <a:pt x="1798372" y="443539"/>
                  </a:lnTo>
                  <a:close/>
                </a:path>
                <a:path w="5288280" h="8138159">
                  <a:moveTo>
                    <a:pt x="1817459" y="658178"/>
                  </a:moveTo>
                  <a:lnTo>
                    <a:pt x="1814949" y="667374"/>
                  </a:lnTo>
                  <a:lnTo>
                    <a:pt x="1812076" y="676757"/>
                  </a:lnTo>
                  <a:lnTo>
                    <a:pt x="1810467" y="685424"/>
                  </a:lnTo>
                  <a:lnTo>
                    <a:pt x="1811753" y="692476"/>
                  </a:lnTo>
                  <a:lnTo>
                    <a:pt x="1816920" y="696750"/>
                  </a:lnTo>
                  <a:lnTo>
                    <a:pt x="1825212" y="699274"/>
                  </a:lnTo>
                  <a:lnTo>
                    <a:pt x="1834872" y="701003"/>
                  </a:lnTo>
                  <a:lnTo>
                    <a:pt x="1844144" y="702890"/>
                  </a:lnTo>
                  <a:lnTo>
                    <a:pt x="1852818" y="695815"/>
                  </a:lnTo>
                  <a:lnTo>
                    <a:pt x="1857183" y="687672"/>
                  </a:lnTo>
                  <a:lnTo>
                    <a:pt x="1856689" y="679130"/>
                  </a:lnTo>
                  <a:lnTo>
                    <a:pt x="1850790" y="670855"/>
                  </a:lnTo>
                  <a:lnTo>
                    <a:pt x="1843719" y="666358"/>
                  </a:lnTo>
                  <a:lnTo>
                    <a:pt x="1835298" y="663299"/>
                  </a:lnTo>
                  <a:lnTo>
                    <a:pt x="1826290" y="660849"/>
                  </a:lnTo>
                  <a:lnTo>
                    <a:pt x="1817459" y="658178"/>
                  </a:lnTo>
                  <a:close/>
                </a:path>
                <a:path w="5288280" h="8138159">
                  <a:moveTo>
                    <a:pt x="2895366" y="6758067"/>
                  </a:moveTo>
                  <a:lnTo>
                    <a:pt x="2888299" y="6763352"/>
                  </a:lnTo>
                  <a:lnTo>
                    <a:pt x="2881055" y="6768539"/>
                  </a:lnTo>
                  <a:lnTo>
                    <a:pt x="2874451" y="6774109"/>
                  </a:lnTo>
                  <a:lnTo>
                    <a:pt x="2869302" y="6780545"/>
                  </a:lnTo>
                  <a:lnTo>
                    <a:pt x="2866013" y="6790014"/>
                  </a:lnTo>
                  <a:lnTo>
                    <a:pt x="2867444" y="6798373"/>
                  </a:lnTo>
                  <a:lnTo>
                    <a:pt x="2873069" y="6804951"/>
                  </a:lnTo>
                  <a:lnTo>
                    <a:pt x="2882361" y="6809075"/>
                  </a:lnTo>
                  <a:lnTo>
                    <a:pt x="2896674" y="6809935"/>
                  </a:lnTo>
                  <a:lnTo>
                    <a:pt x="2907236" y="6805250"/>
                  </a:lnTo>
                  <a:lnTo>
                    <a:pt x="2913667" y="6795854"/>
                  </a:lnTo>
                  <a:lnTo>
                    <a:pt x="2915587" y="6782581"/>
                  </a:lnTo>
                  <a:lnTo>
                    <a:pt x="2913328" y="6776368"/>
                  </a:lnTo>
                  <a:lnTo>
                    <a:pt x="2908064" y="6770241"/>
                  </a:lnTo>
                  <a:lnTo>
                    <a:pt x="2901506" y="6764156"/>
                  </a:lnTo>
                  <a:lnTo>
                    <a:pt x="2895366" y="6758067"/>
                  </a:lnTo>
                  <a:close/>
                </a:path>
                <a:path w="5288280" h="8138159">
                  <a:moveTo>
                    <a:pt x="2758446" y="5919760"/>
                  </a:moveTo>
                  <a:lnTo>
                    <a:pt x="2744698" y="5924905"/>
                  </a:lnTo>
                  <a:lnTo>
                    <a:pt x="2735448" y="5934457"/>
                  </a:lnTo>
                  <a:lnTo>
                    <a:pt x="2730819" y="5947572"/>
                  </a:lnTo>
                  <a:lnTo>
                    <a:pt x="2730932" y="5963403"/>
                  </a:lnTo>
                  <a:lnTo>
                    <a:pt x="2740064" y="5976534"/>
                  </a:lnTo>
                  <a:lnTo>
                    <a:pt x="2751382" y="5985690"/>
                  </a:lnTo>
                  <a:lnTo>
                    <a:pt x="2764621" y="5989734"/>
                  </a:lnTo>
                  <a:lnTo>
                    <a:pt x="2779515" y="5987530"/>
                  </a:lnTo>
                  <a:lnTo>
                    <a:pt x="2785756" y="5982589"/>
                  </a:lnTo>
                  <a:lnTo>
                    <a:pt x="2791000" y="5973895"/>
                  </a:lnTo>
                  <a:lnTo>
                    <a:pt x="2794548" y="5963627"/>
                  </a:lnTo>
                  <a:lnTo>
                    <a:pt x="2795703" y="5953964"/>
                  </a:lnTo>
                  <a:lnTo>
                    <a:pt x="2792742" y="5939222"/>
                  </a:lnTo>
                  <a:lnTo>
                    <a:pt x="2785246" y="5927574"/>
                  </a:lnTo>
                  <a:lnTo>
                    <a:pt x="2773665" y="5920570"/>
                  </a:lnTo>
                  <a:lnTo>
                    <a:pt x="2758446" y="5919760"/>
                  </a:lnTo>
                  <a:close/>
                </a:path>
                <a:path w="5288280" h="8138159">
                  <a:moveTo>
                    <a:pt x="1852085" y="860048"/>
                  </a:moveTo>
                  <a:lnTo>
                    <a:pt x="1849615" y="869012"/>
                  </a:lnTo>
                  <a:lnTo>
                    <a:pt x="1844719" y="887063"/>
                  </a:lnTo>
                  <a:lnTo>
                    <a:pt x="1842248" y="896027"/>
                  </a:lnTo>
                  <a:lnTo>
                    <a:pt x="1851572" y="899127"/>
                  </a:lnTo>
                  <a:lnTo>
                    <a:pt x="1860854" y="902534"/>
                  </a:lnTo>
                  <a:lnTo>
                    <a:pt x="1869931" y="904904"/>
                  </a:lnTo>
                  <a:lnTo>
                    <a:pt x="1878435" y="904812"/>
                  </a:lnTo>
                  <a:lnTo>
                    <a:pt x="1888324" y="900118"/>
                  </a:lnTo>
                  <a:lnTo>
                    <a:pt x="1893168" y="892600"/>
                  </a:lnTo>
                  <a:lnTo>
                    <a:pt x="1893174" y="883130"/>
                  </a:lnTo>
                  <a:lnTo>
                    <a:pt x="1888550" y="872577"/>
                  </a:lnTo>
                  <a:lnTo>
                    <a:pt x="1861184" y="863070"/>
                  </a:lnTo>
                  <a:lnTo>
                    <a:pt x="1852085" y="860048"/>
                  </a:lnTo>
                  <a:close/>
                </a:path>
                <a:path w="5288280" h="8138159">
                  <a:moveTo>
                    <a:pt x="1894273" y="1061764"/>
                  </a:moveTo>
                  <a:lnTo>
                    <a:pt x="1888300" y="1063417"/>
                  </a:lnTo>
                  <a:lnTo>
                    <a:pt x="1881837" y="1068407"/>
                  </a:lnTo>
                  <a:lnTo>
                    <a:pt x="1875149" y="1074789"/>
                  </a:lnTo>
                  <a:lnTo>
                    <a:pt x="1868498" y="1080616"/>
                  </a:lnTo>
                  <a:lnTo>
                    <a:pt x="1872824" y="1088906"/>
                  </a:lnTo>
                  <a:lnTo>
                    <a:pt x="1877029" y="1097571"/>
                  </a:lnTo>
                  <a:lnTo>
                    <a:pt x="1881699" y="1104936"/>
                  </a:lnTo>
                  <a:lnTo>
                    <a:pt x="1887421" y="1109328"/>
                  </a:lnTo>
                  <a:lnTo>
                    <a:pt x="1895338" y="1110028"/>
                  </a:lnTo>
                  <a:lnTo>
                    <a:pt x="1904783" y="1107938"/>
                  </a:lnTo>
                  <a:lnTo>
                    <a:pt x="1913330" y="1103858"/>
                  </a:lnTo>
                  <a:lnTo>
                    <a:pt x="1918553" y="1098589"/>
                  </a:lnTo>
                  <a:lnTo>
                    <a:pt x="1921809" y="1084078"/>
                  </a:lnTo>
                  <a:lnTo>
                    <a:pt x="1917304" y="1073044"/>
                  </a:lnTo>
                  <a:lnTo>
                    <a:pt x="1907354" y="1065577"/>
                  </a:lnTo>
                  <a:lnTo>
                    <a:pt x="1894273" y="1061764"/>
                  </a:lnTo>
                  <a:close/>
                </a:path>
                <a:path w="5288280" h="8138159">
                  <a:moveTo>
                    <a:pt x="2777471" y="6674785"/>
                  </a:moveTo>
                  <a:lnTo>
                    <a:pt x="2768627" y="6677547"/>
                  </a:lnTo>
                  <a:lnTo>
                    <a:pt x="2762276" y="6684217"/>
                  </a:lnTo>
                  <a:lnTo>
                    <a:pt x="2758871" y="6694565"/>
                  </a:lnTo>
                  <a:lnTo>
                    <a:pt x="2758285" y="6698272"/>
                  </a:lnTo>
                  <a:lnTo>
                    <a:pt x="2769492" y="6708222"/>
                  </a:lnTo>
                  <a:lnTo>
                    <a:pt x="2772011" y="6707207"/>
                  </a:lnTo>
                  <a:lnTo>
                    <a:pt x="2779966" y="6703412"/>
                  </a:lnTo>
                  <a:lnTo>
                    <a:pt x="2787618" y="6698870"/>
                  </a:lnTo>
                  <a:lnTo>
                    <a:pt x="2802635" y="6689076"/>
                  </a:lnTo>
                  <a:lnTo>
                    <a:pt x="2797925" y="6684649"/>
                  </a:lnTo>
                  <a:lnTo>
                    <a:pt x="2793904" y="6677842"/>
                  </a:lnTo>
                  <a:lnTo>
                    <a:pt x="2788355" y="6676165"/>
                  </a:lnTo>
                  <a:lnTo>
                    <a:pt x="2777471" y="6674785"/>
                  </a:lnTo>
                  <a:close/>
                </a:path>
                <a:path w="5288280" h="8138159">
                  <a:moveTo>
                    <a:pt x="3014482" y="7587701"/>
                  </a:moveTo>
                  <a:lnTo>
                    <a:pt x="3006443" y="7593282"/>
                  </a:lnTo>
                  <a:lnTo>
                    <a:pt x="2997910" y="7598776"/>
                  </a:lnTo>
                  <a:lnTo>
                    <a:pt x="2990867" y="7604534"/>
                  </a:lnTo>
                  <a:lnTo>
                    <a:pt x="2987297" y="7610906"/>
                  </a:lnTo>
                  <a:lnTo>
                    <a:pt x="2987886" y="7625944"/>
                  </a:lnTo>
                  <a:lnTo>
                    <a:pt x="2994400" y="7637499"/>
                  </a:lnTo>
                  <a:lnTo>
                    <a:pt x="3005550" y="7644511"/>
                  </a:lnTo>
                  <a:lnTo>
                    <a:pt x="3020047" y="7645919"/>
                  </a:lnTo>
                  <a:lnTo>
                    <a:pt x="3033863" y="7641346"/>
                  </a:lnTo>
                  <a:lnTo>
                    <a:pt x="3043021" y="7632005"/>
                  </a:lnTo>
                  <a:lnTo>
                    <a:pt x="3046694" y="7619245"/>
                  </a:lnTo>
                  <a:lnTo>
                    <a:pt x="3044051" y="7604412"/>
                  </a:lnTo>
                  <a:lnTo>
                    <a:pt x="3039521" y="7599113"/>
                  </a:lnTo>
                  <a:lnTo>
                    <a:pt x="3031911" y="7595021"/>
                  </a:lnTo>
                  <a:lnTo>
                    <a:pt x="3022978" y="7591447"/>
                  </a:lnTo>
                  <a:lnTo>
                    <a:pt x="3014482" y="7587701"/>
                  </a:lnTo>
                  <a:close/>
                </a:path>
                <a:path w="5288280" h="8138159">
                  <a:moveTo>
                    <a:pt x="2705155" y="5509660"/>
                  </a:moveTo>
                  <a:lnTo>
                    <a:pt x="2701864" y="5511003"/>
                  </a:lnTo>
                  <a:lnTo>
                    <a:pt x="2692923" y="5516574"/>
                  </a:lnTo>
                  <a:lnTo>
                    <a:pt x="2688089" y="5524123"/>
                  </a:lnTo>
                  <a:lnTo>
                    <a:pt x="2687232" y="5533307"/>
                  </a:lnTo>
                  <a:lnTo>
                    <a:pt x="2690222" y="5543787"/>
                  </a:lnTo>
                  <a:lnTo>
                    <a:pt x="2695642" y="5547482"/>
                  </a:lnTo>
                  <a:lnTo>
                    <a:pt x="2702691" y="5555433"/>
                  </a:lnTo>
                  <a:lnTo>
                    <a:pt x="2706188" y="5554092"/>
                  </a:lnTo>
                  <a:lnTo>
                    <a:pt x="2715420" y="5548473"/>
                  </a:lnTo>
                  <a:lnTo>
                    <a:pt x="2720401" y="5540864"/>
                  </a:lnTo>
                  <a:lnTo>
                    <a:pt x="2721026" y="5531750"/>
                  </a:lnTo>
                  <a:lnTo>
                    <a:pt x="2717192" y="5521614"/>
                  </a:lnTo>
                  <a:lnTo>
                    <a:pt x="2714193" y="5516506"/>
                  </a:lnTo>
                  <a:lnTo>
                    <a:pt x="2705155" y="5509660"/>
                  </a:lnTo>
                  <a:close/>
                </a:path>
                <a:path w="5288280" h="8138159">
                  <a:moveTo>
                    <a:pt x="2487425" y="4797359"/>
                  </a:moveTo>
                  <a:lnTo>
                    <a:pt x="2480968" y="4799226"/>
                  </a:lnTo>
                  <a:lnTo>
                    <a:pt x="2474167" y="4804665"/>
                  </a:lnTo>
                  <a:lnTo>
                    <a:pt x="2467214" y="4811639"/>
                  </a:lnTo>
                  <a:lnTo>
                    <a:pt x="2460301" y="4818110"/>
                  </a:lnTo>
                  <a:lnTo>
                    <a:pt x="2464405" y="4826665"/>
                  </a:lnTo>
                  <a:lnTo>
                    <a:pt x="2468372" y="4835555"/>
                  </a:lnTo>
                  <a:lnTo>
                    <a:pt x="2472882" y="4843191"/>
                  </a:lnTo>
                  <a:lnTo>
                    <a:pt x="2478616" y="4847984"/>
                  </a:lnTo>
                  <a:lnTo>
                    <a:pt x="2485878" y="4848530"/>
                  </a:lnTo>
                  <a:lnTo>
                    <a:pt x="2494934" y="4846040"/>
                  </a:lnTo>
                  <a:lnTo>
                    <a:pt x="2503420" y="4841463"/>
                  </a:lnTo>
                  <a:lnTo>
                    <a:pt x="2508965" y="4835750"/>
                  </a:lnTo>
                  <a:lnTo>
                    <a:pt x="2513365" y="4821371"/>
                  </a:lnTo>
                  <a:lnTo>
                    <a:pt x="2510354" y="4809624"/>
                  </a:lnTo>
                  <a:lnTo>
                    <a:pt x="2501264" y="4801342"/>
                  </a:lnTo>
                  <a:lnTo>
                    <a:pt x="2487425" y="4797359"/>
                  </a:lnTo>
                  <a:close/>
                </a:path>
                <a:path w="5288280" h="8138159">
                  <a:moveTo>
                    <a:pt x="2425760" y="3846865"/>
                  </a:moveTo>
                  <a:lnTo>
                    <a:pt x="2417959" y="3852146"/>
                  </a:lnTo>
                  <a:lnTo>
                    <a:pt x="2409698" y="3857306"/>
                  </a:lnTo>
                  <a:lnTo>
                    <a:pt x="2402791" y="3862769"/>
                  </a:lnTo>
                  <a:lnTo>
                    <a:pt x="2399053" y="3868962"/>
                  </a:lnTo>
                  <a:lnTo>
                    <a:pt x="2398939" y="3883793"/>
                  </a:lnTo>
                  <a:lnTo>
                    <a:pt x="2405056" y="3894837"/>
                  </a:lnTo>
                  <a:lnTo>
                    <a:pt x="2415908" y="3901716"/>
                  </a:lnTo>
                  <a:lnTo>
                    <a:pt x="2429995" y="3904053"/>
                  </a:lnTo>
                  <a:lnTo>
                    <a:pt x="2437691" y="3901855"/>
                  </a:lnTo>
                  <a:lnTo>
                    <a:pt x="2445824" y="3896748"/>
                  </a:lnTo>
                  <a:lnTo>
                    <a:pt x="2452525" y="3890058"/>
                  </a:lnTo>
                  <a:lnTo>
                    <a:pt x="2455922" y="3883111"/>
                  </a:lnTo>
                  <a:lnTo>
                    <a:pt x="2455710" y="3869333"/>
                  </a:lnTo>
                  <a:lnTo>
                    <a:pt x="2450121" y="3858496"/>
                  </a:lnTo>
                  <a:lnTo>
                    <a:pt x="2439892" y="3850906"/>
                  </a:lnTo>
                  <a:lnTo>
                    <a:pt x="2425760" y="3846865"/>
                  </a:lnTo>
                  <a:close/>
                </a:path>
                <a:path w="5288280" h="8138159">
                  <a:moveTo>
                    <a:pt x="1982860" y="953167"/>
                  </a:moveTo>
                  <a:lnTo>
                    <a:pt x="1972745" y="964396"/>
                  </a:lnTo>
                  <a:lnTo>
                    <a:pt x="1973717" y="966654"/>
                  </a:lnTo>
                  <a:lnTo>
                    <a:pt x="1977426" y="974735"/>
                  </a:lnTo>
                  <a:lnTo>
                    <a:pt x="1981885" y="982505"/>
                  </a:lnTo>
                  <a:lnTo>
                    <a:pt x="1991482" y="997614"/>
                  </a:lnTo>
                  <a:lnTo>
                    <a:pt x="1996028" y="993113"/>
                  </a:lnTo>
                  <a:lnTo>
                    <a:pt x="2002890" y="988937"/>
                  </a:lnTo>
                  <a:lnTo>
                    <a:pt x="2004545" y="983512"/>
                  </a:lnTo>
                  <a:lnTo>
                    <a:pt x="2005819" y="972728"/>
                  </a:lnTo>
                  <a:lnTo>
                    <a:pt x="2003081" y="963898"/>
                  </a:lnTo>
                  <a:lnTo>
                    <a:pt x="1996539" y="957408"/>
                  </a:lnTo>
                  <a:lnTo>
                    <a:pt x="1986402" y="953645"/>
                  </a:lnTo>
                  <a:lnTo>
                    <a:pt x="1982860" y="953167"/>
                  </a:lnTo>
                  <a:close/>
                </a:path>
                <a:path w="5288280" h="8138159">
                  <a:moveTo>
                    <a:pt x="2736730" y="5715934"/>
                  </a:moveTo>
                  <a:lnTo>
                    <a:pt x="2706280" y="5734520"/>
                  </a:lnTo>
                  <a:lnTo>
                    <a:pt x="2703499" y="5745422"/>
                  </a:lnTo>
                  <a:lnTo>
                    <a:pt x="2705008" y="5754395"/>
                  </a:lnTo>
                  <a:lnTo>
                    <a:pt x="2710836" y="5761316"/>
                  </a:lnTo>
                  <a:lnTo>
                    <a:pt x="2721011" y="5766059"/>
                  </a:lnTo>
                  <a:lnTo>
                    <a:pt x="2732215" y="5767525"/>
                  </a:lnTo>
                  <a:lnTo>
                    <a:pt x="2741707" y="5765102"/>
                  </a:lnTo>
                  <a:lnTo>
                    <a:pt x="2748448" y="5758849"/>
                  </a:lnTo>
                  <a:lnTo>
                    <a:pt x="2751399" y="5748826"/>
                  </a:lnTo>
                  <a:lnTo>
                    <a:pt x="2750114" y="5740749"/>
                  </a:lnTo>
                  <a:lnTo>
                    <a:pt x="2746276" y="5732524"/>
                  </a:lnTo>
                  <a:lnTo>
                    <a:pt x="2741332" y="5724227"/>
                  </a:lnTo>
                  <a:lnTo>
                    <a:pt x="2736730" y="5715934"/>
                  </a:lnTo>
                  <a:close/>
                </a:path>
                <a:path w="5288280" h="8138159">
                  <a:moveTo>
                    <a:pt x="2406102" y="4393688"/>
                  </a:moveTo>
                  <a:lnTo>
                    <a:pt x="2401141" y="4399164"/>
                  </a:lnTo>
                  <a:lnTo>
                    <a:pt x="2397673" y="4407795"/>
                  </a:lnTo>
                  <a:lnTo>
                    <a:pt x="2396021" y="4417497"/>
                  </a:lnTo>
                  <a:lnTo>
                    <a:pt x="2396508" y="4426186"/>
                  </a:lnTo>
                  <a:lnTo>
                    <a:pt x="2400862" y="4435656"/>
                  </a:lnTo>
                  <a:lnTo>
                    <a:pt x="2407965" y="4440272"/>
                  </a:lnTo>
                  <a:lnTo>
                    <a:pt x="2416912" y="4440272"/>
                  </a:lnTo>
                  <a:lnTo>
                    <a:pt x="2426798" y="4435896"/>
                  </a:lnTo>
                  <a:lnTo>
                    <a:pt x="2429963" y="4427189"/>
                  </a:lnTo>
                  <a:lnTo>
                    <a:pt x="2436299" y="4409902"/>
                  </a:lnTo>
                  <a:lnTo>
                    <a:pt x="2439445" y="4401198"/>
                  </a:lnTo>
                  <a:lnTo>
                    <a:pt x="2430389" y="4398158"/>
                  </a:lnTo>
                  <a:lnTo>
                    <a:pt x="2421112" y="4394734"/>
                  </a:lnTo>
                  <a:lnTo>
                    <a:pt x="2412666" y="4392664"/>
                  </a:lnTo>
                  <a:lnTo>
                    <a:pt x="2406102" y="4393688"/>
                  </a:lnTo>
                  <a:close/>
                </a:path>
                <a:path w="5288280" h="8138159">
                  <a:moveTo>
                    <a:pt x="2367879" y="4202369"/>
                  </a:moveTo>
                  <a:lnTo>
                    <a:pt x="2365169" y="4217257"/>
                  </a:lnTo>
                  <a:lnTo>
                    <a:pt x="2372369" y="4225081"/>
                  </a:lnTo>
                  <a:lnTo>
                    <a:pt x="2376003" y="4228987"/>
                  </a:lnTo>
                  <a:lnTo>
                    <a:pt x="2379075" y="4224717"/>
                  </a:lnTo>
                  <a:lnTo>
                    <a:pt x="2385497" y="4217512"/>
                  </a:lnTo>
                  <a:lnTo>
                    <a:pt x="2384822" y="4216929"/>
                  </a:lnTo>
                  <a:lnTo>
                    <a:pt x="2380020" y="4211484"/>
                  </a:lnTo>
                  <a:lnTo>
                    <a:pt x="2373734" y="4207305"/>
                  </a:lnTo>
                  <a:lnTo>
                    <a:pt x="2367879" y="4202369"/>
                  </a:lnTo>
                  <a:close/>
                </a:path>
                <a:path w="5288280" h="8138159">
                  <a:moveTo>
                    <a:pt x="2358381" y="3977961"/>
                  </a:moveTo>
                  <a:lnTo>
                    <a:pt x="2350825" y="3979782"/>
                  </a:lnTo>
                  <a:lnTo>
                    <a:pt x="2343233" y="3984384"/>
                  </a:lnTo>
                  <a:lnTo>
                    <a:pt x="2335612" y="3990154"/>
                  </a:lnTo>
                  <a:lnTo>
                    <a:pt x="2327968" y="3995474"/>
                  </a:lnTo>
                  <a:lnTo>
                    <a:pt x="2340306" y="4020172"/>
                  </a:lnTo>
                  <a:lnTo>
                    <a:pt x="2344422" y="4028361"/>
                  </a:lnTo>
                  <a:lnTo>
                    <a:pt x="2352285" y="4023324"/>
                  </a:lnTo>
                  <a:lnTo>
                    <a:pt x="2360368" y="4018413"/>
                  </a:lnTo>
                  <a:lnTo>
                    <a:pt x="2367709" y="4013037"/>
                  </a:lnTo>
                  <a:lnTo>
                    <a:pt x="2373345" y="4006606"/>
                  </a:lnTo>
                  <a:lnTo>
                    <a:pt x="2376773" y="3996577"/>
                  </a:lnTo>
                  <a:lnTo>
                    <a:pt x="2374960" y="3987499"/>
                  </a:lnTo>
                  <a:lnTo>
                    <a:pt x="2368599" y="3980813"/>
                  </a:lnTo>
                  <a:lnTo>
                    <a:pt x="2358381" y="3977961"/>
                  </a:lnTo>
                  <a:close/>
                </a:path>
                <a:path w="5288280" h="8138159">
                  <a:moveTo>
                    <a:pt x="2547378" y="5228805"/>
                  </a:moveTo>
                  <a:lnTo>
                    <a:pt x="2539356" y="5231223"/>
                  </a:lnTo>
                  <a:lnTo>
                    <a:pt x="2533733" y="5237365"/>
                  </a:lnTo>
                  <a:lnTo>
                    <a:pt x="2530926" y="5247013"/>
                  </a:lnTo>
                  <a:lnTo>
                    <a:pt x="2530503" y="5250661"/>
                  </a:lnTo>
                  <a:lnTo>
                    <a:pt x="2540353" y="5259618"/>
                  </a:lnTo>
                  <a:lnTo>
                    <a:pt x="2542485" y="5258767"/>
                  </a:lnTo>
                  <a:lnTo>
                    <a:pt x="2549626" y="5255322"/>
                  </a:lnTo>
                  <a:lnTo>
                    <a:pt x="2556487" y="5251224"/>
                  </a:lnTo>
                  <a:lnTo>
                    <a:pt x="2569949" y="5242371"/>
                  </a:lnTo>
                  <a:lnTo>
                    <a:pt x="2565799" y="5238236"/>
                  </a:lnTo>
                  <a:lnTo>
                    <a:pt x="2562337" y="5231926"/>
                  </a:lnTo>
                  <a:lnTo>
                    <a:pt x="2557383" y="5230327"/>
                  </a:lnTo>
                  <a:lnTo>
                    <a:pt x="2547378" y="5228805"/>
                  </a:lnTo>
                  <a:close/>
                </a:path>
                <a:path w="5288280" h="8138159">
                  <a:moveTo>
                    <a:pt x="2586322" y="5432711"/>
                  </a:moveTo>
                  <a:lnTo>
                    <a:pt x="2578021" y="5434401"/>
                  </a:lnTo>
                  <a:lnTo>
                    <a:pt x="2569349" y="5438576"/>
                  </a:lnTo>
                  <a:lnTo>
                    <a:pt x="2562162" y="5444250"/>
                  </a:lnTo>
                  <a:lnTo>
                    <a:pt x="2558311" y="5450432"/>
                  </a:lnTo>
                  <a:lnTo>
                    <a:pt x="2559006" y="5457207"/>
                  </a:lnTo>
                  <a:lnTo>
                    <a:pt x="2563013" y="5464838"/>
                  </a:lnTo>
                  <a:lnTo>
                    <a:pt x="2568475" y="5472847"/>
                  </a:lnTo>
                  <a:lnTo>
                    <a:pt x="2573539" y="5480757"/>
                  </a:lnTo>
                  <a:lnTo>
                    <a:pt x="2581327" y="5476086"/>
                  </a:lnTo>
                  <a:lnTo>
                    <a:pt x="2589336" y="5471555"/>
                  </a:lnTo>
                  <a:lnTo>
                    <a:pt x="2596536" y="5466544"/>
                  </a:lnTo>
                  <a:lnTo>
                    <a:pt x="2601897" y="5460433"/>
                  </a:lnTo>
                  <a:lnTo>
                    <a:pt x="2605177" y="5450270"/>
                  </a:lnTo>
                  <a:lnTo>
                    <a:pt x="2603188" y="5441338"/>
                  </a:lnTo>
                  <a:lnTo>
                    <a:pt x="2596660" y="5435023"/>
                  </a:lnTo>
                  <a:lnTo>
                    <a:pt x="2586322" y="5432711"/>
                  </a:lnTo>
                  <a:close/>
                </a:path>
                <a:path w="5288280" h="8138159">
                  <a:moveTo>
                    <a:pt x="2618444" y="5635903"/>
                  </a:moveTo>
                  <a:lnTo>
                    <a:pt x="2610838" y="5637657"/>
                  </a:lnTo>
                  <a:lnTo>
                    <a:pt x="2603206" y="5642108"/>
                  </a:lnTo>
                  <a:lnTo>
                    <a:pt x="2595565" y="5647735"/>
                  </a:lnTo>
                  <a:lnTo>
                    <a:pt x="2587934" y="5653018"/>
                  </a:lnTo>
                  <a:lnTo>
                    <a:pt x="2604607" y="5685768"/>
                  </a:lnTo>
                  <a:lnTo>
                    <a:pt x="2612516" y="5680770"/>
                  </a:lnTo>
                  <a:lnTo>
                    <a:pt x="2620654" y="5675919"/>
                  </a:lnTo>
                  <a:lnTo>
                    <a:pt x="2628024" y="5670602"/>
                  </a:lnTo>
                  <a:lnTo>
                    <a:pt x="2633628" y="5664203"/>
                  </a:lnTo>
                  <a:lnTo>
                    <a:pt x="2636969" y="5654134"/>
                  </a:lnTo>
                  <a:lnTo>
                    <a:pt x="2635078" y="5645083"/>
                  </a:lnTo>
                  <a:lnTo>
                    <a:pt x="2628667" y="5638517"/>
                  </a:lnTo>
                  <a:lnTo>
                    <a:pt x="2618444" y="5635903"/>
                  </a:lnTo>
                  <a:close/>
                </a:path>
                <a:path w="5288280" h="8138159">
                  <a:moveTo>
                    <a:pt x="2755523" y="6476320"/>
                  </a:moveTo>
                  <a:lnTo>
                    <a:pt x="2753342" y="6477076"/>
                  </a:lnTo>
                  <a:lnTo>
                    <a:pt x="2746078" y="6480210"/>
                  </a:lnTo>
                  <a:lnTo>
                    <a:pt x="2739063" y="6484008"/>
                  </a:lnTo>
                  <a:lnTo>
                    <a:pt x="2725275" y="6492258"/>
                  </a:lnTo>
                  <a:lnTo>
                    <a:pt x="2729148" y="6496815"/>
                  </a:lnTo>
                  <a:lnTo>
                    <a:pt x="2734798" y="6505915"/>
                  </a:lnTo>
                  <a:lnTo>
                    <a:pt x="2736706" y="6505168"/>
                  </a:lnTo>
                  <a:lnTo>
                    <a:pt x="2744068" y="6501847"/>
                  </a:lnTo>
                  <a:lnTo>
                    <a:pt x="2751183" y="6497917"/>
                  </a:lnTo>
                  <a:lnTo>
                    <a:pt x="2765140" y="6489481"/>
                  </a:lnTo>
                  <a:lnTo>
                    <a:pt x="2761154" y="6485079"/>
                  </a:lnTo>
                  <a:lnTo>
                    <a:pt x="2755523" y="6476320"/>
                  </a:lnTo>
                  <a:close/>
                </a:path>
                <a:path w="5288280" h="8138159">
                  <a:moveTo>
                    <a:pt x="2704113" y="6253847"/>
                  </a:moveTo>
                  <a:lnTo>
                    <a:pt x="2695865" y="6255805"/>
                  </a:lnTo>
                  <a:lnTo>
                    <a:pt x="2689344" y="6262374"/>
                  </a:lnTo>
                  <a:lnTo>
                    <a:pt x="2685009" y="6272815"/>
                  </a:lnTo>
                  <a:lnTo>
                    <a:pt x="2689179" y="6281607"/>
                  </a:lnTo>
                  <a:lnTo>
                    <a:pt x="2693255" y="6290861"/>
                  </a:lnTo>
                  <a:lnTo>
                    <a:pt x="2697707" y="6298488"/>
                  </a:lnTo>
                  <a:lnTo>
                    <a:pt x="2703003" y="6302396"/>
                  </a:lnTo>
                  <a:lnTo>
                    <a:pt x="2710225" y="6301665"/>
                  </a:lnTo>
                  <a:lnTo>
                    <a:pt x="2718201" y="6297601"/>
                  </a:lnTo>
                  <a:lnTo>
                    <a:pt x="2726518" y="6292063"/>
                  </a:lnTo>
                  <a:lnTo>
                    <a:pt x="2734764" y="6286910"/>
                  </a:lnTo>
                  <a:lnTo>
                    <a:pt x="2729896" y="6278844"/>
                  </a:lnTo>
                  <a:lnTo>
                    <a:pt x="2725179" y="6270537"/>
                  </a:lnTo>
                  <a:lnTo>
                    <a:pt x="2719972" y="6262999"/>
                  </a:lnTo>
                  <a:lnTo>
                    <a:pt x="2713631" y="6257236"/>
                  </a:lnTo>
                  <a:lnTo>
                    <a:pt x="2704113" y="6253847"/>
                  </a:lnTo>
                  <a:close/>
                </a:path>
                <a:path w="5288280" h="8138159">
                  <a:moveTo>
                    <a:pt x="2501504" y="5010270"/>
                  </a:moveTo>
                  <a:lnTo>
                    <a:pt x="2498476" y="5019300"/>
                  </a:lnTo>
                  <a:lnTo>
                    <a:pt x="2495114" y="5028477"/>
                  </a:lnTo>
                  <a:lnTo>
                    <a:pt x="2493053" y="5037043"/>
                  </a:lnTo>
                  <a:lnTo>
                    <a:pt x="2493927" y="5044241"/>
                  </a:lnTo>
                  <a:lnTo>
                    <a:pt x="2498866" y="5049134"/>
                  </a:lnTo>
                  <a:lnTo>
                    <a:pt x="2507269" y="5052780"/>
                  </a:lnTo>
                  <a:lnTo>
                    <a:pt x="2516896" y="5054671"/>
                  </a:lnTo>
                  <a:lnTo>
                    <a:pt x="2525508" y="5054300"/>
                  </a:lnTo>
                  <a:lnTo>
                    <a:pt x="2534548" y="5049933"/>
                  </a:lnTo>
                  <a:lnTo>
                    <a:pt x="2539021" y="5042792"/>
                  </a:lnTo>
                  <a:lnTo>
                    <a:pt x="2539152" y="5033821"/>
                  </a:lnTo>
                  <a:lnTo>
                    <a:pt x="2535166" y="5023962"/>
                  </a:lnTo>
                  <a:lnTo>
                    <a:pt x="2501504" y="5010270"/>
                  </a:lnTo>
                  <a:close/>
                </a:path>
                <a:path w="5288280" h="8138159">
                  <a:moveTo>
                    <a:pt x="2797053" y="6884754"/>
                  </a:moveTo>
                  <a:lnTo>
                    <a:pt x="2792149" y="6890015"/>
                  </a:lnTo>
                  <a:lnTo>
                    <a:pt x="2788637" y="6898583"/>
                  </a:lnTo>
                  <a:lnTo>
                    <a:pt x="2786912" y="6908330"/>
                  </a:lnTo>
                  <a:lnTo>
                    <a:pt x="2787371" y="6917127"/>
                  </a:lnTo>
                  <a:lnTo>
                    <a:pt x="2791691" y="6926384"/>
                  </a:lnTo>
                  <a:lnTo>
                    <a:pt x="2798778" y="6930946"/>
                  </a:lnTo>
                  <a:lnTo>
                    <a:pt x="2807716" y="6931020"/>
                  </a:lnTo>
                  <a:lnTo>
                    <a:pt x="2817589" y="6926815"/>
                  </a:lnTo>
                  <a:lnTo>
                    <a:pt x="2830655" y="6892602"/>
                  </a:lnTo>
                  <a:lnTo>
                    <a:pt x="2821640" y="6889472"/>
                  </a:lnTo>
                  <a:lnTo>
                    <a:pt x="2812425" y="6885971"/>
                  </a:lnTo>
                  <a:lnTo>
                    <a:pt x="2803925" y="6883823"/>
                  </a:lnTo>
                  <a:lnTo>
                    <a:pt x="2797053" y="6884754"/>
                  </a:lnTo>
                  <a:close/>
                </a:path>
                <a:path w="5288280" h="8138159">
                  <a:moveTo>
                    <a:pt x="2664963" y="6053162"/>
                  </a:moveTo>
                  <a:lnTo>
                    <a:pt x="2660554" y="6057882"/>
                  </a:lnTo>
                  <a:lnTo>
                    <a:pt x="2651624" y="6064414"/>
                  </a:lnTo>
                  <a:lnTo>
                    <a:pt x="2652649" y="6067009"/>
                  </a:lnTo>
                  <a:lnTo>
                    <a:pt x="2656282" y="6074795"/>
                  </a:lnTo>
                  <a:lnTo>
                    <a:pt x="2660664" y="6082293"/>
                  </a:lnTo>
                  <a:lnTo>
                    <a:pt x="2670160" y="6097009"/>
                  </a:lnTo>
                  <a:lnTo>
                    <a:pt x="2674685" y="6092374"/>
                  </a:lnTo>
                  <a:lnTo>
                    <a:pt x="2683889" y="6085833"/>
                  </a:lnTo>
                  <a:lnTo>
                    <a:pt x="2682934" y="6083469"/>
                  </a:lnTo>
                  <a:lnTo>
                    <a:pt x="2679136" y="6075591"/>
                  </a:lnTo>
                  <a:lnTo>
                    <a:pt x="2674635" y="6068014"/>
                  </a:lnTo>
                  <a:lnTo>
                    <a:pt x="2664963" y="6053162"/>
                  </a:lnTo>
                  <a:close/>
                </a:path>
                <a:path w="5288280" h="8138159">
                  <a:moveTo>
                    <a:pt x="2303573" y="4313011"/>
                  </a:moveTo>
                  <a:lnTo>
                    <a:pt x="2301348" y="4313704"/>
                  </a:lnTo>
                  <a:lnTo>
                    <a:pt x="2294053" y="4317318"/>
                  </a:lnTo>
                  <a:lnTo>
                    <a:pt x="2287025" y="4321504"/>
                  </a:lnTo>
                  <a:lnTo>
                    <a:pt x="2273227" y="4330513"/>
                  </a:lnTo>
                  <a:lnTo>
                    <a:pt x="2277584" y="4334650"/>
                  </a:lnTo>
                  <a:lnTo>
                    <a:pt x="2283598" y="4343004"/>
                  </a:lnTo>
                  <a:lnTo>
                    <a:pt x="2293230" y="4338684"/>
                  </a:lnTo>
                  <a:lnTo>
                    <a:pt x="2300207" y="4334630"/>
                  </a:lnTo>
                  <a:lnTo>
                    <a:pt x="2313929" y="4325849"/>
                  </a:lnTo>
                  <a:lnTo>
                    <a:pt x="2309640" y="4321701"/>
                  </a:lnTo>
                  <a:lnTo>
                    <a:pt x="2303573" y="4313011"/>
                  </a:lnTo>
                  <a:close/>
                </a:path>
                <a:path w="5288280" h="8138159">
                  <a:moveTo>
                    <a:pt x="2688711" y="3512562"/>
                  </a:moveTo>
                  <a:lnTo>
                    <a:pt x="2678466" y="3524500"/>
                  </a:lnTo>
                  <a:lnTo>
                    <a:pt x="2690114" y="3535069"/>
                  </a:lnTo>
                  <a:lnTo>
                    <a:pt x="2693540" y="3531088"/>
                  </a:lnTo>
                  <a:lnTo>
                    <a:pt x="2699799" y="3527007"/>
                  </a:lnTo>
                  <a:lnTo>
                    <a:pt x="2699376" y="3519497"/>
                  </a:lnTo>
                  <a:lnTo>
                    <a:pt x="2692593" y="3516085"/>
                  </a:lnTo>
                  <a:lnTo>
                    <a:pt x="2688711" y="3512562"/>
                  </a:lnTo>
                  <a:close/>
                </a:path>
                <a:path w="5288280" h="8138159">
                  <a:moveTo>
                    <a:pt x="2653242" y="3289130"/>
                  </a:moveTo>
                  <a:lnTo>
                    <a:pt x="2642897" y="3319679"/>
                  </a:lnTo>
                  <a:lnTo>
                    <a:pt x="2657794" y="3329738"/>
                  </a:lnTo>
                  <a:lnTo>
                    <a:pt x="2660432" y="3322141"/>
                  </a:lnTo>
                  <a:lnTo>
                    <a:pt x="2663108" y="3314571"/>
                  </a:lnTo>
                  <a:lnTo>
                    <a:pt x="2665430" y="3306991"/>
                  </a:lnTo>
                  <a:lnTo>
                    <a:pt x="2667001" y="3299368"/>
                  </a:lnTo>
                  <a:lnTo>
                    <a:pt x="2667316" y="3296564"/>
                  </a:lnTo>
                  <a:lnTo>
                    <a:pt x="2658096" y="3292500"/>
                  </a:lnTo>
                  <a:lnTo>
                    <a:pt x="2653242" y="3289130"/>
                  </a:lnTo>
                  <a:close/>
                </a:path>
                <a:path w="5288280" h="8138159">
                  <a:moveTo>
                    <a:pt x="2556510" y="2676545"/>
                  </a:moveTo>
                  <a:lnTo>
                    <a:pt x="2548725" y="2685342"/>
                  </a:lnTo>
                  <a:lnTo>
                    <a:pt x="2544834" y="2690085"/>
                  </a:lnTo>
                  <a:lnTo>
                    <a:pt x="2562924" y="2717206"/>
                  </a:lnTo>
                  <a:lnTo>
                    <a:pt x="2566780" y="2712468"/>
                  </a:lnTo>
                  <a:lnTo>
                    <a:pt x="2574820" y="2706386"/>
                  </a:lnTo>
                  <a:lnTo>
                    <a:pt x="2573814" y="2704133"/>
                  </a:lnTo>
                  <a:lnTo>
                    <a:pt x="2570118" y="2696879"/>
                  </a:lnTo>
                  <a:lnTo>
                    <a:pt x="2565776" y="2689985"/>
                  </a:lnTo>
                  <a:lnTo>
                    <a:pt x="2561127" y="2683267"/>
                  </a:lnTo>
                  <a:lnTo>
                    <a:pt x="2556510" y="2676545"/>
                  </a:lnTo>
                  <a:close/>
                </a:path>
                <a:path w="5288280" h="8138159">
                  <a:moveTo>
                    <a:pt x="2518111" y="2456758"/>
                  </a:moveTo>
                  <a:lnTo>
                    <a:pt x="2506403" y="2461608"/>
                  </a:lnTo>
                  <a:lnTo>
                    <a:pt x="2497728" y="2470114"/>
                  </a:lnTo>
                  <a:lnTo>
                    <a:pt x="2492603" y="2481680"/>
                  </a:lnTo>
                  <a:lnTo>
                    <a:pt x="2496632" y="2499449"/>
                  </a:lnTo>
                  <a:lnTo>
                    <a:pt x="2505331" y="2511191"/>
                  </a:lnTo>
                  <a:lnTo>
                    <a:pt x="2517468" y="2517487"/>
                  </a:lnTo>
                  <a:lnTo>
                    <a:pt x="2531812" y="2518917"/>
                  </a:lnTo>
                  <a:lnTo>
                    <a:pt x="2539642" y="2516408"/>
                  </a:lnTo>
                  <a:lnTo>
                    <a:pt x="2547605" y="2510585"/>
                  </a:lnTo>
                  <a:lnTo>
                    <a:pt x="2554478" y="2502867"/>
                  </a:lnTo>
                  <a:lnTo>
                    <a:pt x="2559041" y="2494672"/>
                  </a:lnTo>
                  <a:lnTo>
                    <a:pt x="2561436" y="2479537"/>
                  </a:lnTo>
                  <a:lnTo>
                    <a:pt x="2556770" y="2467867"/>
                  </a:lnTo>
                  <a:lnTo>
                    <a:pt x="2546563" y="2459972"/>
                  </a:lnTo>
                  <a:lnTo>
                    <a:pt x="2532333" y="2456162"/>
                  </a:lnTo>
                  <a:lnTo>
                    <a:pt x="2518111" y="2456758"/>
                  </a:lnTo>
                  <a:close/>
                </a:path>
                <a:path w="5288280" h="8138159">
                  <a:moveTo>
                    <a:pt x="2585406" y="2876903"/>
                  </a:moveTo>
                  <a:lnTo>
                    <a:pt x="2580191" y="2886330"/>
                  </a:lnTo>
                  <a:lnTo>
                    <a:pt x="2575664" y="2891173"/>
                  </a:lnTo>
                  <a:lnTo>
                    <a:pt x="2585041" y="2906274"/>
                  </a:lnTo>
                  <a:lnTo>
                    <a:pt x="2589749" y="2913902"/>
                  </a:lnTo>
                  <a:lnTo>
                    <a:pt x="2594482" y="2921623"/>
                  </a:lnTo>
                  <a:lnTo>
                    <a:pt x="2598942" y="2916791"/>
                  </a:lnTo>
                  <a:lnTo>
                    <a:pt x="2605838" y="2912610"/>
                  </a:lnTo>
                  <a:lnTo>
                    <a:pt x="2607426" y="2907195"/>
                  </a:lnTo>
                  <a:lnTo>
                    <a:pt x="2608633" y="2896379"/>
                  </a:lnTo>
                  <a:lnTo>
                    <a:pt x="2605818" y="2887518"/>
                  </a:lnTo>
                  <a:lnTo>
                    <a:pt x="2599226" y="2881122"/>
                  </a:lnTo>
                  <a:lnTo>
                    <a:pt x="2589101" y="2877701"/>
                  </a:lnTo>
                  <a:lnTo>
                    <a:pt x="2585406" y="2876903"/>
                  </a:lnTo>
                  <a:close/>
                </a:path>
                <a:path w="5288280" h="8138159">
                  <a:moveTo>
                    <a:pt x="2598282" y="3076676"/>
                  </a:moveTo>
                  <a:lnTo>
                    <a:pt x="2588736" y="3081623"/>
                  </a:lnTo>
                  <a:lnTo>
                    <a:pt x="2584456" y="3089391"/>
                  </a:lnTo>
                  <a:lnTo>
                    <a:pt x="2585187" y="3099021"/>
                  </a:lnTo>
                  <a:lnTo>
                    <a:pt x="2590670" y="3109551"/>
                  </a:lnTo>
                  <a:lnTo>
                    <a:pt x="2617126" y="3121042"/>
                  </a:lnTo>
                  <a:lnTo>
                    <a:pt x="2625983" y="3125016"/>
                  </a:lnTo>
                  <a:lnTo>
                    <a:pt x="2628447" y="3115311"/>
                  </a:lnTo>
                  <a:lnTo>
                    <a:pt x="2631271" y="3105419"/>
                  </a:lnTo>
                  <a:lnTo>
                    <a:pt x="2632798" y="3096248"/>
                  </a:lnTo>
                  <a:lnTo>
                    <a:pt x="2631373" y="3088702"/>
                  </a:lnTo>
                  <a:lnTo>
                    <a:pt x="2625770" y="3083114"/>
                  </a:lnTo>
                  <a:lnTo>
                    <a:pt x="2616924" y="3078744"/>
                  </a:lnTo>
                  <a:lnTo>
                    <a:pt x="2607030" y="3076347"/>
                  </a:lnTo>
                  <a:lnTo>
                    <a:pt x="2598282" y="3076676"/>
                  </a:lnTo>
                  <a:close/>
                </a:path>
                <a:path w="5288280" h="8138159">
                  <a:moveTo>
                    <a:pt x="2459136" y="2044777"/>
                  </a:moveTo>
                  <a:lnTo>
                    <a:pt x="2454820" y="2048553"/>
                  </a:lnTo>
                  <a:lnTo>
                    <a:pt x="2446206" y="2054037"/>
                  </a:lnTo>
                  <a:lnTo>
                    <a:pt x="2447010" y="2056321"/>
                  </a:lnTo>
                  <a:lnTo>
                    <a:pt x="2450052" y="2063533"/>
                  </a:lnTo>
                  <a:lnTo>
                    <a:pt x="2453764" y="2070542"/>
                  </a:lnTo>
                  <a:lnTo>
                    <a:pt x="2461836" y="2084299"/>
                  </a:lnTo>
                  <a:lnTo>
                    <a:pt x="2466286" y="2080501"/>
                  </a:lnTo>
                  <a:lnTo>
                    <a:pt x="2475168" y="2074975"/>
                  </a:lnTo>
                  <a:lnTo>
                    <a:pt x="2474450" y="2073022"/>
                  </a:lnTo>
                  <a:lnTo>
                    <a:pt x="2471229" y="2065639"/>
                  </a:lnTo>
                  <a:lnTo>
                    <a:pt x="2467394" y="2058547"/>
                  </a:lnTo>
                  <a:lnTo>
                    <a:pt x="2459136" y="2044777"/>
                  </a:lnTo>
                  <a:close/>
                </a:path>
                <a:path w="5288280" h="8138159">
                  <a:moveTo>
                    <a:pt x="2816615" y="4334101"/>
                  </a:moveTo>
                  <a:lnTo>
                    <a:pt x="2807897" y="4364740"/>
                  </a:lnTo>
                  <a:lnTo>
                    <a:pt x="2812952" y="4368079"/>
                  </a:lnTo>
                  <a:lnTo>
                    <a:pt x="2817955" y="4371082"/>
                  </a:lnTo>
                  <a:lnTo>
                    <a:pt x="2822976" y="4374426"/>
                  </a:lnTo>
                  <a:lnTo>
                    <a:pt x="2825348" y="4366613"/>
                  </a:lnTo>
                  <a:lnTo>
                    <a:pt x="2827759" y="4358825"/>
                  </a:lnTo>
                  <a:lnTo>
                    <a:pt x="2829814" y="4351029"/>
                  </a:lnTo>
                  <a:lnTo>
                    <a:pt x="2831120" y="4343189"/>
                  </a:lnTo>
                  <a:lnTo>
                    <a:pt x="2831387" y="4340737"/>
                  </a:lnTo>
                  <a:lnTo>
                    <a:pt x="2821684" y="4337094"/>
                  </a:lnTo>
                  <a:lnTo>
                    <a:pt x="2816615" y="4334101"/>
                  </a:lnTo>
                  <a:close/>
                </a:path>
                <a:path w="5288280" h="8138159">
                  <a:moveTo>
                    <a:pt x="2717727" y="3713246"/>
                  </a:moveTo>
                  <a:lnTo>
                    <a:pt x="2709007" y="3718515"/>
                  </a:lnTo>
                  <a:lnTo>
                    <a:pt x="2704807" y="3726594"/>
                  </a:lnTo>
                  <a:lnTo>
                    <a:pt x="2704817" y="3736530"/>
                  </a:lnTo>
                  <a:lnTo>
                    <a:pt x="2708732" y="3747371"/>
                  </a:lnTo>
                  <a:lnTo>
                    <a:pt x="2716016" y="3756494"/>
                  </a:lnTo>
                  <a:lnTo>
                    <a:pt x="2724457" y="3761175"/>
                  </a:lnTo>
                  <a:lnTo>
                    <a:pt x="2733383" y="3760743"/>
                  </a:lnTo>
                  <a:lnTo>
                    <a:pt x="2742123" y="3754529"/>
                  </a:lnTo>
                  <a:lnTo>
                    <a:pt x="2746427" y="3747236"/>
                  </a:lnTo>
                  <a:lnTo>
                    <a:pt x="2749021" y="3738467"/>
                  </a:lnTo>
                  <a:lnTo>
                    <a:pt x="2750863" y="3729042"/>
                  </a:lnTo>
                  <a:lnTo>
                    <a:pt x="2752908" y="3719779"/>
                  </a:lnTo>
                  <a:lnTo>
                    <a:pt x="2743819" y="3717191"/>
                  </a:lnTo>
                  <a:lnTo>
                    <a:pt x="2734622" y="3714297"/>
                  </a:lnTo>
                  <a:lnTo>
                    <a:pt x="2725772" y="3712511"/>
                  </a:lnTo>
                  <a:lnTo>
                    <a:pt x="2717727" y="3713246"/>
                  </a:lnTo>
                  <a:close/>
                </a:path>
                <a:path w="5288280" h="8138159">
                  <a:moveTo>
                    <a:pt x="2849326" y="4537993"/>
                  </a:moveTo>
                  <a:lnTo>
                    <a:pt x="2836995" y="4551292"/>
                  </a:lnTo>
                  <a:lnTo>
                    <a:pt x="2841278" y="4558567"/>
                  </a:lnTo>
                  <a:lnTo>
                    <a:pt x="2845550" y="4565747"/>
                  </a:lnTo>
                  <a:lnTo>
                    <a:pt x="2854090" y="4579946"/>
                  </a:lnTo>
                  <a:lnTo>
                    <a:pt x="2858233" y="4575508"/>
                  </a:lnTo>
                  <a:lnTo>
                    <a:pt x="2866708" y="4569358"/>
                  </a:lnTo>
                  <a:lnTo>
                    <a:pt x="2865717" y="4566758"/>
                  </a:lnTo>
                  <a:lnTo>
                    <a:pt x="2862321" y="4559344"/>
                  </a:lnTo>
                  <a:lnTo>
                    <a:pt x="2858206" y="4552139"/>
                  </a:lnTo>
                  <a:lnTo>
                    <a:pt x="2849326" y="4537993"/>
                  </a:lnTo>
                  <a:close/>
                </a:path>
                <a:path w="5288280" h="8138159">
                  <a:moveTo>
                    <a:pt x="2783581" y="4122684"/>
                  </a:moveTo>
                  <a:lnTo>
                    <a:pt x="2779308" y="4127831"/>
                  </a:lnTo>
                  <a:lnTo>
                    <a:pt x="2770369" y="4134743"/>
                  </a:lnTo>
                  <a:lnTo>
                    <a:pt x="2771536" y="4137401"/>
                  </a:lnTo>
                  <a:lnTo>
                    <a:pt x="2775638" y="4145227"/>
                  </a:lnTo>
                  <a:lnTo>
                    <a:pt x="2780506" y="4152695"/>
                  </a:lnTo>
                  <a:lnTo>
                    <a:pt x="2785875" y="4160203"/>
                  </a:lnTo>
                  <a:lnTo>
                    <a:pt x="2790896" y="4167336"/>
                  </a:lnTo>
                  <a:lnTo>
                    <a:pt x="2795068" y="4162205"/>
                  </a:lnTo>
                  <a:lnTo>
                    <a:pt x="2801610" y="4157735"/>
                  </a:lnTo>
                  <a:lnTo>
                    <a:pt x="2803011" y="4152005"/>
                  </a:lnTo>
                  <a:lnTo>
                    <a:pt x="2803822" y="4141300"/>
                  </a:lnTo>
                  <a:lnTo>
                    <a:pt x="2800672" y="4132830"/>
                  </a:lnTo>
                  <a:lnTo>
                    <a:pt x="2793833" y="4126618"/>
                  </a:lnTo>
                  <a:lnTo>
                    <a:pt x="2783581" y="4122684"/>
                  </a:lnTo>
                  <a:close/>
                </a:path>
                <a:path w="5288280" h="8138159">
                  <a:moveTo>
                    <a:pt x="2751603" y="3922809"/>
                  </a:moveTo>
                  <a:lnTo>
                    <a:pt x="2747660" y="3927216"/>
                  </a:lnTo>
                  <a:lnTo>
                    <a:pt x="2739558" y="3933997"/>
                  </a:lnTo>
                  <a:lnTo>
                    <a:pt x="2740564" y="3936249"/>
                  </a:lnTo>
                  <a:lnTo>
                    <a:pt x="2744342" y="3943292"/>
                  </a:lnTo>
                  <a:lnTo>
                    <a:pt x="2748799" y="3950066"/>
                  </a:lnTo>
                  <a:lnTo>
                    <a:pt x="2753585" y="3956724"/>
                  </a:lnTo>
                  <a:lnTo>
                    <a:pt x="2758352" y="3963418"/>
                  </a:lnTo>
                  <a:lnTo>
                    <a:pt x="2762108" y="3958696"/>
                  </a:lnTo>
                  <a:lnTo>
                    <a:pt x="2769994" y="3952293"/>
                  </a:lnTo>
                  <a:lnTo>
                    <a:pt x="2768869" y="3949715"/>
                  </a:lnTo>
                  <a:lnTo>
                    <a:pt x="2765245" y="3942654"/>
                  </a:lnTo>
                  <a:lnTo>
                    <a:pt x="2760912" y="3935898"/>
                  </a:lnTo>
                  <a:lnTo>
                    <a:pt x="2751603" y="3922809"/>
                  </a:lnTo>
                  <a:close/>
                </a:path>
                <a:path w="5288280" h="8138159">
                  <a:moveTo>
                    <a:pt x="2362173" y="1430506"/>
                  </a:moveTo>
                  <a:lnTo>
                    <a:pt x="2356669" y="1445962"/>
                  </a:lnTo>
                  <a:lnTo>
                    <a:pt x="2350780" y="1462253"/>
                  </a:lnTo>
                  <a:lnTo>
                    <a:pt x="2355615" y="1465282"/>
                  </a:lnTo>
                  <a:lnTo>
                    <a:pt x="2365759" y="1471955"/>
                  </a:lnTo>
                  <a:lnTo>
                    <a:pt x="2368647" y="1464314"/>
                  </a:lnTo>
                  <a:lnTo>
                    <a:pt x="2371569" y="1456667"/>
                  </a:lnTo>
                  <a:lnTo>
                    <a:pt x="2374126" y="1448948"/>
                  </a:lnTo>
                  <a:lnTo>
                    <a:pt x="2375917" y="1441091"/>
                  </a:lnTo>
                  <a:lnTo>
                    <a:pt x="2376333" y="1438271"/>
                  </a:lnTo>
                  <a:lnTo>
                    <a:pt x="2366994" y="1433882"/>
                  </a:lnTo>
                  <a:lnTo>
                    <a:pt x="2362173" y="1430506"/>
                  </a:lnTo>
                  <a:close/>
                </a:path>
                <a:path w="5288280" h="8138159">
                  <a:moveTo>
                    <a:pt x="2873825" y="4731983"/>
                  </a:moveTo>
                  <a:lnTo>
                    <a:pt x="2865415" y="4736432"/>
                  </a:lnTo>
                  <a:lnTo>
                    <a:pt x="2856581" y="4740744"/>
                  </a:lnTo>
                  <a:lnTo>
                    <a:pt x="2848969" y="4745582"/>
                  </a:lnTo>
                  <a:lnTo>
                    <a:pt x="2844224" y="4751606"/>
                  </a:lnTo>
                  <a:lnTo>
                    <a:pt x="2841753" y="4766216"/>
                  </a:lnTo>
                  <a:lnTo>
                    <a:pt x="2846081" y="4778209"/>
                  </a:lnTo>
                  <a:lnTo>
                    <a:pt x="2855711" y="4786917"/>
                  </a:lnTo>
                  <a:lnTo>
                    <a:pt x="2869150" y="4791670"/>
                  </a:lnTo>
                  <a:lnTo>
                    <a:pt x="2876901" y="4790817"/>
                  </a:lnTo>
                  <a:lnTo>
                    <a:pt x="2885647" y="4786822"/>
                  </a:lnTo>
                  <a:lnTo>
                    <a:pt x="2893313" y="4780949"/>
                  </a:lnTo>
                  <a:lnTo>
                    <a:pt x="2897826" y="4774464"/>
                  </a:lnTo>
                  <a:lnTo>
                    <a:pt x="2899791" y="4760537"/>
                  </a:lnTo>
                  <a:lnTo>
                    <a:pt x="2895857" y="4748653"/>
                  </a:lnTo>
                  <a:lnTo>
                    <a:pt x="2886907" y="4739054"/>
                  </a:lnTo>
                  <a:lnTo>
                    <a:pt x="2873825" y="4731983"/>
                  </a:lnTo>
                  <a:close/>
                </a:path>
                <a:path w="5288280" h="8138159">
                  <a:moveTo>
                    <a:pt x="3304196" y="7423285"/>
                  </a:moveTo>
                  <a:lnTo>
                    <a:pt x="3289763" y="7431854"/>
                  </a:lnTo>
                  <a:lnTo>
                    <a:pt x="3280850" y="7446892"/>
                  </a:lnTo>
                  <a:lnTo>
                    <a:pt x="3276566" y="7466001"/>
                  </a:lnTo>
                  <a:lnTo>
                    <a:pt x="3278549" y="7471504"/>
                  </a:lnTo>
                  <a:lnTo>
                    <a:pt x="3284224" y="7477399"/>
                  </a:lnTo>
                  <a:lnTo>
                    <a:pt x="3291469" y="7483454"/>
                  </a:lnTo>
                  <a:lnTo>
                    <a:pt x="3298162" y="7489438"/>
                  </a:lnTo>
                  <a:lnTo>
                    <a:pt x="3313080" y="7486290"/>
                  </a:lnTo>
                  <a:lnTo>
                    <a:pt x="3324633" y="7479156"/>
                  </a:lnTo>
                  <a:lnTo>
                    <a:pt x="3332607" y="7468528"/>
                  </a:lnTo>
                  <a:lnTo>
                    <a:pt x="3336786" y="7454900"/>
                  </a:lnTo>
                  <a:lnTo>
                    <a:pt x="3336470" y="7445938"/>
                  </a:lnTo>
                  <a:lnTo>
                    <a:pt x="3333839" y="7435980"/>
                  </a:lnTo>
                  <a:lnTo>
                    <a:pt x="3329745" y="7427652"/>
                  </a:lnTo>
                  <a:lnTo>
                    <a:pt x="3325041" y="7423581"/>
                  </a:lnTo>
                  <a:lnTo>
                    <a:pt x="3304196" y="7423285"/>
                  </a:lnTo>
                  <a:close/>
                </a:path>
                <a:path w="5288280" h="8138159">
                  <a:moveTo>
                    <a:pt x="2415328" y="1830127"/>
                  </a:moveTo>
                  <a:lnTo>
                    <a:pt x="2400318" y="1834650"/>
                  </a:lnTo>
                  <a:lnTo>
                    <a:pt x="2395238" y="1840074"/>
                  </a:lnTo>
                  <a:lnTo>
                    <a:pt x="2391733" y="1848222"/>
                  </a:lnTo>
                  <a:lnTo>
                    <a:pt x="2388923" y="1857551"/>
                  </a:lnTo>
                  <a:lnTo>
                    <a:pt x="2385924" y="1866523"/>
                  </a:lnTo>
                  <a:lnTo>
                    <a:pt x="2393762" y="1879794"/>
                  </a:lnTo>
                  <a:lnTo>
                    <a:pt x="2404195" y="1888235"/>
                  </a:lnTo>
                  <a:lnTo>
                    <a:pt x="2416655" y="1891386"/>
                  </a:lnTo>
                  <a:lnTo>
                    <a:pt x="2430576" y="1888788"/>
                  </a:lnTo>
                  <a:lnTo>
                    <a:pt x="2435900" y="1883895"/>
                  </a:lnTo>
                  <a:lnTo>
                    <a:pt x="2440231" y="1875220"/>
                  </a:lnTo>
                  <a:lnTo>
                    <a:pt x="2442703" y="1865287"/>
                  </a:lnTo>
                  <a:lnTo>
                    <a:pt x="2442453" y="1856621"/>
                  </a:lnTo>
                  <a:lnTo>
                    <a:pt x="2436720" y="1843224"/>
                  </a:lnTo>
                  <a:lnTo>
                    <a:pt x="2427570" y="1833689"/>
                  </a:lnTo>
                  <a:lnTo>
                    <a:pt x="2415328" y="1830127"/>
                  </a:lnTo>
                  <a:close/>
                </a:path>
                <a:path w="5288280" h="8138159">
                  <a:moveTo>
                    <a:pt x="3335075" y="7637402"/>
                  </a:moveTo>
                  <a:lnTo>
                    <a:pt x="3328041" y="7642742"/>
                  </a:lnTo>
                  <a:lnTo>
                    <a:pt x="3320850" y="7647985"/>
                  </a:lnTo>
                  <a:lnTo>
                    <a:pt x="3314270" y="7653596"/>
                  </a:lnTo>
                  <a:lnTo>
                    <a:pt x="3309071" y="7660043"/>
                  </a:lnTo>
                  <a:lnTo>
                    <a:pt x="3305661" y="7669526"/>
                  </a:lnTo>
                  <a:lnTo>
                    <a:pt x="3306969" y="7677961"/>
                  </a:lnTo>
                  <a:lnTo>
                    <a:pt x="3312498" y="7684621"/>
                  </a:lnTo>
                  <a:lnTo>
                    <a:pt x="3321750" y="7688780"/>
                  </a:lnTo>
                  <a:lnTo>
                    <a:pt x="3336055" y="7689548"/>
                  </a:lnTo>
                  <a:lnTo>
                    <a:pt x="3346584" y="7684694"/>
                  </a:lnTo>
                  <a:lnTo>
                    <a:pt x="3353018" y="7675193"/>
                  </a:lnTo>
                  <a:lnTo>
                    <a:pt x="3355037" y="7662018"/>
                  </a:lnTo>
                  <a:lnTo>
                    <a:pt x="3352831" y="7655809"/>
                  </a:lnTo>
                  <a:lnTo>
                    <a:pt x="3347622" y="7649659"/>
                  </a:lnTo>
                  <a:lnTo>
                    <a:pt x="3341130" y="7643534"/>
                  </a:lnTo>
                  <a:lnTo>
                    <a:pt x="3335075" y="7637402"/>
                  </a:lnTo>
                  <a:close/>
                </a:path>
                <a:path w="5288280" h="8138159">
                  <a:moveTo>
                    <a:pt x="3229393" y="7021395"/>
                  </a:moveTo>
                  <a:lnTo>
                    <a:pt x="3221087" y="7025467"/>
                  </a:lnTo>
                  <a:lnTo>
                    <a:pt x="3212395" y="7031059"/>
                  </a:lnTo>
                  <a:lnTo>
                    <a:pt x="3203814" y="7036226"/>
                  </a:lnTo>
                  <a:lnTo>
                    <a:pt x="3209032" y="7044467"/>
                  </a:lnTo>
                  <a:lnTo>
                    <a:pt x="3214102" y="7052928"/>
                  </a:lnTo>
                  <a:lnTo>
                    <a:pt x="3219643" y="7060662"/>
                  </a:lnTo>
                  <a:lnTo>
                    <a:pt x="3226277" y="7066724"/>
                  </a:lnTo>
                  <a:lnTo>
                    <a:pt x="3236241" y="7070605"/>
                  </a:lnTo>
                  <a:lnTo>
                    <a:pt x="3244806" y="7068858"/>
                  </a:lnTo>
                  <a:lnTo>
                    <a:pt x="3251516" y="7062179"/>
                  </a:lnTo>
                  <a:lnTo>
                    <a:pt x="3255914" y="7051262"/>
                  </a:lnTo>
                  <a:lnTo>
                    <a:pt x="3251499" y="7042245"/>
                  </a:lnTo>
                  <a:lnTo>
                    <a:pt x="3247195" y="7032782"/>
                  </a:lnTo>
                  <a:lnTo>
                    <a:pt x="3242476" y="7024940"/>
                  </a:lnTo>
                  <a:lnTo>
                    <a:pt x="3236817" y="7020786"/>
                  </a:lnTo>
                  <a:lnTo>
                    <a:pt x="3229393" y="7021395"/>
                  </a:lnTo>
                  <a:close/>
                </a:path>
                <a:path w="5288280" h="8138159">
                  <a:moveTo>
                    <a:pt x="2391669" y="1622070"/>
                  </a:moveTo>
                  <a:lnTo>
                    <a:pt x="2380503" y="1629208"/>
                  </a:lnTo>
                  <a:lnTo>
                    <a:pt x="2372187" y="1640483"/>
                  </a:lnTo>
                  <a:lnTo>
                    <a:pt x="2366335" y="1654374"/>
                  </a:lnTo>
                  <a:lnTo>
                    <a:pt x="2363165" y="1665094"/>
                  </a:lnTo>
                  <a:lnTo>
                    <a:pt x="2363977" y="1674544"/>
                  </a:lnTo>
                  <a:lnTo>
                    <a:pt x="2368944" y="1682051"/>
                  </a:lnTo>
                  <a:lnTo>
                    <a:pt x="2378241" y="1686941"/>
                  </a:lnTo>
                  <a:lnTo>
                    <a:pt x="2393255" y="1688331"/>
                  </a:lnTo>
                  <a:lnTo>
                    <a:pt x="2405840" y="1683902"/>
                  </a:lnTo>
                  <a:lnTo>
                    <a:pt x="2416015" y="1674816"/>
                  </a:lnTo>
                  <a:lnTo>
                    <a:pt x="2423796" y="1662232"/>
                  </a:lnTo>
                  <a:lnTo>
                    <a:pt x="2428240" y="1648008"/>
                  </a:lnTo>
                  <a:lnTo>
                    <a:pt x="2427254" y="1635346"/>
                  </a:lnTo>
                  <a:lnTo>
                    <a:pt x="2420109" y="1625717"/>
                  </a:lnTo>
                  <a:lnTo>
                    <a:pt x="2406072" y="1620591"/>
                  </a:lnTo>
                  <a:lnTo>
                    <a:pt x="2391669" y="1622070"/>
                  </a:lnTo>
                  <a:close/>
                </a:path>
                <a:path w="5288280" h="8138159">
                  <a:moveTo>
                    <a:pt x="2278988" y="1022410"/>
                  </a:moveTo>
                  <a:lnTo>
                    <a:pt x="2269979" y="1026896"/>
                  </a:lnTo>
                  <a:lnTo>
                    <a:pt x="2265453" y="1034132"/>
                  </a:lnTo>
                  <a:lnTo>
                    <a:pt x="2265188" y="1043219"/>
                  </a:lnTo>
                  <a:lnTo>
                    <a:pt x="2268963" y="1053253"/>
                  </a:lnTo>
                  <a:lnTo>
                    <a:pt x="2277418" y="1056634"/>
                  </a:lnTo>
                  <a:lnTo>
                    <a:pt x="2285878" y="1060112"/>
                  </a:lnTo>
                  <a:lnTo>
                    <a:pt x="2302806" y="1067227"/>
                  </a:lnTo>
                  <a:lnTo>
                    <a:pt x="2305843" y="1058045"/>
                  </a:lnTo>
                  <a:lnTo>
                    <a:pt x="2309209" y="1048746"/>
                  </a:lnTo>
                  <a:lnTo>
                    <a:pt x="2311303" y="1040035"/>
                  </a:lnTo>
                  <a:lnTo>
                    <a:pt x="2310523" y="1032614"/>
                  </a:lnTo>
                  <a:lnTo>
                    <a:pt x="2305723" y="1027707"/>
                  </a:lnTo>
                  <a:lnTo>
                    <a:pt x="2297321" y="1024010"/>
                  </a:lnTo>
                  <a:lnTo>
                    <a:pt x="2287637" y="1022064"/>
                  </a:lnTo>
                  <a:lnTo>
                    <a:pt x="2278988" y="1022410"/>
                  </a:lnTo>
                  <a:close/>
                </a:path>
                <a:path w="5288280" h="8138159">
                  <a:moveTo>
                    <a:pt x="2325603" y="1224120"/>
                  </a:moveTo>
                  <a:lnTo>
                    <a:pt x="2316086" y="1234567"/>
                  </a:lnTo>
                  <a:lnTo>
                    <a:pt x="2317025" y="1236830"/>
                  </a:lnTo>
                  <a:lnTo>
                    <a:pt x="2320860" y="1244375"/>
                  </a:lnTo>
                  <a:lnTo>
                    <a:pt x="2325340" y="1251624"/>
                  </a:lnTo>
                  <a:lnTo>
                    <a:pt x="2334909" y="1265705"/>
                  </a:lnTo>
                  <a:lnTo>
                    <a:pt x="2339388" y="1261214"/>
                  </a:lnTo>
                  <a:lnTo>
                    <a:pt x="2346121" y="1257747"/>
                  </a:lnTo>
                  <a:lnTo>
                    <a:pt x="2347843" y="1252312"/>
                  </a:lnTo>
                  <a:lnTo>
                    <a:pt x="2349507" y="1241548"/>
                  </a:lnTo>
                  <a:lnTo>
                    <a:pt x="2346895" y="1233005"/>
                  </a:lnTo>
                  <a:lnTo>
                    <a:pt x="2340233" y="1227163"/>
                  </a:lnTo>
                  <a:lnTo>
                    <a:pt x="2329748" y="1224503"/>
                  </a:lnTo>
                  <a:lnTo>
                    <a:pt x="2325603" y="1224120"/>
                  </a:lnTo>
                  <a:close/>
                </a:path>
                <a:path w="5288280" h="8138159">
                  <a:moveTo>
                    <a:pt x="2230411" y="579532"/>
                  </a:moveTo>
                  <a:lnTo>
                    <a:pt x="2215980" y="588119"/>
                  </a:lnTo>
                  <a:lnTo>
                    <a:pt x="2207064" y="603136"/>
                  </a:lnTo>
                  <a:lnTo>
                    <a:pt x="2202769" y="622174"/>
                  </a:lnTo>
                  <a:lnTo>
                    <a:pt x="2204762" y="627704"/>
                  </a:lnTo>
                  <a:lnTo>
                    <a:pt x="2210453" y="633623"/>
                  </a:lnTo>
                  <a:lnTo>
                    <a:pt x="2217710" y="639684"/>
                  </a:lnTo>
                  <a:lnTo>
                    <a:pt x="2224404" y="645639"/>
                  </a:lnTo>
                  <a:lnTo>
                    <a:pt x="2239304" y="642473"/>
                  </a:lnTo>
                  <a:lnTo>
                    <a:pt x="2250861" y="635376"/>
                  </a:lnTo>
                  <a:lnTo>
                    <a:pt x="2258846" y="624836"/>
                  </a:lnTo>
                  <a:lnTo>
                    <a:pt x="2263031" y="611341"/>
                  </a:lnTo>
                  <a:lnTo>
                    <a:pt x="2262703" y="602300"/>
                  </a:lnTo>
                  <a:lnTo>
                    <a:pt x="2260059" y="592265"/>
                  </a:lnTo>
                  <a:lnTo>
                    <a:pt x="2255956" y="583880"/>
                  </a:lnTo>
                  <a:lnTo>
                    <a:pt x="2251249" y="579787"/>
                  </a:lnTo>
                  <a:lnTo>
                    <a:pt x="2230411" y="579532"/>
                  </a:lnTo>
                  <a:close/>
                </a:path>
                <a:path w="5288280" h="8138159">
                  <a:moveTo>
                    <a:pt x="2261309" y="793776"/>
                  </a:moveTo>
                  <a:lnTo>
                    <a:pt x="2254283" y="799043"/>
                  </a:lnTo>
                  <a:lnTo>
                    <a:pt x="2247096" y="804270"/>
                  </a:lnTo>
                  <a:lnTo>
                    <a:pt x="2240516" y="809919"/>
                  </a:lnTo>
                  <a:lnTo>
                    <a:pt x="2235311" y="816450"/>
                  </a:lnTo>
                  <a:lnTo>
                    <a:pt x="2231875" y="825894"/>
                  </a:lnTo>
                  <a:lnTo>
                    <a:pt x="2233173" y="834305"/>
                  </a:lnTo>
                  <a:lnTo>
                    <a:pt x="2238706" y="840953"/>
                  </a:lnTo>
                  <a:lnTo>
                    <a:pt x="2247977" y="845111"/>
                  </a:lnTo>
                  <a:lnTo>
                    <a:pt x="2262281" y="845869"/>
                  </a:lnTo>
                  <a:lnTo>
                    <a:pt x="2272801" y="840958"/>
                  </a:lnTo>
                  <a:lnTo>
                    <a:pt x="2279226" y="831395"/>
                  </a:lnTo>
                  <a:lnTo>
                    <a:pt x="2281241" y="818197"/>
                  </a:lnTo>
                  <a:lnTo>
                    <a:pt x="2279046" y="812058"/>
                  </a:lnTo>
                  <a:lnTo>
                    <a:pt x="2273847" y="805971"/>
                  </a:lnTo>
                  <a:lnTo>
                    <a:pt x="2267362" y="799891"/>
                  </a:lnTo>
                  <a:lnTo>
                    <a:pt x="2261309" y="793776"/>
                  </a:lnTo>
                  <a:close/>
                </a:path>
                <a:path w="5288280" h="8138159">
                  <a:moveTo>
                    <a:pt x="2202472" y="385303"/>
                  </a:moveTo>
                  <a:lnTo>
                    <a:pt x="2198959" y="386543"/>
                  </a:lnTo>
                  <a:lnTo>
                    <a:pt x="2189701" y="392036"/>
                  </a:lnTo>
                  <a:lnTo>
                    <a:pt x="2184665" y="399418"/>
                  </a:lnTo>
                  <a:lnTo>
                    <a:pt x="2183642" y="408171"/>
                  </a:lnTo>
                  <a:lnTo>
                    <a:pt x="2186422" y="417780"/>
                  </a:lnTo>
                  <a:lnTo>
                    <a:pt x="2192932" y="422957"/>
                  </a:lnTo>
                  <a:lnTo>
                    <a:pt x="2199903" y="431505"/>
                  </a:lnTo>
                  <a:lnTo>
                    <a:pt x="2203048" y="430323"/>
                  </a:lnTo>
                  <a:lnTo>
                    <a:pt x="2212385" y="424742"/>
                  </a:lnTo>
                  <a:lnTo>
                    <a:pt x="2217486" y="417082"/>
                  </a:lnTo>
                  <a:lnTo>
                    <a:pt x="2218227" y="407845"/>
                  </a:lnTo>
                  <a:lnTo>
                    <a:pt x="2214484" y="397537"/>
                  </a:lnTo>
                  <a:lnTo>
                    <a:pt x="2211611" y="392134"/>
                  </a:lnTo>
                  <a:lnTo>
                    <a:pt x="2202472" y="385303"/>
                  </a:lnTo>
                  <a:close/>
                </a:path>
                <a:path w="5288280" h="8138159">
                  <a:moveTo>
                    <a:pt x="2913331" y="4947240"/>
                  </a:moveTo>
                  <a:lnTo>
                    <a:pt x="2905282" y="4955665"/>
                  </a:lnTo>
                  <a:lnTo>
                    <a:pt x="2901202" y="4959852"/>
                  </a:lnTo>
                  <a:lnTo>
                    <a:pt x="2917922" y="4987222"/>
                  </a:lnTo>
                  <a:lnTo>
                    <a:pt x="2921964" y="4983007"/>
                  </a:lnTo>
                  <a:lnTo>
                    <a:pt x="2930236" y="4977095"/>
                  </a:lnTo>
                  <a:lnTo>
                    <a:pt x="2929326" y="4974793"/>
                  </a:lnTo>
                  <a:lnTo>
                    <a:pt x="2925976" y="4967648"/>
                  </a:lnTo>
                  <a:lnTo>
                    <a:pt x="2921958" y="4960762"/>
                  </a:lnTo>
                  <a:lnTo>
                    <a:pt x="2917467" y="4953754"/>
                  </a:lnTo>
                  <a:lnTo>
                    <a:pt x="2913331" y="4947240"/>
                  </a:lnTo>
                  <a:close/>
                </a:path>
                <a:path w="5288280" h="8138159">
                  <a:moveTo>
                    <a:pt x="2926956" y="5144347"/>
                  </a:moveTo>
                  <a:lnTo>
                    <a:pt x="2921319" y="5146977"/>
                  </a:lnTo>
                  <a:lnTo>
                    <a:pt x="2915820" y="5153089"/>
                  </a:lnTo>
                  <a:lnTo>
                    <a:pt x="2910381" y="5160695"/>
                  </a:lnTo>
                  <a:lnTo>
                    <a:pt x="2904926" y="5167810"/>
                  </a:lnTo>
                  <a:lnTo>
                    <a:pt x="2910154" y="5174888"/>
                  </a:lnTo>
                  <a:lnTo>
                    <a:pt x="2915275" y="5182186"/>
                  </a:lnTo>
                  <a:lnTo>
                    <a:pt x="2920787" y="5188784"/>
                  </a:lnTo>
                  <a:lnTo>
                    <a:pt x="2927191" y="5193759"/>
                  </a:lnTo>
                  <a:lnTo>
                    <a:pt x="2937090" y="5196700"/>
                  </a:lnTo>
                  <a:lnTo>
                    <a:pt x="2945850" y="5194783"/>
                  </a:lnTo>
                  <a:lnTo>
                    <a:pt x="2952567" y="5188577"/>
                  </a:lnTo>
                  <a:lnTo>
                    <a:pt x="2956333" y="5178650"/>
                  </a:lnTo>
                  <a:lnTo>
                    <a:pt x="2956122" y="5164095"/>
                  </a:lnTo>
                  <a:lnTo>
                    <a:pt x="2950630" y="5153128"/>
                  </a:lnTo>
                  <a:lnTo>
                    <a:pt x="2940645" y="5146347"/>
                  </a:lnTo>
                  <a:lnTo>
                    <a:pt x="2926956" y="5144347"/>
                  </a:lnTo>
                  <a:close/>
                </a:path>
                <a:path w="5288280" h="8138159">
                  <a:moveTo>
                    <a:pt x="2707175" y="2968713"/>
                  </a:moveTo>
                  <a:lnTo>
                    <a:pt x="2698616" y="2972004"/>
                  </a:lnTo>
                  <a:lnTo>
                    <a:pt x="2692291" y="2978947"/>
                  </a:lnTo>
                  <a:lnTo>
                    <a:pt x="2688263" y="2989210"/>
                  </a:lnTo>
                  <a:lnTo>
                    <a:pt x="2693275" y="2993589"/>
                  </a:lnTo>
                  <a:lnTo>
                    <a:pt x="2697651" y="3000479"/>
                  </a:lnTo>
                  <a:lnTo>
                    <a:pt x="2703362" y="3001649"/>
                  </a:lnTo>
                  <a:lnTo>
                    <a:pt x="2714426" y="3002582"/>
                  </a:lnTo>
                  <a:lnTo>
                    <a:pt x="2723248" y="2999476"/>
                  </a:lnTo>
                  <a:lnTo>
                    <a:pt x="2729370" y="2992532"/>
                  </a:lnTo>
                  <a:lnTo>
                    <a:pt x="2732333" y="2981952"/>
                  </a:lnTo>
                  <a:lnTo>
                    <a:pt x="2732725" y="2978102"/>
                  </a:lnTo>
                  <a:lnTo>
                    <a:pt x="2723667" y="2970914"/>
                  </a:lnTo>
                  <a:lnTo>
                    <a:pt x="2717904" y="2969408"/>
                  </a:lnTo>
                  <a:lnTo>
                    <a:pt x="2707175" y="2968713"/>
                  </a:lnTo>
                  <a:close/>
                </a:path>
                <a:path w="5288280" h="8138159">
                  <a:moveTo>
                    <a:pt x="3162789" y="5872650"/>
                  </a:moveTo>
                  <a:lnTo>
                    <a:pt x="3154239" y="5875935"/>
                  </a:lnTo>
                  <a:lnTo>
                    <a:pt x="3147913" y="5882854"/>
                  </a:lnTo>
                  <a:lnTo>
                    <a:pt x="3143884" y="5893103"/>
                  </a:lnTo>
                  <a:lnTo>
                    <a:pt x="3148880" y="5897381"/>
                  </a:lnTo>
                  <a:lnTo>
                    <a:pt x="3153287" y="5904024"/>
                  </a:lnTo>
                  <a:lnTo>
                    <a:pt x="3158972" y="5905474"/>
                  </a:lnTo>
                  <a:lnTo>
                    <a:pt x="3169987" y="5906375"/>
                  </a:lnTo>
                  <a:lnTo>
                    <a:pt x="3178771" y="5903233"/>
                  </a:lnTo>
                  <a:lnTo>
                    <a:pt x="3184872" y="5896282"/>
                  </a:lnTo>
                  <a:lnTo>
                    <a:pt x="3187838" y="5885759"/>
                  </a:lnTo>
                  <a:lnTo>
                    <a:pt x="3188240" y="5881977"/>
                  </a:lnTo>
                  <a:lnTo>
                    <a:pt x="3179190" y="5874615"/>
                  </a:lnTo>
                  <a:lnTo>
                    <a:pt x="3173492" y="5873306"/>
                  </a:lnTo>
                  <a:lnTo>
                    <a:pt x="3162789" y="5872650"/>
                  </a:lnTo>
                  <a:close/>
                </a:path>
                <a:path w="5288280" h="8138159">
                  <a:moveTo>
                    <a:pt x="3126152" y="5644618"/>
                  </a:moveTo>
                  <a:lnTo>
                    <a:pt x="3115097" y="5647220"/>
                  </a:lnTo>
                  <a:lnTo>
                    <a:pt x="3106272" y="5655259"/>
                  </a:lnTo>
                  <a:lnTo>
                    <a:pt x="3099939" y="5667936"/>
                  </a:lnTo>
                  <a:lnTo>
                    <a:pt x="3103943" y="5675814"/>
                  </a:lnTo>
                  <a:lnTo>
                    <a:pt x="3107802" y="5684058"/>
                  </a:lnTo>
                  <a:lnTo>
                    <a:pt x="3112186" y="5691263"/>
                  </a:lnTo>
                  <a:lnTo>
                    <a:pt x="3117768" y="5696027"/>
                  </a:lnTo>
                  <a:lnTo>
                    <a:pt x="3131238" y="5699389"/>
                  </a:lnTo>
                  <a:lnTo>
                    <a:pt x="3142960" y="5696491"/>
                  </a:lnTo>
                  <a:lnTo>
                    <a:pt x="3151971" y="5688375"/>
                  </a:lnTo>
                  <a:lnTo>
                    <a:pt x="3157308" y="5676084"/>
                  </a:lnTo>
                  <a:lnTo>
                    <a:pt x="3156473" y="5669053"/>
                  </a:lnTo>
                  <a:lnTo>
                    <a:pt x="3152253" y="5660903"/>
                  </a:lnTo>
                  <a:lnTo>
                    <a:pt x="3146028" y="5653384"/>
                  </a:lnTo>
                  <a:lnTo>
                    <a:pt x="3139175" y="5648246"/>
                  </a:lnTo>
                  <a:lnTo>
                    <a:pt x="3126152" y="5644618"/>
                  </a:lnTo>
                  <a:close/>
                </a:path>
                <a:path w="5288280" h="8138159">
                  <a:moveTo>
                    <a:pt x="3030911" y="5036764"/>
                  </a:moveTo>
                  <a:lnTo>
                    <a:pt x="3019537" y="5041972"/>
                  </a:lnTo>
                  <a:lnTo>
                    <a:pt x="3012603" y="5052054"/>
                  </a:lnTo>
                  <a:lnTo>
                    <a:pt x="3010874" y="5066372"/>
                  </a:lnTo>
                  <a:lnTo>
                    <a:pt x="3013759" y="5072411"/>
                  </a:lnTo>
                  <a:lnTo>
                    <a:pt x="3020197" y="5078206"/>
                  </a:lnTo>
                  <a:lnTo>
                    <a:pt x="3028164" y="5083897"/>
                  </a:lnTo>
                  <a:lnTo>
                    <a:pt x="3035634" y="5089623"/>
                  </a:lnTo>
                  <a:lnTo>
                    <a:pt x="3043054" y="5084399"/>
                  </a:lnTo>
                  <a:lnTo>
                    <a:pt x="3050713" y="5079315"/>
                  </a:lnTo>
                  <a:lnTo>
                    <a:pt x="3057527" y="5073815"/>
                  </a:lnTo>
                  <a:lnTo>
                    <a:pt x="3062415" y="5067342"/>
                  </a:lnTo>
                  <a:lnTo>
                    <a:pt x="3064982" y="5057148"/>
                  </a:lnTo>
                  <a:lnTo>
                    <a:pt x="3062659" y="5048115"/>
                  </a:lnTo>
                  <a:lnTo>
                    <a:pt x="3056101" y="5041128"/>
                  </a:lnTo>
                  <a:lnTo>
                    <a:pt x="3045960" y="5037073"/>
                  </a:lnTo>
                  <a:lnTo>
                    <a:pt x="3030911" y="5036764"/>
                  </a:lnTo>
                  <a:close/>
                </a:path>
                <a:path w="5288280" h="8138159">
                  <a:moveTo>
                    <a:pt x="2743154" y="3173438"/>
                  </a:moveTo>
                  <a:lnTo>
                    <a:pt x="2736974" y="3175677"/>
                  </a:lnTo>
                  <a:lnTo>
                    <a:pt x="2730969" y="3180859"/>
                  </a:lnTo>
                  <a:lnTo>
                    <a:pt x="2725018" y="3187346"/>
                  </a:lnTo>
                  <a:lnTo>
                    <a:pt x="2719098" y="3193397"/>
                  </a:lnTo>
                  <a:lnTo>
                    <a:pt x="2724581" y="3200430"/>
                  </a:lnTo>
                  <a:lnTo>
                    <a:pt x="2729983" y="3207831"/>
                  </a:lnTo>
                  <a:lnTo>
                    <a:pt x="2735701" y="3214084"/>
                  </a:lnTo>
                  <a:lnTo>
                    <a:pt x="2742131" y="3217676"/>
                  </a:lnTo>
                  <a:lnTo>
                    <a:pt x="2749463" y="3217656"/>
                  </a:lnTo>
                  <a:lnTo>
                    <a:pt x="2758102" y="3214912"/>
                  </a:lnTo>
                  <a:lnTo>
                    <a:pt x="2765709" y="3210393"/>
                  </a:lnTo>
                  <a:lnTo>
                    <a:pt x="2769946" y="3205047"/>
                  </a:lnTo>
                  <a:lnTo>
                    <a:pt x="2771569" y="3191013"/>
                  </a:lnTo>
                  <a:lnTo>
                    <a:pt x="2766570" y="3180826"/>
                  </a:lnTo>
                  <a:lnTo>
                    <a:pt x="2756562" y="3174848"/>
                  </a:lnTo>
                  <a:lnTo>
                    <a:pt x="2743154" y="3173438"/>
                  </a:lnTo>
                  <a:close/>
                </a:path>
                <a:path w="5288280" h="8138159">
                  <a:moveTo>
                    <a:pt x="2803493" y="3585555"/>
                  </a:moveTo>
                  <a:lnTo>
                    <a:pt x="2794784" y="3589197"/>
                  </a:lnTo>
                  <a:lnTo>
                    <a:pt x="2787224" y="3594661"/>
                  </a:lnTo>
                  <a:lnTo>
                    <a:pt x="2782908" y="3600745"/>
                  </a:lnTo>
                  <a:lnTo>
                    <a:pt x="2781349" y="3615130"/>
                  </a:lnTo>
                  <a:lnTo>
                    <a:pt x="2786325" y="3625778"/>
                  </a:lnTo>
                  <a:lnTo>
                    <a:pt x="2796477" y="3632127"/>
                  </a:lnTo>
                  <a:lnTo>
                    <a:pt x="2810447" y="3633615"/>
                  </a:lnTo>
                  <a:lnTo>
                    <a:pt x="2816188" y="3630853"/>
                  </a:lnTo>
                  <a:lnTo>
                    <a:pt x="2821653" y="3624712"/>
                  </a:lnTo>
                  <a:lnTo>
                    <a:pt x="2827007" y="3617167"/>
                  </a:lnTo>
                  <a:lnTo>
                    <a:pt x="2832415" y="3610196"/>
                  </a:lnTo>
                  <a:lnTo>
                    <a:pt x="2827323" y="3602558"/>
                  </a:lnTo>
                  <a:lnTo>
                    <a:pt x="2822242" y="3594574"/>
                  </a:lnTo>
                  <a:lnTo>
                    <a:pt x="2817050" y="3588200"/>
                  </a:lnTo>
                  <a:lnTo>
                    <a:pt x="2811254" y="3584934"/>
                  </a:lnTo>
                  <a:lnTo>
                    <a:pt x="2803493" y="3585555"/>
                  </a:lnTo>
                  <a:close/>
                </a:path>
                <a:path w="5288280" h="8138159">
                  <a:moveTo>
                    <a:pt x="3224859" y="6284053"/>
                  </a:moveTo>
                  <a:lnTo>
                    <a:pt x="3219119" y="6287608"/>
                  </a:lnTo>
                  <a:lnTo>
                    <a:pt x="3214061" y="6294489"/>
                  </a:lnTo>
                  <a:lnTo>
                    <a:pt x="3209291" y="6302790"/>
                  </a:lnTo>
                  <a:lnTo>
                    <a:pt x="3204413" y="6310608"/>
                  </a:lnTo>
                  <a:lnTo>
                    <a:pt x="3210446" y="6317668"/>
                  </a:lnTo>
                  <a:lnTo>
                    <a:pt x="3216473" y="6325172"/>
                  </a:lnTo>
                  <a:lnTo>
                    <a:pt x="3222590" y="6331208"/>
                  </a:lnTo>
                  <a:lnTo>
                    <a:pt x="3228899" y="6333867"/>
                  </a:lnTo>
                  <a:lnTo>
                    <a:pt x="3237097" y="6332348"/>
                  </a:lnTo>
                  <a:lnTo>
                    <a:pt x="3245969" y="6327879"/>
                  </a:lnTo>
                  <a:lnTo>
                    <a:pt x="3253422" y="6321714"/>
                  </a:lnTo>
                  <a:lnTo>
                    <a:pt x="3257366" y="6315110"/>
                  </a:lnTo>
                  <a:lnTo>
                    <a:pt x="3257652" y="6299566"/>
                  </a:lnTo>
                  <a:lnTo>
                    <a:pt x="3251303" y="6288969"/>
                  </a:lnTo>
                  <a:lnTo>
                    <a:pt x="3239859" y="6283678"/>
                  </a:lnTo>
                  <a:lnTo>
                    <a:pt x="3224859" y="6284053"/>
                  </a:lnTo>
                  <a:close/>
                </a:path>
                <a:path w="5288280" h="8138159">
                  <a:moveTo>
                    <a:pt x="2946653" y="4427337"/>
                  </a:moveTo>
                  <a:lnTo>
                    <a:pt x="2936878" y="4431679"/>
                  </a:lnTo>
                  <a:lnTo>
                    <a:pt x="2929826" y="4435745"/>
                  </a:lnTo>
                  <a:lnTo>
                    <a:pt x="2915953" y="4444550"/>
                  </a:lnTo>
                  <a:lnTo>
                    <a:pt x="2920343" y="4448682"/>
                  </a:lnTo>
                  <a:lnTo>
                    <a:pt x="2926290" y="4457047"/>
                  </a:lnTo>
                  <a:lnTo>
                    <a:pt x="2936042" y="4452708"/>
                  </a:lnTo>
                  <a:lnTo>
                    <a:pt x="2943113" y="4448639"/>
                  </a:lnTo>
                  <a:lnTo>
                    <a:pt x="2956990" y="4439833"/>
                  </a:lnTo>
                  <a:lnTo>
                    <a:pt x="2952686" y="4436032"/>
                  </a:lnTo>
                  <a:lnTo>
                    <a:pt x="2946653" y="4427337"/>
                  </a:lnTo>
                  <a:close/>
                </a:path>
                <a:path w="5288280" h="8138159">
                  <a:moveTo>
                    <a:pt x="2998235" y="4836741"/>
                  </a:moveTo>
                  <a:lnTo>
                    <a:pt x="2987527" y="4841267"/>
                  </a:lnTo>
                  <a:lnTo>
                    <a:pt x="2980822" y="4850879"/>
                  </a:lnTo>
                  <a:lnTo>
                    <a:pt x="2978997" y="4864519"/>
                  </a:lnTo>
                  <a:lnTo>
                    <a:pt x="2981672" y="4870287"/>
                  </a:lnTo>
                  <a:lnTo>
                    <a:pt x="2987697" y="4875856"/>
                  </a:lnTo>
                  <a:lnTo>
                    <a:pt x="2995159" y="4881348"/>
                  </a:lnTo>
                  <a:lnTo>
                    <a:pt x="3002142" y="4886886"/>
                  </a:lnTo>
                  <a:lnTo>
                    <a:pt x="3009522" y="4881951"/>
                  </a:lnTo>
                  <a:lnTo>
                    <a:pt x="3017285" y="4877094"/>
                  </a:lnTo>
                  <a:lnTo>
                    <a:pt x="3023710" y="4871963"/>
                  </a:lnTo>
                  <a:lnTo>
                    <a:pt x="3027080" y="4866204"/>
                  </a:lnTo>
                  <a:lnTo>
                    <a:pt x="3026534" y="4858704"/>
                  </a:lnTo>
                  <a:lnTo>
                    <a:pt x="3023111" y="4850125"/>
                  </a:lnTo>
                  <a:lnTo>
                    <a:pt x="3017921" y="4842624"/>
                  </a:lnTo>
                  <a:lnTo>
                    <a:pt x="3012070" y="4838359"/>
                  </a:lnTo>
                  <a:lnTo>
                    <a:pt x="2998235" y="4836741"/>
                  </a:lnTo>
                  <a:close/>
                </a:path>
                <a:path w="5288280" h="8138159">
                  <a:moveTo>
                    <a:pt x="2905839" y="4213901"/>
                  </a:moveTo>
                  <a:lnTo>
                    <a:pt x="2895149" y="4217440"/>
                  </a:lnTo>
                  <a:lnTo>
                    <a:pt x="2891264" y="4222870"/>
                  </a:lnTo>
                  <a:lnTo>
                    <a:pt x="2882760" y="4229714"/>
                  </a:lnTo>
                  <a:lnTo>
                    <a:pt x="2884111" y="4233290"/>
                  </a:lnTo>
                  <a:lnTo>
                    <a:pt x="2889739" y="4242695"/>
                  </a:lnTo>
                  <a:lnTo>
                    <a:pt x="2897452" y="4247898"/>
                  </a:lnTo>
                  <a:lnTo>
                    <a:pt x="2906763" y="4248719"/>
                  </a:lnTo>
                  <a:lnTo>
                    <a:pt x="2917183" y="4244975"/>
                  </a:lnTo>
                  <a:lnTo>
                    <a:pt x="2922447" y="4242427"/>
                  </a:lnTo>
                  <a:lnTo>
                    <a:pt x="2929356" y="4233078"/>
                  </a:lnTo>
                  <a:lnTo>
                    <a:pt x="2928073" y="4229492"/>
                  </a:lnTo>
                  <a:lnTo>
                    <a:pt x="2922665" y="4219805"/>
                  </a:lnTo>
                  <a:lnTo>
                    <a:pt x="2915132" y="4214649"/>
                  </a:lnTo>
                  <a:lnTo>
                    <a:pt x="2905839" y="4213901"/>
                  </a:lnTo>
                  <a:close/>
                </a:path>
                <a:path w="5288280" h="8138159">
                  <a:moveTo>
                    <a:pt x="2839451" y="3786091"/>
                  </a:moveTo>
                  <a:lnTo>
                    <a:pt x="2832859" y="3787615"/>
                  </a:lnTo>
                  <a:lnTo>
                    <a:pt x="2825805" y="3792924"/>
                  </a:lnTo>
                  <a:lnTo>
                    <a:pt x="2818559" y="3799877"/>
                  </a:lnTo>
                  <a:lnTo>
                    <a:pt x="2811389" y="3806334"/>
                  </a:lnTo>
                  <a:lnTo>
                    <a:pt x="2815500" y="3814868"/>
                  </a:lnTo>
                  <a:lnTo>
                    <a:pt x="2819484" y="3823745"/>
                  </a:lnTo>
                  <a:lnTo>
                    <a:pt x="2824007" y="3831376"/>
                  </a:lnTo>
                  <a:lnTo>
                    <a:pt x="2829733" y="3836170"/>
                  </a:lnTo>
                  <a:lnTo>
                    <a:pt x="2837170" y="3836892"/>
                  </a:lnTo>
                  <a:lnTo>
                    <a:pt x="2846365" y="3834723"/>
                  </a:lnTo>
                  <a:lnTo>
                    <a:pt x="2854938" y="3830521"/>
                  </a:lnTo>
                  <a:lnTo>
                    <a:pt x="2860511" y="3825143"/>
                  </a:lnTo>
                  <a:lnTo>
                    <a:pt x="2864988" y="3810800"/>
                  </a:lnTo>
                  <a:lnTo>
                    <a:pt x="2862001" y="3798953"/>
                  </a:lnTo>
                  <a:lnTo>
                    <a:pt x="2853004" y="3790437"/>
                  </a:lnTo>
                  <a:lnTo>
                    <a:pt x="2839451" y="3786091"/>
                  </a:lnTo>
                  <a:close/>
                </a:path>
                <a:path w="5288280" h="8138159">
                  <a:moveTo>
                    <a:pt x="2874845" y="3996794"/>
                  </a:moveTo>
                  <a:lnTo>
                    <a:pt x="2868576" y="3999537"/>
                  </a:lnTo>
                  <a:lnTo>
                    <a:pt x="2862659" y="4005550"/>
                  </a:lnTo>
                  <a:lnTo>
                    <a:pt x="2856894" y="4013024"/>
                  </a:lnTo>
                  <a:lnTo>
                    <a:pt x="2851081" y="4020150"/>
                  </a:lnTo>
                  <a:lnTo>
                    <a:pt x="2855586" y="4027369"/>
                  </a:lnTo>
                  <a:lnTo>
                    <a:pt x="2860071" y="4035140"/>
                  </a:lnTo>
                  <a:lnTo>
                    <a:pt x="2864675" y="4041407"/>
                  </a:lnTo>
                  <a:lnTo>
                    <a:pt x="2869534" y="4044115"/>
                  </a:lnTo>
                  <a:lnTo>
                    <a:pt x="2877644" y="4043257"/>
                  </a:lnTo>
                  <a:lnTo>
                    <a:pt x="2886326" y="4039888"/>
                  </a:lnTo>
                  <a:lnTo>
                    <a:pt x="2893817" y="4034833"/>
                  </a:lnTo>
                  <a:lnTo>
                    <a:pt x="2898353" y="4028918"/>
                  </a:lnTo>
                  <a:lnTo>
                    <a:pt x="2900889" y="4015661"/>
                  </a:lnTo>
                  <a:lnTo>
                    <a:pt x="2897434" y="4004958"/>
                  </a:lnTo>
                  <a:lnTo>
                    <a:pt x="2888562" y="3998203"/>
                  </a:lnTo>
                  <a:lnTo>
                    <a:pt x="2874845" y="3996794"/>
                  </a:lnTo>
                  <a:close/>
                </a:path>
                <a:path w="5288280" h="8138159">
                  <a:moveTo>
                    <a:pt x="2976362" y="5372376"/>
                  </a:moveTo>
                  <a:lnTo>
                    <a:pt x="2972746" y="5380175"/>
                  </a:lnTo>
                  <a:lnTo>
                    <a:pt x="2968896" y="5384739"/>
                  </a:lnTo>
                  <a:lnTo>
                    <a:pt x="2973484" y="5388599"/>
                  </a:lnTo>
                  <a:lnTo>
                    <a:pt x="2978061" y="5392392"/>
                  </a:lnTo>
                  <a:lnTo>
                    <a:pt x="2982649" y="5396252"/>
                  </a:lnTo>
                  <a:lnTo>
                    <a:pt x="2986498" y="5391688"/>
                  </a:lnTo>
                  <a:lnTo>
                    <a:pt x="2994241" y="5382622"/>
                  </a:lnTo>
                  <a:lnTo>
                    <a:pt x="2989653" y="5378762"/>
                  </a:lnTo>
                  <a:lnTo>
                    <a:pt x="2984794" y="5371638"/>
                  </a:lnTo>
                  <a:lnTo>
                    <a:pt x="2976362" y="5372376"/>
                  </a:lnTo>
                  <a:close/>
                </a:path>
                <a:path w="5288280" h="8138159">
                  <a:moveTo>
                    <a:pt x="3208201" y="6825274"/>
                  </a:moveTo>
                  <a:lnTo>
                    <a:pt x="3204103" y="6829567"/>
                  </a:lnTo>
                  <a:lnTo>
                    <a:pt x="3195640" y="6835578"/>
                  </a:lnTo>
                  <a:lnTo>
                    <a:pt x="3196528" y="6837953"/>
                  </a:lnTo>
                  <a:lnTo>
                    <a:pt x="3199898" y="6845270"/>
                  </a:lnTo>
                  <a:lnTo>
                    <a:pt x="3203965" y="6852316"/>
                  </a:lnTo>
                  <a:lnTo>
                    <a:pt x="3212762" y="6866157"/>
                  </a:lnTo>
                  <a:lnTo>
                    <a:pt x="3216826" y="6861869"/>
                  </a:lnTo>
                  <a:lnTo>
                    <a:pt x="3225098" y="6855957"/>
                  </a:lnTo>
                  <a:lnTo>
                    <a:pt x="3224222" y="6853649"/>
                  </a:lnTo>
                  <a:lnTo>
                    <a:pt x="3220865" y="6846299"/>
                  </a:lnTo>
                  <a:lnTo>
                    <a:pt x="3216841" y="6839208"/>
                  </a:lnTo>
                  <a:lnTo>
                    <a:pt x="3212502" y="6832244"/>
                  </a:lnTo>
                  <a:lnTo>
                    <a:pt x="3208201" y="6825274"/>
                  </a:lnTo>
                  <a:close/>
                </a:path>
                <a:path w="5288280" h="8138159">
                  <a:moveTo>
                    <a:pt x="3073610" y="5987807"/>
                  </a:moveTo>
                  <a:lnTo>
                    <a:pt x="3068430" y="5997022"/>
                  </a:lnTo>
                  <a:lnTo>
                    <a:pt x="3063960" y="6001787"/>
                  </a:lnTo>
                  <a:lnTo>
                    <a:pt x="3063034" y="6012964"/>
                  </a:lnTo>
                  <a:lnTo>
                    <a:pt x="3065829" y="6021875"/>
                  </a:lnTo>
                  <a:lnTo>
                    <a:pt x="3072388" y="6028149"/>
                  </a:lnTo>
                  <a:lnTo>
                    <a:pt x="3082752" y="6031414"/>
                  </a:lnTo>
                  <a:lnTo>
                    <a:pt x="3086606" y="6031912"/>
                  </a:lnTo>
                  <a:lnTo>
                    <a:pt x="3094261" y="6023376"/>
                  </a:lnTo>
                  <a:lnTo>
                    <a:pt x="3095855" y="6017788"/>
                  </a:lnTo>
                  <a:lnTo>
                    <a:pt x="3097030" y="6007032"/>
                  </a:lnTo>
                  <a:lnTo>
                    <a:pt x="3094163" y="5998249"/>
                  </a:lnTo>
                  <a:lnTo>
                    <a:pt x="3087505" y="5991888"/>
                  </a:lnTo>
                  <a:lnTo>
                    <a:pt x="3077307" y="5988398"/>
                  </a:lnTo>
                  <a:lnTo>
                    <a:pt x="3073610" y="5987807"/>
                  </a:lnTo>
                  <a:close/>
                </a:path>
                <a:path w="5288280" h="8138159">
                  <a:moveTo>
                    <a:pt x="3008636" y="5576543"/>
                  </a:moveTo>
                  <a:lnTo>
                    <a:pt x="2999112" y="5587163"/>
                  </a:lnTo>
                  <a:lnTo>
                    <a:pt x="3000045" y="5589393"/>
                  </a:lnTo>
                  <a:lnTo>
                    <a:pt x="3003837" y="5597040"/>
                  </a:lnTo>
                  <a:lnTo>
                    <a:pt x="3008303" y="5604394"/>
                  </a:lnTo>
                  <a:lnTo>
                    <a:pt x="3017913" y="5618821"/>
                  </a:lnTo>
                  <a:lnTo>
                    <a:pt x="3022392" y="5614330"/>
                  </a:lnTo>
                  <a:lnTo>
                    <a:pt x="3029083" y="5610595"/>
                  </a:lnTo>
                  <a:lnTo>
                    <a:pt x="3030821" y="5605260"/>
                  </a:lnTo>
                  <a:lnTo>
                    <a:pt x="3032413" y="5594436"/>
                  </a:lnTo>
                  <a:lnTo>
                    <a:pt x="3029765" y="5585814"/>
                  </a:lnTo>
                  <a:lnTo>
                    <a:pt x="3023110" y="5579836"/>
                  </a:lnTo>
                  <a:lnTo>
                    <a:pt x="3012681" y="5576942"/>
                  </a:lnTo>
                  <a:lnTo>
                    <a:pt x="3008636" y="5576543"/>
                  </a:lnTo>
                  <a:close/>
                </a:path>
                <a:path w="5288280" h="8138159">
                  <a:moveTo>
                    <a:pt x="2684332" y="2748433"/>
                  </a:moveTo>
                  <a:lnTo>
                    <a:pt x="2676794" y="2753210"/>
                  </a:lnTo>
                  <a:lnTo>
                    <a:pt x="2669055" y="2757890"/>
                  </a:lnTo>
                  <a:lnTo>
                    <a:pt x="2661985" y="2762980"/>
                  </a:lnTo>
                  <a:lnTo>
                    <a:pt x="2656456" y="2768992"/>
                  </a:lnTo>
                  <a:lnTo>
                    <a:pt x="2652783" y="2778505"/>
                  </a:lnTo>
                  <a:lnTo>
                    <a:pt x="2654045" y="2786631"/>
                  </a:lnTo>
                  <a:lnTo>
                    <a:pt x="2659673" y="2792845"/>
                  </a:lnTo>
                  <a:lnTo>
                    <a:pt x="2669099" y="2796623"/>
                  </a:lnTo>
                  <a:lnTo>
                    <a:pt x="2683059" y="2797279"/>
                  </a:lnTo>
                  <a:lnTo>
                    <a:pt x="2694178" y="2793247"/>
                  </a:lnTo>
                  <a:lnTo>
                    <a:pt x="2701702" y="2784679"/>
                  </a:lnTo>
                  <a:lnTo>
                    <a:pt x="2704876" y="2771726"/>
                  </a:lnTo>
                  <a:lnTo>
                    <a:pt x="2702875" y="2766105"/>
                  </a:lnTo>
                  <a:lnTo>
                    <a:pt x="2697504" y="2760270"/>
                  </a:lnTo>
                  <a:lnTo>
                    <a:pt x="2690683" y="2754340"/>
                  </a:lnTo>
                  <a:lnTo>
                    <a:pt x="2684332" y="2748433"/>
                  </a:lnTo>
                  <a:close/>
                </a:path>
                <a:path w="5288280" h="8138159">
                  <a:moveTo>
                    <a:pt x="3043635" y="5784071"/>
                  </a:moveTo>
                  <a:lnTo>
                    <a:pt x="3039734" y="5788746"/>
                  </a:lnTo>
                  <a:lnTo>
                    <a:pt x="3031634" y="5795320"/>
                  </a:lnTo>
                  <a:lnTo>
                    <a:pt x="3032744" y="5797798"/>
                  </a:lnTo>
                  <a:lnTo>
                    <a:pt x="3036480" y="5805087"/>
                  </a:lnTo>
                  <a:lnTo>
                    <a:pt x="3040918" y="5812072"/>
                  </a:lnTo>
                  <a:lnTo>
                    <a:pt x="3045688" y="5818914"/>
                  </a:lnTo>
                  <a:lnTo>
                    <a:pt x="3050418" y="5825776"/>
                  </a:lnTo>
                  <a:lnTo>
                    <a:pt x="3054280" y="5821072"/>
                  </a:lnTo>
                  <a:lnTo>
                    <a:pt x="3062324" y="5814576"/>
                  </a:lnTo>
                  <a:lnTo>
                    <a:pt x="3061232" y="5811992"/>
                  </a:lnTo>
                  <a:lnTo>
                    <a:pt x="3057535" y="5804703"/>
                  </a:lnTo>
                  <a:lnTo>
                    <a:pt x="3053120" y="5797730"/>
                  </a:lnTo>
                  <a:lnTo>
                    <a:pt x="3048361" y="5790908"/>
                  </a:lnTo>
                  <a:lnTo>
                    <a:pt x="3043635" y="5784071"/>
                  </a:lnTo>
                  <a:close/>
                </a:path>
                <a:path w="5288280" h="8138159">
                  <a:moveTo>
                    <a:pt x="3276253" y="7229030"/>
                  </a:moveTo>
                  <a:lnTo>
                    <a:pt x="3272746" y="7230303"/>
                  </a:lnTo>
                  <a:lnTo>
                    <a:pt x="3263481" y="7235759"/>
                  </a:lnTo>
                  <a:lnTo>
                    <a:pt x="3258444" y="7243132"/>
                  </a:lnTo>
                  <a:lnTo>
                    <a:pt x="3257425" y="7251908"/>
                  </a:lnTo>
                  <a:lnTo>
                    <a:pt x="3260214" y="7261574"/>
                  </a:lnTo>
                  <a:lnTo>
                    <a:pt x="3266714" y="7266684"/>
                  </a:lnTo>
                  <a:lnTo>
                    <a:pt x="3273690" y="7275266"/>
                  </a:lnTo>
                  <a:lnTo>
                    <a:pt x="3276829" y="7274050"/>
                  </a:lnTo>
                  <a:lnTo>
                    <a:pt x="3286160" y="7268429"/>
                  </a:lnTo>
                  <a:lnTo>
                    <a:pt x="3291257" y="7260741"/>
                  </a:lnTo>
                  <a:lnTo>
                    <a:pt x="3291993" y="7251478"/>
                  </a:lnTo>
                  <a:lnTo>
                    <a:pt x="3288244" y="7241129"/>
                  </a:lnTo>
                  <a:lnTo>
                    <a:pt x="3285403" y="7235928"/>
                  </a:lnTo>
                  <a:lnTo>
                    <a:pt x="3276253" y="7229030"/>
                  </a:lnTo>
                  <a:close/>
                </a:path>
                <a:path w="5288280" h="8138159">
                  <a:moveTo>
                    <a:pt x="2413697" y="1091152"/>
                  </a:moveTo>
                  <a:lnTo>
                    <a:pt x="2407166" y="1094527"/>
                  </a:lnTo>
                  <a:lnTo>
                    <a:pt x="2401129" y="1101603"/>
                  </a:lnTo>
                  <a:lnTo>
                    <a:pt x="2395296" y="1110261"/>
                  </a:lnTo>
                  <a:lnTo>
                    <a:pt x="2389375" y="1118384"/>
                  </a:lnTo>
                  <a:lnTo>
                    <a:pt x="2394555" y="1126616"/>
                  </a:lnTo>
                  <a:lnTo>
                    <a:pt x="2399725" y="1135398"/>
                  </a:lnTo>
                  <a:lnTo>
                    <a:pt x="2404917" y="1142434"/>
                  </a:lnTo>
                  <a:lnTo>
                    <a:pt x="2410163" y="1145425"/>
                  </a:lnTo>
                  <a:lnTo>
                    <a:pt x="2418894" y="1143781"/>
                  </a:lnTo>
                  <a:lnTo>
                    <a:pt x="2428092" y="1139384"/>
                  </a:lnTo>
                  <a:lnTo>
                    <a:pt x="2435996" y="1133189"/>
                  </a:lnTo>
                  <a:lnTo>
                    <a:pt x="2440849" y="1126148"/>
                  </a:lnTo>
                  <a:lnTo>
                    <a:pt x="2443522" y="1110975"/>
                  </a:lnTo>
                  <a:lnTo>
                    <a:pt x="2439292" y="1099274"/>
                  </a:lnTo>
                  <a:lnTo>
                    <a:pt x="2429053" y="1092261"/>
                  </a:lnTo>
                  <a:lnTo>
                    <a:pt x="2413697" y="1091152"/>
                  </a:lnTo>
                  <a:close/>
                </a:path>
                <a:path w="5288280" h="8138159">
                  <a:moveTo>
                    <a:pt x="2390141" y="884790"/>
                  </a:moveTo>
                  <a:lnTo>
                    <a:pt x="2381592" y="889268"/>
                  </a:lnTo>
                  <a:lnTo>
                    <a:pt x="2372723" y="893506"/>
                  </a:lnTo>
                  <a:lnTo>
                    <a:pt x="2365105" y="898258"/>
                  </a:lnTo>
                  <a:lnTo>
                    <a:pt x="2360312" y="904277"/>
                  </a:lnTo>
                  <a:lnTo>
                    <a:pt x="2359787" y="911747"/>
                  </a:lnTo>
                  <a:lnTo>
                    <a:pt x="2362330" y="920963"/>
                  </a:lnTo>
                  <a:lnTo>
                    <a:pt x="2366959" y="929529"/>
                  </a:lnTo>
                  <a:lnTo>
                    <a:pt x="2372693" y="935049"/>
                  </a:lnTo>
                  <a:lnTo>
                    <a:pt x="2387234" y="939192"/>
                  </a:lnTo>
                  <a:lnTo>
                    <a:pt x="2398936" y="935838"/>
                  </a:lnTo>
                  <a:lnTo>
                    <a:pt x="2407034" y="926465"/>
                  </a:lnTo>
                  <a:lnTo>
                    <a:pt x="2410767" y="912546"/>
                  </a:lnTo>
                  <a:lnTo>
                    <a:pt x="2408836" y="905827"/>
                  </a:lnTo>
                  <a:lnTo>
                    <a:pt x="2403430" y="898847"/>
                  </a:lnTo>
                  <a:lnTo>
                    <a:pt x="2396536" y="891777"/>
                  </a:lnTo>
                  <a:lnTo>
                    <a:pt x="2390141" y="884790"/>
                  </a:lnTo>
                  <a:close/>
                </a:path>
                <a:path w="5288280" h="8138159">
                  <a:moveTo>
                    <a:pt x="2326935" y="479757"/>
                  </a:moveTo>
                  <a:lnTo>
                    <a:pt x="2324527" y="480824"/>
                  </a:lnTo>
                  <a:lnTo>
                    <a:pt x="2317484" y="484458"/>
                  </a:lnTo>
                  <a:lnTo>
                    <a:pt x="2310745" y="488754"/>
                  </a:lnTo>
                  <a:lnTo>
                    <a:pt x="2297551" y="498142"/>
                  </a:lnTo>
                  <a:lnTo>
                    <a:pt x="2302022" y="501917"/>
                  </a:lnTo>
                  <a:lnTo>
                    <a:pt x="2308419" y="509866"/>
                  </a:lnTo>
                  <a:lnTo>
                    <a:pt x="2310692" y="508821"/>
                  </a:lnTo>
                  <a:lnTo>
                    <a:pt x="2317758" y="505135"/>
                  </a:lnTo>
                  <a:lnTo>
                    <a:pt x="2324518" y="500755"/>
                  </a:lnTo>
                  <a:lnTo>
                    <a:pt x="2331134" y="496074"/>
                  </a:lnTo>
                  <a:lnTo>
                    <a:pt x="2337769" y="491487"/>
                  </a:lnTo>
                  <a:lnTo>
                    <a:pt x="2333264" y="487717"/>
                  </a:lnTo>
                  <a:lnTo>
                    <a:pt x="2326935" y="479757"/>
                  </a:lnTo>
                  <a:close/>
                </a:path>
                <a:path w="5288280" h="8138159">
                  <a:moveTo>
                    <a:pt x="3142438" y="6395195"/>
                  </a:moveTo>
                  <a:lnTo>
                    <a:pt x="3137726" y="6399515"/>
                  </a:lnTo>
                  <a:lnTo>
                    <a:pt x="3130714" y="6402957"/>
                  </a:lnTo>
                  <a:lnTo>
                    <a:pt x="3128770" y="6408289"/>
                  </a:lnTo>
                  <a:lnTo>
                    <a:pt x="3126784" y="6418721"/>
                  </a:lnTo>
                  <a:lnTo>
                    <a:pt x="3129117" y="6427183"/>
                  </a:lnTo>
                  <a:lnTo>
                    <a:pt x="3135490" y="6433579"/>
                  </a:lnTo>
                  <a:lnTo>
                    <a:pt x="3145623" y="6437808"/>
                  </a:lnTo>
                  <a:lnTo>
                    <a:pt x="3150567" y="6433658"/>
                  </a:lnTo>
                  <a:lnTo>
                    <a:pt x="3160380" y="6427504"/>
                  </a:lnTo>
                  <a:lnTo>
                    <a:pt x="3159649" y="6425690"/>
                  </a:lnTo>
                  <a:lnTo>
                    <a:pt x="3155952" y="6417824"/>
                  </a:lnTo>
                  <a:lnTo>
                    <a:pt x="3151650" y="6410205"/>
                  </a:lnTo>
                  <a:lnTo>
                    <a:pt x="3142438" y="6395195"/>
                  </a:lnTo>
                  <a:close/>
                </a:path>
                <a:path w="5288280" h="8138159">
                  <a:moveTo>
                    <a:pt x="2347834" y="687569"/>
                  </a:moveTo>
                  <a:lnTo>
                    <a:pt x="2341450" y="689351"/>
                  </a:lnTo>
                  <a:lnTo>
                    <a:pt x="2334827" y="694560"/>
                  </a:lnTo>
                  <a:lnTo>
                    <a:pt x="2328111" y="701268"/>
                  </a:lnTo>
                  <a:lnTo>
                    <a:pt x="2321447" y="707549"/>
                  </a:lnTo>
                  <a:lnTo>
                    <a:pt x="2325741" y="715748"/>
                  </a:lnTo>
                  <a:lnTo>
                    <a:pt x="2329922" y="724255"/>
                  </a:lnTo>
                  <a:lnTo>
                    <a:pt x="2334613" y="731585"/>
                  </a:lnTo>
                  <a:lnTo>
                    <a:pt x="2340437" y="736250"/>
                  </a:lnTo>
                  <a:lnTo>
                    <a:pt x="2347532" y="736719"/>
                  </a:lnTo>
                  <a:lnTo>
                    <a:pt x="2356388" y="734264"/>
                  </a:lnTo>
                  <a:lnTo>
                    <a:pt x="2364639" y="729838"/>
                  </a:lnTo>
                  <a:lnTo>
                    <a:pt x="2369918" y="724394"/>
                  </a:lnTo>
                  <a:lnTo>
                    <a:pt x="2373776" y="710181"/>
                  </a:lnTo>
                  <a:lnTo>
                    <a:pt x="2370466" y="698868"/>
                  </a:lnTo>
                  <a:lnTo>
                    <a:pt x="2361360" y="691112"/>
                  </a:lnTo>
                  <a:lnTo>
                    <a:pt x="2347834" y="687569"/>
                  </a:lnTo>
                  <a:close/>
                </a:path>
                <a:path w="5288280" h="8138159">
                  <a:moveTo>
                    <a:pt x="2918454" y="6214942"/>
                  </a:moveTo>
                  <a:lnTo>
                    <a:pt x="2911961" y="6216630"/>
                  </a:lnTo>
                  <a:lnTo>
                    <a:pt x="2905010" y="6221941"/>
                  </a:lnTo>
                  <a:lnTo>
                    <a:pt x="2897859" y="6228807"/>
                  </a:lnTo>
                  <a:lnTo>
                    <a:pt x="2890765" y="6235161"/>
                  </a:lnTo>
                  <a:lnTo>
                    <a:pt x="2894799" y="6243602"/>
                  </a:lnTo>
                  <a:lnTo>
                    <a:pt x="2898689" y="6252375"/>
                  </a:lnTo>
                  <a:lnTo>
                    <a:pt x="2903106" y="6259878"/>
                  </a:lnTo>
                  <a:lnTo>
                    <a:pt x="2908723" y="6264506"/>
                  </a:lnTo>
                  <a:lnTo>
                    <a:pt x="2916155" y="6265238"/>
                  </a:lnTo>
                  <a:lnTo>
                    <a:pt x="2925279" y="6263092"/>
                  </a:lnTo>
                  <a:lnTo>
                    <a:pt x="2933785" y="6258894"/>
                  </a:lnTo>
                  <a:lnTo>
                    <a:pt x="2939362" y="6253466"/>
                  </a:lnTo>
                  <a:lnTo>
                    <a:pt x="2943933" y="6239220"/>
                  </a:lnTo>
                  <a:lnTo>
                    <a:pt x="2940977" y="6227520"/>
                  </a:lnTo>
                  <a:lnTo>
                    <a:pt x="2931986" y="6219162"/>
                  </a:lnTo>
                  <a:lnTo>
                    <a:pt x="2918454" y="6214942"/>
                  </a:lnTo>
                  <a:close/>
                </a:path>
                <a:path w="5288280" h="8138159">
                  <a:moveTo>
                    <a:pt x="3112391" y="6932291"/>
                  </a:moveTo>
                  <a:lnTo>
                    <a:pt x="3103967" y="6934243"/>
                  </a:lnTo>
                  <a:lnTo>
                    <a:pt x="3097375" y="6940814"/>
                  </a:lnTo>
                  <a:lnTo>
                    <a:pt x="3093032" y="6951299"/>
                  </a:lnTo>
                  <a:lnTo>
                    <a:pt x="3097650" y="6959842"/>
                  </a:lnTo>
                  <a:lnTo>
                    <a:pt x="3102177" y="6968834"/>
                  </a:lnTo>
                  <a:lnTo>
                    <a:pt x="3107035" y="6976245"/>
                  </a:lnTo>
                  <a:lnTo>
                    <a:pt x="3112646" y="6980041"/>
                  </a:lnTo>
                  <a:lnTo>
                    <a:pt x="3119953" y="6979231"/>
                  </a:lnTo>
                  <a:lnTo>
                    <a:pt x="3127968" y="6975114"/>
                  </a:lnTo>
                  <a:lnTo>
                    <a:pt x="3136289" y="6969542"/>
                  </a:lnTo>
                  <a:lnTo>
                    <a:pt x="3144514" y="6964366"/>
                  </a:lnTo>
                  <a:lnTo>
                    <a:pt x="3139324" y="6956561"/>
                  </a:lnTo>
                  <a:lnTo>
                    <a:pt x="3134270" y="6948518"/>
                  </a:lnTo>
                  <a:lnTo>
                    <a:pt x="3128767" y="6941224"/>
                  </a:lnTo>
                  <a:lnTo>
                    <a:pt x="3122229" y="6935665"/>
                  </a:lnTo>
                  <a:lnTo>
                    <a:pt x="3112391" y="6932291"/>
                  </a:lnTo>
                  <a:close/>
                </a:path>
                <a:path w="5288280" h="8138159">
                  <a:moveTo>
                    <a:pt x="3221803" y="7560235"/>
                  </a:moveTo>
                  <a:lnTo>
                    <a:pt x="3215098" y="7562166"/>
                  </a:lnTo>
                  <a:lnTo>
                    <a:pt x="3208228" y="7567380"/>
                  </a:lnTo>
                  <a:lnTo>
                    <a:pt x="3201290" y="7574005"/>
                  </a:lnTo>
                  <a:lnTo>
                    <a:pt x="3194380" y="7580171"/>
                  </a:lnTo>
                  <a:lnTo>
                    <a:pt x="3198963" y="7588487"/>
                  </a:lnTo>
                  <a:lnTo>
                    <a:pt x="3203417" y="7597129"/>
                  </a:lnTo>
                  <a:lnTo>
                    <a:pt x="3208360" y="7604539"/>
                  </a:lnTo>
                  <a:lnTo>
                    <a:pt x="3214409" y="7609157"/>
                  </a:lnTo>
                  <a:lnTo>
                    <a:pt x="3221796" y="7609624"/>
                  </a:lnTo>
                  <a:lnTo>
                    <a:pt x="3230857" y="7607110"/>
                  </a:lnTo>
                  <a:lnTo>
                    <a:pt x="3239239" y="7602559"/>
                  </a:lnTo>
                  <a:lnTo>
                    <a:pt x="3244585" y="7596916"/>
                  </a:lnTo>
                  <a:lnTo>
                    <a:pt x="3248568" y="7582461"/>
                  </a:lnTo>
                  <a:lnTo>
                    <a:pt x="3245074" y="7571094"/>
                  </a:lnTo>
                  <a:lnTo>
                    <a:pt x="3235639" y="7563468"/>
                  </a:lnTo>
                  <a:lnTo>
                    <a:pt x="3221803" y="7560235"/>
                  </a:lnTo>
                  <a:close/>
                </a:path>
                <a:path w="5288280" h="8138159">
                  <a:moveTo>
                    <a:pt x="2922475" y="5680384"/>
                  </a:moveTo>
                  <a:lnTo>
                    <a:pt x="2911550" y="5685970"/>
                  </a:lnTo>
                  <a:lnTo>
                    <a:pt x="2905187" y="5696800"/>
                  </a:lnTo>
                  <a:lnTo>
                    <a:pt x="2903838" y="5711341"/>
                  </a:lnTo>
                  <a:lnTo>
                    <a:pt x="2906780" y="5716841"/>
                  </a:lnTo>
                  <a:lnTo>
                    <a:pt x="2913320" y="5722031"/>
                  </a:lnTo>
                  <a:lnTo>
                    <a:pt x="2921403" y="5727088"/>
                  </a:lnTo>
                  <a:lnTo>
                    <a:pt x="2928976" y="5732191"/>
                  </a:lnTo>
                  <a:lnTo>
                    <a:pt x="2936832" y="5726955"/>
                  </a:lnTo>
                  <a:lnTo>
                    <a:pt x="2945116" y="5721781"/>
                  </a:lnTo>
                  <a:lnTo>
                    <a:pt x="2951860" y="5716397"/>
                  </a:lnTo>
                  <a:lnTo>
                    <a:pt x="2955099" y="5710530"/>
                  </a:lnTo>
                  <a:lnTo>
                    <a:pt x="2954082" y="5702518"/>
                  </a:lnTo>
                  <a:lnTo>
                    <a:pt x="2949986" y="5693589"/>
                  </a:lnTo>
                  <a:lnTo>
                    <a:pt x="2944050" y="5685891"/>
                  </a:lnTo>
                  <a:lnTo>
                    <a:pt x="2937511" y="5681574"/>
                  </a:lnTo>
                  <a:lnTo>
                    <a:pt x="2922475" y="5680384"/>
                  </a:lnTo>
                  <a:close/>
                </a:path>
                <a:path w="5288280" h="8138159">
                  <a:moveTo>
                    <a:pt x="3185490" y="7353086"/>
                  </a:moveTo>
                  <a:lnTo>
                    <a:pt x="3177051" y="7356286"/>
                  </a:lnTo>
                  <a:lnTo>
                    <a:pt x="3170858" y="7363138"/>
                  </a:lnTo>
                  <a:lnTo>
                    <a:pt x="3166975" y="7373346"/>
                  </a:lnTo>
                  <a:lnTo>
                    <a:pt x="3171971" y="7377624"/>
                  </a:lnTo>
                  <a:lnTo>
                    <a:pt x="3179029" y="7386503"/>
                  </a:lnTo>
                  <a:lnTo>
                    <a:pt x="3181559" y="7385349"/>
                  </a:lnTo>
                  <a:lnTo>
                    <a:pt x="3189313" y="7381229"/>
                  </a:lnTo>
                  <a:lnTo>
                    <a:pt x="3196732" y="7376378"/>
                  </a:lnTo>
                  <a:lnTo>
                    <a:pt x="3211270" y="7365983"/>
                  </a:lnTo>
                  <a:lnTo>
                    <a:pt x="3206250" y="7361778"/>
                  </a:lnTo>
                  <a:lnTo>
                    <a:pt x="3201787" y="7355212"/>
                  </a:lnTo>
                  <a:lnTo>
                    <a:pt x="3196112" y="7353829"/>
                  </a:lnTo>
                  <a:lnTo>
                    <a:pt x="3185490" y="7353086"/>
                  </a:lnTo>
                  <a:close/>
                </a:path>
                <a:path w="5288280" h="8138159">
                  <a:moveTo>
                    <a:pt x="1558831" y="3039002"/>
                  </a:moveTo>
                  <a:lnTo>
                    <a:pt x="1552942" y="3041476"/>
                  </a:lnTo>
                  <a:lnTo>
                    <a:pt x="1546992" y="3047316"/>
                  </a:lnTo>
                  <a:lnTo>
                    <a:pt x="1541015" y="3054581"/>
                  </a:lnTo>
                  <a:lnTo>
                    <a:pt x="1535044" y="3061329"/>
                  </a:lnTo>
                  <a:lnTo>
                    <a:pt x="1539563" y="3069127"/>
                  </a:lnTo>
                  <a:lnTo>
                    <a:pt x="1543995" y="3077358"/>
                  </a:lnTo>
                  <a:lnTo>
                    <a:pt x="1548843" y="3084297"/>
                  </a:lnTo>
                  <a:lnTo>
                    <a:pt x="1554607" y="3088219"/>
                  </a:lnTo>
                  <a:lnTo>
                    <a:pt x="1561782" y="3088051"/>
                  </a:lnTo>
                  <a:lnTo>
                    <a:pt x="1570373" y="3084885"/>
                  </a:lnTo>
                  <a:lnTo>
                    <a:pt x="1578144" y="3079780"/>
                  </a:lnTo>
                  <a:lnTo>
                    <a:pt x="1582862" y="3073800"/>
                  </a:lnTo>
                  <a:lnTo>
                    <a:pt x="1585339" y="3060024"/>
                  </a:lnTo>
                  <a:lnTo>
                    <a:pt x="1581384" y="3049066"/>
                  </a:lnTo>
                  <a:lnTo>
                    <a:pt x="1572161" y="3041775"/>
                  </a:lnTo>
                  <a:lnTo>
                    <a:pt x="1558831" y="3039002"/>
                  </a:lnTo>
                  <a:close/>
                </a:path>
                <a:path w="5288280" h="8138159">
                  <a:moveTo>
                    <a:pt x="3250200" y="7763392"/>
                  </a:moveTo>
                  <a:lnTo>
                    <a:pt x="3239025" y="7768371"/>
                  </a:lnTo>
                  <a:lnTo>
                    <a:pt x="3232276" y="7778787"/>
                  </a:lnTo>
                  <a:lnTo>
                    <a:pt x="3230711" y="7793348"/>
                  </a:lnTo>
                  <a:lnTo>
                    <a:pt x="3233606" y="7799454"/>
                  </a:lnTo>
                  <a:lnTo>
                    <a:pt x="3239975" y="7805301"/>
                  </a:lnTo>
                  <a:lnTo>
                    <a:pt x="3247833" y="7811038"/>
                  </a:lnTo>
                  <a:lnTo>
                    <a:pt x="3255195" y="7816813"/>
                  </a:lnTo>
                  <a:lnTo>
                    <a:pt x="3263021" y="7811518"/>
                  </a:lnTo>
                  <a:lnTo>
                    <a:pt x="3271259" y="7806303"/>
                  </a:lnTo>
                  <a:lnTo>
                    <a:pt x="3278039" y="7800823"/>
                  </a:lnTo>
                  <a:lnTo>
                    <a:pt x="3281492" y="7794729"/>
                  </a:lnTo>
                  <a:lnTo>
                    <a:pt x="3280803" y="7786714"/>
                  </a:lnTo>
                  <a:lnTo>
                    <a:pt x="3277050" y="7777630"/>
                  </a:lnTo>
                  <a:lnTo>
                    <a:pt x="3271405" y="7769699"/>
                  </a:lnTo>
                  <a:lnTo>
                    <a:pt x="3265041" y="7765144"/>
                  </a:lnTo>
                  <a:lnTo>
                    <a:pt x="3250200" y="7763392"/>
                  </a:lnTo>
                  <a:close/>
                </a:path>
                <a:path w="5288280" h="8138159">
                  <a:moveTo>
                    <a:pt x="3154469" y="7150491"/>
                  </a:moveTo>
                  <a:lnTo>
                    <a:pt x="3145781" y="7153106"/>
                  </a:lnTo>
                  <a:lnTo>
                    <a:pt x="3139127" y="7159574"/>
                  </a:lnTo>
                  <a:lnTo>
                    <a:pt x="3134597" y="7169608"/>
                  </a:lnTo>
                  <a:lnTo>
                    <a:pt x="3139200" y="7174224"/>
                  </a:lnTo>
                  <a:lnTo>
                    <a:pt x="3145555" y="7183661"/>
                  </a:lnTo>
                  <a:lnTo>
                    <a:pt x="3147989" y="7182762"/>
                  </a:lnTo>
                  <a:lnTo>
                    <a:pt x="3156086" y="7179112"/>
                  </a:lnTo>
                  <a:lnTo>
                    <a:pt x="3163906" y="7174734"/>
                  </a:lnTo>
                  <a:lnTo>
                    <a:pt x="3179271" y="7165320"/>
                  </a:lnTo>
                  <a:lnTo>
                    <a:pt x="3174606" y="7160748"/>
                  </a:lnTo>
                  <a:lnTo>
                    <a:pt x="3170665" y="7153791"/>
                  </a:lnTo>
                  <a:lnTo>
                    <a:pt x="3165099" y="7152013"/>
                  </a:lnTo>
                  <a:lnTo>
                    <a:pt x="3154469" y="7150491"/>
                  </a:lnTo>
                  <a:close/>
                </a:path>
                <a:path w="5288280" h="8138159">
                  <a:moveTo>
                    <a:pt x="3013244" y="6317439"/>
                  </a:moveTo>
                  <a:lnTo>
                    <a:pt x="3007073" y="6318773"/>
                  </a:lnTo>
                  <a:lnTo>
                    <a:pt x="3002794" y="6324891"/>
                  </a:lnTo>
                  <a:lnTo>
                    <a:pt x="3000516" y="6333593"/>
                  </a:lnTo>
                  <a:lnTo>
                    <a:pt x="2999128" y="6343448"/>
                  </a:lnTo>
                  <a:lnTo>
                    <a:pt x="2997514" y="6353021"/>
                  </a:lnTo>
                  <a:lnTo>
                    <a:pt x="3004193" y="6362795"/>
                  </a:lnTo>
                  <a:lnTo>
                    <a:pt x="3012187" y="6367636"/>
                  </a:lnTo>
                  <a:lnTo>
                    <a:pt x="3020845" y="6366988"/>
                  </a:lnTo>
                  <a:lnTo>
                    <a:pt x="3029516" y="6360294"/>
                  </a:lnTo>
                  <a:lnTo>
                    <a:pt x="3033864" y="6352837"/>
                  </a:lnTo>
                  <a:lnTo>
                    <a:pt x="3036541" y="6343941"/>
                  </a:lnTo>
                  <a:lnTo>
                    <a:pt x="3038495" y="6334416"/>
                  </a:lnTo>
                  <a:lnTo>
                    <a:pt x="3040673" y="6325072"/>
                  </a:lnTo>
                  <a:lnTo>
                    <a:pt x="3031394" y="6322342"/>
                  </a:lnTo>
                  <a:lnTo>
                    <a:pt x="3021800" y="6319213"/>
                  </a:lnTo>
                  <a:lnTo>
                    <a:pt x="3013244" y="6317439"/>
                  </a:lnTo>
                  <a:close/>
                </a:path>
                <a:path w="5288280" h="8138159">
                  <a:moveTo>
                    <a:pt x="2962599" y="5903778"/>
                  </a:moveTo>
                  <a:lnTo>
                    <a:pt x="2953856" y="5906078"/>
                  </a:lnTo>
                  <a:lnTo>
                    <a:pt x="2947778" y="5913506"/>
                  </a:lnTo>
                  <a:lnTo>
                    <a:pt x="2939012" y="5920425"/>
                  </a:lnTo>
                  <a:lnTo>
                    <a:pt x="2940161" y="5923379"/>
                  </a:lnTo>
                  <a:lnTo>
                    <a:pt x="2945852" y="5932722"/>
                  </a:lnTo>
                  <a:lnTo>
                    <a:pt x="2953513" y="5937778"/>
                  </a:lnTo>
                  <a:lnTo>
                    <a:pt x="2962679" y="5938441"/>
                  </a:lnTo>
                  <a:lnTo>
                    <a:pt x="2972886" y="5934601"/>
                  </a:lnTo>
                  <a:lnTo>
                    <a:pt x="2978053" y="5931655"/>
                  </a:lnTo>
                  <a:lnTo>
                    <a:pt x="2984994" y="5922508"/>
                  </a:lnTo>
                  <a:lnTo>
                    <a:pt x="2983681" y="5919168"/>
                  </a:lnTo>
                  <a:lnTo>
                    <a:pt x="2978149" y="5910058"/>
                  </a:lnTo>
                  <a:lnTo>
                    <a:pt x="2970909" y="5905017"/>
                  </a:lnTo>
                  <a:lnTo>
                    <a:pt x="2962599" y="5903778"/>
                  </a:lnTo>
                  <a:close/>
                </a:path>
                <a:path w="5288280" h="8138159">
                  <a:moveTo>
                    <a:pt x="2995202" y="6109649"/>
                  </a:moveTo>
                  <a:lnTo>
                    <a:pt x="2986508" y="6114097"/>
                  </a:lnTo>
                  <a:lnTo>
                    <a:pt x="2977392" y="6118443"/>
                  </a:lnTo>
                  <a:lnTo>
                    <a:pt x="2969856" y="6123175"/>
                  </a:lnTo>
                  <a:lnTo>
                    <a:pt x="2965901" y="6128778"/>
                  </a:lnTo>
                  <a:lnTo>
                    <a:pt x="2966742" y="6135799"/>
                  </a:lnTo>
                  <a:lnTo>
                    <a:pt x="2971047" y="6143664"/>
                  </a:lnTo>
                  <a:lnTo>
                    <a:pt x="2976871" y="6151899"/>
                  </a:lnTo>
                  <a:lnTo>
                    <a:pt x="2982269" y="6160025"/>
                  </a:lnTo>
                  <a:lnTo>
                    <a:pt x="2990225" y="6154901"/>
                  </a:lnTo>
                  <a:lnTo>
                    <a:pt x="2998424" y="6149932"/>
                  </a:lnTo>
                  <a:lnTo>
                    <a:pt x="3005841" y="6144492"/>
                  </a:lnTo>
                  <a:lnTo>
                    <a:pt x="3011452" y="6137953"/>
                  </a:lnTo>
                  <a:lnTo>
                    <a:pt x="3014670" y="6128260"/>
                  </a:lnTo>
                  <a:lnTo>
                    <a:pt x="3012540" y="6120005"/>
                  </a:lnTo>
                  <a:lnTo>
                    <a:pt x="3005804" y="6113649"/>
                  </a:lnTo>
                  <a:lnTo>
                    <a:pt x="2995202" y="6109649"/>
                  </a:lnTo>
                  <a:close/>
                </a:path>
                <a:path w="5288280" h="8138159">
                  <a:moveTo>
                    <a:pt x="2786410" y="4863818"/>
                  </a:moveTo>
                  <a:lnTo>
                    <a:pt x="2777214" y="4867032"/>
                  </a:lnTo>
                  <a:lnTo>
                    <a:pt x="2770996" y="4873841"/>
                  </a:lnTo>
                  <a:lnTo>
                    <a:pt x="2768776" y="4884003"/>
                  </a:lnTo>
                  <a:lnTo>
                    <a:pt x="2770517" y="4892125"/>
                  </a:lnTo>
                  <a:lnTo>
                    <a:pt x="2774688" y="4900212"/>
                  </a:lnTo>
                  <a:lnTo>
                    <a:pt x="2779920" y="4908293"/>
                  </a:lnTo>
                  <a:lnTo>
                    <a:pt x="2784844" y="4916400"/>
                  </a:lnTo>
                  <a:lnTo>
                    <a:pt x="2792615" y="4911315"/>
                  </a:lnTo>
                  <a:lnTo>
                    <a:pt x="2800611" y="4906376"/>
                  </a:lnTo>
                  <a:lnTo>
                    <a:pt x="2807821" y="4900979"/>
                  </a:lnTo>
                  <a:lnTo>
                    <a:pt x="2813233" y="4894521"/>
                  </a:lnTo>
                  <a:lnTo>
                    <a:pt x="2816529" y="4884372"/>
                  </a:lnTo>
                  <a:lnTo>
                    <a:pt x="2814577" y="4875547"/>
                  </a:lnTo>
                  <a:lnTo>
                    <a:pt x="2808036" y="4868688"/>
                  </a:lnTo>
                  <a:lnTo>
                    <a:pt x="2797562" y="4864438"/>
                  </a:lnTo>
                  <a:lnTo>
                    <a:pt x="2786410" y="4863818"/>
                  </a:lnTo>
                  <a:close/>
                </a:path>
                <a:path w="5288280" h="8138159">
                  <a:moveTo>
                    <a:pt x="3050852" y="6520834"/>
                  </a:moveTo>
                  <a:lnTo>
                    <a:pt x="3040402" y="6526025"/>
                  </a:lnTo>
                  <a:lnTo>
                    <a:pt x="3034393" y="6536505"/>
                  </a:lnTo>
                  <a:lnTo>
                    <a:pt x="3033061" y="6550477"/>
                  </a:lnTo>
                  <a:lnTo>
                    <a:pt x="3035729" y="6556450"/>
                  </a:lnTo>
                  <a:lnTo>
                    <a:pt x="3041615" y="6562199"/>
                  </a:lnTo>
                  <a:lnTo>
                    <a:pt x="3048884" y="6567853"/>
                  </a:lnTo>
                  <a:lnTo>
                    <a:pt x="3055698" y="6573544"/>
                  </a:lnTo>
                  <a:lnTo>
                    <a:pt x="3063222" y="6568296"/>
                  </a:lnTo>
                  <a:lnTo>
                    <a:pt x="3071131" y="6563116"/>
                  </a:lnTo>
                  <a:lnTo>
                    <a:pt x="3077671" y="6557661"/>
                  </a:lnTo>
                  <a:lnTo>
                    <a:pt x="3081088" y="6551585"/>
                  </a:lnTo>
                  <a:lnTo>
                    <a:pt x="3080500" y="6543832"/>
                  </a:lnTo>
                  <a:lnTo>
                    <a:pt x="3076976" y="6535004"/>
                  </a:lnTo>
                  <a:lnTo>
                    <a:pt x="3071612" y="6527251"/>
                  </a:lnTo>
                  <a:lnTo>
                    <a:pt x="3065506" y="6522728"/>
                  </a:lnTo>
                  <a:lnTo>
                    <a:pt x="3050852" y="6520834"/>
                  </a:lnTo>
                  <a:close/>
                </a:path>
                <a:path w="5288280" h="8138159">
                  <a:moveTo>
                    <a:pt x="2776731" y="5402251"/>
                  </a:moveTo>
                  <a:lnTo>
                    <a:pt x="2772759" y="5407351"/>
                  </a:lnTo>
                  <a:lnTo>
                    <a:pt x="2765168" y="5416944"/>
                  </a:lnTo>
                  <a:lnTo>
                    <a:pt x="2780750" y="5422510"/>
                  </a:lnTo>
                  <a:lnTo>
                    <a:pt x="2788581" y="5424946"/>
                  </a:lnTo>
                  <a:lnTo>
                    <a:pt x="2796518" y="5426626"/>
                  </a:lnTo>
                  <a:lnTo>
                    <a:pt x="2799224" y="5427028"/>
                  </a:lnTo>
                  <a:lnTo>
                    <a:pt x="2803363" y="5417529"/>
                  </a:lnTo>
                  <a:lnTo>
                    <a:pt x="2806809" y="5412580"/>
                  </a:lnTo>
                  <a:lnTo>
                    <a:pt x="2776731" y="5402251"/>
                  </a:lnTo>
                  <a:close/>
                </a:path>
                <a:path w="5288280" h="8138159">
                  <a:moveTo>
                    <a:pt x="3166215" y="6155545"/>
                  </a:moveTo>
                  <a:lnTo>
                    <a:pt x="3165381" y="6155917"/>
                  </a:lnTo>
                  <a:lnTo>
                    <a:pt x="3164436" y="6156238"/>
                  </a:lnTo>
                  <a:lnTo>
                    <a:pt x="3163607" y="6156643"/>
                  </a:lnTo>
                  <a:lnTo>
                    <a:pt x="3163470" y="6157526"/>
                  </a:lnTo>
                  <a:lnTo>
                    <a:pt x="3163348" y="6159370"/>
                  </a:lnTo>
                  <a:lnTo>
                    <a:pt x="3164270" y="6159122"/>
                  </a:lnTo>
                  <a:lnTo>
                    <a:pt x="3166099" y="6158525"/>
                  </a:lnTo>
                  <a:lnTo>
                    <a:pt x="3166191" y="6157581"/>
                  </a:lnTo>
                  <a:lnTo>
                    <a:pt x="3166167" y="6156552"/>
                  </a:lnTo>
                  <a:lnTo>
                    <a:pt x="3166215" y="6155545"/>
                  </a:lnTo>
                  <a:close/>
                </a:path>
                <a:path w="5288280" h="8138159">
                  <a:moveTo>
                    <a:pt x="3202506" y="6084045"/>
                  </a:moveTo>
                  <a:lnTo>
                    <a:pt x="3177394" y="6093788"/>
                  </a:lnTo>
                  <a:lnTo>
                    <a:pt x="3167565" y="6111286"/>
                  </a:lnTo>
                  <a:lnTo>
                    <a:pt x="3166134" y="6133039"/>
                  </a:lnTo>
                  <a:lnTo>
                    <a:pt x="3166215" y="6155545"/>
                  </a:lnTo>
                  <a:lnTo>
                    <a:pt x="3187087" y="6147315"/>
                  </a:lnTo>
                  <a:lnTo>
                    <a:pt x="3206173" y="6137525"/>
                  </a:lnTo>
                  <a:lnTo>
                    <a:pt x="3218137" y="6121608"/>
                  </a:lnTo>
                  <a:lnTo>
                    <a:pt x="3217646" y="6094996"/>
                  </a:lnTo>
                  <a:lnTo>
                    <a:pt x="3216441" y="6090158"/>
                  </a:lnTo>
                  <a:lnTo>
                    <a:pt x="3207179" y="6083415"/>
                  </a:lnTo>
                  <a:lnTo>
                    <a:pt x="3202506" y="6084045"/>
                  </a:lnTo>
                  <a:close/>
                </a:path>
                <a:path w="5288280" h="8138159">
                  <a:moveTo>
                    <a:pt x="2888689" y="5477834"/>
                  </a:moveTo>
                  <a:lnTo>
                    <a:pt x="2883290" y="5481653"/>
                  </a:lnTo>
                  <a:lnTo>
                    <a:pt x="2878698" y="5488979"/>
                  </a:lnTo>
                  <a:lnTo>
                    <a:pt x="2874445" y="5497807"/>
                  </a:lnTo>
                  <a:lnTo>
                    <a:pt x="2870062" y="5506135"/>
                  </a:lnTo>
                  <a:lnTo>
                    <a:pt x="2876281" y="5512914"/>
                  </a:lnTo>
                  <a:lnTo>
                    <a:pt x="2882507" y="5520118"/>
                  </a:lnTo>
                  <a:lnTo>
                    <a:pt x="2888708" y="5525815"/>
                  </a:lnTo>
                  <a:lnTo>
                    <a:pt x="2894855" y="5528072"/>
                  </a:lnTo>
                  <a:lnTo>
                    <a:pt x="2903384" y="5526153"/>
                  </a:lnTo>
                  <a:lnTo>
                    <a:pt x="2912417" y="5521443"/>
                  </a:lnTo>
                  <a:lnTo>
                    <a:pt x="2919789" y="5515211"/>
                  </a:lnTo>
                  <a:lnTo>
                    <a:pt x="2923333" y="5508728"/>
                  </a:lnTo>
                  <a:lnTo>
                    <a:pt x="2922495" y="5493367"/>
                  </a:lnTo>
                  <a:lnTo>
                    <a:pt x="2915615" y="5482618"/>
                  </a:lnTo>
                  <a:lnTo>
                    <a:pt x="2903934" y="5477201"/>
                  </a:lnTo>
                  <a:lnTo>
                    <a:pt x="2888689" y="5477834"/>
                  </a:lnTo>
                  <a:close/>
                </a:path>
                <a:path w="5288280" h="8138159">
                  <a:moveTo>
                    <a:pt x="2879599" y="6015216"/>
                  </a:moveTo>
                  <a:lnTo>
                    <a:pt x="2873999" y="6018166"/>
                  </a:lnTo>
                  <a:lnTo>
                    <a:pt x="2868736" y="6024552"/>
                  </a:lnTo>
                  <a:lnTo>
                    <a:pt x="2863621" y="6032420"/>
                  </a:lnTo>
                  <a:lnTo>
                    <a:pt x="2858468" y="6039813"/>
                  </a:lnTo>
                  <a:lnTo>
                    <a:pt x="2863624" y="6047323"/>
                  </a:lnTo>
                  <a:lnTo>
                    <a:pt x="2868741" y="6055242"/>
                  </a:lnTo>
                  <a:lnTo>
                    <a:pt x="2874021" y="6061658"/>
                  </a:lnTo>
                  <a:lnTo>
                    <a:pt x="2879667" y="6064655"/>
                  </a:lnTo>
                  <a:lnTo>
                    <a:pt x="2887701" y="6063644"/>
                  </a:lnTo>
                  <a:lnTo>
                    <a:pt x="2896536" y="6059796"/>
                  </a:lnTo>
                  <a:lnTo>
                    <a:pt x="2904098" y="6054197"/>
                  </a:lnTo>
                  <a:lnTo>
                    <a:pt x="2908316" y="6047936"/>
                  </a:lnTo>
                  <a:lnTo>
                    <a:pt x="2909464" y="6033421"/>
                  </a:lnTo>
                  <a:lnTo>
                    <a:pt x="2904164" y="6022704"/>
                  </a:lnTo>
                  <a:lnTo>
                    <a:pt x="2893760" y="6016423"/>
                  </a:lnTo>
                  <a:lnTo>
                    <a:pt x="2879599" y="6015216"/>
                  </a:lnTo>
                  <a:close/>
                </a:path>
                <a:path w="5288280" h="8138159">
                  <a:moveTo>
                    <a:pt x="2334629" y="2496134"/>
                  </a:moveTo>
                  <a:lnTo>
                    <a:pt x="2325825" y="2500502"/>
                  </a:lnTo>
                  <a:lnTo>
                    <a:pt x="2316632" y="2504769"/>
                  </a:lnTo>
                  <a:lnTo>
                    <a:pt x="2308942" y="2509511"/>
                  </a:lnTo>
                  <a:lnTo>
                    <a:pt x="2304648" y="2515301"/>
                  </a:lnTo>
                  <a:lnTo>
                    <a:pt x="2305364" y="2522060"/>
                  </a:lnTo>
                  <a:lnTo>
                    <a:pt x="2309732" y="2529957"/>
                  </a:lnTo>
                  <a:lnTo>
                    <a:pt x="2315697" y="2538313"/>
                  </a:lnTo>
                  <a:lnTo>
                    <a:pt x="2321206" y="2546450"/>
                  </a:lnTo>
                  <a:lnTo>
                    <a:pt x="2329308" y="2541370"/>
                  </a:lnTo>
                  <a:lnTo>
                    <a:pt x="2337628" y="2536384"/>
                  </a:lnTo>
                  <a:lnTo>
                    <a:pt x="2345163" y="2530876"/>
                  </a:lnTo>
                  <a:lnTo>
                    <a:pt x="2350914" y="2524227"/>
                  </a:lnTo>
                  <a:lnTo>
                    <a:pt x="2354376" y="2514489"/>
                  </a:lnTo>
                  <a:lnTo>
                    <a:pt x="2352321" y="2506229"/>
                  </a:lnTo>
                  <a:lnTo>
                    <a:pt x="2345492" y="2499945"/>
                  </a:lnTo>
                  <a:lnTo>
                    <a:pt x="2334629" y="2496134"/>
                  </a:lnTo>
                  <a:close/>
                </a:path>
                <a:path w="5288280" h="8138159">
                  <a:moveTo>
                    <a:pt x="2959403" y="6443334"/>
                  </a:moveTo>
                  <a:lnTo>
                    <a:pt x="2956890" y="6444382"/>
                  </a:lnTo>
                  <a:lnTo>
                    <a:pt x="2949682" y="6448069"/>
                  </a:lnTo>
                  <a:lnTo>
                    <a:pt x="2942798" y="6452473"/>
                  </a:lnTo>
                  <a:lnTo>
                    <a:pt x="2929337" y="6461963"/>
                  </a:lnTo>
                  <a:lnTo>
                    <a:pt x="2933990" y="6466019"/>
                  </a:lnTo>
                  <a:lnTo>
                    <a:pt x="2940545" y="6474323"/>
                  </a:lnTo>
                  <a:lnTo>
                    <a:pt x="2942952" y="6473257"/>
                  </a:lnTo>
                  <a:lnTo>
                    <a:pt x="2950155" y="6469459"/>
                  </a:lnTo>
                  <a:lnTo>
                    <a:pt x="2957052" y="6464967"/>
                  </a:lnTo>
                  <a:lnTo>
                    <a:pt x="2970553" y="6455324"/>
                  </a:lnTo>
                  <a:lnTo>
                    <a:pt x="2965893" y="6451441"/>
                  </a:lnTo>
                  <a:lnTo>
                    <a:pt x="2959403" y="6443334"/>
                  </a:lnTo>
                  <a:close/>
                </a:path>
                <a:path w="5288280" h="8138159">
                  <a:moveTo>
                    <a:pt x="2300565" y="2290857"/>
                  </a:moveTo>
                  <a:lnTo>
                    <a:pt x="2290015" y="2295143"/>
                  </a:lnTo>
                  <a:lnTo>
                    <a:pt x="2285057" y="2298331"/>
                  </a:lnTo>
                  <a:lnTo>
                    <a:pt x="2282915" y="2305899"/>
                  </a:lnTo>
                  <a:lnTo>
                    <a:pt x="2279518" y="2311597"/>
                  </a:lnTo>
                  <a:lnTo>
                    <a:pt x="2284530" y="2315976"/>
                  </a:lnTo>
                  <a:lnTo>
                    <a:pt x="2289021" y="2322503"/>
                  </a:lnTo>
                  <a:lnTo>
                    <a:pt x="2294664" y="2323684"/>
                  </a:lnTo>
                  <a:lnTo>
                    <a:pt x="2306113" y="2324465"/>
                  </a:lnTo>
                  <a:lnTo>
                    <a:pt x="2315666" y="2321120"/>
                  </a:lnTo>
                  <a:lnTo>
                    <a:pt x="2321781" y="2314248"/>
                  </a:lnTo>
                  <a:lnTo>
                    <a:pt x="2322918" y="2304443"/>
                  </a:lnTo>
                  <a:lnTo>
                    <a:pt x="2318660" y="2295540"/>
                  </a:lnTo>
                  <a:lnTo>
                    <a:pt x="2310661" y="2291000"/>
                  </a:lnTo>
                  <a:lnTo>
                    <a:pt x="2300565" y="2290857"/>
                  </a:lnTo>
                  <a:close/>
                </a:path>
                <a:path w="5288280" h="8138159">
                  <a:moveTo>
                    <a:pt x="2991811" y="6645724"/>
                  </a:moveTo>
                  <a:lnTo>
                    <a:pt x="2989416" y="6646651"/>
                  </a:lnTo>
                  <a:lnTo>
                    <a:pt x="2981923" y="6650086"/>
                  </a:lnTo>
                  <a:lnTo>
                    <a:pt x="2974697" y="6654224"/>
                  </a:lnTo>
                  <a:lnTo>
                    <a:pt x="2960523" y="6663133"/>
                  </a:lnTo>
                  <a:lnTo>
                    <a:pt x="2964957" y="6667327"/>
                  </a:lnTo>
                  <a:lnTo>
                    <a:pt x="2971103" y="6675867"/>
                  </a:lnTo>
                  <a:lnTo>
                    <a:pt x="2973599" y="6674925"/>
                  </a:lnTo>
                  <a:lnTo>
                    <a:pt x="2981014" y="6671481"/>
                  </a:lnTo>
                  <a:lnTo>
                    <a:pt x="2988164" y="6667336"/>
                  </a:lnTo>
                  <a:lnTo>
                    <a:pt x="3002207" y="6658383"/>
                  </a:lnTo>
                  <a:lnTo>
                    <a:pt x="2997812" y="6654218"/>
                  </a:lnTo>
                  <a:lnTo>
                    <a:pt x="2991811" y="6645724"/>
                  </a:lnTo>
                  <a:close/>
                </a:path>
                <a:path w="5288280" h="8138159">
                  <a:moveTo>
                    <a:pt x="2859564" y="5273905"/>
                  </a:moveTo>
                  <a:lnTo>
                    <a:pt x="2848357" y="5279575"/>
                  </a:lnTo>
                  <a:lnTo>
                    <a:pt x="2841735" y="5290589"/>
                  </a:lnTo>
                  <a:lnTo>
                    <a:pt x="2840216" y="5305409"/>
                  </a:lnTo>
                  <a:lnTo>
                    <a:pt x="2843147" y="5311312"/>
                  </a:lnTo>
                  <a:lnTo>
                    <a:pt x="2849649" y="5316963"/>
                  </a:lnTo>
                  <a:lnTo>
                    <a:pt x="2857679" y="5322504"/>
                  </a:lnTo>
                  <a:lnTo>
                    <a:pt x="2865192" y="5328075"/>
                  </a:lnTo>
                  <a:lnTo>
                    <a:pt x="2873119" y="5322583"/>
                  </a:lnTo>
                  <a:lnTo>
                    <a:pt x="2881446" y="5317161"/>
                  </a:lnTo>
                  <a:lnTo>
                    <a:pt x="2888286" y="5311488"/>
                  </a:lnTo>
                  <a:lnTo>
                    <a:pt x="2891750" y="5305244"/>
                  </a:lnTo>
                  <a:lnTo>
                    <a:pt x="2890975" y="5296965"/>
                  </a:lnTo>
                  <a:lnTo>
                    <a:pt x="2887078" y="5287636"/>
                  </a:lnTo>
                  <a:lnTo>
                    <a:pt x="2881288" y="5279579"/>
                  </a:lnTo>
                  <a:lnTo>
                    <a:pt x="2874836" y="5275115"/>
                  </a:lnTo>
                  <a:lnTo>
                    <a:pt x="2859564" y="5273905"/>
                  </a:lnTo>
                  <a:close/>
                </a:path>
                <a:path w="5288280" h="8138159">
                  <a:moveTo>
                    <a:pt x="2849824" y="5807636"/>
                  </a:moveTo>
                  <a:lnTo>
                    <a:pt x="2838614" y="5812687"/>
                  </a:lnTo>
                  <a:lnTo>
                    <a:pt x="2831758" y="5823092"/>
                  </a:lnTo>
                  <a:lnTo>
                    <a:pt x="2830079" y="5837653"/>
                  </a:lnTo>
                  <a:lnTo>
                    <a:pt x="2832980" y="5843659"/>
                  </a:lnTo>
                  <a:lnTo>
                    <a:pt x="2839387" y="5849424"/>
                  </a:lnTo>
                  <a:lnTo>
                    <a:pt x="2847293" y="5855097"/>
                  </a:lnTo>
                  <a:lnTo>
                    <a:pt x="2854688" y="5860824"/>
                  </a:lnTo>
                  <a:lnTo>
                    <a:pt x="2862462" y="5855525"/>
                  </a:lnTo>
                  <a:lnTo>
                    <a:pt x="2870618" y="5850280"/>
                  </a:lnTo>
                  <a:lnTo>
                    <a:pt x="2877329" y="5844764"/>
                  </a:lnTo>
                  <a:lnTo>
                    <a:pt x="2880766" y="5838654"/>
                  </a:lnTo>
                  <a:lnTo>
                    <a:pt x="2880095" y="5830607"/>
                  </a:lnTo>
                  <a:lnTo>
                    <a:pt x="2876395" y="5821489"/>
                  </a:lnTo>
                  <a:lnTo>
                    <a:pt x="2870831" y="5813574"/>
                  </a:lnTo>
                  <a:lnTo>
                    <a:pt x="2864566" y="5809136"/>
                  </a:lnTo>
                  <a:lnTo>
                    <a:pt x="2849824" y="5807636"/>
                  </a:lnTo>
                  <a:close/>
                </a:path>
                <a:path w="5288280" h="8138159">
                  <a:moveTo>
                    <a:pt x="2778159" y="4639036"/>
                  </a:moveTo>
                  <a:lnTo>
                    <a:pt x="2759126" y="4645245"/>
                  </a:lnTo>
                  <a:lnTo>
                    <a:pt x="2745131" y="4656262"/>
                  </a:lnTo>
                  <a:lnTo>
                    <a:pt x="2737670" y="4672129"/>
                  </a:lnTo>
                  <a:lnTo>
                    <a:pt x="2738241" y="4692889"/>
                  </a:lnTo>
                  <a:lnTo>
                    <a:pt x="2741885" y="4697964"/>
                  </a:lnTo>
                  <a:lnTo>
                    <a:pt x="2749320" y="4702485"/>
                  </a:lnTo>
                  <a:lnTo>
                    <a:pt x="2758927" y="4707111"/>
                  </a:lnTo>
                  <a:lnTo>
                    <a:pt x="2769089" y="4712499"/>
                  </a:lnTo>
                  <a:lnTo>
                    <a:pt x="2777121" y="4701288"/>
                  </a:lnTo>
                  <a:lnTo>
                    <a:pt x="2785336" y="4690110"/>
                  </a:lnTo>
                  <a:lnTo>
                    <a:pt x="2792685" y="4678623"/>
                  </a:lnTo>
                  <a:lnTo>
                    <a:pt x="2798119" y="4666484"/>
                  </a:lnTo>
                  <a:lnTo>
                    <a:pt x="2796652" y="4659248"/>
                  </a:lnTo>
                  <a:lnTo>
                    <a:pt x="2790939" y="4649932"/>
                  </a:lnTo>
                  <a:lnTo>
                    <a:pt x="2783826" y="4642029"/>
                  </a:lnTo>
                  <a:lnTo>
                    <a:pt x="2778159" y="4639036"/>
                  </a:lnTo>
                  <a:close/>
                </a:path>
                <a:path w="5288280" h="8138159">
                  <a:moveTo>
                    <a:pt x="2745332" y="5199944"/>
                  </a:moveTo>
                  <a:lnTo>
                    <a:pt x="2741198" y="5205103"/>
                  </a:lnTo>
                  <a:lnTo>
                    <a:pt x="2737419" y="5209897"/>
                  </a:lnTo>
                  <a:lnTo>
                    <a:pt x="2733573" y="5214702"/>
                  </a:lnTo>
                  <a:lnTo>
                    <a:pt x="2749191" y="5220327"/>
                  </a:lnTo>
                  <a:lnTo>
                    <a:pt x="2757058" y="5222794"/>
                  </a:lnTo>
                  <a:lnTo>
                    <a:pt x="2765039" y="5224469"/>
                  </a:lnTo>
                  <a:lnTo>
                    <a:pt x="2767813" y="5224860"/>
                  </a:lnTo>
                  <a:lnTo>
                    <a:pt x="2771986" y="5215356"/>
                  </a:lnTo>
                  <a:lnTo>
                    <a:pt x="2775498" y="5210397"/>
                  </a:lnTo>
                  <a:lnTo>
                    <a:pt x="2745332" y="5199944"/>
                  </a:lnTo>
                  <a:close/>
                </a:path>
                <a:path w="5288280" h="8138159">
                  <a:moveTo>
                    <a:pt x="2815251" y="5603877"/>
                  </a:moveTo>
                  <a:lnTo>
                    <a:pt x="2804325" y="5610041"/>
                  </a:lnTo>
                  <a:lnTo>
                    <a:pt x="2798413" y="5621041"/>
                  </a:lnTo>
                  <a:lnTo>
                    <a:pt x="2798701" y="5636135"/>
                  </a:lnTo>
                  <a:lnTo>
                    <a:pt x="2802390" y="5641628"/>
                  </a:lnTo>
                  <a:lnTo>
                    <a:pt x="2809464" y="5646373"/>
                  </a:lnTo>
                  <a:lnTo>
                    <a:pt x="2817995" y="5650807"/>
                  </a:lnTo>
                  <a:lnTo>
                    <a:pt x="2826056" y="5655362"/>
                  </a:lnTo>
                  <a:lnTo>
                    <a:pt x="2832891" y="5649267"/>
                  </a:lnTo>
                  <a:lnTo>
                    <a:pt x="2840114" y="5643196"/>
                  </a:lnTo>
                  <a:lnTo>
                    <a:pt x="2845915" y="5637051"/>
                  </a:lnTo>
                  <a:lnTo>
                    <a:pt x="2848487" y="5630734"/>
                  </a:lnTo>
                  <a:lnTo>
                    <a:pt x="2846907" y="5622726"/>
                  </a:lnTo>
                  <a:lnTo>
                    <a:pt x="2842380" y="5614018"/>
                  </a:lnTo>
                  <a:lnTo>
                    <a:pt x="2836285" y="5606809"/>
                  </a:lnTo>
                  <a:lnTo>
                    <a:pt x="2830004" y="5603296"/>
                  </a:lnTo>
                  <a:lnTo>
                    <a:pt x="2815251" y="5603877"/>
                  </a:lnTo>
                  <a:close/>
                </a:path>
                <a:path w="5288280" h="8138159">
                  <a:moveTo>
                    <a:pt x="2196475" y="1661277"/>
                  </a:moveTo>
                  <a:lnTo>
                    <a:pt x="2185799" y="1666342"/>
                  </a:lnTo>
                  <a:lnTo>
                    <a:pt x="2179532" y="1676655"/>
                  </a:lnTo>
                  <a:lnTo>
                    <a:pt x="2178198" y="1690779"/>
                  </a:lnTo>
                  <a:lnTo>
                    <a:pt x="2181022" y="1696647"/>
                  </a:lnTo>
                  <a:lnTo>
                    <a:pt x="2187179" y="1702154"/>
                  </a:lnTo>
                  <a:lnTo>
                    <a:pt x="2194758" y="1707502"/>
                  </a:lnTo>
                  <a:lnTo>
                    <a:pt x="2201852" y="1712894"/>
                  </a:lnTo>
                  <a:lnTo>
                    <a:pt x="2209469" y="1707798"/>
                  </a:lnTo>
                  <a:lnTo>
                    <a:pt x="2217483" y="1702737"/>
                  </a:lnTo>
                  <a:lnTo>
                    <a:pt x="2224058" y="1697449"/>
                  </a:lnTo>
                  <a:lnTo>
                    <a:pt x="2227358" y="1691675"/>
                  </a:lnTo>
                  <a:lnTo>
                    <a:pt x="2226588" y="1683848"/>
                  </a:lnTo>
                  <a:lnTo>
                    <a:pt x="2222847" y="1675036"/>
                  </a:lnTo>
                  <a:lnTo>
                    <a:pt x="2217281" y="1667348"/>
                  </a:lnTo>
                  <a:lnTo>
                    <a:pt x="2211035" y="1662899"/>
                  </a:lnTo>
                  <a:lnTo>
                    <a:pt x="2196475" y="1661277"/>
                  </a:lnTo>
                  <a:close/>
                </a:path>
                <a:path w="5288280" h="8138159">
                  <a:moveTo>
                    <a:pt x="2372749" y="2168708"/>
                  </a:moveTo>
                  <a:lnTo>
                    <a:pt x="2364035" y="2172216"/>
                  </a:lnTo>
                  <a:lnTo>
                    <a:pt x="2356453" y="2177484"/>
                  </a:lnTo>
                  <a:lnTo>
                    <a:pt x="2352234" y="2183451"/>
                  </a:lnTo>
                  <a:lnTo>
                    <a:pt x="2350861" y="2197377"/>
                  </a:lnTo>
                  <a:lnTo>
                    <a:pt x="2355682" y="2208135"/>
                  </a:lnTo>
                  <a:lnTo>
                    <a:pt x="2365568" y="2214870"/>
                  </a:lnTo>
                  <a:lnTo>
                    <a:pt x="2379390" y="2216726"/>
                  </a:lnTo>
                  <a:lnTo>
                    <a:pt x="2385137" y="2214011"/>
                  </a:lnTo>
                  <a:lnTo>
                    <a:pt x="2390682" y="2207938"/>
                  </a:lnTo>
                  <a:lnTo>
                    <a:pt x="2396132" y="2200395"/>
                  </a:lnTo>
                  <a:lnTo>
                    <a:pt x="2401593" y="2193269"/>
                  </a:lnTo>
                  <a:lnTo>
                    <a:pt x="2396524" y="2185822"/>
                  </a:lnTo>
                  <a:lnTo>
                    <a:pt x="2391525" y="2177976"/>
                  </a:lnTo>
                  <a:lnTo>
                    <a:pt x="2386253" y="2171464"/>
                  </a:lnTo>
                  <a:lnTo>
                    <a:pt x="2380364" y="2168019"/>
                  </a:lnTo>
                  <a:lnTo>
                    <a:pt x="2372749" y="2168708"/>
                  </a:lnTo>
                  <a:close/>
                </a:path>
                <a:path w="5288280" h="8138159">
                  <a:moveTo>
                    <a:pt x="2536220" y="3205561"/>
                  </a:moveTo>
                  <a:lnTo>
                    <a:pt x="2529449" y="3207522"/>
                  </a:lnTo>
                  <a:lnTo>
                    <a:pt x="2522636" y="3212298"/>
                  </a:lnTo>
                  <a:lnTo>
                    <a:pt x="2515811" y="3218302"/>
                  </a:lnTo>
                  <a:lnTo>
                    <a:pt x="2509000" y="3223950"/>
                  </a:lnTo>
                  <a:lnTo>
                    <a:pt x="2512798" y="3232313"/>
                  </a:lnTo>
                  <a:lnTo>
                    <a:pt x="2516475" y="3240985"/>
                  </a:lnTo>
                  <a:lnTo>
                    <a:pt x="2520615" y="3248229"/>
                  </a:lnTo>
                  <a:lnTo>
                    <a:pt x="2525807" y="3252305"/>
                  </a:lnTo>
                  <a:lnTo>
                    <a:pt x="2532879" y="3252412"/>
                  </a:lnTo>
                  <a:lnTo>
                    <a:pt x="2541337" y="3249524"/>
                  </a:lnTo>
                  <a:lnTo>
                    <a:pt x="2549335" y="3244643"/>
                  </a:lnTo>
                  <a:lnTo>
                    <a:pt x="2555024" y="3238768"/>
                  </a:lnTo>
                  <a:lnTo>
                    <a:pt x="2560287" y="3225513"/>
                  </a:lnTo>
                  <a:lnTo>
                    <a:pt x="2558111" y="3215039"/>
                  </a:lnTo>
                  <a:lnTo>
                    <a:pt x="2549691" y="3208128"/>
                  </a:lnTo>
                  <a:lnTo>
                    <a:pt x="2536220" y="3205561"/>
                  </a:lnTo>
                  <a:close/>
                </a:path>
                <a:path w="5288280" h="8138159">
                  <a:moveTo>
                    <a:pt x="2500597" y="3003734"/>
                  </a:moveTo>
                  <a:lnTo>
                    <a:pt x="2489459" y="3008392"/>
                  </a:lnTo>
                  <a:lnTo>
                    <a:pt x="2482148" y="3017422"/>
                  </a:lnTo>
                  <a:lnTo>
                    <a:pt x="2479603" y="3030902"/>
                  </a:lnTo>
                  <a:lnTo>
                    <a:pt x="2481987" y="3036295"/>
                  </a:lnTo>
                  <a:lnTo>
                    <a:pt x="2487752" y="3041676"/>
                  </a:lnTo>
                  <a:lnTo>
                    <a:pt x="2494969" y="3047086"/>
                  </a:lnTo>
                  <a:lnTo>
                    <a:pt x="2501712" y="3052571"/>
                  </a:lnTo>
                  <a:lnTo>
                    <a:pt x="2508889" y="3047339"/>
                  </a:lnTo>
                  <a:lnTo>
                    <a:pt x="2516238" y="3042242"/>
                  </a:lnTo>
                  <a:lnTo>
                    <a:pt x="2523010" y="3036784"/>
                  </a:lnTo>
                  <a:lnTo>
                    <a:pt x="2528452" y="3030469"/>
                  </a:lnTo>
                  <a:lnTo>
                    <a:pt x="2532450" y="3020716"/>
                  </a:lnTo>
                  <a:lnTo>
                    <a:pt x="2531141" y="3012571"/>
                  </a:lnTo>
                  <a:lnTo>
                    <a:pt x="2525031" y="3006599"/>
                  </a:lnTo>
                  <a:lnTo>
                    <a:pt x="2514623" y="3003368"/>
                  </a:lnTo>
                  <a:lnTo>
                    <a:pt x="2500597" y="3003734"/>
                  </a:lnTo>
                  <a:close/>
                </a:path>
                <a:path w="5288280" h="8138159">
                  <a:moveTo>
                    <a:pt x="2271284" y="1555149"/>
                  </a:moveTo>
                  <a:lnTo>
                    <a:pt x="2263284" y="1557378"/>
                  </a:lnTo>
                  <a:lnTo>
                    <a:pt x="2257207" y="1563373"/>
                  </a:lnTo>
                  <a:lnTo>
                    <a:pt x="2253152" y="1572957"/>
                  </a:lnTo>
                  <a:lnTo>
                    <a:pt x="2257078" y="1577851"/>
                  </a:lnTo>
                  <a:lnTo>
                    <a:pt x="2262914" y="1587266"/>
                  </a:lnTo>
                  <a:lnTo>
                    <a:pt x="2264585" y="1586315"/>
                  </a:lnTo>
                  <a:lnTo>
                    <a:pt x="2272013" y="1582884"/>
                  </a:lnTo>
                  <a:lnTo>
                    <a:pt x="2279198" y="1578814"/>
                  </a:lnTo>
                  <a:lnTo>
                    <a:pt x="2293313" y="1570099"/>
                  </a:lnTo>
                  <a:lnTo>
                    <a:pt x="2289272" y="1565568"/>
                  </a:lnTo>
                  <a:lnTo>
                    <a:pt x="2286121" y="1558831"/>
                  </a:lnTo>
                  <a:lnTo>
                    <a:pt x="2281109" y="1556862"/>
                  </a:lnTo>
                  <a:lnTo>
                    <a:pt x="2271284" y="1555149"/>
                  </a:lnTo>
                  <a:close/>
                </a:path>
                <a:path w="5288280" h="8138159">
                  <a:moveTo>
                    <a:pt x="2237060" y="1327007"/>
                  </a:moveTo>
                  <a:lnTo>
                    <a:pt x="2226467" y="1333856"/>
                  </a:lnTo>
                  <a:lnTo>
                    <a:pt x="2221066" y="1345572"/>
                  </a:lnTo>
                  <a:lnTo>
                    <a:pt x="2221218" y="1360678"/>
                  </a:lnTo>
                  <a:lnTo>
                    <a:pt x="2224748" y="1365806"/>
                  </a:lnTo>
                  <a:lnTo>
                    <a:pt x="2231874" y="1370370"/>
                  </a:lnTo>
                  <a:lnTo>
                    <a:pt x="2240540" y="1374693"/>
                  </a:lnTo>
                  <a:lnTo>
                    <a:pt x="2248687" y="1379096"/>
                  </a:lnTo>
                  <a:lnTo>
                    <a:pt x="2255780" y="1373012"/>
                  </a:lnTo>
                  <a:lnTo>
                    <a:pt x="2263311" y="1366988"/>
                  </a:lnTo>
                  <a:lnTo>
                    <a:pt x="2269314" y="1360945"/>
                  </a:lnTo>
                  <a:lnTo>
                    <a:pt x="2271823" y="1354805"/>
                  </a:lnTo>
                  <a:lnTo>
                    <a:pt x="2270063" y="1346553"/>
                  </a:lnTo>
                  <a:lnTo>
                    <a:pt x="2265396" y="1337691"/>
                  </a:lnTo>
                  <a:lnTo>
                    <a:pt x="2259107" y="1330311"/>
                  </a:lnTo>
                  <a:lnTo>
                    <a:pt x="2252484" y="1326503"/>
                  </a:lnTo>
                  <a:lnTo>
                    <a:pt x="2237060" y="1327007"/>
                  </a:lnTo>
                  <a:close/>
                </a:path>
                <a:path w="5288280" h="8138159">
                  <a:moveTo>
                    <a:pt x="2461968" y="2803638"/>
                  </a:moveTo>
                  <a:lnTo>
                    <a:pt x="2458633" y="2808638"/>
                  </a:lnTo>
                  <a:lnTo>
                    <a:pt x="2455178" y="2813313"/>
                  </a:lnTo>
                  <a:lnTo>
                    <a:pt x="2451776" y="2818323"/>
                  </a:lnTo>
                  <a:lnTo>
                    <a:pt x="2467061" y="2823931"/>
                  </a:lnTo>
                  <a:lnTo>
                    <a:pt x="2474743" y="2826342"/>
                  </a:lnTo>
                  <a:lnTo>
                    <a:pt x="2482536" y="2827960"/>
                  </a:lnTo>
                  <a:lnTo>
                    <a:pt x="2485240" y="2828569"/>
                  </a:lnTo>
                  <a:lnTo>
                    <a:pt x="2489263" y="2818984"/>
                  </a:lnTo>
                  <a:lnTo>
                    <a:pt x="2492718" y="2814310"/>
                  </a:lnTo>
                  <a:lnTo>
                    <a:pt x="2469658" y="2806161"/>
                  </a:lnTo>
                  <a:lnTo>
                    <a:pt x="2461968" y="2803638"/>
                  </a:lnTo>
                  <a:close/>
                </a:path>
                <a:path w="5288280" h="8138159">
                  <a:moveTo>
                    <a:pt x="2341622" y="1965073"/>
                  </a:moveTo>
                  <a:lnTo>
                    <a:pt x="2335448" y="1966908"/>
                  </a:lnTo>
                  <a:lnTo>
                    <a:pt x="2329024" y="1971913"/>
                  </a:lnTo>
                  <a:lnTo>
                    <a:pt x="2322494" y="1978291"/>
                  </a:lnTo>
                  <a:lnTo>
                    <a:pt x="2316001" y="1984244"/>
                  </a:lnTo>
                  <a:lnTo>
                    <a:pt x="2320358" y="1992374"/>
                  </a:lnTo>
                  <a:lnTo>
                    <a:pt x="2324572" y="2000720"/>
                  </a:lnTo>
                  <a:lnTo>
                    <a:pt x="2329255" y="2007830"/>
                  </a:lnTo>
                  <a:lnTo>
                    <a:pt x="2335019" y="2012252"/>
                  </a:lnTo>
                  <a:lnTo>
                    <a:pt x="2342048" y="2012931"/>
                  </a:lnTo>
                  <a:lnTo>
                    <a:pt x="2350748" y="2010602"/>
                  </a:lnTo>
                  <a:lnTo>
                    <a:pt x="2358783" y="2006248"/>
                  </a:lnTo>
                  <a:lnTo>
                    <a:pt x="2363815" y="2000847"/>
                  </a:lnTo>
                  <a:lnTo>
                    <a:pt x="2367379" y="1986939"/>
                  </a:lnTo>
                  <a:lnTo>
                    <a:pt x="2363906" y="1975910"/>
                  </a:lnTo>
                  <a:lnTo>
                    <a:pt x="2354839" y="1968406"/>
                  </a:lnTo>
                  <a:lnTo>
                    <a:pt x="2341622" y="1965073"/>
                  </a:lnTo>
                  <a:close/>
                </a:path>
                <a:path w="5288280" h="8138159">
                  <a:moveTo>
                    <a:pt x="2148022" y="716508"/>
                  </a:moveTo>
                  <a:lnTo>
                    <a:pt x="2141323" y="718484"/>
                  </a:lnTo>
                  <a:lnTo>
                    <a:pt x="2134456" y="723716"/>
                  </a:lnTo>
                  <a:lnTo>
                    <a:pt x="2127524" y="730378"/>
                  </a:lnTo>
                  <a:lnTo>
                    <a:pt x="2120630" y="736646"/>
                  </a:lnTo>
                  <a:lnTo>
                    <a:pt x="2125182" y="744858"/>
                  </a:lnTo>
                  <a:lnTo>
                    <a:pt x="2129629" y="753442"/>
                  </a:lnTo>
                  <a:lnTo>
                    <a:pt x="2134579" y="760849"/>
                  </a:lnTo>
                  <a:lnTo>
                    <a:pt x="2140644" y="765531"/>
                  </a:lnTo>
                  <a:lnTo>
                    <a:pt x="2148008" y="765952"/>
                  </a:lnTo>
                  <a:lnTo>
                    <a:pt x="2157070" y="763427"/>
                  </a:lnTo>
                  <a:lnTo>
                    <a:pt x="2165460" y="758877"/>
                  </a:lnTo>
                  <a:lnTo>
                    <a:pt x="2170809" y="753222"/>
                  </a:lnTo>
                  <a:lnTo>
                    <a:pt x="2174796" y="738796"/>
                  </a:lnTo>
                  <a:lnTo>
                    <a:pt x="2171305" y="727447"/>
                  </a:lnTo>
                  <a:lnTo>
                    <a:pt x="2161868" y="719808"/>
                  </a:lnTo>
                  <a:lnTo>
                    <a:pt x="2148022" y="716508"/>
                  </a:lnTo>
                  <a:close/>
                </a:path>
                <a:path w="5288280" h="8138159">
                  <a:moveTo>
                    <a:pt x="3163353" y="6159404"/>
                  </a:moveTo>
                  <a:lnTo>
                    <a:pt x="3115716" y="6176687"/>
                  </a:lnTo>
                  <a:lnTo>
                    <a:pt x="3099363" y="6212109"/>
                  </a:lnTo>
                  <a:lnTo>
                    <a:pt x="3102778" y="6219510"/>
                  </a:lnTo>
                  <a:lnTo>
                    <a:pt x="3109043" y="6226818"/>
                  </a:lnTo>
                  <a:lnTo>
                    <a:pt x="3116517" y="6232400"/>
                  </a:lnTo>
                  <a:lnTo>
                    <a:pt x="3123560" y="6234622"/>
                  </a:lnTo>
                  <a:lnTo>
                    <a:pt x="3138086" y="6231042"/>
                  </a:lnTo>
                  <a:lnTo>
                    <a:pt x="3158866" y="6195129"/>
                  </a:lnTo>
                  <a:lnTo>
                    <a:pt x="3163353" y="6159404"/>
                  </a:lnTo>
                  <a:close/>
                </a:path>
                <a:path w="5288280" h="8138159">
                  <a:moveTo>
                    <a:pt x="2080688" y="306769"/>
                  </a:moveTo>
                  <a:lnTo>
                    <a:pt x="2072003" y="309396"/>
                  </a:lnTo>
                  <a:lnTo>
                    <a:pt x="2065354" y="315901"/>
                  </a:lnTo>
                  <a:lnTo>
                    <a:pt x="2060820" y="325915"/>
                  </a:lnTo>
                  <a:lnTo>
                    <a:pt x="2065450" y="330698"/>
                  </a:lnTo>
                  <a:lnTo>
                    <a:pt x="2071789" y="340034"/>
                  </a:lnTo>
                  <a:lnTo>
                    <a:pt x="2082303" y="335372"/>
                  </a:lnTo>
                  <a:lnTo>
                    <a:pt x="2090130" y="331045"/>
                  </a:lnTo>
                  <a:lnTo>
                    <a:pt x="2105500" y="321660"/>
                  </a:lnTo>
                  <a:lnTo>
                    <a:pt x="2100803" y="316887"/>
                  </a:lnTo>
                  <a:lnTo>
                    <a:pt x="2096862" y="309930"/>
                  </a:lnTo>
                  <a:lnTo>
                    <a:pt x="2091334" y="308386"/>
                  </a:lnTo>
                  <a:lnTo>
                    <a:pt x="2080688" y="306769"/>
                  </a:lnTo>
                  <a:close/>
                </a:path>
                <a:path w="5288280" h="8138159">
                  <a:moveTo>
                    <a:pt x="2111712" y="509376"/>
                  </a:moveTo>
                  <a:lnTo>
                    <a:pt x="2103271" y="512568"/>
                  </a:lnTo>
                  <a:lnTo>
                    <a:pt x="2097087" y="519473"/>
                  </a:lnTo>
                  <a:lnTo>
                    <a:pt x="2093230" y="529854"/>
                  </a:lnTo>
                  <a:lnTo>
                    <a:pt x="2098190" y="533897"/>
                  </a:lnTo>
                  <a:lnTo>
                    <a:pt x="2105247" y="542776"/>
                  </a:lnTo>
                  <a:lnTo>
                    <a:pt x="2107789" y="541689"/>
                  </a:lnTo>
                  <a:lnTo>
                    <a:pt x="2115543" y="537578"/>
                  </a:lnTo>
                  <a:lnTo>
                    <a:pt x="2122955" y="532680"/>
                  </a:lnTo>
                  <a:lnTo>
                    <a:pt x="2137483" y="522223"/>
                  </a:lnTo>
                  <a:lnTo>
                    <a:pt x="2132490" y="518185"/>
                  </a:lnTo>
                  <a:lnTo>
                    <a:pt x="2128032" y="511653"/>
                  </a:lnTo>
                  <a:lnTo>
                    <a:pt x="2122336" y="510136"/>
                  </a:lnTo>
                  <a:lnTo>
                    <a:pt x="2111712" y="509376"/>
                  </a:lnTo>
                  <a:close/>
                </a:path>
                <a:path w="5288280" h="8138159">
                  <a:moveTo>
                    <a:pt x="2176422" y="919683"/>
                  </a:moveTo>
                  <a:lnTo>
                    <a:pt x="2165250" y="924680"/>
                  </a:lnTo>
                  <a:lnTo>
                    <a:pt x="2158503" y="935117"/>
                  </a:lnTo>
                  <a:lnTo>
                    <a:pt x="2156929" y="949617"/>
                  </a:lnTo>
                  <a:lnTo>
                    <a:pt x="2159834" y="955785"/>
                  </a:lnTo>
                  <a:lnTo>
                    <a:pt x="2166203" y="961635"/>
                  </a:lnTo>
                  <a:lnTo>
                    <a:pt x="2174053" y="967318"/>
                  </a:lnTo>
                  <a:lnTo>
                    <a:pt x="2181397" y="972982"/>
                  </a:lnTo>
                  <a:lnTo>
                    <a:pt x="2189247" y="967839"/>
                  </a:lnTo>
                  <a:lnTo>
                    <a:pt x="2197492" y="962666"/>
                  </a:lnTo>
                  <a:lnTo>
                    <a:pt x="2204265" y="957143"/>
                  </a:lnTo>
                  <a:lnTo>
                    <a:pt x="2207702" y="950949"/>
                  </a:lnTo>
                  <a:lnTo>
                    <a:pt x="2207024" y="943000"/>
                  </a:lnTo>
                  <a:lnTo>
                    <a:pt x="2203276" y="933952"/>
                  </a:lnTo>
                  <a:lnTo>
                    <a:pt x="2197634" y="926040"/>
                  </a:lnTo>
                  <a:lnTo>
                    <a:pt x="2191273" y="921501"/>
                  </a:lnTo>
                  <a:lnTo>
                    <a:pt x="2176422" y="919683"/>
                  </a:lnTo>
                  <a:close/>
                </a:path>
                <a:path w="5288280" h="8138159">
                  <a:moveTo>
                    <a:pt x="2596091" y="3613070"/>
                  </a:moveTo>
                  <a:lnTo>
                    <a:pt x="2582786" y="3616992"/>
                  </a:lnTo>
                  <a:lnTo>
                    <a:pt x="2578383" y="3622219"/>
                  </a:lnTo>
                  <a:lnTo>
                    <a:pt x="2575644" y="3630380"/>
                  </a:lnTo>
                  <a:lnTo>
                    <a:pt x="2573628" y="3639784"/>
                  </a:lnTo>
                  <a:lnTo>
                    <a:pt x="2571393" y="3648739"/>
                  </a:lnTo>
                  <a:lnTo>
                    <a:pt x="2578502" y="3661333"/>
                  </a:lnTo>
                  <a:lnTo>
                    <a:pt x="2587697" y="3669597"/>
                  </a:lnTo>
                  <a:lnTo>
                    <a:pt x="2598932" y="3672117"/>
                  </a:lnTo>
                  <a:lnTo>
                    <a:pt x="2612163" y="3667480"/>
                  </a:lnTo>
                  <a:lnTo>
                    <a:pt x="2617501" y="3661719"/>
                  </a:lnTo>
                  <a:lnTo>
                    <a:pt x="2621579" y="3653218"/>
                  </a:lnTo>
                  <a:lnTo>
                    <a:pt x="2623730" y="3643922"/>
                  </a:lnTo>
                  <a:lnTo>
                    <a:pt x="2623288" y="3635775"/>
                  </a:lnTo>
                  <a:lnTo>
                    <a:pt x="2617311" y="3623633"/>
                  </a:lnTo>
                  <a:lnTo>
                    <a:pt x="2607922" y="3615674"/>
                  </a:lnTo>
                  <a:lnTo>
                    <a:pt x="2596091" y="3613070"/>
                  </a:lnTo>
                  <a:close/>
                </a:path>
                <a:path w="5288280" h="8138159">
                  <a:moveTo>
                    <a:pt x="2213560" y="1123930"/>
                  </a:moveTo>
                  <a:lnTo>
                    <a:pt x="2205716" y="1128652"/>
                  </a:lnTo>
                  <a:lnTo>
                    <a:pt x="2197491" y="1133209"/>
                  </a:lnTo>
                  <a:lnTo>
                    <a:pt x="2190638" y="1138131"/>
                  </a:lnTo>
                  <a:lnTo>
                    <a:pt x="2186905" y="1143952"/>
                  </a:lnTo>
                  <a:lnTo>
                    <a:pt x="2187153" y="1151467"/>
                  </a:lnTo>
                  <a:lnTo>
                    <a:pt x="2190351" y="1160199"/>
                  </a:lnTo>
                  <a:lnTo>
                    <a:pt x="2195441" y="1167988"/>
                  </a:lnTo>
                  <a:lnTo>
                    <a:pt x="2201367" y="1172675"/>
                  </a:lnTo>
                  <a:lnTo>
                    <a:pt x="2215242" y="1175039"/>
                  </a:lnTo>
                  <a:lnTo>
                    <a:pt x="2226047" y="1170783"/>
                  </a:lnTo>
                  <a:lnTo>
                    <a:pt x="2233080" y="1161307"/>
                  </a:lnTo>
                  <a:lnTo>
                    <a:pt x="2235635" y="1148015"/>
                  </a:lnTo>
                  <a:lnTo>
                    <a:pt x="2233298" y="1142043"/>
                  </a:lnTo>
                  <a:lnTo>
                    <a:pt x="2227541" y="1136027"/>
                  </a:lnTo>
                  <a:lnTo>
                    <a:pt x="2220313" y="1129983"/>
                  </a:lnTo>
                  <a:lnTo>
                    <a:pt x="2213560" y="1123930"/>
                  </a:lnTo>
                  <a:close/>
                </a:path>
                <a:path w="5288280" h="8138159">
                  <a:moveTo>
                    <a:pt x="2651082" y="4024767"/>
                  </a:moveTo>
                  <a:lnTo>
                    <a:pt x="2643575" y="4028086"/>
                  </a:lnTo>
                  <a:lnTo>
                    <a:pt x="2638152" y="4035210"/>
                  </a:lnTo>
                  <a:lnTo>
                    <a:pt x="2634961" y="4045794"/>
                  </a:lnTo>
                  <a:lnTo>
                    <a:pt x="2639431" y="4054267"/>
                  </a:lnTo>
                  <a:lnTo>
                    <a:pt x="2643766" y="4063051"/>
                  </a:lnTo>
                  <a:lnTo>
                    <a:pt x="2648598" y="4070531"/>
                  </a:lnTo>
                  <a:lnTo>
                    <a:pt x="2654559" y="4075089"/>
                  </a:lnTo>
                  <a:lnTo>
                    <a:pt x="2662633" y="4075964"/>
                  </a:lnTo>
                  <a:lnTo>
                    <a:pt x="2672402" y="4073925"/>
                  </a:lnTo>
                  <a:lnTo>
                    <a:pt x="2681189" y="4069845"/>
                  </a:lnTo>
                  <a:lnTo>
                    <a:pt x="2686313" y="4064597"/>
                  </a:lnTo>
                  <a:lnTo>
                    <a:pt x="2688864" y="4050111"/>
                  </a:lnTo>
                  <a:lnTo>
                    <a:pt x="2683878" y="4039066"/>
                  </a:lnTo>
                  <a:lnTo>
                    <a:pt x="2673662" y="4031038"/>
                  </a:lnTo>
                  <a:lnTo>
                    <a:pt x="2660525" y="4025599"/>
                  </a:lnTo>
                  <a:lnTo>
                    <a:pt x="2651082" y="4024767"/>
                  </a:lnTo>
                  <a:close/>
                </a:path>
                <a:path w="5288280" h="8138159">
                  <a:moveTo>
                    <a:pt x="2731918" y="4456723"/>
                  </a:moveTo>
                  <a:lnTo>
                    <a:pt x="2722887" y="4459604"/>
                  </a:lnTo>
                  <a:lnTo>
                    <a:pt x="2716343" y="4466355"/>
                  </a:lnTo>
                  <a:lnTo>
                    <a:pt x="2712743" y="4476777"/>
                  </a:lnTo>
                  <a:lnTo>
                    <a:pt x="2712184" y="4480653"/>
                  </a:lnTo>
                  <a:lnTo>
                    <a:pt x="2721113" y="4488550"/>
                  </a:lnTo>
                  <a:lnTo>
                    <a:pt x="2726842" y="4490061"/>
                  </a:lnTo>
                  <a:lnTo>
                    <a:pt x="2737627" y="4491054"/>
                  </a:lnTo>
                  <a:lnTo>
                    <a:pt x="2746451" y="4488061"/>
                  </a:lnTo>
                  <a:lnTo>
                    <a:pt x="2753214" y="4481323"/>
                  </a:lnTo>
                  <a:lnTo>
                    <a:pt x="2757815" y="4471083"/>
                  </a:lnTo>
                  <a:lnTo>
                    <a:pt x="2752936" y="4466683"/>
                  </a:lnTo>
                  <a:lnTo>
                    <a:pt x="2748675" y="4459432"/>
                  </a:lnTo>
                  <a:lnTo>
                    <a:pt x="2742979" y="4457915"/>
                  </a:lnTo>
                  <a:lnTo>
                    <a:pt x="2731918" y="4456723"/>
                  </a:lnTo>
                  <a:close/>
                </a:path>
                <a:path w="5288280" h="8138159">
                  <a:moveTo>
                    <a:pt x="2621869" y="3822984"/>
                  </a:moveTo>
                  <a:lnTo>
                    <a:pt x="2617461" y="3825225"/>
                  </a:lnTo>
                  <a:lnTo>
                    <a:pt x="2612735" y="3830873"/>
                  </a:lnTo>
                  <a:lnTo>
                    <a:pt x="2607869" y="3837964"/>
                  </a:lnTo>
                  <a:lnTo>
                    <a:pt x="2603040" y="3844533"/>
                  </a:lnTo>
                  <a:lnTo>
                    <a:pt x="2607516" y="3852488"/>
                  </a:lnTo>
                  <a:lnTo>
                    <a:pt x="2611867" y="3860753"/>
                  </a:lnTo>
                  <a:lnTo>
                    <a:pt x="2616633" y="3867727"/>
                  </a:lnTo>
                  <a:lnTo>
                    <a:pt x="2622355" y="3871806"/>
                  </a:lnTo>
                  <a:lnTo>
                    <a:pt x="2629637" y="3871729"/>
                  </a:lnTo>
                  <a:lnTo>
                    <a:pt x="2638531" y="3868493"/>
                  </a:lnTo>
                  <a:lnTo>
                    <a:pt x="2646293" y="3863498"/>
                  </a:lnTo>
                  <a:lnTo>
                    <a:pt x="2650179" y="3858143"/>
                  </a:lnTo>
                  <a:lnTo>
                    <a:pt x="2650115" y="3844653"/>
                  </a:lnTo>
                  <a:lnTo>
                    <a:pt x="2644674" y="3833912"/>
                  </a:lnTo>
                  <a:lnTo>
                    <a:pt x="2634907" y="3826496"/>
                  </a:lnTo>
                  <a:lnTo>
                    <a:pt x="2621869" y="3822984"/>
                  </a:lnTo>
                  <a:close/>
                </a:path>
                <a:path w="5288280" h="8138159">
                  <a:moveTo>
                    <a:pt x="2698129" y="4247006"/>
                  </a:moveTo>
                  <a:lnTo>
                    <a:pt x="2689650" y="4250284"/>
                  </a:lnTo>
                  <a:lnTo>
                    <a:pt x="2683418" y="4257213"/>
                  </a:lnTo>
                  <a:lnTo>
                    <a:pt x="2679490" y="4267461"/>
                  </a:lnTo>
                  <a:lnTo>
                    <a:pt x="2684483" y="4271498"/>
                  </a:lnTo>
                  <a:lnTo>
                    <a:pt x="2691540" y="4280377"/>
                  </a:lnTo>
                  <a:lnTo>
                    <a:pt x="2694182" y="4279274"/>
                  </a:lnTo>
                  <a:lnTo>
                    <a:pt x="2701975" y="4275210"/>
                  </a:lnTo>
                  <a:lnTo>
                    <a:pt x="2709442" y="4270423"/>
                  </a:lnTo>
                  <a:lnTo>
                    <a:pt x="2724063" y="4260123"/>
                  </a:lnTo>
                  <a:lnTo>
                    <a:pt x="2718983" y="4255754"/>
                  </a:lnTo>
                  <a:lnTo>
                    <a:pt x="2714526" y="4249222"/>
                  </a:lnTo>
                  <a:lnTo>
                    <a:pt x="2708796" y="4247711"/>
                  </a:lnTo>
                  <a:lnTo>
                    <a:pt x="2698129" y="4247006"/>
                  </a:lnTo>
                  <a:close/>
                </a:path>
                <a:path w="5288280" h="8138159">
                  <a:moveTo>
                    <a:pt x="2301865" y="1761430"/>
                  </a:moveTo>
                  <a:lnTo>
                    <a:pt x="2294734" y="1762716"/>
                  </a:lnTo>
                  <a:lnTo>
                    <a:pt x="2290600" y="1767814"/>
                  </a:lnTo>
                  <a:lnTo>
                    <a:pt x="2288183" y="1776098"/>
                  </a:lnTo>
                  <a:lnTo>
                    <a:pt x="2286520" y="1785748"/>
                  </a:lnTo>
                  <a:lnTo>
                    <a:pt x="2284652" y="1794946"/>
                  </a:lnTo>
                  <a:lnTo>
                    <a:pt x="2291842" y="1803395"/>
                  </a:lnTo>
                  <a:lnTo>
                    <a:pt x="2300017" y="1807687"/>
                  </a:lnTo>
                  <a:lnTo>
                    <a:pt x="2308555" y="1807273"/>
                  </a:lnTo>
                  <a:lnTo>
                    <a:pt x="2316832" y="1801605"/>
                  </a:lnTo>
                  <a:lnTo>
                    <a:pt x="2321296" y="1794604"/>
                  </a:lnTo>
                  <a:lnTo>
                    <a:pt x="2324236" y="1786195"/>
                  </a:lnTo>
                  <a:lnTo>
                    <a:pt x="2326521" y="1777180"/>
                  </a:lnTo>
                  <a:lnTo>
                    <a:pt x="2329019" y="1768356"/>
                  </a:lnTo>
                  <a:lnTo>
                    <a:pt x="2319870" y="1765891"/>
                  </a:lnTo>
                  <a:lnTo>
                    <a:pt x="2310532" y="1763035"/>
                  </a:lnTo>
                  <a:lnTo>
                    <a:pt x="2301865" y="1761430"/>
                  </a:lnTo>
                  <a:close/>
                </a:path>
                <a:path w="5288280" h="8138159">
                  <a:moveTo>
                    <a:pt x="2826241" y="5066428"/>
                  </a:moveTo>
                  <a:lnTo>
                    <a:pt x="2815250" y="5071875"/>
                  </a:lnTo>
                  <a:lnTo>
                    <a:pt x="2807557" y="5081894"/>
                  </a:lnTo>
                  <a:lnTo>
                    <a:pt x="2802850" y="5095705"/>
                  </a:lnTo>
                  <a:lnTo>
                    <a:pt x="2808564" y="5102908"/>
                  </a:lnTo>
                  <a:lnTo>
                    <a:pt x="2814478" y="5110715"/>
                  </a:lnTo>
                  <a:lnTo>
                    <a:pt x="2819837" y="5116744"/>
                  </a:lnTo>
                  <a:lnTo>
                    <a:pt x="2823883" y="5118610"/>
                  </a:lnTo>
                  <a:lnTo>
                    <a:pt x="2832052" y="5114912"/>
                  </a:lnTo>
                  <a:lnTo>
                    <a:pt x="2839796" y="5109489"/>
                  </a:lnTo>
                  <a:lnTo>
                    <a:pt x="2846744" y="5102854"/>
                  </a:lnTo>
                  <a:lnTo>
                    <a:pt x="2852528" y="5095521"/>
                  </a:lnTo>
                  <a:lnTo>
                    <a:pt x="2856992" y="5085362"/>
                  </a:lnTo>
                  <a:lnTo>
                    <a:pt x="2856242" y="5076610"/>
                  </a:lnTo>
                  <a:lnTo>
                    <a:pt x="2850713" y="5070014"/>
                  </a:lnTo>
                  <a:lnTo>
                    <a:pt x="2840842" y="5066328"/>
                  </a:lnTo>
                  <a:lnTo>
                    <a:pt x="2826241" y="5066428"/>
                  </a:lnTo>
                  <a:close/>
                </a:path>
                <a:path w="5288280" h="8138159">
                  <a:moveTo>
                    <a:pt x="2564395" y="3410509"/>
                  </a:moveTo>
                  <a:lnTo>
                    <a:pt x="2551033" y="3416318"/>
                  </a:lnTo>
                  <a:lnTo>
                    <a:pt x="2542092" y="3425888"/>
                  </a:lnTo>
                  <a:lnTo>
                    <a:pt x="2538970" y="3438420"/>
                  </a:lnTo>
                  <a:lnTo>
                    <a:pt x="2543068" y="3453112"/>
                  </a:lnTo>
                  <a:lnTo>
                    <a:pt x="2548240" y="3458063"/>
                  </a:lnTo>
                  <a:lnTo>
                    <a:pt x="2556152" y="3461518"/>
                  </a:lnTo>
                  <a:lnTo>
                    <a:pt x="2564993" y="3464248"/>
                  </a:lnTo>
                  <a:lnTo>
                    <a:pt x="2572952" y="3467018"/>
                  </a:lnTo>
                  <a:lnTo>
                    <a:pt x="2587768" y="3459899"/>
                  </a:lnTo>
                  <a:lnTo>
                    <a:pt x="2596753" y="3449725"/>
                  </a:lnTo>
                  <a:lnTo>
                    <a:pt x="2599799" y="3437189"/>
                  </a:lnTo>
                  <a:lnTo>
                    <a:pt x="2596801" y="3422987"/>
                  </a:lnTo>
                  <a:lnTo>
                    <a:pt x="2591737" y="3417405"/>
                  </a:lnTo>
                  <a:lnTo>
                    <a:pt x="2583004" y="3412884"/>
                  </a:lnTo>
                  <a:lnTo>
                    <a:pt x="2573067" y="3410294"/>
                  </a:lnTo>
                  <a:lnTo>
                    <a:pt x="2564395" y="3410509"/>
                  </a:lnTo>
                  <a:close/>
                </a:path>
                <a:path w="5288280" h="8138159">
                  <a:moveTo>
                    <a:pt x="2419091" y="2583090"/>
                  </a:moveTo>
                  <a:lnTo>
                    <a:pt x="2415195" y="2600790"/>
                  </a:lnTo>
                  <a:lnTo>
                    <a:pt x="2413262" y="2609719"/>
                  </a:lnTo>
                  <a:lnTo>
                    <a:pt x="2411365" y="2618738"/>
                  </a:lnTo>
                  <a:lnTo>
                    <a:pt x="2418248" y="2627193"/>
                  </a:lnTo>
                  <a:lnTo>
                    <a:pt x="2426317" y="2631716"/>
                  </a:lnTo>
                  <a:lnTo>
                    <a:pt x="2435488" y="2632193"/>
                  </a:lnTo>
                  <a:lnTo>
                    <a:pt x="2445680" y="2628506"/>
                  </a:lnTo>
                  <a:lnTo>
                    <a:pt x="2454730" y="2621453"/>
                  </a:lnTo>
                  <a:lnTo>
                    <a:pt x="2459273" y="2613073"/>
                  </a:lnTo>
                  <a:lnTo>
                    <a:pt x="2458808" y="2604122"/>
                  </a:lnTo>
                  <a:lnTo>
                    <a:pt x="2452837" y="2595358"/>
                  </a:lnTo>
                  <a:lnTo>
                    <a:pt x="2445775" y="2590865"/>
                  </a:lnTo>
                  <a:lnTo>
                    <a:pt x="2437231" y="2587863"/>
                  </a:lnTo>
                  <a:lnTo>
                    <a:pt x="2428054" y="2585542"/>
                  </a:lnTo>
                  <a:lnTo>
                    <a:pt x="2419091" y="2583090"/>
                  </a:lnTo>
                  <a:close/>
                </a:path>
                <a:path w="5288280" h="8138159">
                  <a:moveTo>
                    <a:pt x="2395320" y="2375014"/>
                  </a:moveTo>
                  <a:lnTo>
                    <a:pt x="2386842" y="2376844"/>
                  </a:lnTo>
                  <a:lnTo>
                    <a:pt x="2380429" y="2383710"/>
                  </a:lnTo>
                  <a:lnTo>
                    <a:pt x="2376547" y="2394860"/>
                  </a:lnTo>
                  <a:lnTo>
                    <a:pt x="2380858" y="2403911"/>
                  </a:lnTo>
                  <a:lnTo>
                    <a:pt x="2385027" y="2413244"/>
                  </a:lnTo>
                  <a:lnTo>
                    <a:pt x="2389707" y="2421075"/>
                  </a:lnTo>
                  <a:lnTo>
                    <a:pt x="2395552" y="2425625"/>
                  </a:lnTo>
                  <a:lnTo>
                    <a:pt x="2402099" y="2425200"/>
                  </a:lnTo>
                  <a:lnTo>
                    <a:pt x="2409987" y="2420949"/>
                  </a:lnTo>
                  <a:lnTo>
                    <a:pt x="2418460" y="2415057"/>
                  </a:lnTo>
                  <a:lnTo>
                    <a:pt x="2426764" y="2409708"/>
                  </a:lnTo>
                  <a:lnTo>
                    <a:pt x="2421852" y="2401278"/>
                  </a:lnTo>
                  <a:lnTo>
                    <a:pt x="2417099" y="2392629"/>
                  </a:lnTo>
                  <a:lnTo>
                    <a:pt x="2411836" y="2384836"/>
                  </a:lnTo>
                  <a:lnTo>
                    <a:pt x="2405395" y="2378970"/>
                  </a:lnTo>
                  <a:lnTo>
                    <a:pt x="2395320" y="2375014"/>
                  </a:lnTo>
                  <a:close/>
                </a:path>
                <a:path w="5288280" h="8138159">
                  <a:moveTo>
                    <a:pt x="3086098" y="6721476"/>
                  </a:moveTo>
                  <a:lnTo>
                    <a:pt x="3075050" y="6726884"/>
                  </a:lnTo>
                  <a:lnTo>
                    <a:pt x="3068572" y="6737676"/>
                  </a:lnTo>
                  <a:lnTo>
                    <a:pt x="3067202" y="6752320"/>
                  </a:lnTo>
                  <a:lnTo>
                    <a:pt x="3070134" y="6758219"/>
                  </a:lnTo>
                  <a:lnTo>
                    <a:pt x="3076566" y="6763841"/>
                  </a:lnTo>
                  <a:lnTo>
                    <a:pt x="3084504" y="6769343"/>
                  </a:lnTo>
                  <a:lnTo>
                    <a:pt x="3091956" y="6774882"/>
                  </a:lnTo>
                  <a:lnTo>
                    <a:pt x="3099841" y="6769527"/>
                  </a:lnTo>
                  <a:lnTo>
                    <a:pt x="3108130" y="6764248"/>
                  </a:lnTo>
                  <a:lnTo>
                    <a:pt x="3114901" y="6758735"/>
                  </a:lnTo>
                  <a:lnTo>
                    <a:pt x="3118235" y="6752680"/>
                  </a:lnTo>
                  <a:lnTo>
                    <a:pt x="3117380" y="6744527"/>
                  </a:lnTo>
                  <a:lnTo>
                    <a:pt x="3113459" y="6735398"/>
                  </a:lnTo>
                  <a:lnTo>
                    <a:pt x="3107664" y="6727487"/>
                  </a:lnTo>
                  <a:lnTo>
                    <a:pt x="3101184" y="6722986"/>
                  </a:lnTo>
                  <a:lnTo>
                    <a:pt x="3086098" y="6721476"/>
                  </a:lnTo>
                  <a:close/>
                </a:path>
                <a:path w="5288280" h="8138159">
                  <a:moveTo>
                    <a:pt x="2390061" y="6951468"/>
                  </a:moveTo>
                  <a:lnTo>
                    <a:pt x="2379996" y="6962585"/>
                  </a:lnTo>
                  <a:lnTo>
                    <a:pt x="2380901" y="6964854"/>
                  </a:lnTo>
                  <a:lnTo>
                    <a:pt x="2384819" y="6972837"/>
                  </a:lnTo>
                  <a:lnTo>
                    <a:pt x="2389439" y="6980513"/>
                  </a:lnTo>
                  <a:lnTo>
                    <a:pt x="2399349" y="6995569"/>
                  </a:lnTo>
                  <a:lnTo>
                    <a:pt x="2403925" y="6990822"/>
                  </a:lnTo>
                  <a:lnTo>
                    <a:pt x="2410747" y="6986824"/>
                  </a:lnTo>
                  <a:lnTo>
                    <a:pt x="2412514" y="6981244"/>
                  </a:lnTo>
                  <a:lnTo>
                    <a:pt x="2414003" y="6970388"/>
                  </a:lnTo>
                  <a:lnTo>
                    <a:pt x="2411280" y="6961590"/>
                  </a:lnTo>
                  <a:lnTo>
                    <a:pt x="2404569" y="6955310"/>
                  </a:lnTo>
                  <a:lnTo>
                    <a:pt x="2394093" y="6952006"/>
                  </a:lnTo>
                  <a:lnTo>
                    <a:pt x="2390061" y="6951468"/>
                  </a:lnTo>
                  <a:close/>
                </a:path>
                <a:path w="5288280" h="8138159">
                  <a:moveTo>
                    <a:pt x="2371768" y="7480635"/>
                  </a:moveTo>
                  <a:lnTo>
                    <a:pt x="2363059" y="7483319"/>
                  </a:lnTo>
                  <a:lnTo>
                    <a:pt x="2356333" y="7489784"/>
                  </a:lnTo>
                  <a:lnTo>
                    <a:pt x="2351682" y="7499747"/>
                  </a:lnTo>
                  <a:lnTo>
                    <a:pt x="2356335" y="7504458"/>
                  </a:lnTo>
                  <a:lnTo>
                    <a:pt x="2362739" y="7513991"/>
                  </a:lnTo>
                  <a:lnTo>
                    <a:pt x="2365129" y="7513030"/>
                  </a:lnTo>
                  <a:lnTo>
                    <a:pt x="2373228" y="7509353"/>
                  </a:lnTo>
                  <a:lnTo>
                    <a:pt x="2381058" y="7504944"/>
                  </a:lnTo>
                  <a:lnTo>
                    <a:pt x="2396457" y="7495443"/>
                  </a:lnTo>
                  <a:lnTo>
                    <a:pt x="2391815" y="7490799"/>
                  </a:lnTo>
                  <a:lnTo>
                    <a:pt x="2387925" y="7483730"/>
                  </a:lnTo>
                  <a:lnTo>
                    <a:pt x="2382370" y="7482019"/>
                  </a:lnTo>
                  <a:lnTo>
                    <a:pt x="2371768" y="7480635"/>
                  </a:lnTo>
                  <a:close/>
                </a:path>
                <a:path w="5288280" h="8138159">
                  <a:moveTo>
                    <a:pt x="2173042" y="5476409"/>
                  </a:moveTo>
                  <a:lnTo>
                    <a:pt x="2157991" y="5480515"/>
                  </a:lnTo>
                  <a:lnTo>
                    <a:pt x="2147926" y="5488933"/>
                  </a:lnTo>
                  <a:lnTo>
                    <a:pt x="2142716" y="5500683"/>
                  </a:lnTo>
                  <a:lnTo>
                    <a:pt x="2142229" y="5514784"/>
                  </a:lnTo>
                  <a:lnTo>
                    <a:pt x="2144994" y="5522880"/>
                  </a:lnTo>
                  <a:lnTo>
                    <a:pt x="2150635" y="5531028"/>
                  </a:lnTo>
                  <a:lnTo>
                    <a:pt x="2157888" y="5537760"/>
                  </a:lnTo>
                  <a:lnTo>
                    <a:pt x="2165490" y="5541610"/>
                  </a:lnTo>
                  <a:lnTo>
                    <a:pt x="2179975" y="5542279"/>
                  </a:lnTo>
                  <a:lnTo>
                    <a:pt x="2191828" y="5536965"/>
                  </a:lnTo>
                  <a:lnTo>
                    <a:pt x="2200360" y="5526885"/>
                  </a:lnTo>
                  <a:lnTo>
                    <a:pt x="2204877" y="5513254"/>
                  </a:lnTo>
                  <a:lnTo>
                    <a:pt x="2204119" y="5499020"/>
                  </a:lnTo>
                  <a:lnTo>
                    <a:pt x="2197754" y="5488286"/>
                  </a:lnTo>
                  <a:lnTo>
                    <a:pt x="2186992" y="5480826"/>
                  </a:lnTo>
                  <a:lnTo>
                    <a:pt x="2173042" y="5476409"/>
                  </a:lnTo>
                  <a:close/>
                </a:path>
                <a:path w="5288280" h="8138159">
                  <a:moveTo>
                    <a:pt x="2130632" y="5277655"/>
                  </a:moveTo>
                  <a:lnTo>
                    <a:pt x="2126541" y="5282429"/>
                  </a:lnTo>
                  <a:lnTo>
                    <a:pt x="2122439" y="5287136"/>
                  </a:lnTo>
                  <a:lnTo>
                    <a:pt x="2118348" y="5291910"/>
                  </a:lnTo>
                  <a:lnTo>
                    <a:pt x="2142036" y="5318394"/>
                  </a:lnTo>
                  <a:lnTo>
                    <a:pt x="2151347" y="5307291"/>
                  </a:lnTo>
                  <a:lnTo>
                    <a:pt x="2150431" y="5305609"/>
                  </a:lnTo>
                  <a:lnTo>
                    <a:pt x="2146064" y="5298323"/>
                  </a:lnTo>
                  <a:lnTo>
                    <a:pt x="2141115" y="5291334"/>
                  </a:lnTo>
                  <a:lnTo>
                    <a:pt x="2130632" y="5277655"/>
                  </a:lnTo>
                  <a:close/>
                </a:path>
                <a:path w="5288280" h="8138159">
                  <a:moveTo>
                    <a:pt x="2326271" y="6524557"/>
                  </a:moveTo>
                  <a:lnTo>
                    <a:pt x="2315897" y="6554490"/>
                  </a:lnTo>
                  <a:lnTo>
                    <a:pt x="2320893" y="6557667"/>
                  </a:lnTo>
                  <a:lnTo>
                    <a:pt x="2330783" y="6564035"/>
                  </a:lnTo>
                  <a:lnTo>
                    <a:pt x="2333383" y="6556616"/>
                  </a:lnTo>
                  <a:lnTo>
                    <a:pt x="2336012" y="6549199"/>
                  </a:lnTo>
                  <a:lnTo>
                    <a:pt x="2338304" y="6541732"/>
                  </a:lnTo>
                  <a:lnTo>
                    <a:pt x="2339895" y="6534161"/>
                  </a:lnTo>
                  <a:lnTo>
                    <a:pt x="2340263" y="6531693"/>
                  </a:lnTo>
                  <a:lnTo>
                    <a:pt x="2331104" y="6527793"/>
                  </a:lnTo>
                  <a:lnTo>
                    <a:pt x="2326271" y="6524557"/>
                  </a:lnTo>
                  <a:close/>
                </a:path>
                <a:path w="5288280" h="8138159">
                  <a:moveTo>
                    <a:pt x="2401203" y="7687506"/>
                  </a:moveTo>
                  <a:lnTo>
                    <a:pt x="2390349" y="7693571"/>
                  </a:lnTo>
                  <a:lnTo>
                    <a:pt x="2384575" y="7704611"/>
                  </a:lnTo>
                  <a:lnTo>
                    <a:pt x="2384890" y="7719712"/>
                  </a:lnTo>
                  <a:lnTo>
                    <a:pt x="2388534" y="7725320"/>
                  </a:lnTo>
                  <a:lnTo>
                    <a:pt x="2395540" y="7730188"/>
                  </a:lnTo>
                  <a:lnTo>
                    <a:pt x="2403984" y="7734740"/>
                  </a:lnTo>
                  <a:lnTo>
                    <a:pt x="2411940" y="7739400"/>
                  </a:lnTo>
                  <a:lnTo>
                    <a:pt x="2418879" y="7733351"/>
                  </a:lnTo>
                  <a:lnTo>
                    <a:pt x="2426219" y="7727333"/>
                  </a:lnTo>
                  <a:lnTo>
                    <a:pt x="2432112" y="7721238"/>
                  </a:lnTo>
                  <a:lnTo>
                    <a:pt x="2434709" y="7714960"/>
                  </a:lnTo>
                  <a:lnTo>
                    <a:pt x="2433179" y="7706936"/>
                  </a:lnTo>
                  <a:lnTo>
                    <a:pt x="2428680" y="7698219"/>
                  </a:lnTo>
                  <a:lnTo>
                    <a:pt x="2422550" y="7690965"/>
                  </a:lnTo>
                  <a:lnTo>
                    <a:pt x="2416128" y="7687331"/>
                  </a:lnTo>
                  <a:lnTo>
                    <a:pt x="2401203" y="7687506"/>
                  </a:lnTo>
                  <a:close/>
                </a:path>
                <a:path w="5288280" h="8138159">
                  <a:moveTo>
                    <a:pt x="2274326" y="6845012"/>
                  </a:moveTo>
                  <a:lnTo>
                    <a:pt x="2261177" y="6847652"/>
                  </a:lnTo>
                  <a:lnTo>
                    <a:pt x="2256043" y="6852307"/>
                  </a:lnTo>
                  <a:lnTo>
                    <a:pt x="2251855" y="6860491"/>
                  </a:lnTo>
                  <a:lnTo>
                    <a:pt x="2249433" y="6869838"/>
                  </a:lnTo>
                  <a:lnTo>
                    <a:pt x="2249596" y="6877982"/>
                  </a:lnTo>
                  <a:lnTo>
                    <a:pt x="2255156" y="6890602"/>
                  </a:lnTo>
                  <a:lnTo>
                    <a:pt x="2264139" y="6899211"/>
                  </a:lnTo>
                  <a:lnTo>
                    <a:pt x="2275894" y="6902310"/>
                  </a:lnTo>
                  <a:lnTo>
                    <a:pt x="2289770" y="6898400"/>
                  </a:lnTo>
                  <a:lnTo>
                    <a:pt x="2294476" y="6893443"/>
                  </a:lnTo>
                  <a:lnTo>
                    <a:pt x="2297666" y="6885901"/>
                  </a:lnTo>
                  <a:lnTo>
                    <a:pt x="2300108" y="6877496"/>
                  </a:lnTo>
                  <a:lnTo>
                    <a:pt x="2302573" y="6869945"/>
                  </a:lnTo>
                  <a:lnTo>
                    <a:pt x="2295840" y="6856005"/>
                  </a:lnTo>
                  <a:lnTo>
                    <a:pt x="2286152" y="6847745"/>
                  </a:lnTo>
                  <a:lnTo>
                    <a:pt x="2274326" y="6845012"/>
                  </a:lnTo>
                  <a:close/>
                </a:path>
                <a:path w="5288280" h="8138159">
                  <a:moveTo>
                    <a:pt x="2294851" y="6317741"/>
                  </a:moveTo>
                  <a:lnTo>
                    <a:pt x="2286036" y="6326976"/>
                  </a:lnTo>
                  <a:lnTo>
                    <a:pt x="2281635" y="6331523"/>
                  </a:lnTo>
                  <a:lnTo>
                    <a:pt x="2280762" y="6342534"/>
                  </a:lnTo>
                  <a:lnTo>
                    <a:pt x="2283527" y="6351298"/>
                  </a:lnTo>
                  <a:lnTo>
                    <a:pt x="2289991" y="6357461"/>
                  </a:lnTo>
                  <a:lnTo>
                    <a:pt x="2300213" y="6360668"/>
                  </a:lnTo>
                  <a:lnTo>
                    <a:pt x="2304000" y="6361176"/>
                  </a:lnTo>
                  <a:lnTo>
                    <a:pt x="2313712" y="6350217"/>
                  </a:lnTo>
                  <a:lnTo>
                    <a:pt x="2312752" y="6347819"/>
                  </a:lnTo>
                  <a:lnTo>
                    <a:pt x="2308964" y="6340030"/>
                  </a:lnTo>
                  <a:lnTo>
                    <a:pt x="2304469" y="6332520"/>
                  </a:lnTo>
                  <a:lnTo>
                    <a:pt x="2299641" y="6325140"/>
                  </a:lnTo>
                  <a:lnTo>
                    <a:pt x="2294851" y="6317741"/>
                  </a:lnTo>
                  <a:close/>
                </a:path>
                <a:path w="5288280" h="8138159">
                  <a:moveTo>
                    <a:pt x="2230078" y="5910820"/>
                  </a:moveTo>
                  <a:lnTo>
                    <a:pt x="2221909" y="5919936"/>
                  </a:lnTo>
                  <a:lnTo>
                    <a:pt x="2217828" y="5924415"/>
                  </a:lnTo>
                  <a:lnTo>
                    <a:pt x="2234933" y="5953137"/>
                  </a:lnTo>
                  <a:lnTo>
                    <a:pt x="2239027" y="5948603"/>
                  </a:lnTo>
                  <a:lnTo>
                    <a:pt x="2247436" y="5942463"/>
                  </a:lnTo>
                  <a:lnTo>
                    <a:pt x="2246439" y="5939830"/>
                  </a:lnTo>
                  <a:lnTo>
                    <a:pt x="2243052" y="5932314"/>
                  </a:lnTo>
                  <a:lnTo>
                    <a:pt x="2238953" y="5925074"/>
                  </a:lnTo>
                  <a:lnTo>
                    <a:pt x="2234496" y="5917943"/>
                  </a:lnTo>
                  <a:lnTo>
                    <a:pt x="2230078" y="5910820"/>
                  </a:lnTo>
                  <a:close/>
                </a:path>
                <a:path w="5288280" h="8138159">
                  <a:moveTo>
                    <a:pt x="2203423" y="5703085"/>
                  </a:moveTo>
                  <a:lnTo>
                    <a:pt x="2199382" y="5704235"/>
                  </a:lnTo>
                  <a:lnTo>
                    <a:pt x="2189666" y="5708932"/>
                  </a:lnTo>
                  <a:lnTo>
                    <a:pt x="2184359" y="5715804"/>
                  </a:lnTo>
                  <a:lnTo>
                    <a:pt x="2183311" y="5724384"/>
                  </a:lnTo>
                  <a:lnTo>
                    <a:pt x="2186371" y="5734204"/>
                  </a:lnTo>
                  <a:lnTo>
                    <a:pt x="2192379" y="5738805"/>
                  </a:lnTo>
                  <a:lnTo>
                    <a:pt x="2198918" y="5747008"/>
                  </a:lnTo>
                  <a:lnTo>
                    <a:pt x="2202341" y="5745851"/>
                  </a:lnTo>
                  <a:lnTo>
                    <a:pt x="2211615" y="5740813"/>
                  </a:lnTo>
                  <a:lnTo>
                    <a:pt x="2216922" y="5733573"/>
                  </a:lnTo>
                  <a:lnTo>
                    <a:pt x="2218093" y="5724625"/>
                  </a:lnTo>
                  <a:lnTo>
                    <a:pt x="2214958" y="5714464"/>
                  </a:lnTo>
                  <a:lnTo>
                    <a:pt x="2212421" y="5709455"/>
                  </a:lnTo>
                  <a:lnTo>
                    <a:pt x="2203423" y="5703085"/>
                  </a:lnTo>
                  <a:close/>
                </a:path>
                <a:path w="5288280" h="8138159">
                  <a:moveTo>
                    <a:pt x="2262974" y="6115888"/>
                  </a:moveTo>
                  <a:lnTo>
                    <a:pt x="2258748" y="6120236"/>
                  </a:lnTo>
                  <a:lnTo>
                    <a:pt x="2250135" y="6126167"/>
                  </a:lnTo>
                  <a:lnTo>
                    <a:pt x="2251054" y="6128743"/>
                  </a:lnTo>
                  <a:lnTo>
                    <a:pt x="2254210" y="6136318"/>
                  </a:lnTo>
                  <a:lnTo>
                    <a:pt x="2258108" y="6143640"/>
                  </a:lnTo>
                  <a:lnTo>
                    <a:pt x="2266604" y="6158053"/>
                  </a:lnTo>
                  <a:lnTo>
                    <a:pt x="2270941" y="6153757"/>
                  </a:lnTo>
                  <a:lnTo>
                    <a:pt x="2279631" y="6147882"/>
                  </a:lnTo>
                  <a:lnTo>
                    <a:pt x="2278739" y="6145474"/>
                  </a:lnTo>
                  <a:lnTo>
                    <a:pt x="2275479" y="6137833"/>
                  </a:lnTo>
                  <a:lnTo>
                    <a:pt x="2271526" y="6130434"/>
                  </a:lnTo>
                  <a:lnTo>
                    <a:pt x="2262974" y="6115888"/>
                  </a:lnTo>
                  <a:close/>
                </a:path>
                <a:path w="5288280" h="8138159">
                  <a:moveTo>
                    <a:pt x="2425649" y="7156630"/>
                  </a:moveTo>
                  <a:lnTo>
                    <a:pt x="2421555" y="7161164"/>
                  </a:lnTo>
                  <a:lnTo>
                    <a:pt x="2413208" y="7167260"/>
                  </a:lnTo>
                  <a:lnTo>
                    <a:pt x="2414210" y="7169926"/>
                  </a:lnTo>
                  <a:lnTo>
                    <a:pt x="2417536" y="7177436"/>
                  </a:lnTo>
                  <a:lnTo>
                    <a:pt x="2421600" y="7184672"/>
                  </a:lnTo>
                  <a:lnTo>
                    <a:pt x="2430421" y="7198857"/>
                  </a:lnTo>
                  <a:lnTo>
                    <a:pt x="2434459" y="7194401"/>
                  </a:lnTo>
                  <a:lnTo>
                    <a:pt x="2442749" y="7188383"/>
                  </a:lnTo>
                  <a:lnTo>
                    <a:pt x="2441830" y="7185807"/>
                  </a:lnTo>
                  <a:lnTo>
                    <a:pt x="2438469" y="7178250"/>
                  </a:lnTo>
                  <a:lnTo>
                    <a:pt x="2434407" y="7170959"/>
                  </a:lnTo>
                  <a:lnTo>
                    <a:pt x="2430011" y="7163797"/>
                  </a:lnTo>
                  <a:lnTo>
                    <a:pt x="2425649" y="7156630"/>
                  </a:lnTo>
                  <a:close/>
                </a:path>
                <a:path w="5288280" h="8138159">
                  <a:moveTo>
                    <a:pt x="2240668" y="6648457"/>
                  </a:moveTo>
                  <a:lnTo>
                    <a:pt x="2234630" y="6651619"/>
                  </a:lnTo>
                  <a:lnTo>
                    <a:pt x="2228983" y="6658378"/>
                  </a:lnTo>
                  <a:lnTo>
                    <a:pt x="2223513" y="6666678"/>
                  </a:lnTo>
                  <a:lnTo>
                    <a:pt x="2218007" y="6674464"/>
                  </a:lnTo>
                  <a:lnTo>
                    <a:pt x="2223397" y="6682479"/>
                  </a:lnTo>
                  <a:lnTo>
                    <a:pt x="2228734" y="6690950"/>
                  </a:lnTo>
                  <a:lnTo>
                    <a:pt x="2234234" y="6697802"/>
                  </a:lnTo>
                  <a:lnTo>
                    <a:pt x="2240117" y="6700954"/>
                  </a:lnTo>
                  <a:lnTo>
                    <a:pt x="2248565" y="6699824"/>
                  </a:lnTo>
                  <a:lnTo>
                    <a:pt x="2257805" y="6695683"/>
                  </a:lnTo>
                  <a:lnTo>
                    <a:pt x="2265743" y="6689680"/>
                  </a:lnTo>
                  <a:lnTo>
                    <a:pt x="2270283" y="6682964"/>
                  </a:lnTo>
                  <a:lnTo>
                    <a:pt x="2271845" y="6667608"/>
                  </a:lnTo>
                  <a:lnTo>
                    <a:pt x="2266507" y="6656270"/>
                  </a:lnTo>
                  <a:lnTo>
                    <a:pt x="2255653" y="6649652"/>
                  </a:lnTo>
                  <a:lnTo>
                    <a:pt x="2240668" y="6648457"/>
                  </a:lnTo>
                  <a:close/>
                </a:path>
                <a:path w="5288280" h="8138159">
                  <a:moveTo>
                    <a:pt x="2016595" y="5196269"/>
                  </a:moveTo>
                  <a:lnTo>
                    <a:pt x="2009067" y="5198009"/>
                  </a:lnTo>
                  <a:lnTo>
                    <a:pt x="2001468" y="5202602"/>
                  </a:lnTo>
                  <a:lnTo>
                    <a:pt x="1993851" y="5208437"/>
                  </a:lnTo>
                  <a:lnTo>
                    <a:pt x="1986271" y="5213905"/>
                  </a:lnTo>
                  <a:lnTo>
                    <a:pt x="2002187" y="5247084"/>
                  </a:lnTo>
                  <a:lnTo>
                    <a:pt x="2009955" y="5242011"/>
                  </a:lnTo>
                  <a:lnTo>
                    <a:pt x="2017947" y="5237074"/>
                  </a:lnTo>
                  <a:lnTo>
                    <a:pt x="2025244" y="5231684"/>
                  </a:lnTo>
                  <a:lnTo>
                    <a:pt x="2030927" y="5225253"/>
                  </a:lnTo>
                  <a:lnTo>
                    <a:pt x="2034612" y="5215044"/>
                  </a:lnTo>
                  <a:lnTo>
                    <a:pt x="2033029" y="5205833"/>
                  </a:lnTo>
                  <a:lnTo>
                    <a:pt x="2026811" y="5199086"/>
                  </a:lnTo>
                  <a:lnTo>
                    <a:pt x="2016595" y="5196269"/>
                  </a:lnTo>
                  <a:close/>
                </a:path>
                <a:path w="5288280" h="8138159">
                  <a:moveTo>
                    <a:pt x="1984171" y="4992022"/>
                  </a:moveTo>
                  <a:lnTo>
                    <a:pt x="1975659" y="4996511"/>
                  </a:lnTo>
                  <a:lnTo>
                    <a:pt x="1966698" y="5000906"/>
                  </a:lnTo>
                  <a:lnTo>
                    <a:pt x="1959328" y="5005638"/>
                  </a:lnTo>
                  <a:lnTo>
                    <a:pt x="1955590" y="5011141"/>
                  </a:lnTo>
                  <a:lnTo>
                    <a:pt x="1956447" y="5018305"/>
                  </a:lnTo>
                  <a:lnTo>
                    <a:pt x="1960626" y="5026174"/>
                  </a:lnTo>
                  <a:lnTo>
                    <a:pt x="1966270" y="5034356"/>
                  </a:lnTo>
                  <a:lnTo>
                    <a:pt x="1971522" y="5042457"/>
                  </a:lnTo>
                  <a:lnTo>
                    <a:pt x="1979319" y="5037363"/>
                  </a:lnTo>
                  <a:lnTo>
                    <a:pt x="1987350" y="5032407"/>
                  </a:lnTo>
                  <a:lnTo>
                    <a:pt x="1994613" y="5026990"/>
                  </a:lnTo>
                  <a:lnTo>
                    <a:pt x="2000107" y="5020513"/>
                  </a:lnTo>
                  <a:lnTo>
                    <a:pt x="2003259" y="5010852"/>
                  </a:lnTo>
                  <a:lnTo>
                    <a:pt x="2001166" y="5002591"/>
                  </a:lnTo>
                  <a:lnTo>
                    <a:pt x="1994559" y="4996169"/>
                  </a:lnTo>
                  <a:lnTo>
                    <a:pt x="1984171" y="4992022"/>
                  </a:lnTo>
                  <a:close/>
                </a:path>
                <a:path w="5288280" h="8138159">
                  <a:moveTo>
                    <a:pt x="2289699" y="7058860"/>
                  </a:moveTo>
                  <a:lnTo>
                    <a:pt x="2283237" y="7064726"/>
                  </a:lnTo>
                  <a:lnTo>
                    <a:pt x="2279537" y="7074939"/>
                  </a:lnTo>
                  <a:lnTo>
                    <a:pt x="2279652" y="7089783"/>
                  </a:lnTo>
                  <a:lnTo>
                    <a:pt x="2285251" y="7100528"/>
                  </a:lnTo>
                  <a:lnTo>
                    <a:pt x="2295433" y="7106841"/>
                  </a:lnTo>
                  <a:lnTo>
                    <a:pt x="2309296" y="7108390"/>
                  </a:lnTo>
                  <a:lnTo>
                    <a:pt x="2315318" y="7105933"/>
                  </a:lnTo>
                  <a:lnTo>
                    <a:pt x="2321159" y="7100451"/>
                  </a:lnTo>
                  <a:lnTo>
                    <a:pt x="2326917" y="7093665"/>
                  </a:lnTo>
                  <a:lnTo>
                    <a:pt x="2332693" y="7087295"/>
                  </a:lnTo>
                  <a:lnTo>
                    <a:pt x="2326823" y="7080478"/>
                  </a:lnTo>
                  <a:lnTo>
                    <a:pt x="2321045" y="7073523"/>
                  </a:lnTo>
                  <a:lnTo>
                    <a:pt x="2314963" y="7067055"/>
                  </a:lnTo>
                  <a:lnTo>
                    <a:pt x="2308183" y="7061698"/>
                  </a:lnTo>
                  <a:lnTo>
                    <a:pt x="2298241" y="7057724"/>
                  </a:lnTo>
                  <a:lnTo>
                    <a:pt x="2289699" y="7058860"/>
                  </a:lnTo>
                  <a:close/>
                </a:path>
                <a:path w="5288280" h="8138159">
                  <a:moveTo>
                    <a:pt x="2431190" y="7890535"/>
                  </a:moveTo>
                  <a:lnTo>
                    <a:pt x="2425705" y="7894060"/>
                  </a:lnTo>
                  <a:lnTo>
                    <a:pt x="2420823" y="7901305"/>
                  </a:lnTo>
                  <a:lnTo>
                    <a:pt x="2416203" y="7910146"/>
                  </a:lnTo>
                  <a:lnTo>
                    <a:pt x="2411508" y="7918458"/>
                  </a:lnTo>
                  <a:lnTo>
                    <a:pt x="2417897" y="7925938"/>
                  </a:lnTo>
                  <a:lnTo>
                    <a:pt x="2424257" y="7933835"/>
                  </a:lnTo>
                  <a:lnTo>
                    <a:pt x="2430718" y="7940194"/>
                  </a:lnTo>
                  <a:lnTo>
                    <a:pt x="2437407" y="7943062"/>
                  </a:lnTo>
                  <a:lnTo>
                    <a:pt x="2445978" y="7941521"/>
                  </a:lnTo>
                  <a:lnTo>
                    <a:pt x="2455342" y="7936824"/>
                  </a:lnTo>
                  <a:lnTo>
                    <a:pt x="2463146" y="7930388"/>
                  </a:lnTo>
                  <a:lnTo>
                    <a:pt x="2467037" y="7923626"/>
                  </a:lnTo>
                  <a:lnTo>
                    <a:pt x="2466464" y="7907398"/>
                  </a:lnTo>
                  <a:lnTo>
                    <a:pt x="2459157" y="7896345"/>
                  </a:lnTo>
                  <a:lnTo>
                    <a:pt x="2446828" y="7890661"/>
                  </a:lnTo>
                  <a:lnTo>
                    <a:pt x="2431190" y="7890535"/>
                  </a:lnTo>
                  <a:close/>
                </a:path>
                <a:path w="5288280" h="8138159">
                  <a:moveTo>
                    <a:pt x="1876691" y="4350065"/>
                  </a:moveTo>
                  <a:lnTo>
                    <a:pt x="1864703" y="4356859"/>
                  </a:lnTo>
                  <a:lnTo>
                    <a:pt x="1857238" y="4368560"/>
                  </a:lnTo>
                  <a:lnTo>
                    <a:pt x="1854485" y="4383815"/>
                  </a:lnTo>
                  <a:lnTo>
                    <a:pt x="1856992" y="4398659"/>
                  </a:lnTo>
                  <a:lnTo>
                    <a:pt x="1864437" y="4410405"/>
                  </a:lnTo>
                  <a:lnTo>
                    <a:pt x="1875882" y="4418811"/>
                  </a:lnTo>
                  <a:lnTo>
                    <a:pt x="1890392" y="4423636"/>
                  </a:lnTo>
                  <a:lnTo>
                    <a:pt x="1906552" y="4423581"/>
                  </a:lnTo>
                  <a:lnTo>
                    <a:pt x="1917763" y="4417233"/>
                  </a:lnTo>
                  <a:lnTo>
                    <a:pt x="1924759" y="4405799"/>
                  </a:lnTo>
                  <a:lnTo>
                    <a:pt x="1928272" y="4390489"/>
                  </a:lnTo>
                  <a:lnTo>
                    <a:pt x="1924757" y="4375448"/>
                  </a:lnTo>
                  <a:lnTo>
                    <a:pt x="1917687" y="4363224"/>
                  </a:lnTo>
                  <a:lnTo>
                    <a:pt x="1907094" y="4354394"/>
                  </a:lnTo>
                  <a:lnTo>
                    <a:pt x="1893011" y="4349533"/>
                  </a:lnTo>
                  <a:lnTo>
                    <a:pt x="1876691" y="4350065"/>
                  </a:lnTo>
                  <a:close/>
                </a:path>
                <a:path w="5288280" h="8138159">
                  <a:moveTo>
                    <a:pt x="1904970" y="4569826"/>
                  </a:moveTo>
                  <a:lnTo>
                    <a:pt x="1895291" y="4575547"/>
                  </a:lnTo>
                  <a:lnTo>
                    <a:pt x="1890952" y="4586305"/>
                  </a:lnTo>
                  <a:lnTo>
                    <a:pt x="1891967" y="4600389"/>
                  </a:lnTo>
                  <a:lnTo>
                    <a:pt x="1895575" y="4605079"/>
                  </a:lnTo>
                  <a:lnTo>
                    <a:pt x="1902554" y="4609015"/>
                  </a:lnTo>
                  <a:lnTo>
                    <a:pt x="1910981" y="4612659"/>
                  </a:lnTo>
                  <a:lnTo>
                    <a:pt x="1918932" y="4616475"/>
                  </a:lnTo>
                  <a:lnTo>
                    <a:pt x="1925874" y="4611000"/>
                  </a:lnTo>
                  <a:lnTo>
                    <a:pt x="1933353" y="4605474"/>
                  </a:lnTo>
                  <a:lnTo>
                    <a:pt x="1939151" y="4600276"/>
                  </a:lnTo>
                  <a:lnTo>
                    <a:pt x="1919978" y="4570856"/>
                  </a:lnTo>
                  <a:lnTo>
                    <a:pt x="1904970" y="4569826"/>
                  </a:lnTo>
                  <a:close/>
                </a:path>
                <a:path w="5288280" h="8138159">
                  <a:moveTo>
                    <a:pt x="2042945" y="5403810"/>
                  </a:moveTo>
                  <a:lnTo>
                    <a:pt x="2037443" y="5406405"/>
                  </a:lnTo>
                  <a:lnTo>
                    <a:pt x="2032084" y="5412419"/>
                  </a:lnTo>
                  <a:lnTo>
                    <a:pt x="2026787" y="5419895"/>
                  </a:lnTo>
                  <a:lnTo>
                    <a:pt x="2021471" y="5426877"/>
                  </a:lnTo>
                  <a:lnTo>
                    <a:pt x="2026061" y="5434891"/>
                  </a:lnTo>
                  <a:lnTo>
                    <a:pt x="2030576" y="5443312"/>
                  </a:lnTo>
                  <a:lnTo>
                    <a:pt x="2035406" y="5450249"/>
                  </a:lnTo>
                  <a:lnTo>
                    <a:pt x="2040939" y="5453816"/>
                  </a:lnTo>
                  <a:lnTo>
                    <a:pt x="2048317" y="5453125"/>
                  </a:lnTo>
                  <a:lnTo>
                    <a:pt x="2056794" y="5449301"/>
                  </a:lnTo>
                  <a:lnTo>
                    <a:pt x="2064327" y="5443565"/>
                  </a:lnTo>
                  <a:lnTo>
                    <a:pt x="2068874" y="5437139"/>
                  </a:lnTo>
                  <a:lnTo>
                    <a:pt x="2070968" y="5423011"/>
                  </a:lnTo>
                  <a:lnTo>
                    <a:pt x="2066436" y="5412328"/>
                  </a:lnTo>
                  <a:lnTo>
                    <a:pt x="2056641" y="5405718"/>
                  </a:lnTo>
                  <a:lnTo>
                    <a:pt x="2042945" y="5403810"/>
                  </a:lnTo>
                  <a:close/>
                </a:path>
                <a:path w="5288280" h="8138159">
                  <a:moveTo>
                    <a:pt x="2208660" y="6443800"/>
                  </a:moveTo>
                  <a:lnTo>
                    <a:pt x="2202676" y="6446651"/>
                  </a:lnTo>
                  <a:lnTo>
                    <a:pt x="2196975" y="6452899"/>
                  </a:lnTo>
                  <a:lnTo>
                    <a:pt x="2191398" y="6460600"/>
                  </a:lnTo>
                  <a:lnTo>
                    <a:pt x="2185789" y="6467809"/>
                  </a:lnTo>
                  <a:lnTo>
                    <a:pt x="2191116" y="6475662"/>
                  </a:lnTo>
                  <a:lnTo>
                    <a:pt x="2196363" y="6483927"/>
                  </a:lnTo>
                  <a:lnTo>
                    <a:pt x="2201862" y="6490720"/>
                  </a:lnTo>
                  <a:lnTo>
                    <a:pt x="2207944" y="6494154"/>
                  </a:lnTo>
                  <a:lnTo>
                    <a:pt x="2215909" y="6493392"/>
                  </a:lnTo>
                  <a:lnTo>
                    <a:pt x="2224885" y="6489559"/>
                  </a:lnTo>
                  <a:lnTo>
                    <a:pt x="2232739" y="6483823"/>
                  </a:lnTo>
                  <a:lnTo>
                    <a:pt x="2237336" y="6477352"/>
                  </a:lnTo>
                  <a:lnTo>
                    <a:pt x="2239149" y="6462227"/>
                  </a:lnTo>
                  <a:lnTo>
                    <a:pt x="2233822" y="6451375"/>
                  </a:lnTo>
                  <a:lnTo>
                    <a:pt x="2223083" y="6445124"/>
                  </a:lnTo>
                  <a:lnTo>
                    <a:pt x="2208660" y="6443800"/>
                  </a:lnTo>
                  <a:close/>
                </a:path>
                <a:path w="5288280" h="8138159">
                  <a:moveTo>
                    <a:pt x="2144483" y="6032323"/>
                  </a:moveTo>
                  <a:lnTo>
                    <a:pt x="2135635" y="6035095"/>
                  </a:lnTo>
                  <a:lnTo>
                    <a:pt x="2129233" y="6041726"/>
                  </a:lnTo>
                  <a:lnTo>
                    <a:pt x="2125730" y="6051986"/>
                  </a:lnTo>
                  <a:lnTo>
                    <a:pt x="2125134" y="6055627"/>
                  </a:lnTo>
                  <a:lnTo>
                    <a:pt x="2136380" y="6065605"/>
                  </a:lnTo>
                  <a:lnTo>
                    <a:pt x="2139021" y="6064501"/>
                  </a:lnTo>
                  <a:lnTo>
                    <a:pt x="2147016" y="6060760"/>
                  </a:lnTo>
                  <a:lnTo>
                    <a:pt x="2154709" y="6056242"/>
                  </a:lnTo>
                  <a:lnTo>
                    <a:pt x="2169796" y="6046450"/>
                  </a:lnTo>
                  <a:lnTo>
                    <a:pt x="2165023" y="6042068"/>
                  </a:lnTo>
                  <a:lnTo>
                    <a:pt x="2160897" y="6035242"/>
                  </a:lnTo>
                  <a:lnTo>
                    <a:pt x="2155325" y="6033637"/>
                  </a:lnTo>
                  <a:lnTo>
                    <a:pt x="2144483" y="6032323"/>
                  </a:lnTo>
                  <a:close/>
                </a:path>
                <a:path w="5288280" h="8138159">
                  <a:moveTo>
                    <a:pt x="2177431" y="6236886"/>
                  </a:moveTo>
                  <a:lnTo>
                    <a:pt x="2170666" y="6238812"/>
                  </a:lnTo>
                  <a:lnTo>
                    <a:pt x="2163843" y="6243641"/>
                  </a:lnTo>
                  <a:lnTo>
                    <a:pt x="2157095" y="6249631"/>
                  </a:lnTo>
                  <a:lnTo>
                    <a:pt x="2150312" y="6255260"/>
                  </a:lnTo>
                  <a:lnTo>
                    <a:pt x="2154093" y="6263521"/>
                  </a:lnTo>
                  <a:lnTo>
                    <a:pt x="2157757" y="6272166"/>
                  </a:lnTo>
                  <a:lnTo>
                    <a:pt x="2161878" y="6279415"/>
                  </a:lnTo>
                  <a:lnTo>
                    <a:pt x="2167030" y="6283491"/>
                  </a:lnTo>
                  <a:lnTo>
                    <a:pt x="2174157" y="6283610"/>
                  </a:lnTo>
                  <a:lnTo>
                    <a:pt x="2182608" y="6280767"/>
                  </a:lnTo>
                  <a:lnTo>
                    <a:pt x="2190579" y="6275927"/>
                  </a:lnTo>
                  <a:lnTo>
                    <a:pt x="2196263" y="6270055"/>
                  </a:lnTo>
                  <a:lnTo>
                    <a:pt x="2201551" y="6256719"/>
                  </a:lnTo>
                  <a:lnTo>
                    <a:pt x="2199335" y="6246255"/>
                  </a:lnTo>
                  <a:lnTo>
                    <a:pt x="2190874" y="6239399"/>
                  </a:lnTo>
                  <a:lnTo>
                    <a:pt x="2177431" y="6236886"/>
                  </a:lnTo>
                  <a:close/>
                </a:path>
                <a:path w="5288280" h="8138159">
                  <a:moveTo>
                    <a:pt x="1948389" y="4786836"/>
                  </a:moveTo>
                  <a:lnTo>
                    <a:pt x="1939898" y="4790030"/>
                  </a:lnTo>
                  <a:lnTo>
                    <a:pt x="1933656" y="4796900"/>
                  </a:lnTo>
                  <a:lnTo>
                    <a:pt x="1929726" y="4807139"/>
                  </a:lnTo>
                  <a:lnTo>
                    <a:pt x="1934756" y="4811412"/>
                  </a:lnTo>
                  <a:lnTo>
                    <a:pt x="1941824" y="4820358"/>
                  </a:lnTo>
                  <a:lnTo>
                    <a:pt x="1944394" y="4819232"/>
                  </a:lnTo>
                  <a:lnTo>
                    <a:pt x="1952203" y="4815113"/>
                  </a:lnTo>
                  <a:lnTo>
                    <a:pt x="1959680" y="4810243"/>
                  </a:lnTo>
                  <a:lnTo>
                    <a:pt x="1974305" y="4799835"/>
                  </a:lnTo>
                  <a:lnTo>
                    <a:pt x="1969280" y="4795595"/>
                  </a:lnTo>
                  <a:lnTo>
                    <a:pt x="1964784" y="4789035"/>
                  </a:lnTo>
                  <a:lnTo>
                    <a:pt x="1959070" y="4787624"/>
                  </a:lnTo>
                  <a:lnTo>
                    <a:pt x="1948389" y="4786836"/>
                  </a:lnTo>
                  <a:close/>
                </a:path>
                <a:path w="5288280" h="8138159">
                  <a:moveTo>
                    <a:pt x="2093676" y="5818376"/>
                  </a:moveTo>
                  <a:lnTo>
                    <a:pt x="2091204" y="5827370"/>
                  </a:lnTo>
                  <a:lnTo>
                    <a:pt x="2088383" y="5836605"/>
                  </a:lnTo>
                  <a:lnTo>
                    <a:pt x="2086848" y="5845006"/>
                  </a:lnTo>
                  <a:lnTo>
                    <a:pt x="2088231" y="5851497"/>
                  </a:lnTo>
                  <a:lnTo>
                    <a:pt x="2093640" y="5855533"/>
                  </a:lnTo>
                  <a:lnTo>
                    <a:pt x="2101921" y="5857691"/>
                  </a:lnTo>
                  <a:lnTo>
                    <a:pt x="2111463" y="5859019"/>
                  </a:lnTo>
                  <a:lnTo>
                    <a:pt x="2120652" y="5860563"/>
                  </a:lnTo>
                  <a:lnTo>
                    <a:pt x="2129208" y="5853527"/>
                  </a:lnTo>
                  <a:lnTo>
                    <a:pt x="2133473" y="5845492"/>
                  </a:lnTo>
                  <a:lnTo>
                    <a:pt x="2132885" y="5837095"/>
                  </a:lnTo>
                  <a:lnTo>
                    <a:pt x="2126886" y="5828972"/>
                  </a:lnTo>
                  <a:lnTo>
                    <a:pt x="2119877" y="5824827"/>
                  </a:lnTo>
                  <a:lnTo>
                    <a:pt x="2111479" y="5822285"/>
                  </a:lnTo>
                  <a:lnTo>
                    <a:pt x="2102482" y="5820438"/>
                  </a:lnTo>
                  <a:lnTo>
                    <a:pt x="2093676" y="5818376"/>
                  </a:lnTo>
                  <a:close/>
                </a:path>
                <a:path w="5288280" h="8138159">
                  <a:moveTo>
                    <a:pt x="2074358" y="5605771"/>
                  </a:moveTo>
                  <a:lnTo>
                    <a:pt x="2068925" y="5609622"/>
                  </a:lnTo>
                  <a:lnTo>
                    <a:pt x="2064320" y="5616971"/>
                  </a:lnTo>
                  <a:lnTo>
                    <a:pt x="2060072" y="5625814"/>
                  </a:lnTo>
                  <a:lnTo>
                    <a:pt x="2055708" y="5634145"/>
                  </a:lnTo>
                  <a:lnTo>
                    <a:pt x="2061924" y="5640909"/>
                  </a:lnTo>
                  <a:lnTo>
                    <a:pt x="2068141" y="5648108"/>
                  </a:lnTo>
                  <a:lnTo>
                    <a:pt x="2074321" y="5653796"/>
                  </a:lnTo>
                  <a:lnTo>
                    <a:pt x="2080424" y="5656025"/>
                  </a:lnTo>
                  <a:lnTo>
                    <a:pt x="2088954" y="5654051"/>
                  </a:lnTo>
                  <a:lnTo>
                    <a:pt x="2097977" y="5649320"/>
                  </a:lnTo>
                  <a:lnTo>
                    <a:pt x="2105348" y="5643079"/>
                  </a:lnTo>
                  <a:lnTo>
                    <a:pt x="2108919" y="5636575"/>
                  </a:lnTo>
                  <a:lnTo>
                    <a:pt x="2108130" y="5621213"/>
                  </a:lnTo>
                  <a:lnTo>
                    <a:pt x="2101289" y="5610478"/>
                  </a:lnTo>
                  <a:lnTo>
                    <a:pt x="2089623" y="5605090"/>
                  </a:lnTo>
                  <a:lnTo>
                    <a:pt x="2074358" y="5605771"/>
                  </a:lnTo>
                  <a:close/>
                </a:path>
                <a:path w="5288280" h="8138159">
                  <a:moveTo>
                    <a:pt x="1678591" y="2394172"/>
                  </a:moveTo>
                  <a:lnTo>
                    <a:pt x="1675098" y="2398164"/>
                  </a:lnTo>
                  <a:lnTo>
                    <a:pt x="1671724" y="2402481"/>
                  </a:lnTo>
                  <a:lnTo>
                    <a:pt x="1668231" y="2406473"/>
                  </a:lnTo>
                  <a:lnTo>
                    <a:pt x="1672181" y="2409985"/>
                  </a:lnTo>
                  <a:lnTo>
                    <a:pt x="1680013" y="2417021"/>
                  </a:lnTo>
                  <a:lnTo>
                    <a:pt x="1683473" y="2413035"/>
                  </a:lnTo>
                  <a:lnTo>
                    <a:pt x="1689833" y="2408937"/>
                  </a:lnTo>
                  <a:lnTo>
                    <a:pt x="1689323" y="2401097"/>
                  </a:lnTo>
                  <a:lnTo>
                    <a:pt x="1682507" y="2397690"/>
                  </a:lnTo>
                  <a:lnTo>
                    <a:pt x="1678591" y="2394172"/>
                  </a:lnTo>
                  <a:close/>
                </a:path>
                <a:path w="5288280" h="8138159">
                  <a:moveTo>
                    <a:pt x="1546476" y="1558486"/>
                  </a:moveTo>
                  <a:lnTo>
                    <a:pt x="1542567" y="1562887"/>
                  </a:lnTo>
                  <a:lnTo>
                    <a:pt x="1534853" y="1572362"/>
                  </a:lnTo>
                  <a:lnTo>
                    <a:pt x="1548468" y="1592986"/>
                  </a:lnTo>
                  <a:lnTo>
                    <a:pt x="1553029" y="1599814"/>
                  </a:lnTo>
                  <a:lnTo>
                    <a:pt x="1556819" y="1595087"/>
                  </a:lnTo>
                  <a:lnTo>
                    <a:pt x="1564858" y="1589005"/>
                  </a:lnTo>
                  <a:lnTo>
                    <a:pt x="1563800" y="1586416"/>
                  </a:lnTo>
                  <a:lnTo>
                    <a:pt x="1560128" y="1579104"/>
                  </a:lnTo>
                  <a:lnTo>
                    <a:pt x="1555777" y="1572092"/>
                  </a:lnTo>
                  <a:lnTo>
                    <a:pt x="1546476" y="1558486"/>
                  </a:lnTo>
                  <a:close/>
                </a:path>
                <a:path w="5288280" h="8138159">
                  <a:moveTo>
                    <a:pt x="1643673" y="2172720"/>
                  </a:moveTo>
                  <a:lnTo>
                    <a:pt x="1639611" y="2176801"/>
                  </a:lnTo>
                  <a:lnTo>
                    <a:pt x="1631403" y="2182909"/>
                  </a:lnTo>
                  <a:lnTo>
                    <a:pt x="1632309" y="2185178"/>
                  </a:lnTo>
                  <a:lnTo>
                    <a:pt x="1635509" y="2192106"/>
                  </a:lnTo>
                  <a:lnTo>
                    <a:pt x="1639411" y="2198828"/>
                  </a:lnTo>
                  <a:lnTo>
                    <a:pt x="1647880" y="2212005"/>
                  </a:lnTo>
                  <a:lnTo>
                    <a:pt x="1652144" y="2207892"/>
                  </a:lnTo>
                  <a:lnTo>
                    <a:pt x="1660839" y="2202052"/>
                  </a:lnTo>
                  <a:lnTo>
                    <a:pt x="1660054" y="2200109"/>
                  </a:lnTo>
                  <a:lnTo>
                    <a:pt x="1656543" y="2193025"/>
                  </a:lnTo>
                  <a:lnTo>
                    <a:pt x="1652447" y="2186194"/>
                  </a:lnTo>
                  <a:lnTo>
                    <a:pt x="1643673" y="2172720"/>
                  </a:lnTo>
                  <a:close/>
                </a:path>
                <a:path w="5288280" h="8138159">
                  <a:moveTo>
                    <a:pt x="1610468" y="1967872"/>
                  </a:moveTo>
                  <a:lnTo>
                    <a:pt x="1606693" y="1972252"/>
                  </a:lnTo>
                  <a:lnTo>
                    <a:pt x="1599147" y="1981701"/>
                  </a:lnTo>
                  <a:lnTo>
                    <a:pt x="1612502" y="2001590"/>
                  </a:lnTo>
                  <a:lnTo>
                    <a:pt x="1616964" y="2008176"/>
                  </a:lnTo>
                  <a:lnTo>
                    <a:pt x="1620906" y="2003769"/>
                  </a:lnTo>
                  <a:lnTo>
                    <a:pt x="1629128" y="1997314"/>
                  </a:lnTo>
                  <a:lnTo>
                    <a:pt x="1628089" y="1995066"/>
                  </a:lnTo>
                  <a:lnTo>
                    <a:pt x="1624330" y="1987827"/>
                  </a:lnTo>
                  <a:lnTo>
                    <a:pt x="1619910" y="1980983"/>
                  </a:lnTo>
                  <a:lnTo>
                    <a:pt x="1615174" y="1974381"/>
                  </a:lnTo>
                  <a:lnTo>
                    <a:pt x="1610468" y="1967872"/>
                  </a:lnTo>
                  <a:close/>
                </a:path>
                <a:path w="5288280" h="8138159">
                  <a:moveTo>
                    <a:pt x="1774610" y="3007902"/>
                  </a:moveTo>
                  <a:lnTo>
                    <a:pt x="1770533" y="3012330"/>
                  </a:lnTo>
                  <a:lnTo>
                    <a:pt x="1766509" y="3017093"/>
                  </a:lnTo>
                  <a:lnTo>
                    <a:pt x="1762399" y="3021526"/>
                  </a:lnTo>
                  <a:lnTo>
                    <a:pt x="1779512" y="3050522"/>
                  </a:lnTo>
                  <a:lnTo>
                    <a:pt x="1783570" y="3045753"/>
                  </a:lnTo>
                  <a:lnTo>
                    <a:pt x="1792045" y="3039602"/>
                  </a:lnTo>
                  <a:lnTo>
                    <a:pt x="1791087" y="3036998"/>
                  </a:lnTo>
                  <a:lnTo>
                    <a:pt x="1787656" y="3029390"/>
                  </a:lnTo>
                  <a:lnTo>
                    <a:pt x="1783513" y="3022087"/>
                  </a:lnTo>
                  <a:lnTo>
                    <a:pt x="1774610" y="3007902"/>
                  </a:lnTo>
                  <a:close/>
                </a:path>
                <a:path w="5288280" h="8138159">
                  <a:moveTo>
                    <a:pt x="1806776" y="3212913"/>
                  </a:moveTo>
                  <a:lnTo>
                    <a:pt x="1794646" y="3226180"/>
                  </a:lnTo>
                  <a:lnTo>
                    <a:pt x="1803058" y="3240356"/>
                  </a:lnTo>
                  <a:lnTo>
                    <a:pt x="1811520" y="3254524"/>
                  </a:lnTo>
                  <a:lnTo>
                    <a:pt x="1815597" y="3250097"/>
                  </a:lnTo>
                  <a:lnTo>
                    <a:pt x="1823905" y="3243972"/>
                  </a:lnTo>
                  <a:lnTo>
                    <a:pt x="1822980" y="3241362"/>
                  </a:lnTo>
                  <a:lnTo>
                    <a:pt x="1819623" y="3233996"/>
                  </a:lnTo>
                  <a:lnTo>
                    <a:pt x="1815562" y="3226901"/>
                  </a:lnTo>
                  <a:lnTo>
                    <a:pt x="1811089" y="3219812"/>
                  </a:lnTo>
                  <a:lnTo>
                    <a:pt x="1806776" y="3212913"/>
                  </a:lnTo>
                  <a:close/>
                </a:path>
                <a:path w="5288280" h="8138159">
                  <a:moveTo>
                    <a:pt x="1447150" y="928057"/>
                  </a:moveTo>
                  <a:lnTo>
                    <a:pt x="1443207" y="932464"/>
                  </a:lnTo>
                  <a:lnTo>
                    <a:pt x="1435115" y="938210"/>
                  </a:lnTo>
                  <a:lnTo>
                    <a:pt x="1435967" y="940142"/>
                  </a:lnTo>
                  <a:lnTo>
                    <a:pt x="1439653" y="946941"/>
                  </a:lnTo>
                  <a:lnTo>
                    <a:pt x="1443905" y="953489"/>
                  </a:lnTo>
                  <a:lnTo>
                    <a:pt x="1448436" y="959929"/>
                  </a:lnTo>
                  <a:lnTo>
                    <a:pt x="1452960" y="966402"/>
                  </a:lnTo>
                  <a:lnTo>
                    <a:pt x="1456889" y="962342"/>
                  </a:lnTo>
                  <a:lnTo>
                    <a:pt x="1464861" y="956270"/>
                  </a:lnTo>
                  <a:lnTo>
                    <a:pt x="1463889" y="954012"/>
                  </a:lnTo>
                  <a:lnTo>
                    <a:pt x="1460345" y="947391"/>
                  </a:lnTo>
                  <a:lnTo>
                    <a:pt x="1456160" y="940934"/>
                  </a:lnTo>
                  <a:lnTo>
                    <a:pt x="1451655" y="934528"/>
                  </a:lnTo>
                  <a:lnTo>
                    <a:pt x="1447150" y="928057"/>
                  </a:lnTo>
                  <a:close/>
                </a:path>
                <a:path w="5288280" h="8138159">
                  <a:moveTo>
                    <a:pt x="2098540" y="5072460"/>
                  </a:moveTo>
                  <a:lnTo>
                    <a:pt x="2086224" y="5087168"/>
                  </a:lnTo>
                  <a:lnTo>
                    <a:pt x="2085968" y="5097986"/>
                  </a:lnTo>
                  <a:lnTo>
                    <a:pt x="2089121" y="5106428"/>
                  </a:lnTo>
                  <a:lnTo>
                    <a:pt x="2095722" y="5112108"/>
                  </a:lnTo>
                  <a:lnTo>
                    <a:pt x="2105810" y="5114640"/>
                  </a:lnTo>
                  <a:lnTo>
                    <a:pt x="2109833" y="5114904"/>
                  </a:lnTo>
                  <a:lnTo>
                    <a:pt x="2119136" y="5103527"/>
                  </a:lnTo>
                  <a:lnTo>
                    <a:pt x="2118079" y="5101385"/>
                  </a:lnTo>
                  <a:lnTo>
                    <a:pt x="2113860" y="5093833"/>
                  </a:lnTo>
                  <a:lnTo>
                    <a:pt x="2108969" y="5086613"/>
                  </a:lnTo>
                  <a:lnTo>
                    <a:pt x="2098540" y="5072460"/>
                  </a:lnTo>
                  <a:close/>
                </a:path>
                <a:path w="5288280" h="8138159">
                  <a:moveTo>
                    <a:pt x="1514191" y="1355560"/>
                  </a:moveTo>
                  <a:lnTo>
                    <a:pt x="1510181" y="1359977"/>
                  </a:lnTo>
                  <a:lnTo>
                    <a:pt x="1501993" y="1366427"/>
                  </a:lnTo>
                  <a:lnTo>
                    <a:pt x="1502999" y="1368680"/>
                  </a:lnTo>
                  <a:lnTo>
                    <a:pt x="1506833" y="1375659"/>
                  </a:lnTo>
                  <a:lnTo>
                    <a:pt x="1511325" y="1382310"/>
                  </a:lnTo>
                  <a:lnTo>
                    <a:pt x="1516145" y="1388844"/>
                  </a:lnTo>
                  <a:lnTo>
                    <a:pt x="1520968" y="1395475"/>
                  </a:lnTo>
                  <a:lnTo>
                    <a:pt x="1524657" y="1390764"/>
                  </a:lnTo>
                  <a:lnTo>
                    <a:pt x="1532376" y="1384388"/>
                  </a:lnTo>
                  <a:lnTo>
                    <a:pt x="1531318" y="1381799"/>
                  </a:lnTo>
                  <a:lnTo>
                    <a:pt x="1527752" y="1374982"/>
                  </a:lnTo>
                  <a:lnTo>
                    <a:pt x="1523463" y="1368439"/>
                  </a:lnTo>
                  <a:lnTo>
                    <a:pt x="1518820" y="1362017"/>
                  </a:lnTo>
                  <a:lnTo>
                    <a:pt x="1514191" y="1355560"/>
                  </a:lnTo>
                  <a:close/>
                </a:path>
                <a:path w="5288280" h="8138159">
                  <a:moveTo>
                    <a:pt x="2063754" y="4870443"/>
                  </a:moveTo>
                  <a:lnTo>
                    <a:pt x="2058497" y="4879602"/>
                  </a:lnTo>
                  <a:lnTo>
                    <a:pt x="2053982" y="4884304"/>
                  </a:lnTo>
                  <a:lnTo>
                    <a:pt x="2052997" y="4895606"/>
                  </a:lnTo>
                  <a:lnTo>
                    <a:pt x="2055816" y="4904549"/>
                  </a:lnTo>
                  <a:lnTo>
                    <a:pt x="2062473" y="4910759"/>
                  </a:lnTo>
                  <a:lnTo>
                    <a:pt x="2073003" y="4913862"/>
                  </a:lnTo>
                  <a:lnTo>
                    <a:pt x="2076997" y="4914372"/>
                  </a:lnTo>
                  <a:lnTo>
                    <a:pt x="2084729" y="4905892"/>
                  </a:lnTo>
                  <a:lnTo>
                    <a:pt x="2086257" y="4900315"/>
                  </a:lnTo>
                  <a:lnTo>
                    <a:pt x="2087377" y="4889548"/>
                  </a:lnTo>
                  <a:lnTo>
                    <a:pt x="2084452" y="4880772"/>
                  </a:lnTo>
                  <a:lnTo>
                    <a:pt x="2077727" y="4874439"/>
                  </a:lnTo>
                  <a:lnTo>
                    <a:pt x="2067446" y="4871000"/>
                  </a:lnTo>
                  <a:lnTo>
                    <a:pt x="2063754" y="4870443"/>
                  </a:lnTo>
                  <a:close/>
                </a:path>
                <a:path w="5288280" h="8138159">
                  <a:moveTo>
                    <a:pt x="1482933" y="1148685"/>
                  </a:moveTo>
                  <a:lnTo>
                    <a:pt x="1479474" y="1152671"/>
                  </a:lnTo>
                  <a:lnTo>
                    <a:pt x="1473200" y="1157099"/>
                  </a:lnTo>
                  <a:lnTo>
                    <a:pt x="1473791" y="1164583"/>
                  </a:lnTo>
                  <a:lnTo>
                    <a:pt x="1480741" y="1167969"/>
                  </a:lnTo>
                  <a:lnTo>
                    <a:pt x="1484791" y="1171465"/>
                  </a:lnTo>
                  <a:lnTo>
                    <a:pt x="1488131" y="1167154"/>
                  </a:lnTo>
                  <a:lnTo>
                    <a:pt x="1494424" y="1163067"/>
                  </a:lnTo>
                  <a:lnTo>
                    <a:pt x="1494059" y="1158992"/>
                  </a:lnTo>
                  <a:lnTo>
                    <a:pt x="1493814" y="1155242"/>
                  </a:lnTo>
                  <a:lnTo>
                    <a:pt x="1486864" y="1151856"/>
                  </a:lnTo>
                  <a:lnTo>
                    <a:pt x="1482933" y="1148685"/>
                  </a:lnTo>
                  <a:close/>
                </a:path>
                <a:path w="5288280" h="8138159">
                  <a:moveTo>
                    <a:pt x="1739313" y="2801316"/>
                  </a:moveTo>
                  <a:lnTo>
                    <a:pt x="1729346" y="2812178"/>
                  </a:lnTo>
                  <a:lnTo>
                    <a:pt x="1730285" y="2814441"/>
                  </a:lnTo>
                  <a:lnTo>
                    <a:pt x="1734082" y="2822309"/>
                  </a:lnTo>
                  <a:lnTo>
                    <a:pt x="1738595" y="2829968"/>
                  </a:lnTo>
                  <a:lnTo>
                    <a:pt x="1748298" y="2845017"/>
                  </a:lnTo>
                  <a:lnTo>
                    <a:pt x="1752725" y="2840191"/>
                  </a:lnTo>
                  <a:lnTo>
                    <a:pt x="1759439" y="2836382"/>
                  </a:lnTo>
                  <a:lnTo>
                    <a:pt x="1761108" y="2830611"/>
                  </a:lnTo>
                  <a:lnTo>
                    <a:pt x="1762570" y="2820008"/>
                  </a:lnTo>
                  <a:lnTo>
                    <a:pt x="1759917" y="2811341"/>
                  </a:lnTo>
                  <a:lnTo>
                    <a:pt x="1753363" y="2805095"/>
                  </a:lnTo>
                  <a:lnTo>
                    <a:pt x="1743123" y="2801752"/>
                  </a:lnTo>
                  <a:lnTo>
                    <a:pt x="1739313" y="2801316"/>
                  </a:lnTo>
                  <a:close/>
                </a:path>
                <a:path w="5288280" h="8138159">
                  <a:moveTo>
                    <a:pt x="1706889" y="2597724"/>
                  </a:moveTo>
                  <a:lnTo>
                    <a:pt x="1697472" y="2608154"/>
                  </a:lnTo>
                  <a:lnTo>
                    <a:pt x="1698291" y="2610092"/>
                  </a:lnTo>
                  <a:lnTo>
                    <a:pt x="1702121" y="2617637"/>
                  </a:lnTo>
                  <a:lnTo>
                    <a:pt x="1706594" y="2624888"/>
                  </a:lnTo>
                  <a:lnTo>
                    <a:pt x="1711386" y="2631959"/>
                  </a:lnTo>
                  <a:lnTo>
                    <a:pt x="1716175" y="2638967"/>
                  </a:lnTo>
                  <a:lnTo>
                    <a:pt x="1720673" y="2634818"/>
                  </a:lnTo>
                  <a:lnTo>
                    <a:pt x="1727321" y="2631020"/>
                  </a:lnTo>
                  <a:lnTo>
                    <a:pt x="1729129" y="2625915"/>
                  </a:lnTo>
                  <a:lnTo>
                    <a:pt x="1730817" y="2615147"/>
                  </a:lnTo>
                  <a:lnTo>
                    <a:pt x="1728222" y="2606601"/>
                  </a:lnTo>
                  <a:lnTo>
                    <a:pt x="1721566" y="2600758"/>
                  </a:lnTo>
                  <a:lnTo>
                    <a:pt x="1711068" y="2598101"/>
                  </a:lnTo>
                  <a:lnTo>
                    <a:pt x="1706889" y="2597724"/>
                  </a:lnTo>
                  <a:close/>
                </a:path>
                <a:path w="5288280" h="8138159">
                  <a:moveTo>
                    <a:pt x="1417357" y="719575"/>
                  </a:moveTo>
                  <a:lnTo>
                    <a:pt x="1412744" y="724087"/>
                  </a:lnTo>
                  <a:lnTo>
                    <a:pt x="1405795" y="727932"/>
                  </a:lnTo>
                  <a:lnTo>
                    <a:pt x="1403973" y="733383"/>
                  </a:lnTo>
                  <a:lnTo>
                    <a:pt x="1402340" y="743938"/>
                  </a:lnTo>
                  <a:lnTo>
                    <a:pt x="1404883" y="752610"/>
                  </a:lnTo>
                  <a:lnTo>
                    <a:pt x="1411309" y="759253"/>
                  </a:lnTo>
                  <a:lnTo>
                    <a:pt x="1421330" y="763718"/>
                  </a:lnTo>
                  <a:lnTo>
                    <a:pt x="1426130" y="759521"/>
                  </a:lnTo>
                  <a:lnTo>
                    <a:pt x="1435711" y="753197"/>
                  </a:lnTo>
                  <a:lnTo>
                    <a:pt x="1434753" y="750593"/>
                  </a:lnTo>
                  <a:lnTo>
                    <a:pt x="1431117" y="742694"/>
                  </a:lnTo>
                  <a:lnTo>
                    <a:pt x="1426771" y="734971"/>
                  </a:lnTo>
                  <a:lnTo>
                    <a:pt x="1422067" y="727305"/>
                  </a:lnTo>
                  <a:lnTo>
                    <a:pt x="1417357" y="719575"/>
                  </a:lnTo>
                  <a:close/>
                </a:path>
                <a:path w="5288280" h="8138159">
                  <a:moveTo>
                    <a:pt x="2357653" y="6746013"/>
                  </a:moveTo>
                  <a:lnTo>
                    <a:pt x="2354086" y="6753907"/>
                  </a:lnTo>
                  <a:lnTo>
                    <a:pt x="2350208" y="6758510"/>
                  </a:lnTo>
                  <a:lnTo>
                    <a:pt x="2363966" y="6770057"/>
                  </a:lnTo>
                  <a:lnTo>
                    <a:pt x="2367849" y="6765488"/>
                  </a:lnTo>
                  <a:lnTo>
                    <a:pt x="2371693" y="6760890"/>
                  </a:lnTo>
                  <a:lnTo>
                    <a:pt x="2375548" y="6756360"/>
                  </a:lnTo>
                  <a:lnTo>
                    <a:pt x="2370960" y="6752499"/>
                  </a:lnTo>
                  <a:lnTo>
                    <a:pt x="2366096" y="6745342"/>
                  </a:lnTo>
                  <a:lnTo>
                    <a:pt x="2357653" y="6746013"/>
                  </a:lnTo>
                  <a:close/>
                </a:path>
                <a:path w="5288280" h="8138159">
                  <a:moveTo>
                    <a:pt x="1579360" y="1763040"/>
                  </a:moveTo>
                  <a:lnTo>
                    <a:pt x="1575216" y="1767478"/>
                  </a:lnTo>
                  <a:lnTo>
                    <a:pt x="1566774" y="1773623"/>
                  </a:lnTo>
                  <a:lnTo>
                    <a:pt x="1567766" y="1776223"/>
                  </a:lnTo>
                  <a:lnTo>
                    <a:pt x="1571115" y="1783843"/>
                  </a:lnTo>
                  <a:lnTo>
                    <a:pt x="1575206" y="1791154"/>
                  </a:lnTo>
                  <a:lnTo>
                    <a:pt x="1584075" y="1805344"/>
                  </a:lnTo>
                  <a:lnTo>
                    <a:pt x="1588219" y="1800906"/>
                  </a:lnTo>
                  <a:lnTo>
                    <a:pt x="1596661" y="1794761"/>
                  </a:lnTo>
                  <a:lnTo>
                    <a:pt x="1595669" y="1792162"/>
                  </a:lnTo>
                  <a:lnTo>
                    <a:pt x="1592302" y="1784544"/>
                  </a:lnTo>
                  <a:lnTo>
                    <a:pt x="1588204" y="1777234"/>
                  </a:lnTo>
                  <a:lnTo>
                    <a:pt x="1579360" y="1763040"/>
                  </a:lnTo>
                  <a:close/>
                </a:path>
                <a:path w="5288280" h="8138159">
                  <a:moveTo>
                    <a:pt x="2031407" y="4662534"/>
                  </a:moveTo>
                  <a:lnTo>
                    <a:pt x="2021526" y="4673726"/>
                  </a:lnTo>
                  <a:lnTo>
                    <a:pt x="2022604" y="4676656"/>
                  </a:lnTo>
                  <a:lnTo>
                    <a:pt x="2026314" y="4684538"/>
                  </a:lnTo>
                  <a:lnTo>
                    <a:pt x="2030801" y="4692201"/>
                  </a:lnTo>
                  <a:lnTo>
                    <a:pt x="2040517" y="4707248"/>
                  </a:lnTo>
                  <a:lnTo>
                    <a:pt x="2044977" y="4702416"/>
                  </a:lnTo>
                  <a:lnTo>
                    <a:pt x="2051672" y="4698267"/>
                  </a:lnTo>
                  <a:lnTo>
                    <a:pt x="2053394" y="4692831"/>
                  </a:lnTo>
                  <a:lnTo>
                    <a:pt x="2054743" y="4681993"/>
                  </a:lnTo>
                  <a:lnTo>
                    <a:pt x="2051992" y="4673122"/>
                  </a:lnTo>
                  <a:lnTo>
                    <a:pt x="2045369" y="4666730"/>
                  </a:lnTo>
                  <a:lnTo>
                    <a:pt x="2035103" y="4663332"/>
                  </a:lnTo>
                  <a:lnTo>
                    <a:pt x="2031407" y="4662534"/>
                  </a:lnTo>
                  <a:close/>
                </a:path>
                <a:path w="5288280" h="8138159">
                  <a:moveTo>
                    <a:pt x="1384762" y="522552"/>
                  </a:moveTo>
                  <a:lnTo>
                    <a:pt x="1376955" y="527522"/>
                  </a:lnTo>
                  <a:lnTo>
                    <a:pt x="1368904" y="532271"/>
                  </a:lnTo>
                  <a:lnTo>
                    <a:pt x="1361592" y="537422"/>
                  </a:lnTo>
                  <a:lnTo>
                    <a:pt x="1356001" y="543593"/>
                  </a:lnTo>
                  <a:lnTo>
                    <a:pt x="1352827" y="552700"/>
                  </a:lnTo>
                  <a:lnTo>
                    <a:pt x="1354820" y="560738"/>
                  </a:lnTo>
                  <a:lnTo>
                    <a:pt x="1361236" y="567178"/>
                  </a:lnTo>
                  <a:lnTo>
                    <a:pt x="1371329" y="571492"/>
                  </a:lnTo>
                  <a:lnTo>
                    <a:pt x="1379869" y="567375"/>
                  </a:lnTo>
                  <a:lnTo>
                    <a:pt x="1388854" y="563319"/>
                  </a:lnTo>
                  <a:lnTo>
                    <a:pt x="1396250" y="558865"/>
                  </a:lnTo>
                  <a:lnTo>
                    <a:pt x="1400028" y="553559"/>
                  </a:lnTo>
                  <a:lnTo>
                    <a:pt x="1399276" y="546569"/>
                  </a:lnTo>
                  <a:lnTo>
                    <a:pt x="1395261" y="538768"/>
                  </a:lnTo>
                  <a:lnTo>
                    <a:pt x="1389814" y="530610"/>
                  </a:lnTo>
                  <a:lnTo>
                    <a:pt x="1384762" y="522552"/>
                  </a:lnTo>
                  <a:close/>
                </a:path>
                <a:path w="5288280" h="8138159">
                  <a:moveTo>
                    <a:pt x="2458543" y="7366279"/>
                  </a:moveTo>
                  <a:lnTo>
                    <a:pt x="2450716" y="7371120"/>
                  </a:lnTo>
                  <a:lnTo>
                    <a:pt x="2442658" y="7375826"/>
                  </a:lnTo>
                  <a:lnTo>
                    <a:pt x="2435350" y="7381002"/>
                  </a:lnTo>
                  <a:lnTo>
                    <a:pt x="2429772" y="7387253"/>
                  </a:lnTo>
                  <a:lnTo>
                    <a:pt x="2426609" y="7396436"/>
                  </a:lnTo>
                  <a:lnTo>
                    <a:pt x="2428600" y="7404452"/>
                  </a:lnTo>
                  <a:lnTo>
                    <a:pt x="2435010" y="7410852"/>
                  </a:lnTo>
                  <a:lnTo>
                    <a:pt x="2445105" y="7415185"/>
                  </a:lnTo>
                  <a:lnTo>
                    <a:pt x="2453640" y="7411037"/>
                  </a:lnTo>
                  <a:lnTo>
                    <a:pt x="2462626" y="7406987"/>
                  </a:lnTo>
                  <a:lnTo>
                    <a:pt x="2470029" y="7402577"/>
                  </a:lnTo>
                  <a:lnTo>
                    <a:pt x="2473820" y="7397353"/>
                  </a:lnTo>
                  <a:lnTo>
                    <a:pt x="2473053" y="7390268"/>
                  </a:lnTo>
                  <a:lnTo>
                    <a:pt x="2469036" y="7382453"/>
                  </a:lnTo>
                  <a:lnTo>
                    <a:pt x="2463592" y="7374319"/>
                  </a:lnTo>
                  <a:lnTo>
                    <a:pt x="2458543" y="7366279"/>
                  </a:lnTo>
                  <a:close/>
                </a:path>
                <a:path w="5288280" h="8138159">
                  <a:moveTo>
                    <a:pt x="1902264" y="3843599"/>
                  </a:moveTo>
                  <a:lnTo>
                    <a:pt x="1892914" y="3854020"/>
                  </a:lnTo>
                  <a:lnTo>
                    <a:pt x="1893767" y="3855952"/>
                  </a:lnTo>
                  <a:lnTo>
                    <a:pt x="1897617" y="3863440"/>
                  </a:lnTo>
                  <a:lnTo>
                    <a:pt x="1902069" y="3870576"/>
                  </a:lnTo>
                  <a:lnTo>
                    <a:pt x="1911598" y="3884491"/>
                  </a:lnTo>
                  <a:lnTo>
                    <a:pt x="1916096" y="3880341"/>
                  </a:lnTo>
                  <a:lnTo>
                    <a:pt x="1922710" y="3876549"/>
                  </a:lnTo>
                  <a:lnTo>
                    <a:pt x="1924518" y="3871444"/>
                  </a:lnTo>
                  <a:lnTo>
                    <a:pt x="1926254" y="3860674"/>
                  </a:lnTo>
                  <a:lnTo>
                    <a:pt x="1923668" y="3852164"/>
                  </a:lnTo>
                  <a:lnTo>
                    <a:pt x="1917006" y="3846425"/>
                  </a:lnTo>
                  <a:lnTo>
                    <a:pt x="1906510" y="3843966"/>
                  </a:lnTo>
                  <a:lnTo>
                    <a:pt x="1902264" y="3843599"/>
                  </a:lnTo>
                  <a:close/>
                </a:path>
                <a:path w="5288280" h="8138159">
                  <a:moveTo>
                    <a:pt x="1839406" y="3414751"/>
                  </a:moveTo>
                  <a:lnTo>
                    <a:pt x="1836603" y="3423138"/>
                  </a:lnTo>
                  <a:lnTo>
                    <a:pt x="1828157" y="3447853"/>
                  </a:lnTo>
                  <a:lnTo>
                    <a:pt x="1833667" y="3451465"/>
                  </a:lnTo>
                  <a:lnTo>
                    <a:pt x="1840681" y="3458973"/>
                  </a:lnTo>
                  <a:lnTo>
                    <a:pt x="1844361" y="3457707"/>
                  </a:lnTo>
                  <a:lnTo>
                    <a:pt x="1853694" y="3452186"/>
                  </a:lnTo>
                  <a:lnTo>
                    <a:pt x="1858652" y="3444704"/>
                  </a:lnTo>
                  <a:lnTo>
                    <a:pt x="1859140" y="3435728"/>
                  </a:lnTo>
                  <a:lnTo>
                    <a:pt x="1855065" y="3425724"/>
                  </a:lnTo>
                  <a:lnTo>
                    <a:pt x="1851977" y="3420699"/>
                  </a:lnTo>
                  <a:lnTo>
                    <a:pt x="1844749" y="3418390"/>
                  </a:lnTo>
                  <a:lnTo>
                    <a:pt x="1839406" y="3414751"/>
                  </a:lnTo>
                  <a:close/>
                </a:path>
                <a:path w="5288280" h="8138159">
                  <a:moveTo>
                    <a:pt x="1872225" y="3647552"/>
                  </a:moveTo>
                  <a:lnTo>
                    <a:pt x="1872094" y="3657215"/>
                  </a:lnTo>
                  <a:lnTo>
                    <a:pt x="1882038" y="3652556"/>
                  </a:lnTo>
                  <a:lnTo>
                    <a:pt x="1872225" y="3647552"/>
                  </a:lnTo>
                  <a:close/>
                </a:path>
                <a:path w="5288280" h="8138159">
                  <a:moveTo>
                    <a:pt x="1923299" y="4044852"/>
                  </a:moveTo>
                  <a:lnTo>
                    <a:pt x="1913028" y="4050203"/>
                  </a:lnTo>
                  <a:lnTo>
                    <a:pt x="1907977" y="4060352"/>
                  </a:lnTo>
                  <a:lnTo>
                    <a:pt x="1909936" y="4075181"/>
                  </a:lnTo>
                  <a:lnTo>
                    <a:pt x="1913998" y="4081183"/>
                  </a:lnTo>
                  <a:lnTo>
                    <a:pt x="1920510" y="4086349"/>
                  </a:lnTo>
                  <a:lnTo>
                    <a:pt x="1928083" y="4091219"/>
                  </a:lnTo>
                  <a:lnTo>
                    <a:pt x="1935327" y="4096335"/>
                  </a:lnTo>
                  <a:lnTo>
                    <a:pt x="1941487" y="4089708"/>
                  </a:lnTo>
                  <a:lnTo>
                    <a:pt x="1947754" y="4083452"/>
                  </a:lnTo>
                  <a:lnTo>
                    <a:pt x="1952526" y="4077559"/>
                  </a:lnTo>
                  <a:lnTo>
                    <a:pt x="1937000" y="4044419"/>
                  </a:lnTo>
                  <a:lnTo>
                    <a:pt x="1923299" y="4044852"/>
                  </a:lnTo>
                  <a:close/>
                </a:path>
                <a:path w="5288280" h="8138159">
                  <a:moveTo>
                    <a:pt x="1969566" y="4263055"/>
                  </a:moveTo>
                  <a:lnTo>
                    <a:pt x="1965463" y="4267497"/>
                  </a:lnTo>
                  <a:lnTo>
                    <a:pt x="1963276" y="4276869"/>
                  </a:lnTo>
                  <a:lnTo>
                    <a:pt x="1962851" y="4280724"/>
                  </a:lnTo>
                  <a:lnTo>
                    <a:pt x="1967815" y="4285455"/>
                  </a:lnTo>
                  <a:lnTo>
                    <a:pt x="1970329" y="4289881"/>
                  </a:lnTo>
                  <a:lnTo>
                    <a:pt x="1974258" y="4288232"/>
                  </a:lnTo>
                  <a:lnTo>
                    <a:pt x="1980490" y="4287254"/>
                  </a:lnTo>
                  <a:lnTo>
                    <a:pt x="1981528" y="4284681"/>
                  </a:lnTo>
                  <a:lnTo>
                    <a:pt x="1983508" y="4280238"/>
                  </a:lnTo>
                  <a:lnTo>
                    <a:pt x="1984358" y="4272528"/>
                  </a:lnTo>
                  <a:lnTo>
                    <a:pt x="1981787" y="4269488"/>
                  </a:lnTo>
                  <a:lnTo>
                    <a:pt x="1975152" y="4263674"/>
                  </a:lnTo>
                  <a:lnTo>
                    <a:pt x="1969566" y="4263055"/>
                  </a:lnTo>
                  <a:close/>
                </a:path>
                <a:path w="5288280" h="8138159">
                  <a:moveTo>
                    <a:pt x="1980490" y="4287254"/>
                  </a:moveTo>
                  <a:lnTo>
                    <a:pt x="1974258" y="4288232"/>
                  </a:lnTo>
                  <a:lnTo>
                    <a:pt x="1980342" y="4287622"/>
                  </a:lnTo>
                  <a:lnTo>
                    <a:pt x="1980490" y="4287254"/>
                  </a:lnTo>
                  <a:close/>
                </a:path>
                <a:path w="5288280" h="8138159">
                  <a:moveTo>
                    <a:pt x="2002928" y="4461766"/>
                  </a:moveTo>
                  <a:lnTo>
                    <a:pt x="1998784" y="4466204"/>
                  </a:lnTo>
                  <a:lnTo>
                    <a:pt x="1990289" y="4472013"/>
                  </a:lnTo>
                  <a:lnTo>
                    <a:pt x="1991214" y="4474623"/>
                  </a:lnTo>
                  <a:lnTo>
                    <a:pt x="1994555" y="4482046"/>
                  </a:lnTo>
                  <a:lnTo>
                    <a:pt x="1998612" y="4489260"/>
                  </a:lnTo>
                  <a:lnTo>
                    <a:pt x="2007403" y="4503419"/>
                  </a:lnTo>
                  <a:lnTo>
                    <a:pt x="2011514" y="4498987"/>
                  </a:lnTo>
                  <a:lnTo>
                    <a:pt x="2019874" y="4493198"/>
                  </a:lnTo>
                  <a:lnTo>
                    <a:pt x="2018950" y="4490588"/>
                  </a:lnTo>
                  <a:lnTo>
                    <a:pt x="2015621" y="4483164"/>
                  </a:lnTo>
                  <a:lnTo>
                    <a:pt x="2011597" y="4475945"/>
                  </a:lnTo>
                  <a:lnTo>
                    <a:pt x="2002928" y="4461766"/>
                  </a:lnTo>
                  <a:close/>
                </a:path>
                <a:path w="5288280" h="8138159">
                  <a:moveTo>
                    <a:pt x="2336468" y="7282228"/>
                  </a:moveTo>
                  <a:lnTo>
                    <a:pt x="2333583" y="7284477"/>
                  </a:lnTo>
                  <a:lnTo>
                    <a:pt x="2330492" y="7290251"/>
                  </a:lnTo>
                  <a:lnTo>
                    <a:pt x="2327276" y="7297607"/>
                  </a:lnTo>
                  <a:lnTo>
                    <a:pt x="2324016" y="7304602"/>
                  </a:lnTo>
                  <a:lnTo>
                    <a:pt x="2340237" y="7306852"/>
                  </a:lnTo>
                  <a:lnTo>
                    <a:pt x="2347881" y="7307550"/>
                  </a:lnTo>
                  <a:lnTo>
                    <a:pt x="2355311" y="7307371"/>
                  </a:lnTo>
                  <a:lnTo>
                    <a:pt x="2359118" y="7306912"/>
                  </a:lnTo>
                  <a:lnTo>
                    <a:pt x="2362098" y="7298558"/>
                  </a:lnTo>
                  <a:lnTo>
                    <a:pt x="2365509" y="7293822"/>
                  </a:lnTo>
                  <a:lnTo>
                    <a:pt x="2358279" y="7290268"/>
                  </a:lnTo>
                  <a:lnTo>
                    <a:pt x="2351062" y="7286606"/>
                  </a:lnTo>
                  <a:lnTo>
                    <a:pt x="2343808" y="7283653"/>
                  </a:lnTo>
                  <a:lnTo>
                    <a:pt x="2336468" y="7282228"/>
                  </a:lnTo>
                  <a:close/>
                </a:path>
                <a:path w="5288280" h="8138159">
                  <a:moveTo>
                    <a:pt x="1726947" y="4078532"/>
                  </a:moveTo>
                  <a:lnTo>
                    <a:pt x="1719248" y="4082500"/>
                  </a:lnTo>
                  <a:lnTo>
                    <a:pt x="1711104" y="4088023"/>
                  </a:lnTo>
                  <a:lnTo>
                    <a:pt x="1703085" y="4093172"/>
                  </a:lnTo>
                  <a:lnTo>
                    <a:pt x="1708042" y="4101035"/>
                  </a:lnTo>
                  <a:lnTo>
                    <a:pt x="1712851" y="4109116"/>
                  </a:lnTo>
                  <a:lnTo>
                    <a:pt x="1718119" y="4116478"/>
                  </a:lnTo>
                  <a:lnTo>
                    <a:pt x="1724458" y="4122188"/>
                  </a:lnTo>
                  <a:lnTo>
                    <a:pt x="1734548" y="4125856"/>
                  </a:lnTo>
                  <a:lnTo>
                    <a:pt x="1743376" y="4124041"/>
                  </a:lnTo>
                  <a:lnTo>
                    <a:pt x="1749559" y="4117475"/>
                  </a:lnTo>
                  <a:lnTo>
                    <a:pt x="1751717" y="4106892"/>
                  </a:lnTo>
                  <a:lnTo>
                    <a:pt x="1749997" y="4098386"/>
                  </a:lnTo>
                  <a:lnTo>
                    <a:pt x="1745779" y="4089529"/>
                  </a:lnTo>
                  <a:lnTo>
                    <a:pt x="1740009" y="4082143"/>
                  </a:lnTo>
                  <a:lnTo>
                    <a:pt x="1733632" y="4078048"/>
                  </a:lnTo>
                  <a:lnTo>
                    <a:pt x="1726947" y="4078532"/>
                  </a:lnTo>
                  <a:close/>
                </a:path>
                <a:path w="5288280" h="8138159">
                  <a:moveTo>
                    <a:pt x="1393758" y="2028044"/>
                  </a:moveTo>
                  <a:lnTo>
                    <a:pt x="1390194" y="2033769"/>
                  </a:lnTo>
                  <a:lnTo>
                    <a:pt x="1386428" y="2037114"/>
                  </a:lnTo>
                  <a:lnTo>
                    <a:pt x="1389238" y="2040806"/>
                  </a:lnTo>
                  <a:lnTo>
                    <a:pt x="1391513" y="2046992"/>
                  </a:lnTo>
                  <a:lnTo>
                    <a:pt x="1394974" y="2047826"/>
                  </a:lnTo>
                  <a:lnTo>
                    <a:pt x="1399425" y="2048849"/>
                  </a:lnTo>
                  <a:lnTo>
                    <a:pt x="1406825" y="2047000"/>
                  </a:lnTo>
                  <a:lnTo>
                    <a:pt x="1409418" y="2043838"/>
                  </a:lnTo>
                  <a:lnTo>
                    <a:pt x="1413031" y="2036890"/>
                  </a:lnTo>
                  <a:lnTo>
                    <a:pt x="1412122" y="2031619"/>
                  </a:lnTo>
                  <a:lnTo>
                    <a:pt x="1406939" y="2028440"/>
                  </a:lnTo>
                  <a:lnTo>
                    <a:pt x="1397731" y="2027765"/>
                  </a:lnTo>
                  <a:lnTo>
                    <a:pt x="1393758" y="2028044"/>
                  </a:lnTo>
                  <a:close/>
                </a:path>
                <a:path w="5288280" h="8138159">
                  <a:moveTo>
                    <a:pt x="1473619" y="2423921"/>
                  </a:moveTo>
                  <a:lnTo>
                    <a:pt x="1471547" y="2424935"/>
                  </a:lnTo>
                  <a:lnTo>
                    <a:pt x="1464568" y="2428812"/>
                  </a:lnTo>
                  <a:lnTo>
                    <a:pt x="1457891" y="2433319"/>
                  </a:lnTo>
                  <a:lnTo>
                    <a:pt x="1444810" y="2442904"/>
                  </a:lnTo>
                  <a:lnTo>
                    <a:pt x="1449367" y="2447010"/>
                  </a:lnTo>
                  <a:lnTo>
                    <a:pt x="1458477" y="2454534"/>
                  </a:lnTo>
                  <a:lnTo>
                    <a:pt x="1465034" y="2450088"/>
                  </a:lnTo>
                  <a:lnTo>
                    <a:pt x="1484592" y="2436318"/>
                  </a:lnTo>
                  <a:lnTo>
                    <a:pt x="1480188" y="2432532"/>
                  </a:lnTo>
                  <a:lnTo>
                    <a:pt x="1473619" y="2423921"/>
                  </a:lnTo>
                  <a:close/>
                </a:path>
                <a:path w="5288280" h="8138159">
                  <a:moveTo>
                    <a:pt x="1364790" y="1784997"/>
                  </a:moveTo>
                  <a:lnTo>
                    <a:pt x="1358910" y="1787668"/>
                  </a:lnTo>
                  <a:lnTo>
                    <a:pt x="1353177" y="1793577"/>
                  </a:lnTo>
                  <a:lnTo>
                    <a:pt x="1347501" y="1800833"/>
                  </a:lnTo>
                  <a:lnTo>
                    <a:pt x="1341792" y="1807545"/>
                  </a:lnTo>
                  <a:lnTo>
                    <a:pt x="1347630" y="1814866"/>
                  </a:lnTo>
                  <a:lnTo>
                    <a:pt x="1353355" y="1822303"/>
                  </a:lnTo>
                  <a:lnTo>
                    <a:pt x="1359431" y="1829232"/>
                  </a:lnTo>
                  <a:lnTo>
                    <a:pt x="1366324" y="1835032"/>
                  </a:lnTo>
                  <a:lnTo>
                    <a:pt x="1376596" y="1839221"/>
                  </a:lnTo>
                  <a:lnTo>
                    <a:pt x="1385207" y="1837924"/>
                  </a:lnTo>
                  <a:lnTo>
                    <a:pt x="1391524" y="1831563"/>
                  </a:lnTo>
                  <a:lnTo>
                    <a:pt x="1394914" y="1820560"/>
                  </a:lnTo>
                  <a:lnTo>
                    <a:pt x="1394501" y="1805516"/>
                  </a:lnTo>
                  <a:lnTo>
                    <a:pt x="1389072" y="1794100"/>
                  </a:lnTo>
                  <a:lnTo>
                    <a:pt x="1379032" y="1787024"/>
                  </a:lnTo>
                  <a:lnTo>
                    <a:pt x="1364790" y="1784997"/>
                  </a:lnTo>
                  <a:close/>
                </a:path>
                <a:path w="5288280" h="8138159">
                  <a:moveTo>
                    <a:pt x="1520662" y="2831834"/>
                  </a:moveTo>
                  <a:lnTo>
                    <a:pt x="1511698" y="2838911"/>
                  </a:lnTo>
                  <a:lnTo>
                    <a:pt x="1507251" y="2847024"/>
                  </a:lnTo>
                  <a:lnTo>
                    <a:pt x="1507844" y="2855636"/>
                  </a:lnTo>
                  <a:lnTo>
                    <a:pt x="1514003" y="2864215"/>
                  </a:lnTo>
                  <a:lnTo>
                    <a:pt x="1521103" y="2868961"/>
                  </a:lnTo>
                  <a:lnTo>
                    <a:pt x="1529496" y="2872244"/>
                  </a:lnTo>
                  <a:lnTo>
                    <a:pt x="1538434" y="2874861"/>
                  </a:lnTo>
                  <a:lnTo>
                    <a:pt x="1547171" y="2877607"/>
                  </a:lnTo>
                  <a:lnTo>
                    <a:pt x="1549720" y="2868404"/>
                  </a:lnTo>
                  <a:lnTo>
                    <a:pt x="1552617" y="2859018"/>
                  </a:lnTo>
                  <a:lnTo>
                    <a:pt x="1554243" y="2850347"/>
                  </a:lnTo>
                  <a:lnTo>
                    <a:pt x="1552978" y="2843293"/>
                  </a:lnTo>
                  <a:lnTo>
                    <a:pt x="1547779" y="2838766"/>
                  </a:lnTo>
                  <a:lnTo>
                    <a:pt x="1539507" y="2835980"/>
                  </a:lnTo>
                  <a:lnTo>
                    <a:pt x="1529891" y="2833986"/>
                  </a:lnTo>
                  <a:lnTo>
                    <a:pt x="1520662" y="2831834"/>
                  </a:lnTo>
                  <a:close/>
                </a:path>
                <a:path w="5288280" h="8138159">
                  <a:moveTo>
                    <a:pt x="1606443" y="3244000"/>
                  </a:moveTo>
                  <a:lnTo>
                    <a:pt x="1598524" y="3249052"/>
                  </a:lnTo>
                  <a:lnTo>
                    <a:pt x="1590382" y="3254010"/>
                  </a:lnTo>
                  <a:lnTo>
                    <a:pt x="1582985" y="3259496"/>
                  </a:lnTo>
                  <a:lnTo>
                    <a:pt x="1577304" y="3266134"/>
                  </a:lnTo>
                  <a:lnTo>
                    <a:pt x="1573919" y="3275683"/>
                  </a:lnTo>
                  <a:lnTo>
                    <a:pt x="1575802" y="3284018"/>
                  </a:lnTo>
                  <a:lnTo>
                    <a:pt x="1582245" y="3290733"/>
                  </a:lnTo>
                  <a:lnTo>
                    <a:pt x="1592542" y="3295424"/>
                  </a:lnTo>
                  <a:lnTo>
                    <a:pt x="1601049" y="3290855"/>
                  </a:lnTo>
                  <a:lnTo>
                    <a:pt x="1610012" y="3286441"/>
                  </a:lnTo>
                  <a:lnTo>
                    <a:pt x="1617429" y="3281689"/>
                  </a:lnTo>
                  <a:lnTo>
                    <a:pt x="1621298" y="3276105"/>
                  </a:lnTo>
                  <a:lnTo>
                    <a:pt x="1620637" y="3268842"/>
                  </a:lnTo>
                  <a:lnTo>
                    <a:pt x="1616724" y="3260767"/>
                  </a:lnTo>
                  <a:lnTo>
                    <a:pt x="1611384" y="3252334"/>
                  </a:lnTo>
                  <a:lnTo>
                    <a:pt x="1606443" y="3244000"/>
                  </a:lnTo>
                  <a:close/>
                </a:path>
                <a:path w="5288280" h="8138159">
                  <a:moveTo>
                    <a:pt x="1298003" y="637017"/>
                  </a:moveTo>
                  <a:lnTo>
                    <a:pt x="1289284" y="639634"/>
                  </a:lnTo>
                  <a:lnTo>
                    <a:pt x="1282554" y="646070"/>
                  </a:lnTo>
                  <a:lnTo>
                    <a:pt x="1277906" y="656054"/>
                  </a:lnTo>
                  <a:lnTo>
                    <a:pt x="1282569" y="660832"/>
                  </a:lnTo>
                  <a:lnTo>
                    <a:pt x="1288942" y="670163"/>
                  </a:lnTo>
                  <a:lnTo>
                    <a:pt x="1291368" y="669438"/>
                  </a:lnTo>
                  <a:lnTo>
                    <a:pt x="1299450" y="665646"/>
                  </a:lnTo>
                  <a:lnTo>
                    <a:pt x="1307277" y="661217"/>
                  </a:lnTo>
                  <a:lnTo>
                    <a:pt x="1322686" y="651783"/>
                  </a:lnTo>
                  <a:lnTo>
                    <a:pt x="1318023" y="647005"/>
                  </a:lnTo>
                  <a:lnTo>
                    <a:pt x="1314149" y="640037"/>
                  </a:lnTo>
                  <a:lnTo>
                    <a:pt x="1308620" y="638494"/>
                  </a:lnTo>
                  <a:lnTo>
                    <a:pt x="1298003" y="637017"/>
                  </a:lnTo>
                  <a:close/>
                </a:path>
                <a:path w="5288280" h="8138159">
                  <a:moveTo>
                    <a:pt x="2182561" y="6981674"/>
                  </a:moveTo>
                  <a:lnTo>
                    <a:pt x="2174803" y="6985727"/>
                  </a:lnTo>
                  <a:lnTo>
                    <a:pt x="2166648" y="6991270"/>
                  </a:lnTo>
                  <a:lnTo>
                    <a:pt x="2158600" y="6996392"/>
                  </a:lnTo>
                  <a:lnTo>
                    <a:pt x="2163581" y="7004198"/>
                  </a:lnTo>
                  <a:lnTo>
                    <a:pt x="2168423" y="7012232"/>
                  </a:lnTo>
                  <a:lnTo>
                    <a:pt x="2173726" y="7019510"/>
                  </a:lnTo>
                  <a:lnTo>
                    <a:pt x="2180088" y="7025046"/>
                  </a:lnTo>
                  <a:lnTo>
                    <a:pt x="2190446" y="7028540"/>
                  </a:lnTo>
                  <a:lnTo>
                    <a:pt x="2199472" y="7026644"/>
                  </a:lnTo>
                  <a:lnTo>
                    <a:pt x="2205777" y="7020076"/>
                  </a:lnTo>
                  <a:lnTo>
                    <a:pt x="2207968" y="7009549"/>
                  </a:lnTo>
                  <a:lnTo>
                    <a:pt x="2206130" y="7001084"/>
                  </a:lnTo>
                  <a:lnTo>
                    <a:pt x="2201750" y="6992286"/>
                  </a:lnTo>
                  <a:lnTo>
                    <a:pt x="2195840" y="6984987"/>
                  </a:lnTo>
                  <a:lnTo>
                    <a:pt x="2189417" y="6981019"/>
                  </a:lnTo>
                  <a:lnTo>
                    <a:pt x="2182561" y="6981674"/>
                  </a:lnTo>
                  <a:close/>
                </a:path>
                <a:path w="5288280" h="8138159">
                  <a:moveTo>
                    <a:pt x="1425076" y="2229400"/>
                  </a:moveTo>
                  <a:lnTo>
                    <a:pt x="1421431" y="2235482"/>
                  </a:lnTo>
                  <a:lnTo>
                    <a:pt x="1417564" y="2238843"/>
                  </a:lnTo>
                  <a:lnTo>
                    <a:pt x="1420442" y="2242524"/>
                  </a:lnTo>
                  <a:lnTo>
                    <a:pt x="1422851" y="2248689"/>
                  </a:lnTo>
                  <a:lnTo>
                    <a:pt x="1426412" y="2249507"/>
                  </a:lnTo>
                  <a:lnTo>
                    <a:pt x="1430997" y="2250510"/>
                  </a:lnTo>
                  <a:lnTo>
                    <a:pt x="1438684" y="2248959"/>
                  </a:lnTo>
                  <a:lnTo>
                    <a:pt x="1441291" y="2245451"/>
                  </a:lnTo>
                  <a:lnTo>
                    <a:pt x="1445025" y="2238285"/>
                  </a:lnTo>
                  <a:lnTo>
                    <a:pt x="1444096" y="2232915"/>
                  </a:lnTo>
                  <a:lnTo>
                    <a:pt x="1438747" y="2229725"/>
                  </a:lnTo>
                  <a:lnTo>
                    <a:pt x="1429216" y="2229095"/>
                  </a:lnTo>
                  <a:lnTo>
                    <a:pt x="1425076" y="2229400"/>
                  </a:lnTo>
                  <a:close/>
                </a:path>
                <a:path w="5288280" h="8138159">
                  <a:moveTo>
                    <a:pt x="2311619" y="7800926"/>
                  </a:moveTo>
                  <a:lnTo>
                    <a:pt x="2302914" y="7806782"/>
                  </a:lnTo>
                  <a:lnTo>
                    <a:pt x="2298291" y="7813855"/>
                  </a:lnTo>
                  <a:lnTo>
                    <a:pt x="2295172" y="7822335"/>
                  </a:lnTo>
                  <a:lnTo>
                    <a:pt x="2292710" y="7831432"/>
                  </a:lnTo>
                  <a:lnTo>
                    <a:pt x="2290057" y="7840353"/>
                  </a:lnTo>
                  <a:lnTo>
                    <a:pt x="2299317" y="7842928"/>
                  </a:lnTo>
                  <a:lnTo>
                    <a:pt x="2308757" y="7845826"/>
                  </a:lnTo>
                  <a:lnTo>
                    <a:pt x="2317546" y="7847444"/>
                  </a:lnTo>
                  <a:lnTo>
                    <a:pt x="2324852" y="7846178"/>
                  </a:lnTo>
                  <a:lnTo>
                    <a:pt x="2329632" y="7840974"/>
                  </a:lnTo>
                  <a:lnTo>
                    <a:pt x="2333033" y="7832328"/>
                  </a:lnTo>
                  <a:lnTo>
                    <a:pt x="2334587" y="7822541"/>
                  </a:lnTo>
                  <a:lnTo>
                    <a:pt x="2333830" y="7813915"/>
                  </a:lnTo>
                  <a:lnTo>
                    <a:pt x="2328667" y="7804805"/>
                  </a:lnTo>
                  <a:lnTo>
                    <a:pt x="2320733" y="7800371"/>
                  </a:lnTo>
                  <a:lnTo>
                    <a:pt x="2311619" y="7800926"/>
                  </a:lnTo>
                  <a:close/>
                </a:path>
                <a:path w="5288280" h="8138159">
                  <a:moveTo>
                    <a:pt x="2289773" y="7619758"/>
                  </a:moveTo>
                  <a:lnTo>
                    <a:pt x="2287870" y="7620539"/>
                  </a:lnTo>
                  <a:lnTo>
                    <a:pt x="2281065" y="7623863"/>
                  </a:lnTo>
                  <a:lnTo>
                    <a:pt x="2274519" y="7627777"/>
                  </a:lnTo>
                  <a:lnTo>
                    <a:pt x="2261656" y="7636153"/>
                  </a:lnTo>
                  <a:lnTo>
                    <a:pt x="2265687" y="7639963"/>
                  </a:lnTo>
                  <a:lnTo>
                    <a:pt x="2271276" y="7647798"/>
                  </a:lnTo>
                  <a:lnTo>
                    <a:pt x="2273475" y="7646936"/>
                  </a:lnTo>
                  <a:lnTo>
                    <a:pt x="2280194" y="7643812"/>
                  </a:lnTo>
                  <a:lnTo>
                    <a:pt x="2286659" y="7640034"/>
                  </a:lnTo>
                  <a:lnTo>
                    <a:pt x="2299366" y="7631889"/>
                  </a:lnTo>
                  <a:lnTo>
                    <a:pt x="2295404" y="7627862"/>
                  </a:lnTo>
                  <a:lnTo>
                    <a:pt x="2289773" y="7619758"/>
                  </a:lnTo>
                  <a:close/>
                </a:path>
                <a:path w="5288280" h="8138159">
                  <a:moveTo>
                    <a:pt x="1981140" y="5732524"/>
                  </a:moveTo>
                  <a:lnTo>
                    <a:pt x="1968266" y="5739326"/>
                  </a:lnTo>
                  <a:lnTo>
                    <a:pt x="1963957" y="5745528"/>
                  </a:lnTo>
                  <a:lnTo>
                    <a:pt x="1961489" y="5753944"/>
                  </a:lnTo>
                  <a:lnTo>
                    <a:pt x="1959824" y="5763299"/>
                  </a:lnTo>
                  <a:lnTo>
                    <a:pt x="1957927" y="5772319"/>
                  </a:lnTo>
                  <a:lnTo>
                    <a:pt x="1967651" y="5783375"/>
                  </a:lnTo>
                  <a:lnTo>
                    <a:pt x="1978761" y="5789642"/>
                  </a:lnTo>
                  <a:lnTo>
                    <a:pt x="1990806" y="5790133"/>
                  </a:lnTo>
                  <a:lnTo>
                    <a:pt x="2003334" y="5783859"/>
                  </a:lnTo>
                  <a:lnTo>
                    <a:pt x="2008549" y="5777254"/>
                  </a:lnTo>
                  <a:lnTo>
                    <a:pt x="2012290" y="5768003"/>
                  </a:lnTo>
                  <a:lnTo>
                    <a:pt x="2013874" y="5758336"/>
                  </a:lnTo>
                  <a:lnTo>
                    <a:pt x="2012617" y="5750480"/>
                  </a:lnTo>
                  <a:lnTo>
                    <a:pt x="2004512" y="5739062"/>
                  </a:lnTo>
                  <a:lnTo>
                    <a:pt x="1993621" y="5732756"/>
                  </a:lnTo>
                  <a:lnTo>
                    <a:pt x="1981140" y="5732524"/>
                  </a:lnTo>
                  <a:close/>
                </a:path>
                <a:path w="5288280" h="8138159">
                  <a:moveTo>
                    <a:pt x="2118184" y="6553369"/>
                  </a:moveTo>
                  <a:lnTo>
                    <a:pt x="2107854" y="6558102"/>
                  </a:lnTo>
                  <a:lnTo>
                    <a:pt x="2099128" y="6584604"/>
                  </a:lnTo>
                  <a:lnTo>
                    <a:pt x="2096239" y="6593465"/>
                  </a:lnTo>
                  <a:lnTo>
                    <a:pt x="2105704" y="6596307"/>
                  </a:lnTo>
                  <a:lnTo>
                    <a:pt x="2115352" y="6599518"/>
                  </a:lnTo>
                  <a:lnTo>
                    <a:pt x="2124307" y="6601385"/>
                  </a:lnTo>
                  <a:lnTo>
                    <a:pt x="2131692" y="6600196"/>
                  </a:lnTo>
                  <a:lnTo>
                    <a:pt x="2136539" y="6594823"/>
                  </a:lnTo>
                  <a:lnTo>
                    <a:pt x="2139926" y="6585866"/>
                  </a:lnTo>
                  <a:lnTo>
                    <a:pt x="2141418" y="6575702"/>
                  </a:lnTo>
                  <a:lnTo>
                    <a:pt x="2140580" y="6566707"/>
                  </a:lnTo>
                  <a:lnTo>
                    <a:pt x="2135502" y="6557406"/>
                  </a:lnTo>
                  <a:lnTo>
                    <a:pt x="2127718" y="6553049"/>
                  </a:lnTo>
                  <a:lnTo>
                    <a:pt x="2118184" y="6553369"/>
                  </a:lnTo>
                  <a:close/>
                </a:path>
                <a:path w="5288280" h="8138159">
                  <a:moveTo>
                    <a:pt x="1237822" y="957322"/>
                  </a:moveTo>
                  <a:lnTo>
                    <a:pt x="1229136" y="963296"/>
                  </a:lnTo>
                  <a:lnTo>
                    <a:pt x="1224506" y="970323"/>
                  </a:lnTo>
                  <a:lnTo>
                    <a:pt x="1221380" y="978760"/>
                  </a:lnTo>
                  <a:lnTo>
                    <a:pt x="1218910" y="987805"/>
                  </a:lnTo>
                  <a:lnTo>
                    <a:pt x="1216245" y="996655"/>
                  </a:lnTo>
                  <a:lnTo>
                    <a:pt x="1225531" y="999298"/>
                  </a:lnTo>
                  <a:lnTo>
                    <a:pt x="1234976" y="1002239"/>
                  </a:lnTo>
                  <a:lnTo>
                    <a:pt x="1243758" y="1003863"/>
                  </a:lnTo>
                  <a:lnTo>
                    <a:pt x="1251053" y="1002557"/>
                  </a:lnTo>
                  <a:lnTo>
                    <a:pt x="1255841" y="997399"/>
                  </a:lnTo>
                  <a:lnTo>
                    <a:pt x="1259240" y="988747"/>
                  </a:lnTo>
                  <a:lnTo>
                    <a:pt x="1260785" y="978900"/>
                  </a:lnTo>
                  <a:lnTo>
                    <a:pt x="1260010" y="970160"/>
                  </a:lnTo>
                  <a:lnTo>
                    <a:pt x="1254847" y="961054"/>
                  </a:lnTo>
                  <a:lnTo>
                    <a:pt x="1246922" y="956674"/>
                  </a:lnTo>
                  <a:lnTo>
                    <a:pt x="1237822" y="957322"/>
                  </a:lnTo>
                  <a:close/>
                </a:path>
                <a:path w="5288280" h="8138159">
                  <a:moveTo>
                    <a:pt x="1638609" y="3449011"/>
                  </a:moveTo>
                  <a:lnTo>
                    <a:pt x="1631119" y="3453742"/>
                  </a:lnTo>
                  <a:lnTo>
                    <a:pt x="1608656" y="3467484"/>
                  </a:lnTo>
                  <a:lnTo>
                    <a:pt x="1605474" y="3478492"/>
                  </a:lnTo>
                  <a:lnTo>
                    <a:pt x="1606744" y="3487542"/>
                  </a:lnTo>
                  <a:lnTo>
                    <a:pt x="1612493" y="3493758"/>
                  </a:lnTo>
                  <a:lnTo>
                    <a:pt x="1622749" y="3496265"/>
                  </a:lnTo>
                  <a:lnTo>
                    <a:pt x="1631205" y="3494939"/>
                  </a:lnTo>
                  <a:lnTo>
                    <a:pt x="1640025" y="3491316"/>
                  </a:lnTo>
                  <a:lnTo>
                    <a:pt x="1647523" y="3486083"/>
                  </a:lnTo>
                  <a:lnTo>
                    <a:pt x="1651846" y="3479992"/>
                  </a:lnTo>
                  <a:lnTo>
                    <a:pt x="1651638" y="3473406"/>
                  </a:lnTo>
                  <a:lnTo>
                    <a:pt x="1648128" y="3465596"/>
                  </a:lnTo>
                  <a:lnTo>
                    <a:pt x="1643169" y="3457238"/>
                  </a:lnTo>
                  <a:lnTo>
                    <a:pt x="1638609" y="3449011"/>
                  </a:lnTo>
                  <a:close/>
                </a:path>
                <a:path w="5288280" h="8138159">
                  <a:moveTo>
                    <a:pt x="1261005" y="1185227"/>
                  </a:moveTo>
                  <a:lnTo>
                    <a:pt x="1257340" y="1190967"/>
                  </a:lnTo>
                  <a:lnTo>
                    <a:pt x="1253507" y="1194323"/>
                  </a:lnTo>
                  <a:lnTo>
                    <a:pt x="1256418" y="1197999"/>
                  </a:lnTo>
                  <a:lnTo>
                    <a:pt x="1258794" y="1204169"/>
                  </a:lnTo>
                  <a:lnTo>
                    <a:pt x="1262355" y="1204987"/>
                  </a:lnTo>
                  <a:lnTo>
                    <a:pt x="1266974" y="1205985"/>
                  </a:lnTo>
                  <a:lnTo>
                    <a:pt x="1274593" y="1204445"/>
                  </a:lnTo>
                  <a:lnTo>
                    <a:pt x="1277134" y="1200947"/>
                  </a:lnTo>
                  <a:lnTo>
                    <a:pt x="1280810" y="1193940"/>
                  </a:lnTo>
                  <a:lnTo>
                    <a:pt x="1279848" y="1188598"/>
                  </a:lnTo>
                  <a:lnTo>
                    <a:pt x="1274515" y="1185426"/>
                  </a:lnTo>
                  <a:lnTo>
                    <a:pt x="1265078" y="1184932"/>
                  </a:lnTo>
                  <a:lnTo>
                    <a:pt x="1261005" y="1185227"/>
                  </a:lnTo>
                  <a:close/>
                </a:path>
                <a:path w="5288280" h="8138159">
                  <a:moveTo>
                    <a:pt x="1312366" y="1377584"/>
                  </a:moveTo>
                  <a:lnTo>
                    <a:pt x="1304244" y="1381333"/>
                  </a:lnTo>
                  <a:lnTo>
                    <a:pt x="1295855" y="1384995"/>
                  </a:lnTo>
                  <a:lnTo>
                    <a:pt x="1288645" y="1389247"/>
                  </a:lnTo>
                  <a:lnTo>
                    <a:pt x="1284064" y="1394765"/>
                  </a:lnTo>
                  <a:lnTo>
                    <a:pt x="1283865" y="1401119"/>
                  </a:lnTo>
                  <a:lnTo>
                    <a:pt x="1286766" y="1409278"/>
                  </a:lnTo>
                  <a:lnTo>
                    <a:pt x="1291660" y="1417060"/>
                  </a:lnTo>
                  <a:lnTo>
                    <a:pt x="1297444" y="1422281"/>
                  </a:lnTo>
                  <a:lnTo>
                    <a:pt x="1310824" y="1426929"/>
                  </a:lnTo>
                  <a:lnTo>
                    <a:pt x="1321445" y="1424455"/>
                  </a:lnTo>
                  <a:lnTo>
                    <a:pt x="1328533" y="1415950"/>
                  </a:lnTo>
                  <a:lnTo>
                    <a:pt x="1331312" y="1402504"/>
                  </a:lnTo>
                  <a:lnTo>
                    <a:pt x="1329392" y="1396413"/>
                  </a:lnTo>
                  <a:lnTo>
                    <a:pt x="1324443" y="1390152"/>
                  </a:lnTo>
                  <a:lnTo>
                    <a:pt x="1318192" y="1383836"/>
                  </a:lnTo>
                  <a:lnTo>
                    <a:pt x="1312366" y="1377584"/>
                  </a:lnTo>
                  <a:close/>
                </a:path>
                <a:path w="5288280" h="8138159">
                  <a:moveTo>
                    <a:pt x="1175724" y="544330"/>
                  </a:moveTo>
                  <a:lnTo>
                    <a:pt x="1167724" y="548619"/>
                  </a:lnTo>
                  <a:lnTo>
                    <a:pt x="1159422" y="552828"/>
                  </a:lnTo>
                  <a:lnTo>
                    <a:pt x="1152311" y="557494"/>
                  </a:lnTo>
                  <a:lnTo>
                    <a:pt x="1147887" y="563160"/>
                  </a:lnTo>
                  <a:lnTo>
                    <a:pt x="1147397" y="570259"/>
                  </a:lnTo>
                  <a:lnTo>
                    <a:pt x="1149772" y="579006"/>
                  </a:lnTo>
                  <a:lnTo>
                    <a:pt x="1154108" y="587123"/>
                  </a:lnTo>
                  <a:lnTo>
                    <a:pt x="1159501" y="592330"/>
                  </a:lnTo>
                  <a:lnTo>
                    <a:pt x="1173171" y="596384"/>
                  </a:lnTo>
                  <a:lnTo>
                    <a:pt x="1184203" y="593361"/>
                  </a:lnTo>
                  <a:lnTo>
                    <a:pt x="1191796" y="584551"/>
                  </a:lnTo>
                  <a:lnTo>
                    <a:pt x="1195154" y="571240"/>
                  </a:lnTo>
                  <a:lnTo>
                    <a:pt x="1193338" y="564810"/>
                  </a:lnTo>
                  <a:lnTo>
                    <a:pt x="1188259" y="558117"/>
                  </a:lnTo>
                  <a:lnTo>
                    <a:pt x="1181770" y="551258"/>
                  </a:lnTo>
                  <a:lnTo>
                    <a:pt x="1175724" y="544330"/>
                  </a:lnTo>
                  <a:close/>
                </a:path>
                <a:path w="5288280" h="8138159">
                  <a:moveTo>
                    <a:pt x="1330687" y="1590621"/>
                  </a:moveTo>
                  <a:lnTo>
                    <a:pt x="1324844" y="1593345"/>
                  </a:lnTo>
                  <a:lnTo>
                    <a:pt x="1319200" y="1599396"/>
                  </a:lnTo>
                  <a:lnTo>
                    <a:pt x="1313636" y="1606855"/>
                  </a:lnTo>
                  <a:lnTo>
                    <a:pt x="1308030" y="1613804"/>
                  </a:lnTo>
                  <a:lnTo>
                    <a:pt x="1312899" y="1621283"/>
                  </a:lnTo>
                  <a:lnTo>
                    <a:pt x="1317708" y="1629159"/>
                  </a:lnTo>
                  <a:lnTo>
                    <a:pt x="1322809" y="1635698"/>
                  </a:lnTo>
                  <a:lnTo>
                    <a:pt x="1328555" y="1639165"/>
                  </a:lnTo>
                  <a:lnTo>
                    <a:pt x="1336033" y="1638643"/>
                  </a:lnTo>
                  <a:lnTo>
                    <a:pt x="1344557" y="1635148"/>
                  </a:lnTo>
                  <a:lnTo>
                    <a:pt x="1352045" y="1629814"/>
                  </a:lnTo>
                  <a:lnTo>
                    <a:pt x="1356417" y="1623774"/>
                  </a:lnTo>
                  <a:lnTo>
                    <a:pt x="1358318" y="1609965"/>
                  </a:lnTo>
                  <a:lnTo>
                    <a:pt x="1353954" y="1599238"/>
                  </a:lnTo>
                  <a:lnTo>
                    <a:pt x="1344389" y="1592490"/>
                  </a:lnTo>
                  <a:lnTo>
                    <a:pt x="1330687" y="1590621"/>
                  </a:lnTo>
                  <a:close/>
                </a:path>
                <a:path w="5288280" h="8138159">
                  <a:moveTo>
                    <a:pt x="1215981" y="775964"/>
                  </a:moveTo>
                  <a:lnTo>
                    <a:pt x="1214110" y="776946"/>
                  </a:lnTo>
                  <a:lnTo>
                    <a:pt x="1207298" y="780226"/>
                  </a:lnTo>
                  <a:lnTo>
                    <a:pt x="1200743" y="784079"/>
                  </a:lnTo>
                  <a:lnTo>
                    <a:pt x="1187875" y="792426"/>
                  </a:lnTo>
                  <a:lnTo>
                    <a:pt x="1191911" y="796269"/>
                  </a:lnTo>
                  <a:lnTo>
                    <a:pt x="1197484" y="804004"/>
                  </a:lnTo>
                  <a:lnTo>
                    <a:pt x="1199709" y="803310"/>
                  </a:lnTo>
                  <a:lnTo>
                    <a:pt x="1206430" y="800195"/>
                  </a:lnTo>
                  <a:lnTo>
                    <a:pt x="1212889" y="796378"/>
                  </a:lnTo>
                  <a:lnTo>
                    <a:pt x="1219230" y="792258"/>
                  </a:lnTo>
                  <a:lnTo>
                    <a:pt x="1225595" y="788230"/>
                  </a:lnTo>
                  <a:lnTo>
                    <a:pt x="1221607" y="784034"/>
                  </a:lnTo>
                  <a:lnTo>
                    <a:pt x="1215981" y="775964"/>
                  </a:lnTo>
                  <a:close/>
                </a:path>
                <a:path w="5288280" h="8138159">
                  <a:moveTo>
                    <a:pt x="1684054" y="3874736"/>
                  </a:moveTo>
                  <a:lnTo>
                    <a:pt x="1674935" y="3881634"/>
                  </a:lnTo>
                  <a:lnTo>
                    <a:pt x="1670405" y="3889619"/>
                  </a:lnTo>
                  <a:lnTo>
                    <a:pt x="1670992" y="3898093"/>
                  </a:lnTo>
                  <a:lnTo>
                    <a:pt x="1677222" y="3906456"/>
                  </a:lnTo>
                  <a:lnTo>
                    <a:pt x="1684282" y="3910842"/>
                  </a:lnTo>
                  <a:lnTo>
                    <a:pt x="1692713" y="3913625"/>
                  </a:lnTo>
                  <a:lnTo>
                    <a:pt x="1701733" y="3915734"/>
                  </a:lnTo>
                  <a:lnTo>
                    <a:pt x="1710561" y="3918099"/>
                  </a:lnTo>
                  <a:lnTo>
                    <a:pt x="1713117" y="3909105"/>
                  </a:lnTo>
                  <a:lnTo>
                    <a:pt x="1716038" y="3899893"/>
                  </a:lnTo>
                  <a:lnTo>
                    <a:pt x="1717678" y="3891462"/>
                  </a:lnTo>
                  <a:lnTo>
                    <a:pt x="1716393" y="3884814"/>
                  </a:lnTo>
                  <a:lnTo>
                    <a:pt x="1711054" y="3880621"/>
                  </a:lnTo>
                  <a:lnTo>
                    <a:pt x="1702784" y="3878211"/>
                  </a:lnTo>
                  <a:lnTo>
                    <a:pt x="1693233" y="3876584"/>
                  </a:lnTo>
                  <a:lnTo>
                    <a:pt x="1684054" y="3874736"/>
                  </a:lnTo>
                  <a:close/>
                </a:path>
                <a:path w="5288280" h="8138159">
                  <a:moveTo>
                    <a:pt x="1660633" y="3669715"/>
                  </a:moveTo>
                  <a:lnTo>
                    <a:pt x="1650419" y="3673055"/>
                  </a:lnTo>
                  <a:lnTo>
                    <a:pt x="1647428" y="3676968"/>
                  </a:lnTo>
                  <a:lnTo>
                    <a:pt x="1640625" y="3686989"/>
                  </a:lnTo>
                  <a:lnTo>
                    <a:pt x="1655656" y="3693196"/>
                  </a:lnTo>
                  <a:lnTo>
                    <a:pt x="1663247" y="3695982"/>
                  </a:lnTo>
                  <a:lnTo>
                    <a:pt x="1670992" y="3698065"/>
                  </a:lnTo>
                  <a:lnTo>
                    <a:pt x="1673342" y="3698385"/>
                  </a:lnTo>
                  <a:lnTo>
                    <a:pt x="1681567" y="3687797"/>
                  </a:lnTo>
                  <a:lnTo>
                    <a:pt x="1680451" y="3684184"/>
                  </a:lnTo>
                  <a:lnTo>
                    <a:pt x="1675893" y="3675209"/>
                  </a:lnTo>
                  <a:lnTo>
                    <a:pt x="1669206" y="3670409"/>
                  </a:lnTo>
                  <a:lnTo>
                    <a:pt x="1660633" y="3669715"/>
                  </a:lnTo>
                  <a:close/>
                </a:path>
                <a:path w="5288280" h="8138159">
                  <a:moveTo>
                    <a:pt x="1815256" y="4697825"/>
                  </a:moveTo>
                  <a:lnTo>
                    <a:pt x="1809933" y="4701447"/>
                  </a:lnTo>
                  <a:lnTo>
                    <a:pt x="1805340" y="4708248"/>
                  </a:lnTo>
                  <a:lnTo>
                    <a:pt x="1801065" y="4716419"/>
                  </a:lnTo>
                  <a:lnTo>
                    <a:pt x="1796696" y="4724153"/>
                  </a:lnTo>
                  <a:lnTo>
                    <a:pt x="1802541" y="4730752"/>
                  </a:lnTo>
                  <a:lnTo>
                    <a:pt x="1808372" y="4737774"/>
                  </a:lnTo>
                  <a:lnTo>
                    <a:pt x="1814265" y="4743430"/>
                  </a:lnTo>
                  <a:lnTo>
                    <a:pt x="1820298" y="4745932"/>
                  </a:lnTo>
                  <a:lnTo>
                    <a:pt x="1828088" y="4744349"/>
                  </a:lnTo>
                  <a:lnTo>
                    <a:pt x="1836504" y="4739989"/>
                  </a:lnTo>
                  <a:lnTo>
                    <a:pt x="1843459" y="4734114"/>
                  </a:lnTo>
                  <a:lnTo>
                    <a:pt x="1846867" y="4727989"/>
                  </a:lnTo>
                  <a:lnTo>
                    <a:pt x="1846406" y="4713663"/>
                  </a:lnTo>
                  <a:lnTo>
                    <a:pt x="1840425" y="4703173"/>
                  </a:lnTo>
                  <a:lnTo>
                    <a:pt x="1829762" y="4697550"/>
                  </a:lnTo>
                  <a:lnTo>
                    <a:pt x="1815256" y="4697825"/>
                  </a:lnTo>
                  <a:close/>
                </a:path>
                <a:path w="5288280" h="8138159">
                  <a:moveTo>
                    <a:pt x="1750540" y="4285797"/>
                  </a:moveTo>
                  <a:lnTo>
                    <a:pt x="1745250" y="4289414"/>
                  </a:lnTo>
                  <a:lnTo>
                    <a:pt x="1740666" y="4296214"/>
                  </a:lnTo>
                  <a:lnTo>
                    <a:pt x="1736387" y="4304386"/>
                  </a:lnTo>
                  <a:lnTo>
                    <a:pt x="1732014" y="4312120"/>
                  </a:lnTo>
                  <a:lnTo>
                    <a:pt x="1737881" y="4318862"/>
                  </a:lnTo>
                  <a:lnTo>
                    <a:pt x="1743705" y="4325868"/>
                  </a:lnTo>
                  <a:lnTo>
                    <a:pt x="1749576" y="4331447"/>
                  </a:lnTo>
                  <a:lnTo>
                    <a:pt x="1755582" y="4333905"/>
                  </a:lnTo>
                  <a:lnTo>
                    <a:pt x="1763382" y="4332321"/>
                  </a:lnTo>
                  <a:lnTo>
                    <a:pt x="1771817" y="4327957"/>
                  </a:lnTo>
                  <a:lnTo>
                    <a:pt x="1778786" y="4322080"/>
                  </a:lnTo>
                  <a:lnTo>
                    <a:pt x="1782185" y="4315957"/>
                  </a:lnTo>
                  <a:lnTo>
                    <a:pt x="1781718" y="4301632"/>
                  </a:lnTo>
                  <a:lnTo>
                    <a:pt x="1775726" y="4291143"/>
                  </a:lnTo>
                  <a:lnTo>
                    <a:pt x="1765052" y="4285522"/>
                  </a:lnTo>
                  <a:lnTo>
                    <a:pt x="1750540" y="4285797"/>
                  </a:lnTo>
                  <a:close/>
                </a:path>
                <a:path w="5288280" h="8138159">
                  <a:moveTo>
                    <a:pt x="1791492" y="4486702"/>
                  </a:moveTo>
                  <a:lnTo>
                    <a:pt x="1782487" y="4490283"/>
                  </a:lnTo>
                  <a:lnTo>
                    <a:pt x="1774929" y="4495380"/>
                  </a:lnTo>
                  <a:lnTo>
                    <a:pt x="1771174" y="4500882"/>
                  </a:lnTo>
                  <a:lnTo>
                    <a:pt x="1771396" y="4514750"/>
                  </a:lnTo>
                  <a:lnTo>
                    <a:pt x="1777298" y="4525145"/>
                  </a:lnTo>
                  <a:lnTo>
                    <a:pt x="1787630" y="4531617"/>
                  </a:lnTo>
                  <a:lnTo>
                    <a:pt x="1801144" y="4533715"/>
                  </a:lnTo>
                  <a:lnTo>
                    <a:pt x="1805566" y="4530982"/>
                  </a:lnTo>
                  <a:lnTo>
                    <a:pt x="1809931" y="4524545"/>
                  </a:lnTo>
                  <a:lnTo>
                    <a:pt x="1814319" y="4516490"/>
                  </a:lnTo>
                  <a:lnTo>
                    <a:pt x="1818809" y="4508904"/>
                  </a:lnTo>
                  <a:lnTo>
                    <a:pt x="1814462" y="4502349"/>
                  </a:lnTo>
                  <a:lnTo>
                    <a:pt x="1809907" y="4495020"/>
                  </a:lnTo>
                  <a:lnTo>
                    <a:pt x="1804998" y="4488844"/>
                  </a:lnTo>
                  <a:lnTo>
                    <a:pt x="1799591" y="4485748"/>
                  </a:lnTo>
                  <a:lnTo>
                    <a:pt x="1791492" y="4486702"/>
                  </a:lnTo>
                  <a:close/>
                </a:path>
                <a:path w="5288280" h="8138159">
                  <a:moveTo>
                    <a:pt x="1509986" y="2623107"/>
                  </a:moveTo>
                  <a:lnTo>
                    <a:pt x="1501575" y="2627585"/>
                  </a:lnTo>
                  <a:lnTo>
                    <a:pt x="1476443" y="2641456"/>
                  </a:lnTo>
                  <a:lnTo>
                    <a:pt x="1481508" y="2649711"/>
                  </a:lnTo>
                  <a:lnTo>
                    <a:pt x="1486434" y="2658311"/>
                  </a:lnTo>
                  <a:lnTo>
                    <a:pt x="1491869" y="2666056"/>
                  </a:lnTo>
                  <a:lnTo>
                    <a:pt x="1498463" y="2671748"/>
                  </a:lnTo>
                  <a:lnTo>
                    <a:pt x="1508722" y="2674884"/>
                  </a:lnTo>
                  <a:lnTo>
                    <a:pt x="1517927" y="2672568"/>
                  </a:lnTo>
                  <a:lnTo>
                    <a:pt x="1524563" y="2665619"/>
                  </a:lnTo>
                  <a:lnTo>
                    <a:pt x="1527119" y="2654855"/>
                  </a:lnTo>
                  <a:lnTo>
                    <a:pt x="1525335" y="2646849"/>
                  </a:lnTo>
                  <a:lnTo>
                    <a:pt x="1520879" y="2638874"/>
                  </a:lnTo>
                  <a:lnTo>
                    <a:pt x="1515259" y="2630953"/>
                  </a:lnTo>
                  <a:lnTo>
                    <a:pt x="1509986" y="2623107"/>
                  </a:lnTo>
                  <a:close/>
                </a:path>
                <a:path w="5288280" h="8138159">
                  <a:moveTo>
                    <a:pt x="1651153" y="2913290"/>
                  </a:moveTo>
                  <a:lnTo>
                    <a:pt x="1645599" y="2915340"/>
                  </a:lnTo>
                  <a:lnTo>
                    <a:pt x="1639980" y="2920596"/>
                  </a:lnTo>
                  <a:lnTo>
                    <a:pt x="1634322" y="2927214"/>
                  </a:lnTo>
                  <a:lnTo>
                    <a:pt x="1628657" y="2933349"/>
                  </a:lnTo>
                  <a:lnTo>
                    <a:pt x="1633514" y="2941023"/>
                  </a:lnTo>
                  <a:lnTo>
                    <a:pt x="1638266" y="2948973"/>
                  </a:lnTo>
                  <a:lnTo>
                    <a:pt x="1643278" y="2955461"/>
                  </a:lnTo>
                  <a:lnTo>
                    <a:pt x="1648914" y="2958752"/>
                  </a:lnTo>
                  <a:lnTo>
                    <a:pt x="1657043" y="2958601"/>
                  </a:lnTo>
                  <a:lnTo>
                    <a:pt x="1666260" y="2955729"/>
                  </a:lnTo>
                  <a:lnTo>
                    <a:pt x="1674223" y="2951052"/>
                  </a:lnTo>
                  <a:lnTo>
                    <a:pt x="1678586" y="2945488"/>
                  </a:lnTo>
                  <a:lnTo>
                    <a:pt x="1679675" y="2931768"/>
                  </a:lnTo>
                  <a:lnTo>
                    <a:pt x="1674197" y="2921727"/>
                  </a:lnTo>
                  <a:lnTo>
                    <a:pt x="1664055" y="2915516"/>
                  </a:lnTo>
                  <a:lnTo>
                    <a:pt x="1651153" y="2913290"/>
                  </a:lnTo>
                  <a:close/>
                </a:path>
                <a:path w="5288280" h="8138159">
                  <a:moveTo>
                    <a:pt x="1713873" y="3333556"/>
                  </a:moveTo>
                  <a:lnTo>
                    <a:pt x="1703526" y="3339608"/>
                  </a:lnTo>
                  <a:lnTo>
                    <a:pt x="1697810" y="3350033"/>
                  </a:lnTo>
                  <a:lnTo>
                    <a:pt x="1697819" y="3364307"/>
                  </a:lnTo>
                  <a:lnTo>
                    <a:pt x="1701076" y="3369112"/>
                  </a:lnTo>
                  <a:lnTo>
                    <a:pt x="1707485" y="3373293"/>
                  </a:lnTo>
                  <a:lnTo>
                    <a:pt x="1715251" y="3377261"/>
                  </a:lnTo>
                  <a:lnTo>
                    <a:pt x="1722578" y="3381428"/>
                  </a:lnTo>
                  <a:lnTo>
                    <a:pt x="1729064" y="3375428"/>
                  </a:lnTo>
                  <a:lnTo>
                    <a:pt x="1735808" y="3369452"/>
                  </a:lnTo>
                  <a:lnTo>
                    <a:pt x="1741418" y="3363266"/>
                  </a:lnTo>
                  <a:lnTo>
                    <a:pt x="1744503" y="3356638"/>
                  </a:lnTo>
                  <a:lnTo>
                    <a:pt x="1743442" y="3349992"/>
                  </a:lnTo>
                  <a:lnTo>
                    <a:pt x="1739234" y="3342227"/>
                  </a:lnTo>
                  <a:lnTo>
                    <a:pt x="1733475" y="3335608"/>
                  </a:lnTo>
                  <a:lnTo>
                    <a:pt x="1727759" y="3332405"/>
                  </a:lnTo>
                  <a:lnTo>
                    <a:pt x="1713873" y="3333556"/>
                  </a:lnTo>
                  <a:close/>
                </a:path>
                <a:path w="5288280" h="8138159">
                  <a:moveTo>
                    <a:pt x="1561392" y="2293069"/>
                  </a:moveTo>
                  <a:lnTo>
                    <a:pt x="1554777" y="2294940"/>
                  </a:lnTo>
                  <a:lnTo>
                    <a:pt x="1547912" y="2300306"/>
                  </a:lnTo>
                  <a:lnTo>
                    <a:pt x="1540936" y="2307174"/>
                  </a:lnTo>
                  <a:lnTo>
                    <a:pt x="1533986" y="2313553"/>
                  </a:lnTo>
                  <a:lnTo>
                    <a:pt x="1538371" y="2322044"/>
                  </a:lnTo>
                  <a:lnTo>
                    <a:pt x="1542617" y="2330880"/>
                  </a:lnTo>
                  <a:lnTo>
                    <a:pt x="1547377" y="2338473"/>
                  </a:lnTo>
                  <a:lnTo>
                    <a:pt x="1553301" y="2343237"/>
                  </a:lnTo>
                  <a:lnTo>
                    <a:pt x="1560620" y="2343810"/>
                  </a:lnTo>
                  <a:lnTo>
                    <a:pt x="1569705" y="2341265"/>
                  </a:lnTo>
                  <a:lnTo>
                    <a:pt x="1578172" y="2336623"/>
                  </a:lnTo>
                  <a:lnTo>
                    <a:pt x="1583634" y="2330902"/>
                  </a:lnTo>
                  <a:lnTo>
                    <a:pt x="1587821" y="2316476"/>
                  </a:lnTo>
                  <a:lnTo>
                    <a:pt x="1584592" y="2304795"/>
                  </a:lnTo>
                  <a:lnTo>
                    <a:pt x="1575324" y="2296710"/>
                  </a:lnTo>
                  <a:lnTo>
                    <a:pt x="1561392" y="2293069"/>
                  </a:lnTo>
                  <a:close/>
                </a:path>
                <a:path w="5288280" h="8138159">
                  <a:moveTo>
                    <a:pt x="1674262" y="3134529"/>
                  </a:moveTo>
                  <a:lnTo>
                    <a:pt x="1670728" y="3144381"/>
                  </a:lnTo>
                  <a:lnTo>
                    <a:pt x="1667862" y="3149307"/>
                  </a:lnTo>
                  <a:lnTo>
                    <a:pt x="1675292" y="3151698"/>
                  </a:lnTo>
                  <a:lnTo>
                    <a:pt x="1682710" y="3153994"/>
                  </a:lnTo>
                  <a:lnTo>
                    <a:pt x="1697544" y="3158425"/>
                  </a:lnTo>
                  <a:lnTo>
                    <a:pt x="1700477" y="3153488"/>
                  </a:lnTo>
                  <a:lnTo>
                    <a:pt x="1703376" y="3148556"/>
                  </a:lnTo>
                  <a:lnTo>
                    <a:pt x="1706309" y="3143620"/>
                  </a:lnTo>
                  <a:lnTo>
                    <a:pt x="1691397" y="3138469"/>
                  </a:lnTo>
                  <a:lnTo>
                    <a:pt x="1683904" y="3136288"/>
                  </a:lnTo>
                  <a:lnTo>
                    <a:pt x="1676344" y="3134891"/>
                  </a:lnTo>
                  <a:lnTo>
                    <a:pt x="1674262" y="3134529"/>
                  </a:lnTo>
                  <a:close/>
                </a:path>
                <a:path w="5288280" h="8138159">
                  <a:moveTo>
                    <a:pt x="1614614" y="2707545"/>
                  </a:moveTo>
                  <a:lnTo>
                    <a:pt x="1606278" y="2709326"/>
                  </a:lnTo>
                  <a:lnTo>
                    <a:pt x="1599794" y="2715853"/>
                  </a:lnTo>
                  <a:lnTo>
                    <a:pt x="1595571" y="2726416"/>
                  </a:lnTo>
                  <a:lnTo>
                    <a:pt x="1599833" y="2734862"/>
                  </a:lnTo>
                  <a:lnTo>
                    <a:pt x="1603994" y="2743776"/>
                  </a:lnTo>
                  <a:lnTo>
                    <a:pt x="1608565" y="2751205"/>
                  </a:lnTo>
                  <a:lnTo>
                    <a:pt x="1614058" y="2755196"/>
                  </a:lnTo>
                  <a:lnTo>
                    <a:pt x="1620943" y="2754686"/>
                  </a:lnTo>
                  <a:lnTo>
                    <a:pt x="1628730" y="2750742"/>
                  </a:lnTo>
                  <a:lnTo>
                    <a:pt x="1636915" y="2745315"/>
                  </a:lnTo>
                  <a:lnTo>
                    <a:pt x="1644994" y="2740356"/>
                  </a:lnTo>
                  <a:lnTo>
                    <a:pt x="1640255" y="2732459"/>
                  </a:lnTo>
                  <a:lnTo>
                    <a:pt x="1635650" y="2724346"/>
                  </a:lnTo>
                  <a:lnTo>
                    <a:pt x="1630567" y="2716955"/>
                  </a:lnTo>
                  <a:lnTo>
                    <a:pt x="1624391" y="2711219"/>
                  </a:lnTo>
                  <a:lnTo>
                    <a:pt x="1614614" y="2707545"/>
                  </a:lnTo>
                  <a:close/>
                </a:path>
                <a:path w="5288280" h="8138159">
                  <a:moveTo>
                    <a:pt x="1393995" y="1252861"/>
                  </a:moveTo>
                  <a:lnTo>
                    <a:pt x="1388113" y="1255817"/>
                  </a:lnTo>
                  <a:lnTo>
                    <a:pt x="1382593" y="1262398"/>
                  </a:lnTo>
                  <a:lnTo>
                    <a:pt x="1377222" y="1270504"/>
                  </a:lnTo>
                  <a:lnTo>
                    <a:pt x="1371788" y="1278039"/>
                  </a:lnTo>
                  <a:lnTo>
                    <a:pt x="1377148" y="1285990"/>
                  </a:lnTo>
                  <a:lnTo>
                    <a:pt x="1382441" y="1294274"/>
                  </a:lnTo>
                  <a:lnTo>
                    <a:pt x="1387905" y="1300982"/>
                  </a:lnTo>
                  <a:lnTo>
                    <a:pt x="1393778" y="1304204"/>
                  </a:lnTo>
                  <a:lnTo>
                    <a:pt x="1402056" y="1303093"/>
                  </a:lnTo>
                  <a:lnTo>
                    <a:pt x="1411189" y="1299105"/>
                  </a:lnTo>
                  <a:lnTo>
                    <a:pt x="1419035" y="1293316"/>
                  </a:lnTo>
                  <a:lnTo>
                    <a:pt x="1423454" y="1286807"/>
                  </a:lnTo>
                  <a:lnTo>
                    <a:pt x="1424787" y="1271709"/>
                  </a:lnTo>
                  <a:lnTo>
                    <a:pt x="1419393" y="1260541"/>
                  </a:lnTo>
                  <a:lnTo>
                    <a:pt x="1408664" y="1254019"/>
                  </a:lnTo>
                  <a:lnTo>
                    <a:pt x="1393995" y="1252861"/>
                  </a:lnTo>
                  <a:close/>
                </a:path>
                <a:path w="5288280" h="8138159">
                  <a:moveTo>
                    <a:pt x="1756369" y="3537285"/>
                  </a:moveTo>
                  <a:lnTo>
                    <a:pt x="1747973" y="3541949"/>
                  </a:lnTo>
                  <a:lnTo>
                    <a:pt x="1739159" y="3546614"/>
                  </a:lnTo>
                  <a:lnTo>
                    <a:pt x="1731876" y="3551685"/>
                  </a:lnTo>
                  <a:lnTo>
                    <a:pt x="1728073" y="3557565"/>
                  </a:lnTo>
                  <a:lnTo>
                    <a:pt x="1728704" y="3564837"/>
                  </a:lnTo>
                  <a:lnTo>
                    <a:pt x="1732586" y="3572955"/>
                  </a:lnTo>
                  <a:lnTo>
                    <a:pt x="1737905" y="3581494"/>
                  </a:lnTo>
                  <a:lnTo>
                    <a:pt x="1742846" y="3590027"/>
                  </a:lnTo>
                  <a:lnTo>
                    <a:pt x="1750450" y="3584723"/>
                  </a:lnTo>
                  <a:lnTo>
                    <a:pt x="1758275" y="3579514"/>
                  </a:lnTo>
                  <a:lnTo>
                    <a:pt x="1765418" y="3573895"/>
                  </a:lnTo>
                  <a:lnTo>
                    <a:pt x="1770975" y="3567363"/>
                  </a:lnTo>
                  <a:lnTo>
                    <a:pt x="1774626" y="3557374"/>
                  </a:lnTo>
                  <a:lnTo>
                    <a:pt x="1772992" y="3548795"/>
                  </a:lnTo>
                  <a:lnTo>
                    <a:pt x="1766698" y="3541981"/>
                  </a:lnTo>
                  <a:lnTo>
                    <a:pt x="1756369" y="3537285"/>
                  </a:lnTo>
                  <a:close/>
                </a:path>
                <a:path w="5288280" h="8138159">
                  <a:moveTo>
                    <a:pt x="1262671" y="438400"/>
                  </a:moveTo>
                  <a:lnTo>
                    <a:pt x="1259798" y="440724"/>
                  </a:lnTo>
                  <a:lnTo>
                    <a:pt x="1256717" y="446566"/>
                  </a:lnTo>
                  <a:lnTo>
                    <a:pt x="1253510" y="453978"/>
                  </a:lnTo>
                  <a:lnTo>
                    <a:pt x="1250256" y="461010"/>
                  </a:lnTo>
                  <a:lnTo>
                    <a:pt x="1258527" y="462010"/>
                  </a:lnTo>
                  <a:lnTo>
                    <a:pt x="1266461" y="463159"/>
                  </a:lnTo>
                  <a:lnTo>
                    <a:pt x="1274112" y="463901"/>
                  </a:lnTo>
                  <a:lnTo>
                    <a:pt x="1281535" y="463678"/>
                  </a:lnTo>
                  <a:lnTo>
                    <a:pt x="1285374" y="463420"/>
                  </a:lnTo>
                  <a:lnTo>
                    <a:pt x="1288296" y="454697"/>
                  </a:lnTo>
                  <a:lnTo>
                    <a:pt x="1291717" y="450028"/>
                  </a:lnTo>
                  <a:lnTo>
                    <a:pt x="1284484" y="446455"/>
                  </a:lnTo>
                  <a:lnTo>
                    <a:pt x="1277265" y="442783"/>
                  </a:lnTo>
                  <a:lnTo>
                    <a:pt x="1270010" y="439826"/>
                  </a:lnTo>
                  <a:lnTo>
                    <a:pt x="1262671" y="438400"/>
                  </a:lnTo>
                  <a:close/>
                </a:path>
                <a:path w="5288280" h="8138159">
                  <a:moveTo>
                    <a:pt x="1327426" y="843809"/>
                  </a:moveTo>
                  <a:lnTo>
                    <a:pt x="1316581" y="849928"/>
                  </a:lnTo>
                  <a:lnTo>
                    <a:pt x="1310811" y="860997"/>
                  </a:lnTo>
                  <a:lnTo>
                    <a:pt x="1311119" y="876052"/>
                  </a:lnTo>
                  <a:lnTo>
                    <a:pt x="1314749" y="881568"/>
                  </a:lnTo>
                  <a:lnTo>
                    <a:pt x="1321749" y="886394"/>
                  </a:lnTo>
                  <a:lnTo>
                    <a:pt x="1330190" y="890929"/>
                  </a:lnTo>
                  <a:lnTo>
                    <a:pt x="1338143" y="895573"/>
                  </a:lnTo>
                  <a:lnTo>
                    <a:pt x="1345080" y="889513"/>
                  </a:lnTo>
                  <a:lnTo>
                    <a:pt x="1352424" y="883518"/>
                  </a:lnTo>
                  <a:lnTo>
                    <a:pt x="1358327" y="877491"/>
                  </a:lnTo>
                  <a:lnTo>
                    <a:pt x="1360944" y="871334"/>
                  </a:lnTo>
                  <a:lnTo>
                    <a:pt x="1359405" y="863252"/>
                  </a:lnTo>
                  <a:lnTo>
                    <a:pt x="1354900" y="854505"/>
                  </a:lnTo>
                  <a:lnTo>
                    <a:pt x="1348769" y="847240"/>
                  </a:lnTo>
                  <a:lnTo>
                    <a:pt x="1342347" y="843604"/>
                  </a:lnTo>
                  <a:lnTo>
                    <a:pt x="1327426" y="843809"/>
                  </a:lnTo>
                  <a:close/>
                </a:path>
                <a:path w="5288280" h="8138159">
                  <a:moveTo>
                    <a:pt x="2249516" y="7388124"/>
                  </a:moveTo>
                  <a:lnTo>
                    <a:pt x="2241493" y="7392397"/>
                  </a:lnTo>
                  <a:lnTo>
                    <a:pt x="2233167" y="7396543"/>
                  </a:lnTo>
                  <a:lnTo>
                    <a:pt x="2226037" y="7401173"/>
                  </a:lnTo>
                  <a:lnTo>
                    <a:pt x="2221601" y="7406898"/>
                  </a:lnTo>
                  <a:lnTo>
                    <a:pt x="2221125" y="7413959"/>
                  </a:lnTo>
                  <a:lnTo>
                    <a:pt x="2223505" y="7422672"/>
                  </a:lnTo>
                  <a:lnTo>
                    <a:pt x="2227844" y="7430780"/>
                  </a:lnTo>
                  <a:lnTo>
                    <a:pt x="2233243" y="7436029"/>
                  </a:lnTo>
                  <a:lnTo>
                    <a:pt x="2246947" y="7440078"/>
                  </a:lnTo>
                  <a:lnTo>
                    <a:pt x="2257988" y="7437062"/>
                  </a:lnTo>
                  <a:lnTo>
                    <a:pt x="2265581" y="7428272"/>
                  </a:lnTo>
                  <a:lnTo>
                    <a:pt x="2268940" y="7415001"/>
                  </a:lnTo>
                  <a:lnTo>
                    <a:pt x="2267111" y="7408486"/>
                  </a:lnTo>
                  <a:lnTo>
                    <a:pt x="2262026" y="7401756"/>
                  </a:lnTo>
                  <a:lnTo>
                    <a:pt x="2255543" y="7394929"/>
                  </a:lnTo>
                  <a:lnTo>
                    <a:pt x="2249516" y="7388124"/>
                  </a:lnTo>
                  <a:close/>
                </a:path>
                <a:path w="5288280" h="8138159">
                  <a:moveTo>
                    <a:pt x="1529040" y="2090153"/>
                  </a:moveTo>
                  <a:lnTo>
                    <a:pt x="1522351" y="2092128"/>
                  </a:lnTo>
                  <a:lnTo>
                    <a:pt x="1515507" y="2097356"/>
                  </a:lnTo>
                  <a:lnTo>
                    <a:pt x="1508598" y="2104014"/>
                  </a:lnTo>
                  <a:lnTo>
                    <a:pt x="1501715" y="2110281"/>
                  </a:lnTo>
                  <a:lnTo>
                    <a:pt x="1506266" y="2118493"/>
                  </a:lnTo>
                  <a:lnTo>
                    <a:pt x="1510709" y="2127077"/>
                  </a:lnTo>
                  <a:lnTo>
                    <a:pt x="1515650" y="2134486"/>
                  </a:lnTo>
                  <a:lnTo>
                    <a:pt x="1521695" y="2139171"/>
                  </a:lnTo>
                  <a:lnTo>
                    <a:pt x="1529051" y="2139540"/>
                  </a:lnTo>
                  <a:lnTo>
                    <a:pt x="1538070" y="2136903"/>
                  </a:lnTo>
                  <a:lnTo>
                    <a:pt x="1546429" y="2132240"/>
                  </a:lnTo>
                  <a:lnTo>
                    <a:pt x="1551807" y="2126526"/>
                  </a:lnTo>
                  <a:lnTo>
                    <a:pt x="1555828" y="2112100"/>
                  </a:lnTo>
                  <a:lnTo>
                    <a:pt x="1552343" y="2100788"/>
                  </a:lnTo>
                  <a:lnTo>
                    <a:pt x="1542899" y="2093252"/>
                  </a:lnTo>
                  <a:lnTo>
                    <a:pt x="1529040" y="2090153"/>
                  </a:lnTo>
                  <a:close/>
                </a:path>
                <a:path w="5288280" h="8138159">
                  <a:moveTo>
                    <a:pt x="1357411" y="1046821"/>
                  </a:moveTo>
                  <a:lnTo>
                    <a:pt x="1351926" y="1050345"/>
                  </a:lnTo>
                  <a:lnTo>
                    <a:pt x="1347047" y="1057616"/>
                  </a:lnTo>
                  <a:lnTo>
                    <a:pt x="1342428" y="1066460"/>
                  </a:lnTo>
                  <a:lnTo>
                    <a:pt x="1337722" y="1074704"/>
                  </a:lnTo>
                  <a:lnTo>
                    <a:pt x="1344119" y="1082234"/>
                  </a:lnTo>
                  <a:lnTo>
                    <a:pt x="1350474" y="1090093"/>
                  </a:lnTo>
                  <a:lnTo>
                    <a:pt x="1356924" y="1096388"/>
                  </a:lnTo>
                  <a:lnTo>
                    <a:pt x="1363608" y="1099224"/>
                  </a:lnTo>
                  <a:lnTo>
                    <a:pt x="1372196" y="1097791"/>
                  </a:lnTo>
                  <a:lnTo>
                    <a:pt x="1381567" y="1093135"/>
                  </a:lnTo>
                  <a:lnTo>
                    <a:pt x="1389365" y="1086660"/>
                  </a:lnTo>
                  <a:lnTo>
                    <a:pt x="1393235" y="1079768"/>
                  </a:lnTo>
                  <a:lnTo>
                    <a:pt x="1392681" y="1063660"/>
                  </a:lnTo>
                  <a:lnTo>
                    <a:pt x="1385384" y="1052677"/>
                  </a:lnTo>
                  <a:lnTo>
                    <a:pt x="1373057" y="1047003"/>
                  </a:lnTo>
                  <a:lnTo>
                    <a:pt x="1357411" y="1046821"/>
                  </a:lnTo>
                  <a:close/>
                </a:path>
                <a:path w="5288280" h="8138159">
                  <a:moveTo>
                    <a:pt x="1461679" y="1680429"/>
                  </a:moveTo>
                  <a:lnTo>
                    <a:pt x="1452913" y="1683231"/>
                  </a:lnTo>
                  <a:lnTo>
                    <a:pt x="1446585" y="1689846"/>
                  </a:lnTo>
                  <a:lnTo>
                    <a:pt x="1443150" y="1700043"/>
                  </a:lnTo>
                  <a:lnTo>
                    <a:pt x="1442538" y="1703583"/>
                  </a:lnTo>
                  <a:lnTo>
                    <a:pt x="1453712" y="1713538"/>
                  </a:lnTo>
                  <a:lnTo>
                    <a:pt x="1456286" y="1712445"/>
                  </a:lnTo>
                  <a:lnTo>
                    <a:pt x="1464247" y="1708812"/>
                  </a:lnTo>
                  <a:lnTo>
                    <a:pt x="1471902" y="1704356"/>
                  </a:lnTo>
                  <a:lnTo>
                    <a:pt x="1486915" y="1694554"/>
                  </a:lnTo>
                  <a:lnTo>
                    <a:pt x="1482103" y="1690144"/>
                  </a:lnTo>
                  <a:lnTo>
                    <a:pt x="1478081" y="1683543"/>
                  </a:lnTo>
                  <a:lnTo>
                    <a:pt x="1472433" y="1681675"/>
                  </a:lnTo>
                  <a:lnTo>
                    <a:pt x="1461679" y="1680429"/>
                  </a:lnTo>
                  <a:close/>
                </a:path>
                <a:path w="5288280" h="8138159">
                  <a:moveTo>
                    <a:pt x="2061952" y="6146739"/>
                  </a:moveTo>
                  <a:lnTo>
                    <a:pt x="2054103" y="6151980"/>
                  </a:lnTo>
                  <a:lnTo>
                    <a:pt x="2046038" y="6157087"/>
                  </a:lnTo>
                  <a:lnTo>
                    <a:pt x="2038694" y="6162649"/>
                  </a:lnTo>
                  <a:lnTo>
                    <a:pt x="2033010" y="6169255"/>
                  </a:lnTo>
                  <a:lnTo>
                    <a:pt x="2029599" y="6178901"/>
                  </a:lnTo>
                  <a:lnTo>
                    <a:pt x="2031438" y="6187348"/>
                  </a:lnTo>
                  <a:lnTo>
                    <a:pt x="2037836" y="6194163"/>
                  </a:lnTo>
                  <a:lnTo>
                    <a:pt x="2048099" y="6198913"/>
                  </a:lnTo>
                  <a:lnTo>
                    <a:pt x="2056550" y="6194309"/>
                  </a:lnTo>
                  <a:lnTo>
                    <a:pt x="2065447" y="6189803"/>
                  </a:lnTo>
                  <a:lnTo>
                    <a:pt x="2072796" y="6184946"/>
                  </a:lnTo>
                  <a:lnTo>
                    <a:pt x="2076602" y="6179289"/>
                  </a:lnTo>
                  <a:lnTo>
                    <a:pt x="2075942" y="6171822"/>
                  </a:lnTo>
                  <a:lnTo>
                    <a:pt x="2072092" y="6163644"/>
                  </a:lnTo>
                  <a:lnTo>
                    <a:pt x="2066834" y="6155152"/>
                  </a:lnTo>
                  <a:lnTo>
                    <a:pt x="2061952" y="6146739"/>
                  </a:lnTo>
                  <a:close/>
                </a:path>
                <a:path w="5288280" h="8138159">
                  <a:moveTo>
                    <a:pt x="2419336" y="5134255"/>
                  </a:moveTo>
                  <a:lnTo>
                    <a:pt x="2408162" y="5139784"/>
                  </a:lnTo>
                  <a:lnTo>
                    <a:pt x="2401452" y="5150513"/>
                  </a:lnTo>
                  <a:lnTo>
                    <a:pt x="2399993" y="5165144"/>
                  </a:lnTo>
                  <a:lnTo>
                    <a:pt x="2402976" y="5171148"/>
                  </a:lnTo>
                  <a:lnTo>
                    <a:pt x="2409505" y="5176841"/>
                  </a:lnTo>
                  <a:lnTo>
                    <a:pt x="2417563" y="5182397"/>
                  </a:lnTo>
                  <a:lnTo>
                    <a:pt x="2425135" y="5187990"/>
                  </a:lnTo>
                  <a:lnTo>
                    <a:pt x="2432722" y="5182519"/>
                  </a:lnTo>
                  <a:lnTo>
                    <a:pt x="2440731" y="5177094"/>
                  </a:lnTo>
                  <a:lnTo>
                    <a:pt x="2447273" y="5171467"/>
                  </a:lnTo>
                  <a:lnTo>
                    <a:pt x="2450459" y="5165388"/>
                  </a:lnTo>
                  <a:lnTo>
                    <a:pt x="2449601" y="5156948"/>
                  </a:lnTo>
                  <a:lnTo>
                    <a:pt x="2445861" y="5147570"/>
                  </a:lnTo>
                  <a:lnTo>
                    <a:pt x="2440353" y="5139560"/>
                  </a:lnTo>
                  <a:lnTo>
                    <a:pt x="2434192" y="5135226"/>
                  </a:lnTo>
                  <a:lnTo>
                    <a:pt x="2419336" y="5134255"/>
                  </a:lnTo>
                  <a:close/>
                </a:path>
                <a:path w="5288280" h="8138159">
                  <a:moveTo>
                    <a:pt x="2094589" y="6347750"/>
                  </a:moveTo>
                  <a:lnTo>
                    <a:pt x="2086482" y="6353122"/>
                  </a:lnTo>
                  <a:lnTo>
                    <a:pt x="2078133" y="6358364"/>
                  </a:lnTo>
                  <a:lnTo>
                    <a:pt x="2070587" y="6364087"/>
                  </a:lnTo>
                  <a:lnTo>
                    <a:pt x="2064889" y="6370902"/>
                  </a:lnTo>
                  <a:lnTo>
                    <a:pt x="2061658" y="6381433"/>
                  </a:lnTo>
                  <a:lnTo>
                    <a:pt x="2063839" y="6390850"/>
                  </a:lnTo>
                  <a:lnTo>
                    <a:pt x="2070665" y="6397627"/>
                  </a:lnTo>
                  <a:lnTo>
                    <a:pt x="2081369" y="6400238"/>
                  </a:lnTo>
                  <a:lnTo>
                    <a:pt x="2090129" y="6398413"/>
                  </a:lnTo>
                  <a:lnTo>
                    <a:pt x="2099353" y="6393788"/>
                  </a:lnTo>
                  <a:lnTo>
                    <a:pt x="2106935" y="6387593"/>
                  </a:lnTo>
                  <a:lnTo>
                    <a:pt x="2110765" y="6381059"/>
                  </a:lnTo>
                  <a:lnTo>
                    <a:pt x="2109883" y="6373359"/>
                  </a:lnTo>
                  <a:lnTo>
                    <a:pt x="2105653" y="6364997"/>
                  </a:lnTo>
                  <a:lnTo>
                    <a:pt x="2099935" y="6356338"/>
                  </a:lnTo>
                  <a:lnTo>
                    <a:pt x="2094589" y="6347750"/>
                  </a:lnTo>
                  <a:close/>
                </a:path>
                <a:path w="5288280" h="8138159">
                  <a:moveTo>
                    <a:pt x="2017020" y="5941321"/>
                  </a:moveTo>
                  <a:lnTo>
                    <a:pt x="2010816" y="5942973"/>
                  </a:lnTo>
                  <a:lnTo>
                    <a:pt x="2004151" y="5948152"/>
                  </a:lnTo>
                  <a:lnTo>
                    <a:pt x="1997280" y="5954848"/>
                  </a:lnTo>
                  <a:lnTo>
                    <a:pt x="1990457" y="5961053"/>
                  </a:lnTo>
                  <a:lnTo>
                    <a:pt x="1994356" y="5969135"/>
                  </a:lnTo>
                  <a:lnTo>
                    <a:pt x="1998129" y="5977515"/>
                  </a:lnTo>
                  <a:lnTo>
                    <a:pt x="2002430" y="5984753"/>
                  </a:lnTo>
                  <a:lnTo>
                    <a:pt x="2007916" y="5989409"/>
                  </a:lnTo>
                  <a:lnTo>
                    <a:pt x="2014733" y="5990076"/>
                  </a:lnTo>
                  <a:lnTo>
                    <a:pt x="2023327" y="5987917"/>
                  </a:lnTo>
                  <a:lnTo>
                    <a:pt x="2031394" y="5983793"/>
                  </a:lnTo>
                  <a:lnTo>
                    <a:pt x="2036630" y="5978568"/>
                  </a:lnTo>
                  <a:lnTo>
                    <a:pt x="2040771" y="5965134"/>
                  </a:lnTo>
                  <a:lnTo>
                    <a:pt x="2038169" y="5953813"/>
                  </a:lnTo>
                  <a:lnTo>
                    <a:pt x="2029896" y="5945557"/>
                  </a:lnTo>
                  <a:lnTo>
                    <a:pt x="2017020" y="5941321"/>
                  </a:lnTo>
                  <a:close/>
                </a:path>
                <a:path w="5288280" h="8138159">
                  <a:moveTo>
                    <a:pt x="2207571" y="7187595"/>
                  </a:moveTo>
                  <a:lnTo>
                    <a:pt x="2197054" y="7192823"/>
                  </a:lnTo>
                  <a:lnTo>
                    <a:pt x="2190781" y="7202990"/>
                  </a:lnTo>
                  <a:lnTo>
                    <a:pt x="2189445" y="7216830"/>
                  </a:lnTo>
                  <a:lnTo>
                    <a:pt x="2192280" y="7222505"/>
                  </a:lnTo>
                  <a:lnTo>
                    <a:pt x="2198444" y="7227880"/>
                  </a:lnTo>
                  <a:lnTo>
                    <a:pt x="2206035" y="7233128"/>
                  </a:lnTo>
                  <a:lnTo>
                    <a:pt x="2213155" y="7238421"/>
                  </a:lnTo>
                  <a:lnTo>
                    <a:pt x="2220335" y="7233258"/>
                  </a:lnTo>
                  <a:lnTo>
                    <a:pt x="2227912" y="7228142"/>
                  </a:lnTo>
                  <a:lnTo>
                    <a:pt x="2234090" y="7222846"/>
                  </a:lnTo>
                  <a:lnTo>
                    <a:pt x="2237072" y="7217140"/>
                  </a:lnTo>
                  <a:lnTo>
                    <a:pt x="2236242" y="7209125"/>
                  </a:lnTo>
                  <a:lnTo>
                    <a:pt x="2232695" y="7200265"/>
                  </a:lnTo>
                  <a:lnTo>
                    <a:pt x="2227478" y="7192699"/>
                  </a:lnTo>
                  <a:lnTo>
                    <a:pt x="2221639" y="7188570"/>
                  </a:lnTo>
                  <a:lnTo>
                    <a:pt x="2207571" y="7187595"/>
                  </a:lnTo>
                  <a:close/>
                </a:path>
                <a:path w="5288280" h="8138159">
                  <a:moveTo>
                    <a:pt x="1842045" y="4157706"/>
                  </a:moveTo>
                  <a:lnTo>
                    <a:pt x="1833858" y="4159776"/>
                  </a:lnTo>
                  <a:lnTo>
                    <a:pt x="1827319" y="4166236"/>
                  </a:lnTo>
                  <a:lnTo>
                    <a:pt x="1822887" y="4176305"/>
                  </a:lnTo>
                  <a:lnTo>
                    <a:pt x="1827112" y="4184848"/>
                  </a:lnTo>
                  <a:lnTo>
                    <a:pt x="1831263" y="4193887"/>
                  </a:lnTo>
                  <a:lnTo>
                    <a:pt x="1835701" y="4201267"/>
                  </a:lnTo>
                  <a:lnTo>
                    <a:pt x="1840786" y="4204833"/>
                  </a:lnTo>
                  <a:lnTo>
                    <a:pt x="1848126" y="4203907"/>
                  </a:lnTo>
                  <a:lnTo>
                    <a:pt x="1856019" y="4199860"/>
                  </a:lnTo>
                  <a:lnTo>
                    <a:pt x="1864167" y="4194482"/>
                  </a:lnTo>
                  <a:lnTo>
                    <a:pt x="1872271" y="4189562"/>
                  </a:lnTo>
                  <a:lnTo>
                    <a:pt x="1867446" y="4181635"/>
                  </a:lnTo>
                  <a:lnTo>
                    <a:pt x="1862777" y="4173490"/>
                  </a:lnTo>
                  <a:lnTo>
                    <a:pt x="1857642" y="4166192"/>
                  </a:lnTo>
                  <a:lnTo>
                    <a:pt x="1851420" y="4160809"/>
                  </a:lnTo>
                  <a:lnTo>
                    <a:pt x="1842045" y="4157706"/>
                  </a:lnTo>
                  <a:close/>
                </a:path>
                <a:path w="5288280" h="8138159">
                  <a:moveTo>
                    <a:pt x="1817077" y="3942365"/>
                  </a:moveTo>
                  <a:lnTo>
                    <a:pt x="1809604" y="3947331"/>
                  </a:lnTo>
                  <a:lnTo>
                    <a:pt x="1801637" y="3952148"/>
                  </a:lnTo>
                  <a:lnTo>
                    <a:pt x="1795046" y="3957202"/>
                  </a:lnTo>
                  <a:lnTo>
                    <a:pt x="1791700" y="3962876"/>
                  </a:lnTo>
                  <a:lnTo>
                    <a:pt x="1792056" y="3976793"/>
                  </a:lnTo>
                  <a:lnTo>
                    <a:pt x="1797856" y="3987694"/>
                  </a:lnTo>
                  <a:lnTo>
                    <a:pt x="1808040" y="3994743"/>
                  </a:lnTo>
                  <a:lnTo>
                    <a:pt x="1821547" y="3997105"/>
                  </a:lnTo>
                  <a:lnTo>
                    <a:pt x="1829183" y="3995176"/>
                  </a:lnTo>
                  <a:lnTo>
                    <a:pt x="1837266" y="3990335"/>
                  </a:lnTo>
                  <a:lnTo>
                    <a:pt x="1843936" y="3983908"/>
                  </a:lnTo>
                  <a:lnTo>
                    <a:pt x="1847331" y="3977220"/>
                  </a:lnTo>
                  <a:lnTo>
                    <a:pt x="1846972" y="3963679"/>
                  </a:lnTo>
                  <a:lnTo>
                    <a:pt x="1841107" y="3953359"/>
                  </a:lnTo>
                  <a:lnTo>
                    <a:pt x="1830790" y="3946256"/>
                  </a:lnTo>
                  <a:lnTo>
                    <a:pt x="1817077" y="3942365"/>
                  </a:lnTo>
                  <a:close/>
                </a:path>
                <a:path w="5288280" h="8138159">
                  <a:moveTo>
                    <a:pt x="1790086" y="3741019"/>
                  </a:moveTo>
                  <a:lnTo>
                    <a:pt x="1777156" y="3745690"/>
                  </a:lnTo>
                  <a:lnTo>
                    <a:pt x="1767965" y="3754003"/>
                  </a:lnTo>
                  <a:lnTo>
                    <a:pt x="1763273" y="3765807"/>
                  </a:lnTo>
                  <a:lnTo>
                    <a:pt x="1763843" y="3780950"/>
                  </a:lnTo>
                  <a:lnTo>
                    <a:pt x="1770961" y="3785752"/>
                  </a:lnTo>
                  <a:lnTo>
                    <a:pt x="1778174" y="3790926"/>
                  </a:lnTo>
                  <a:lnTo>
                    <a:pt x="1785182" y="3794841"/>
                  </a:lnTo>
                  <a:lnTo>
                    <a:pt x="1791688" y="3795865"/>
                  </a:lnTo>
                  <a:lnTo>
                    <a:pt x="1805081" y="3791176"/>
                  </a:lnTo>
                  <a:lnTo>
                    <a:pt x="1814667" y="3782661"/>
                  </a:lnTo>
                  <a:lnTo>
                    <a:pt x="1819146" y="3770879"/>
                  </a:lnTo>
                  <a:lnTo>
                    <a:pt x="1817214" y="3756391"/>
                  </a:lnTo>
                  <a:lnTo>
                    <a:pt x="1812933" y="3750461"/>
                  </a:lnTo>
                  <a:lnTo>
                    <a:pt x="1805643" y="3745164"/>
                  </a:lnTo>
                  <a:lnTo>
                    <a:pt x="1797357" y="3741638"/>
                  </a:lnTo>
                  <a:lnTo>
                    <a:pt x="1790086" y="3741019"/>
                  </a:lnTo>
                  <a:close/>
                </a:path>
                <a:path w="5288280" h="8138159">
                  <a:moveTo>
                    <a:pt x="1409827" y="1464911"/>
                  </a:moveTo>
                  <a:lnTo>
                    <a:pt x="1407292" y="1474159"/>
                  </a:lnTo>
                  <a:lnTo>
                    <a:pt x="1404430" y="1483621"/>
                  </a:lnTo>
                  <a:lnTo>
                    <a:pt x="1402848" y="1492300"/>
                  </a:lnTo>
                  <a:lnTo>
                    <a:pt x="1404154" y="1499203"/>
                  </a:lnTo>
                  <a:lnTo>
                    <a:pt x="1409540" y="1503846"/>
                  </a:lnTo>
                  <a:lnTo>
                    <a:pt x="1418214" y="1507070"/>
                  </a:lnTo>
                  <a:lnTo>
                    <a:pt x="1427969" y="1508445"/>
                  </a:lnTo>
                  <a:lnTo>
                    <a:pt x="1436598" y="1507543"/>
                  </a:lnTo>
                  <a:lnTo>
                    <a:pt x="1445633" y="1502327"/>
                  </a:lnTo>
                  <a:lnTo>
                    <a:pt x="1450004" y="1494420"/>
                  </a:lnTo>
                  <a:lnTo>
                    <a:pt x="1449424" y="1485482"/>
                  </a:lnTo>
                  <a:lnTo>
                    <a:pt x="1443608" y="1477173"/>
                  </a:lnTo>
                  <a:lnTo>
                    <a:pt x="1436442" y="1472551"/>
                  </a:lnTo>
                  <a:lnTo>
                    <a:pt x="1427914" y="1469563"/>
                  </a:lnTo>
                  <a:lnTo>
                    <a:pt x="1418788" y="1467314"/>
                  </a:lnTo>
                  <a:lnTo>
                    <a:pt x="1409827" y="1464911"/>
                  </a:lnTo>
                  <a:close/>
                </a:path>
                <a:path w="5288280" h="8138159">
                  <a:moveTo>
                    <a:pt x="1496735" y="1886886"/>
                  </a:moveTo>
                  <a:lnTo>
                    <a:pt x="1489056" y="1888704"/>
                  </a:lnTo>
                  <a:lnTo>
                    <a:pt x="1481366" y="1892913"/>
                  </a:lnTo>
                  <a:lnTo>
                    <a:pt x="1473671" y="1898156"/>
                  </a:lnTo>
                  <a:lnTo>
                    <a:pt x="1465977" y="1903076"/>
                  </a:lnTo>
                  <a:lnTo>
                    <a:pt x="1483163" y="1935159"/>
                  </a:lnTo>
                  <a:lnTo>
                    <a:pt x="1491067" y="1930223"/>
                  </a:lnTo>
                  <a:lnTo>
                    <a:pt x="1499225" y="1925537"/>
                  </a:lnTo>
                  <a:lnTo>
                    <a:pt x="1506610" y="1920391"/>
                  </a:lnTo>
                  <a:lnTo>
                    <a:pt x="1512192" y="1914076"/>
                  </a:lnTo>
                  <a:lnTo>
                    <a:pt x="1515414" y="1904342"/>
                  </a:lnTo>
                  <a:lnTo>
                    <a:pt x="1513403" y="1895592"/>
                  </a:lnTo>
                  <a:lnTo>
                    <a:pt x="1506922" y="1889286"/>
                  </a:lnTo>
                  <a:lnTo>
                    <a:pt x="1496735" y="1886886"/>
                  </a:lnTo>
                  <a:close/>
                </a:path>
                <a:path w="5288280" h="8138159">
                  <a:moveTo>
                    <a:pt x="1581512" y="2503628"/>
                  </a:moveTo>
                  <a:lnTo>
                    <a:pt x="1573316" y="2505646"/>
                  </a:lnTo>
                  <a:lnTo>
                    <a:pt x="1567085" y="2512391"/>
                  </a:lnTo>
                  <a:lnTo>
                    <a:pt x="1563267" y="2523149"/>
                  </a:lnTo>
                  <a:lnTo>
                    <a:pt x="1567661" y="2531832"/>
                  </a:lnTo>
                  <a:lnTo>
                    <a:pt x="1571965" y="2540982"/>
                  </a:lnTo>
                  <a:lnTo>
                    <a:pt x="1576723" y="2548640"/>
                  </a:lnTo>
                  <a:lnTo>
                    <a:pt x="1582482" y="2552848"/>
                  </a:lnTo>
                  <a:lnTo>
                    <a:pt x="1589171" y="2552250"/>
                  </a:lnTo>
                  <a:lnTo>
                    <a:pt x="1596953" y="2547995"/>
                  </a:lnTo>
                  <a:lnTo>
                    <a:pt x="1605214" y="2542114"/>
                  </a:lnTo>
                  <a:lnTo>
                    <a:pt x="1613340" y="2536643"/>
                  </a:lnTo>
                  <a:lnTo>
                    <a:pt x="1608197" y="2528556"/>
                  </a:lnTo>
                  <a:lnTo>
                    <a:pt x="1603208" y="2520283"/>
                  </a:lnTo>
                  <a:lnTo>
                    <a:pt x="1597756" y="2512793"/>
                  </a:lnTo>
                  <a:lnTo>
                    <a:pt x="1591225" y="2507054"/>
                  </a:lnTo>
                  <a:lnTo>
                    <a:pt x="1581512" y="2503628"/>
                  </a:lnTo>
                  <a:close/>
                </a:path>
                <a:path w="5288280" h="8138159">
                  <a:moveTo>
                    <a:pt x="2149793" y="6778683"/>
                  </a:moveTo>
                  <a:lnTo>
                    <a:pt x="2142028" y="6782801"/>
                  </a:lnTo>
                  <a:lnTo>
                    <a:pt x="2133995" y="6788323"/>
                  </a:lnTo>
                  <a:lnTo>
                    <a:pt x="2126008" y="6793480"/>
                  </a:lnTo>
                  <a:lnTo>
                    <a:pt x="2131174" y="6801105"/>
                  </a:lnTo>
                  <a:lnTo>
                    <a:pt x="2136198" y="6808952"/>
                  </a:lnTo>
                  <a:lnTo>
                    <a:pt x="2141647" y="6816023"/>
                  </a:lnTo>
                  <a:lnTo>
                    <a:pt x="2148089" y="6821317"/>
                  </a:lnTo>
                  <a:lnTo>
                    <a:pt x="2157922" y="6824182"/>
                  </a:lnTo>
                  <a:lnTo>
                    <a:pt x="2166669" y="6821975"/>
                  </a:lnTo>
                  <a:lnTo>
                    <a:pt x="2172898" y="6815449"/>
                  </a:lnTo>
                  <a:lnTo>
                    <a:pt x="2175176" y="6805359"/>
                  </a:lnTo>
                  <a:lnTo>
                    <a:pt x="2173381" y="6797087"/>
                  </a:lnTo>
                  <a:lnTo>
                    <a:pt x="2168978" y="6788395"/>
                  </a:lnTo>
                  <a:lnTo>
                    <a:pt x="2163123" y="6781280"/>
                  </a:lnTo>
                  <a:lnTo>
                    <a:pt x="2156974" y="6777740"/>
                  </a:lnTo>
                  <a:lnTo>
                    <a:pt x="2149793" y="6778683"/>
                  </a:lnTo>
                  <a:close/>
                </a:path>
                <a:path w="5288280" h="8138159">
                  <a:moveTo>
                    <a:pt x="2297952" y="5040312"/>
                  </a:moveTo>
                  <a:lnTo>
                    <a:pt x="2295346" y="5050082"/>
                  </a:lnTo>
                  <a:lnTo>
                    <a:pt x="2292394" y="5060025"/>
                  </a:lnTo>
                  <a:lnTo>
                    <a:pt x="2290771" y="5069250"/>
                  </a:lnTo>
                  <a:lnTo>
                    <a:pt x="2292152" y="5076863"/>
                  </a:lnTo>
                  <a:lnTo>
                    <a:pt x="2297678" y="5081719"/>
                  </a:lnTo>
                  <a:lnTo>
                    <a:pt x="2306802" y="5085042"/>
                  </a:lnTo>
                  <a:lnTo>
                    <a:pt x="2317106" y="5086410"/>
                  </a:lnTo>
                  <a:lnTo>
                    <a:pt x="2326172" y="5085403"/>
                  </a:lnTo>
                  <a:lnTo>
                    <a:pt x="2335608" y="5079820"/>
                  </a:lnTo>
                  <a:lnTo>
                    <a:pt x="2340175" y="5071408"/>
                  </a:lnTo>
                  <a:lnTo>
                    <a:pt x="2339563" y="5061864"/>
                  </a:lnTo>
                  <a:lnTo>
                    <a:pt x="2333463" y="5052888"/>
                  </a:lnTo>
                  <a:lnTo>
                    <a:pt x="2325997" y="5048178"/>
                  </a:lnTo>
                  <a:lnTo>
                    <a:pt x="2317023" y="5045141"/>
                  </a:lnTo>
                  <a:lnTo>
                    <a:pt x="2307392" y="5042834"/>
                  </a:lnTo>
                  <a:lnTo>
                    <a:pt x="2297952" y="5040312"/>
                  </a:lnTo>
                  <a:close/>
                </a:path>
                <a:path w="5288280" h="8138159">
                  <a:moveTo>
                    <a:pt x="2236944" y="4634418"/>
                  </a:moveTo>
                  <a:lnTo>
                    <a:pt x="2232667" y="4638877"/>
                  </a:lnTo>
                  <a:lnTo>
                    <a:pt x="2223971" y="4644718"/>
                  </a:lnTo>
                  <a:lnTo>
                    <a:pt x="2224982" y="4647659"/>
                  </a:lnTo>
                  <a:lnTo>
                    <a:pt x="2228251" y="4655303"/>
                  </a:lnTo>
                  <a:lnTo>
                    <a:pt x="2232264" y="4662701"/>
                  </a:lnTo>
                  <a:lnTo>
                    <a:pt x="2236647" y="4670041"/>
                  </a:lnTo>
                  <a:lnTo>
                    <a:pt x="2241028" y="4677511"/>
                  </a:lnTo>
                  <a:lnTo>
                    <a:pt x="2245253" y="4672716"/>
                  </a:lnTo>
                  <a:lnTo>
                    <a:pt x="2253949" y="4666875"/>
                  </a:lnTo>
                  <a:lnTo>
                    <a:pt x="2252991" y="4664270"/>
                  </a:lnTo>
                  <a:lnTo>
                    <a:pt x="2249695" y="4656582"/>
                  </a:lnTo>
                  <a:lnTo>
                    <a:pt x="2245664" y="4649106"/>
                  </a:lnTo>
                  <a:lnTo>
                    <a:pt x="2236944" y="4634418"/>
                  </a:lnTo>
                  <a:close/>
                </a:path>
                <a:path w="5288280" h="8138159">
                  <a:moveTo>
                    <a:pt x="2268573" y="4839066"/>
                  </a:moveTo>
                  <a:lnTo>
                    <a:pt x="2264478" y="4843599"/>
                  </a:lnTo>
                  <a:lnTo>
                    <a:pt x="2256032" y="4849711"/>
                  </a:lnTo>
                  <a:lnTo>
                    <a:pt x="2256990" y="4852316"/>
                  </a:lnTo>
                  <a:lnTo>
                    <a:pt x="2260356" y="4859763"/>
                  </a:lnTo>
                  <a:lnTo>
                    <a:pt x="2264458" y="4866937"/>
                  </a:lnTo>
                  <a:lnTo>
                    <a:pt x="2268914" y="4873984"/>
                  </a:lnTo>
                  <a:lnTo>
                    <a:pt x="2273341" y="4881052"/>
                  </a:lnTo>
                  <a:lnTo>
                    <a:pt x="2277552" y="4876603"/>
                  </a:lnTo>
                  <a:lnTo>
                    <a:pt x="2286161" y="4870432"/>
                  </a:lnTo>
                  <a:lnTo>
                    <a:pt x="2285202" y="4868034"/>
                  </a:lnTo>
                  <a:lnTo>
                    <a:pt x="2281725" y="4860527"/>
                  </a:lnTo>
                  <a:lnTo>
                    <a:pt x="2277555" y="4853290"/>
                  </a:lnTo>
                  <a:lnTo>
                    <a:pt x="2273050" y="4846183"/>
                  </a:lnTo>
                  <a:lnTo>
                    <a:pt x="2268573" y="4839066"/>
                  </a:lnTo>
                  <a:close/>
                </a:path>
                <a:path w="5288280" h="8138159">
                  <a:moveTo>
                    <a:pt x="2171152" y="4221871"/>
                  </a:moveTo>
                  <a:lnTo>
                    <a:pt x="2166725" y="4226698"/>
                  </a:lnTo>
                  <a:lnTo>
                    <a:pt x="2157619" y="4233636"/>
                  </a:lnTo>
                  <a:lnTo>
                    <a:pt x="2158644" y="4236230"/>
                  </a:lnTo>
                  <a:lnTo>
                    <a:pt x="2162326" y="4244321"/>
                  </a:lnTo>
                  <a:lnTo>
                    <a:pt x="2166793" y="4252127"/>
                  </a:lnTo>
                  <a:lnTo>
                    <a:pt x="2171640" y="4259808"/>
                  </a:lnTo>
                  <a:lnTo>
                    <a:pt x="2176461" y="4267526"/>
                  </a:lnTo>
                  <a:lnTo>
                    <a:pt x="2180921" y="4262694"/>
                  </a:lnTo>
                  <a:lnTo>
                    <a:pt x="2190013" y="4256102"/>
                  </a:lnTo>
                  <a:lnTo>
                    <a:pt x="2188936" y="4253172"/>
                  </a:lnTo>
                  <a:lnTo>
                    <a:pt x="2185245" y="4245083"/>
                  </a:lnTo>
                  <a:lnTo>
                    <a:pt x="2180790" y="4237275"/>
                  </a:lnTo>
                  <a:lnTo>
                    <a:pt x="2175962" y="4229591"/>
                  </a:lnTo>
                  <a:lnTo>
                    <a:pt x="2171152" y="4221871"/>
                  </a:lnTo>
                  <a:close/>
                </a:path>
                <a:path w="5288280" h="8138159">
                  <a:moveTo>
                    <a:pt x="2142458" y="4026302"/>
                  </a:moveTo>
                  <a:lnTo>
                    <a:pt x="2136754" y="4030641"/>
                  </a:lnTo>
                  <a:lnTo>
                    <a:pt x="2132791" y="4032295"/>
                  </a:lnTo>
                  <a:lnTo>
                    <a:pt x="2132778" y="4037463"/>
                  </a:lnTo>
                  <a:lnTo>
                    <a:pt x="2130583" y="4044694"/>
                  </a:lnTo>
                  <a:lnTo>
                    <a:pt x="2133187" y="4047729"/>
                  </a:lnTo>
                  <a:lnTo>
                    <a:pt x="2139916" y="4053727"/>
                  </a:lnTo>
                  <a:lnTo>
                    <a:pt x="2145551" y="4054441"/>
                  </a:lnTo>
                  <a:lnTo>
                    <a:pt x="2149663" y="4050035"/>
                  </a:lnTo>
                  <a:lnTo>
                    <a:pt x="2151819" y="4040674"/>
                  </a:lnTo>
                  <a:lnTo>
                    <a:pt x="2152191" y="4036483"/>
                  </a:lnTo>
                  <a:lnTo>
                    <a:pt x="2148040" y="4030592"/>
                  </a:lnTo>
                  <a:lnTo>
                    <a:pt x="2144263" y="4027741"/>
                  </a:lnTo>
                  <a:lnTo>
                    <a:pt x="2142458" y="4026302"/>
                  </a:lnTo>
                  <a:close/>
                </a:path>
                <a:path w="5288280" h="8138159">
                  <a:moveTo>
                    <a:pt x="2075371" y="3608793"/>
                  </a:moveTo>
                  <a:lnTo>
                    <a:pt x="2071845" y="3612789"/>
                  </a:lnTo>
                  <a:lnTo>
                    <a:pt x="2068405" y="3617117"/>
                  </a:lnTo>
                  <a:lnTo>
                    <a:pt x="2064912" y="3621109"/>
                  </a:lnTo>
                  <a:lnTo>
                    <a:pt x="2068981" y="3624947"/>
                  </a:lnTo>
                  <a:lnTo>
                    <a:pt x="2073064" y="3628438"/>
                  </a:lnTo>
                  <a:lnTo>
                    <a:pt x="2077115" y="3631935"/>
                  </a:lnTo>
                  <a:lnTo>
                    <a:pt x="2080675" y="3627933"/>
                  </a:lnTo>
                  <a:lnTo>
                    <a:pt x="2087116" y="3623479"/>
                  </a:lnTo>
                  <a:lnTo>
                    <a:pt x="2086804" y="3619740"/>
                  </a:lnTo>
                  <a:lnTo>
                    <a:pt x="2086506" y="3615654"/>
                  </a:lnTo>
                  <a:lnTo>
                    <a:pt x="2079455" y="3612284"/>
                  </a:lnTo>
                  <a:lnTo>
                    <a:pt x="2075371" y="3608793"/>
                  </a:lnTo>
                  <a:close/>
                </a:path>
                <a:path w="5288280" h="8138159">
                  <a:moveTo>
                    <a:pt x="2125173" y="3803460"/>
                  </a:moveTo>
                  <a:lnTo>
                    <a:pt x="2101093" y="3817456"/>
                  </a:lnTo>
                  <a:lnTo>
                    <a:pt x="2093075" y="3822271"/>
                  </a:lnTo>
                  <a:lnTo>
                    <a:pt x="2097946" y="3830341"/>
                  </a:lnTo>
                  <a:lnTo>
                    <a:pt x="2112545" y="3854685"/>
                  </a:lnTo>
                  <a:lnTo>
                    <a:pt x="2120788" y="3849582"/>
                  </a:lnTo>
                  <a:lnTo>
                    <a:pt x="2129267" y="3844571"/>
                  </a:lnTo>
                  <a:lnTo>
                    <a:pt x="2136888" y="3839050"/>
                  </a:lnTo>
                  <a:lnTo>
                    <a:pt x="2142554" y="3832414"/>
                  </a:lnTo>
                  <a:lnTo>
                    <a:pt x="2145594" y="3822484"/>
                  </a:lnTo>
                  <a:lnTo>
                    <a:pt x="2143162" y="3814025"/>
                  </a:lnTo>
                  <a:lnTo>
                    <a:pt x="2136080" y="3807522"/>
                  </a:lnTo>
                  <a:lnTo>
                    <a:pt x="2125173" y="3803460"/>
                  </a:lnTo>
                  <a:close/>
                </a:path>
                <a:path w="5288280" h="8138159">
                  <a:moveTo>
                    <a:pt x="2428148" y="5890246"/>
                  </a:moveTo>
                  <a:lnTo>
                    <a:pt x="2426822" y="5895137"/>
                  </a:lnTo>
                  <a:lnTo>
                    <a:pt x="2425539" y="5900091"/>
                  </a:lnTo>
                  <a:lnTo>
                    <a:pt x="2424246" y="5904977"/>
                  </a:lnTo>
                  <a:lnTo>
                    <a:pt x="2427640" y="5908887"/>
                  </a:lnTo>
                  <a:lnTo>
                    <a:pt x="2430344" y="5914523"/>
                  </a:lnTo>
                  <a:lnTo>
                    <a:pt x="2436881" y="5916803"/>
                  </a:lnTo>
                  <a:lnTo>
                    <a:pt x="2441588" y="5910486"/>
                  </a:lnTo>
                  <a:lnTo>
                    <a:pt x="2445252" y="5907363"/>
                  </a:lnTo>
                  <a:lnTo>
                    <a:pt x="2439554" y="5901680"/>
                  </a:lnTo>
                  <a:lnTo>
                    <a:pt x="2433846" y="5895929"/>
                  </a:lnTo>
                  <a:lnTo>
                    <a:pt x="2428148" y="5890246"/>
                  </a:lnTo>
                  <a:close/>
                </a:path>
                <a:path w="5288280" h="8138159">
                  <a:moveTo>
                    <a:pt x="2750185" y="7196436"/>
                  </a:moveTo>
                  <a:lnTo>
                    <a:pt x="2741483" y="7202911"/>
                  </a:lnTo>
                  <a:lnTo>
                    <a:pt x="2737011" y="7210288"/>
                  </a:lnTo>
                  <a:lnTo>
                    <a:pt x="2734159" y="7219083"/>
                  </a:lnTo>
                  <a:lnTo>
                    <a:pt x="2732011" y="7228504"/>
                  </a:lnTo>
                  <a:lnTo>
                    <a:pt x="2729649" y="7237757"/>
                  </a:lnTo>
                  <a:lnTo>
                    <a:pt x="2739126" y="7240137"/>
                  </a:lnTo>
                  <a:lnTo>
                    <a:pt x="2748692" y="7242845"/>
                  </a:lnTo>
                  <a:lnTo>
                    <a:pt x="2757909" y="7244471"/>
                  </a:lnTo>
                  <a:lnTo>
                    <a:pt x="2766336" y="7243606"/>
                  </a:lnTo>
                  <a:lnTo>
                    <a:pt x="2775406" y="7238114"/>
                  </a:lnTo>
                  <a:lnTo>
                    <a:pt x="2779846" y="7229778"/>
                  </a:lnTo>
                  <a:lnTo>
                    <a:pt x="2779827" y="7219689"/>
                  </a:lnTo>
                  <a:lnTo>
                    <a:pt x="2775520" y="7208935"/>
                  </a:lnTo>
                  <a:lnTo>
                    <a:pt x="2767980" y="7199926"/>
                  </a:lnTo>
                  <a:lnTo>
                    <a:pt x="2759276" y="7195600"/>
                  </a:lnTo>
                  <a:lnTo>
                    <a:pt x="2750185" y="7196436"/>
                  </a:lnTo>
                  <a:close/>
                </a:path>
                <a:path w="5288280" h="8138159">
                  <a:moveTo>
                    <a:pt x="2783953" y="7419116"/>
                  </a:moveTo>
                  <a:lnTo>
                    <a:pt x="2777712" y="7421391"/>
                  </a:lnTo>
                  <a:lnTo>
                    <a:pt x="2771589" y="7426651"/>
                  </a:lnTo>
                  <a:lnTo>
                    <a:pt x="2765506" y="7433196"/>
                  </a:lnTo>
                  <a:lnTo>
                    <a:pt x="2759387" y="7439327"/>
                  </a:lnTo>
                  <a:lnTo>
                    <a:pt x="2764658" y="7446692"/>
                  </a:lnTo>
                  <a:lnTo>
                    <a:pt x="2769848" y="7454335"/>
                  </a:lnTo>
                  <a:lnTo>
                    <a:pt x="2775409" y="7460861"/>
                  </a:lnTo>
                  <a:lnTo>
                    <a:pt x="2781795" y="7464875"/>
                  </a:lnTo>
                  <a:lnTo>
                    <a:pt x="2788846" y="7464909"/>
                  </a:lnTo>
                  <a:lnTo>
                    <a:pt x="2797328" y="7462085"/>
                  </a:lnTo>
                  <a:lnTo>
                    <a:pt x="2804921" y="7457450"/>
                  </a:lnTo>
                  <a:lnTo>
                    <a:pt x="2809305" y="7452053"/>
                  </a:lnTo>
                  <a:lnTo>
                    <a:pt x="2811375" y="7438115"/>
                  </a:lnTo>
                  <a:lnTo>
                    <a:pt x="2806951" y="7427611"/>
                  </a:lnTo>
                  <a:lnTo>
                    <a:pt x="2797366" y="7421094"/>
                  </a:lnTo>
                  <a:lnTo>
                    <a:pt x="2783953" y="7419116"/>
                  </a:lnTo>
                  <a:close/>
                </a:path>
                <a:path w="5288280" h="8138159">
                  <a:moveTo>
                    <a:pt x="2398765" y="5675845"/>
                  </a:moveTo>
                  <a:lnTo>
                    <a:pt x="2394792" y="5680498"/>
                  </a:lnTo>
                  <a:lnTo>
                    <a:pt x="2386582" y="5687020"/>
                  </a:lnTo>
                  <a:lnTo>
                    <a:pt x="2387642" y="5689402"/>
                  </a:lnTo>
                  <a:lnTo>
                    <a:pt x="2391423" y="5696594"/>
                  </a:lnTo>
                  <a:lnTo>
                    <a:pt x="2395882" y="5703467"/>
                  </a:lnTo>
                  <a:lnTo>
                    <a:pt x="2400664" y="5710187"/>
                  </a:lnTo>
                  <a:lnTo>
                    <a:pt x="2405415" y="5716917"/>
                  </a:lnTo>
                  <a:lnTo>
                    <a:pt x="2409216" y="5712257"/>
                  </a:lnTo>
                  <a:lnTo>
                    <a:pt x="2417135" y="5705849"/>
                  </a:lnTo>
                  <a:lnTo>
                    <a:pt x="2415999" y="5703204"/>
                  </a:lnTo>
                  <a:lnTo>
                    <a:pt x="2412415" y="5696047"/>
                  </a:lnTo>
                  <a:lnTo>
                    <a:pt x="2408092" y="5689207"/>
                  </a:lnTo>
                  <a:lnTo>
                    <a:pt x="2398765" y="5675845"/>
                  </a:lnTo>
                  <a:close/>
                </a:path>
                <a:path w="5288280" h="8138159">
                  <a:moveTo>
                    <a:pt x="1676416" y="352792"/>
                  </a:moveTo>
                  <a:lnTo>
                    <a:pt x="1667728" y="359353"/>
                  </a:lnTo>
                  <a:lnTo>
                    <a:pt x="1663247" y="366668"/>
                  </a:lnTo>
                  <a:lnTo>
                    <a:pt x="1660391" y="375440"/>
                  </a:lnTo>
                  <a:lnTo>
                    <a:pt x="1658235" y="384812"/>
                  </a:lnTo>
                  <a:lnTo>
                    <a:pt x="1655852" y="393930"/>
                  </a:lnTo>
                  <a:lnTo>
                    <a:pt x="1665343" y="396401"/>
                  </a:lnTo>
                  <a:lnTo>
                    <a:pt x="1674911" y="399118"/>
                  </a:lnTo>
                  <a:lnTo>
                    <a:pt x="1684125" y="400728"/>
                  </a:lnTo>
                  <a:lnTo>
                    <a:pt x="1692555" y="399879"/>
                  </a:lnTo>
                  <a:lnTo>
                    <a:pt x="1701634" y="394452"/>
                  </a:lnTo>
                  <a:lnTo>
                    <a:pt x="1706077" y="386136"/>
                  </a:lnTo>
                  <a:lnTo>
                    <a:pt x="1706062" y="376066"/>
                  </a:lnTo>
                  <a:lnTo>
                    <a:pt x="1701765" y="365376"/>
                  </a:lnTo>
                  <a:lnTo>
                    <a:pt x="1694208" y="356263"/>
                  </a:lnTo>
                  <a:lnTo>
                    <a:pt x="1685501" y="351915"/>
                  </a:lnTo>
                  <a:lnTo>
                    <a:pt x="1676416" y="352792"/>
                  </a:lnTo>
                  <a:close/>
                </a:path>
                <a:path w="5288280" h="8138159">
                  <a:moveTo>
                    <a:pt x="1943534" y="2772030"/>
                  </a:moveTo>
                  <a:lnTo>
                    <a:pt x="1941323" y="2779920"/>
                  </a:lnTo>
                  <a:lnTo>
                    <a:pt x="1934773" y="2803708"/>
                  </a:lnTo>
                  <a:lnTo>
                    <a:pt x="1939929" y="2807031"/>
                  </a:lnTo>
                  <a:lnTo>
                    <a:pt x="1944998" y="2810024"/>
                  </a:lnTo>
                  <a:lnTo>
                    <a:pt x="1950121" y="2813352"/>
                  </a:lnTo>
                  <a:lnTo>
                    <a:pt x="1954891" y="2797538"/>
                  </a:lnTo>
                  <a:lnTo>
                    <a:pt x="1956934" y="2789523"/>
                  </a:lnTo>
                  <a:lnTo>
                    <a:pt x="1958226" y="2781433"/>
                  </a:lnTo>
                  <a:lnTo>
                    <a:pt x="1958493" y="2778980"/>
                  </a:lnTo>
                  <a:lnTo>
                    <a:pt x="1948757" y="2775343"/>
                  </a:lnTo>
                  <a:lnTo>
                    <a:pt x="1943534" y="2772030"/>
                  </a:lnTo>
                  <a:close/>
                </a:path>
                <a:path w="5288280" h="8138159">
                  <a:moveTo>
                    <a:pt x="1684809" y="1119766"/>
                  </a:moveTo>
                  <a:lnTo>
                    <a:pt x="1680646" y="1123863"/>
                  </a:lnTo>
                  <a:lnTo>
                    <a:pt x="1672204" y="1130009"/>
                  </a:lnTo>
                  <a:lnTo>
                    <a:pt x="1673076" y="1132282"/>
                  </a:lnTo>
                  <a:lnTo>
                    <a:pt x="1676512" y="1139378"/>
                  </a:lnTo>
                  <a:lnTo>
                    <a:pt x="1680607" y="1146209"/>
                  </a:lnTo>
                  <a:lnTo>
                    <a:pt x="1689456" y="1159671"/>
                  </a:lnTo>
                  <a:lnTo>
                    <a:pt x="1693519" y="1155590"/>
                  </a:lnTo>
                  <a:lnTo>
                    <a:pt x="1701659" y="1149492"/>
                  </a:lnTo>
                  <a:lnTo>
                    <a:pt x="1700754" y="1147224"/>
                  </a:lnTo>
                  <a:lnTo>
                    <a:pt x="1697428" y="1140110"/>
                  </a:lnTo>
                  <a:lnTo>
                    <a:pt x="1693427" y="1133265"/>
                  </a:lnTo>
                  <a:lnTo>
                    <a:pt x="1689103" y="1126534"/>
                  </a:lnTo>
                  <a:lnTo>
                    <a:pt x="1684809" y="1119766"/>
                  </a:lnTo>
                  <a:close/>
                </a:path>
                <a:path w="5288280" h="8138159">
                  <a:moveTo>
                    <a:pt x="1813075" y="1935739"/>
                  </a:moveTo>
                  <a:lnTo>
                    <a:pt x="1810454" y="1943425"/>
                  </a:lnTo>
                  <a:lnTo>
                    <a:pt x="1807882" y="1951103"/>
                  </a:lnTo>
                  <a:lnTo>
                    <a:pt x="1803012" y="1965900"/>
                  </a:lnTo>
                  <a:lnTo>
                    <a:pt x="1812912" y="1973644"/>
                  </a:lnTo>
                  <a:lnTo>
                    <a:pt x="1817618" y="1977382"/>
                  </a:lnTo>
                  <a:lnTo>
                    <a:pt x="1827316" y="1943147"/>
                  </a:lnTo>
                  <a:lnTo>
                    <a:pt x="1817963" y="1939105"/>
                  </a:lnTo>
                  <a:lnTo>
                    <a:pt x="1813075" y="1935739"/>
                  </a:lnTo>
                  <a:close/>
                </a:path>
                <a:path w="5288280" h="8138159">
                  <a:moveTo>
                    <a:pt x="1748532" y="1526784"/>
                  </a:moveTo>
                  <a:lnTo>
                    <a:pt x="1743987" y="1531285"/>
                  </a:lnTo>
                  <a:lnTo>
                    <a:pt x="1734760" y="1537898"/>
                  </a:lnTo>
                  <a:lnTo>
                    <a:pt x="1735838" y="1540828"/>
                  </a:lnTo>
                  <a:lnTo>
                    <a:pt x="1739440" y="1548931"/>
                  </a:lnTo>
                  <a:lnTo>
                    <a:pt x="1743824" y="1556750"/>
                  </a:lnTo>
                  <a:lnTo>
                    <a:pt x="1748594" y="1564444"/>
                  </a:lnTo>
                  <a:lnTo>
                    <a:pt x="1753354" y="1572171"/>
                  </a:lnTo>
                  <a:lnTo>
                    <a:pt x="1757847" y="1567334"/>
                  </a:lnTo>
                  <a:lnTo>
                    <a:pt x="1767006" y="1560732"/>
                  </a:lnTo>
                  <a:lnTo>
                    <a:pt x="1766015" y="1558132"/>
                  </a:lnTo>
                  <a:lnTo>
                    <a:pt x="1762381" y="1550035"/>
                  </a:lnTo>
                  <a:lnTo>
                    <a:pt x="1757995" y="1542216"/>
                  </a:lnTo>
                  <a:lnTo>
                    <a:pt x="1753249" y="1534519"/>
                  </a:lnTo>
                  <a:lnTo>
                    <a:pt x="1748532" y="1526784"/>
                  </a:lnTo>
                  <a:close/>
                </a:path>
                <a:path w="5288280" h="8138159">
                  <a:moveTo>
                    <a:pt x="1982528" y="2966010"/>
                  </a:moveTo>
                  <a:lnTo>
                    <a:pt x="1972372" y="2971579"/>
                  </a:lnTo>
                  <a:lnTo>
                    <a:pt x="1966660" y="2981682"/>
                  </a:lnTo>
                  <a:lnTo>
                    <a:pt x="1965534" y="2995165"/>
                  </a:lnTo>
                  <a:lnTo>
                    <a:pt x="1967998" y="3001095"/>
                  </a:lnTo>
                  <a:lnTo>
                    <a:pt x="1973319" y="3006770"/>
                  </a:lnTo>
                  <a:lnTo>
                    <a:pt x="1979878" y="3012381"/>
                  </a:lnTo>
                  <a:lnTo>
                    <a:pt x="1986058" y="3018115"/>
                  </a:lnTo>
                  <a:lnTo>
                    <a:pt x="1992538" y="3012429"/>
                  </a:lnTo>
                  <a:lnTo>
                    <a:pt x="1999163" y="3006848"/>
                  </a:lnTo>
                  <a:lnTo>
                    <a:pt x="2005264" y="3000962"/>
                  </a:lnTo>
                  <a:lnTo>
                    <a:pt x="2010171" y="2994360"/>
                  </a:lnTo>
                  <a:lnTo>
                    <a:pt x="2013469" y="2984749"/>
                  </a:lnTo>
                  <a:lnTo>
                    <a:pt x="2012116" y="2976320"/>
                  </a:lnTo>
                  <a:lnTo>
                    <a:pt x="2006495" y="2969852"/>
                  </a:lnTo>
                  <a:lnTo>
                    <a:pt x="1996987" y="2966125"/>
                  </a:lnTo>
                  <a:lnTo>
                    <a:pt x="1982528" y="2966010"/>
                  </a:lnTo>
                  <a:close/>
                </a:path>
                <a:path w="5288280" h="8138159">
                  <a:moveTo>
                    <a:pt x="2367755" y="5471859"/>
                  </a:moveTo>
                  <a:lnTo>
                    <a:pt x="2354626" y="5484008"/>
                  </a:lnTo>
                  <a:lnTo>
                    <a:pt x="2372172" y="5511386"/>
                  </a:lnTo>
                  <a:lnTo>
                    <a:pt x="2376247" y="5507166"/>
                  </a:lnTo>
                  <a:lnTo>
                    <a:pt x="2384553" y="5501248"/>
                  </a:lnTo>
                  <a:lnTo>
                    <a:pt x="2383681" y="5498974"/>
                  </a:lnTo>
                  <a:lnTo>
                    <a:pt x="2380367" y="5491937"/>
                  </a:lnTo>
                  <a:lnTo>
                    <a:pt x="2376375" y="5485171"/>
                  </a:lnTo>
                  <a:lnTo>
                    <a:pt x="2372054" y="5478528"/>
                  </a:lnTo>
                  <a:lnTo>
                    <a:pt x="2367755" y="5471859"/>
                  </a:lnTo>
                  <a:close/>
                </a:path>
                <a:path w="5288280" h="8138159">
                  <a:moveTo>
                    <a:pt x="2573098" y="6707255"/>
                  </a:moveTo>
                  <a:lnTo>
                    <a:pt x="2564884" y="6709987"/>
                  </a:lnTo>
                  <a:lnTo>
                    <a:pt x="2558828" y="6716460"/>
                  </a:lnTo>
                  <a:lnTo>
                    <a:pt x="2555017" y="6726411"/>
                  </a:lnTo>
                  <a:lnTo>
                    <a:pt x="2559368" y="6731169"/>
                  </a:lnTo>
                  <a:lnTo>
                    <a:pt x="2565806" y="6740696"/>
                  </a:lnTo>
                  <a:lnTo>
                    <a:pt x="2567570" y="6739903"/>
                  </a:lnTo>
                  <a:lnTo>
                    <a:pt x="2575238" y="6735889"/>
                  </a:lnTo>
                  <a:lnTo>
                    <a:pt x="2582628" y="6731269"/>
                  </a:lnTo>
                  <a:lnTo>
                    <a:pt x="2597116" y="6721459"/>
                  </a:lnTo>
                  <a:lnTo>
                    <a:pt x="2592601" y="6716967"/>
                  </a:lnTo>
                  <a:lnTo>
                    <a:pt x="2588781" y="6710128"/>
                  </a:lnTo>
                  <a:lnTo>
                    <a:pt x="2583381" y="6708531"/>
                  </a:lnTo>
                  <a:lnTo>
                    <a:pt x="2573098" y="6707255"/>
                  </a:lnTo>
                  <a:close/>
                </a:path>
                <a:path w="5288280" h="8138159">
                  <a:moveTo>
                    <a:pt x="1779875" y="1731580"/>
                  </a:moveTo>
                  <a:lnTo>
                    <a:pt x="1775918" y="1736333"/>
                  </a:lnTo>
                  <a:lnTo>
                    <a:pt x="1767797" y="1742772"/>
                  </a:lnTo>
                  <a:lnTo>
                    <a:pt x="1768923" y="1745351"/>
                  </a:lnTo>
                  <a:lnTo>
                    <a:pt x="1772635" y="1752866"/>
                  </a:lnTo>
                  <a:lnTo>
                    <a:pt x="1777076" y="1760041"/>
                  </a:lnTo>
                  <a:lnTo>
                    <a:pt x="1781878" y="1767095"/>
                  </a:lnTo>
                  <a:lnTo>
                    <a:pt x="1786673" y="1774246"/>
                  </a:lnTo>
                  <a:lnTo>
                    <a:pt x="1790510" y="1769168"/>
                  </a:lnTo>
                  <a:lnTo>
                    <a:pt x="1798698" y="1762718"/>
                  </a:lnTo>
                  <a:lnTo>
                    <a:pt x="1797573" y="1760139"/>
                  </a:lnTo>
                  <a:lnTo>
                    <a:pt x="1793875" y="1752627"/>
                  </a:lnTo>
                  <a:lnTo>
                    <a:pt x="1789438" y="1745489"/>
                  </a:lnTo>
                  <a:lnTo>
                    <a:pt x="1779875" y="1731580"/>
                  </a:lnTo>
                  <a:close/>
                </a:path>
                <a:path w="5288280" h="8138159">
                  <a:moveTo>
                    <a:pt x="1730326" y="1313385"/>
                  </a:moveTo>
                  <a:lnTo>
                    <a:pt x="1722436" y="1317959"/>
                  </a:lnTo>
                  <a:lnTo>
                    <a:pt x="1714153" y="1322465"/>
                  </a:lnTo>
                  <a:lnTo>
                    <a:pt x="1707300" y="1327264"/>
                  </a:lnTo>
                  <a:lnTo>
                    <a:pt x="1703700" y="1332714"/>
                  </a:lnTo>
                  <a:lnTo>
                    <a:pt x="1704136" y="1340743"/>
                  </a:lnTo>
                  <a:lnTo>
                    <a:pt x="1707456" y="1349902"/>
                  </a:lnTo>
                  <a:lnTo>
                    <a:pt x="1712557" y="1357813"/>
                  </a:lnTo>
                  <a:lnTo>
                    <a:pt x="1718334" y="1362099"/>
                  </a:lnTo>
                  <a:lnTo>
                    <a:pt x="1732204" y="1363156"/>
                  </a:lnTo>
                  <a:lnTo>
                    <a:pt x="1742672" y="1357807"/>
                  </a:lnTo>
                  <a:lnTo>
                    <a:pt x="1749386" y="1347687"/>
                  </a:lnTo>
                  <a:lnTo>
                    <a:pt x="1751994" y="1334434"/>
                  </a:lnTo>
                  <a:lnTo>
                    <a:pt x="1749757" y="1329174"/>
                  </a:lnTo>
                  <a:lnTo>
                    <a:pt x="1744084" y="1323838"/>
                  </a:lnTo>
                  <a:lnTo>
                    <a:pt x="1736949" y="1318539"/>
                  </a:lnTo>
                  <a:lnTo>
                    <a:pt x="1730326" y="1313385"/>
                  </a:lnTo>
                  <a:close/>
                </a:path>
                <a:path w="5288280" h="8138159">
                  <a:moveTo>
                    <a:pt x="2817636" y="7621848"/>
                  </a:moveTo>
                  <a:lnTo>
                    <a:pt x="2809521" y="7626130"/>
                  </a:lnTo>
                  <a:lnTo>
                    <a:pt x="2801035" y="7631948"/>
                  </a:lnTo>
                  <a:lnTo>
                    <a:pt x="2792653" y="7637347"/>
                  </a:lnTo>
                  <a:lnTo>
                    <a:pt x="2797780" y="7645543"/>
                  </a:lnTo>
                  <a:lnTo>
                    <a:pt x="2802763" y="7653973"/>
                  </a:lnTo>
                  <a:lnTo>
                    <a:pt x="2808233" y="7661570"/>
                  </a:lnTo>
                  <a:lnTo>
                    <a:pt x="2814821" y="7667271"/>
                  </a:lnTo>
                  <a:lnTo>
                    <a:pt x="2825636" y="7670797"/>
                  </a:lnTo>
                  <a:lnTo>
                    <a:pt x="2835069" y="7668709"/>
                  </a:lnTo>
                  <a:lnTo>
                    <a:pt x="2841667" y="7661771"/>
                  </a:lnTo>
                  <a:lnTo>
                    <a:pt x="2843982" y="7650747"/>
                  </a:lnTo>
                  <a:lnTo>
                    <a:pt x="2842075" y="7641906"/>
                  </a:lnTo>
                  <a:lnTo>
                    <a:pt x="2837557" y="7632690"/>
                  </a:lnTo>
                  <a:lnTo>
                    <a:pt x="2831483" y="7625081"/>
                  </a:lnTo>
                  <a:lnTo>
                    <a:pt x="2824906" y="7621060"/>
                  </a:lnTo>
                  <a:lnTo>
                    <a:pt x="2817636" y="7621848"/>
                  </a:lnTo>
                  <a:close/>
                </a:path>
                <a:path w="5288280" h="8138159">
                  <a:moveTo>
                    <a:pt x="2007742" y="3181038"/>
                  </a:moveTo>
                  <a:lnTo>
                    <a:pt x="2004943" y="3189284"/>
                  </a:lnTo>
                  <a:lnTo>
                    <a:pt x="2002161" y="3197624"/>
                  </a:lnTo>
                  <a:lnTo>
                    <a:pt x="1996646" y="3214459"/>
                  </a:lnTo>
                  <a:lnTo>
                    <a:pt x="2002089" y="3218082"/>
                  </a:lnTo>
                  <a:lnTo>
                    <a:pt x="2009189" y="3225921"/>
                  </a:lnTo>
                  <a:lnTo>
                    <a:pt x="2012567" y="3224702"/>
                  </a:lnTo>
                  <a:lnTo>
                    <a:pt x="2021738" y="3219008"/>
                  </a:lnTo>
                  <a:lnTo>
                    <a:pt x="2026637" y="3211433"/>
                  </a:lnTo>
                  <a:lnTo>
                    <a:pt x="2027163" y="3202413"/>
                  </a:lnTo>
                  <a:lnTo>
                    <a:pt x="2023219" y="3192384"/>
                  </a:lnTo>
                  <a:lnTo>
                    <a:pt x="2020197" y="3187348"/>
                  </a:lnTo>
                  <a:lnTo>
                    <a:pt x="2013017" y="3184687"/>
                  </a:lnTo>
                  <a:lnTo>
                    <a:pt x="2007742" y="3181038"/>
                  </a:lnTo>
                  <a:close/>
                </a:path>
                <a:path w="5288280" h="8138159">
                  <a:moveTo>
                    <a:pt x="1880063" y="2362906"/>
                  </a:moveTo>
                  <a:lnTo>
                    <a:pt x="1876570" y="2366898"/>
                  </a:lnTo>
                  <a:lnTo>
                    <a:pt x="1873097" y="2371231"/>
                  </a:lnTo>
                  <a:lnTo>
                    <a:pt x="1869637" y="2375217"/>
                  </a:lnTo>
                  <a:lnTo>
                    <a:pt x="1873740" y="2379050"/>
                  </a:lnTo>
                  <a:lnTo>
                    <a:pt x="1881907" y="2386033"/>
                  </a:lnTo>
                  <a:lnTo>
                    <a:pt x="1885434" y="2382036"/>
                  </a:lnTo>
                  <a:lnTo>
                    <a:pt x="1891808" y="2377593"/>
                  </a:lnTo>
                  <a:lnTo>
                    <a:pt x="1891477" y="2373512"/>
                  </a:lnTo>
                  <a:lnTo>
                    <a:pt x="1891232" y="2369763"/>
                  </a:lnTo>
                  <a:lnTo>
                    <a:pt x="1884113" y="2366403"/>
                  </a:lnTo>
                  <a:lnTo>
                    <a:pt x="1880063" y="2362906"/>
                  </a:lnTo>
                  <a:close/>
                </a:path>
                <a:path w="5288280" h="8138159">
                  <a:moveTo>
                    <a:pt x="1853373" y="2138097"/>
                  </a:moveTo>
                  <a:lnTo>
                    <a:pt x="1848271" y="2140393"/>
                  </a:lnTo>
                  <a:lnTo>
                    <a:pt x="1843120" y="2145990"/>
                  </a:lnTo>
                  <a:lnTo>
                    <a:pt x="1837948" y="2153011"/>
                  </a:lnTo>
                  <a:lnTo>
                    <a:pt x="1832782" y="2159578"/>
                  </a:lnTo>
                  <a:lnTo>
                    <a:pt x="1837318" y="2167363"/>
                  </a:lnTo>
                  <a:lnTo>
                    <a:pt x="1841767" y="2175516"/>
                  </a:lnTo>
                  <a:lnTo>
                    <a:pt x="1846504" y="2182268"/>
                  </a:lnTo>
                  <a:lnTo>
                    <a:pt x="1851905" y="2185848"/>
                  </a:lnTo>
                  <a:lnTo>
                    <a:pt x="1859684" y="2185338"/>
                  </a:lnTo>
                  <a:lnTo>
                    <a:pt x="1868539" y="2181947"/>
                  </a:lnTo>
                  <a:lnTo>
                    <a:pt x="1876211" y="2176805"/>
                  </a:lnTo>
                  <a:lnTo>
                    <a:pt x="1880443" y="2171040"/>
                  </a:lnTo>
                  <a:lnTo>
                    <a:pt x="1881462" y="2157563"/>
                  </a:lnTo>
                  <a:lnTo>
                    <a:pt x="1876270" y="2147289"/>
                  </a:lnTo>
                  <a:lnTo>
                    <a:pt x="1866397" y="2140654"/>
                  </a:lnTo>
                  <a:lnTo>
                    <a:pt x="1853373" y="2138097"/>
                  </a:lnTo>
                  <a:close/>
                </a:path>
                <a:path w="5288280" h="8138159">
                  <a:moveTo>
                    <a:pt x="2844935" y="7828134"/>
                  </a:moveTo>
                  <a:lnTo>
                    <a:pt x="2838697" y="7830574"/>
                  </a:lnTo>
                  <a:lnTo>
                    <a:pt x="2832446" y="7836569"/>
                  </a:lnTo>
                  <a:lnTo>
                    <a:pt x="2826185" y="7844095"/>
                  </a:lnTo>
                  <a:lnTo>
                    <a:pt x="2819914" y="7851130"/>
                  </a:lnTo>
                  <a:lnTo>
                    <a:pt x="2824644" y="7859351"/>
                  </a:lnTo>
                  <a:lnTo>
                    <a:pt x="2829270" y="7867933"/>
                  </a:lnTo>
                  <a:lnTo>
                    <a:pt x="2834314" y="7875160"/>
                  </a:lnTo>
                  <a:lnTo>
                    <a:pt x="2840299" y="7879316"/>
                  </a:lnTo>
                  <a:lnTo>
                    <a:pt x="2847667" y="7879102"/>
                  </a:lnTo>
                  <a:lnTo>
                    <a:pt x="2856488" y="7875672"/>
                  </a:lnTo>
                  <a:lnTo>
                    <a:pt x="2864515" y="7870221"/>
                  </a:lnTo>
                  <a:lnTo>
                    <a:pt x="2869503" y="7863942"/>
                  </a:lnTo>
                  <a:lnTo>
                    <a:pt x="2872345" y="7849612"/>
                  </a:lnTo>
                  <a:lnTo>
                    <a:pt x="2868410" y="7838273"/>
                  </a:lnTo>
                  <a:lnTo>
                    <a:pt x="2858879" y="7830817"/>
                  </a:lnTo>
                  <a:lnTo>
                    <a:pt x="2844935" y="7828134"/>
                  </a:lnTo>
                  <a:close/>
                </a:path>
                <a:path w="5288280" h="8138159">
                  <a:moveTo>
                    <a:pt x="2521019" y="7771908"/>
                  </a:moveTo>
                  <a:lnTo>
                    <a:pt x="2516990" y="7775984"/>
                  </a:lnTo>
                  <a:lnTo>
                    <a:pt x="2508912" y="7782038"/>
                  </a:lnTo>
                  <a:lnTo>
                    <a:pt x="2509771" y="7783797"/>
                  </a:lnTo>
                  <a:lnTo>
                    <a:pt x="2513465" y="7790641"/>
                  </a:lnTo>
                  <a:lnTo>
                    <a:pt x="2517726" y="7797221"/>
                  </a:lnTo>
                  <a:lnTo>
                    <a:pt x="2526809" y="7810125"/>
                  </a:lnTo>
                  <a:lnTo>
                    <a:pt x="2530650" y="7805942"/>
                  </a:lnTo>
                  <a:lnTo>
                    <a:pt x="2538616" y="7799829"/>
                  </a:lnTo>
                  <a:lnTo>
                    <a:pt x="2537719" y="7797828"/>
                  </a:lnTo>
                  <a:lnTo>
                    <a:pt x="2534154" y="7791074"/>
                  </a:lnTo>
                  <a:lnTo>
                    <a:pt x="2529970" y="7784596"/>
                  </a:lnTo>
                  <a:lnTo>
                    <a:pt x="2521019" y="7771908"/>
                  </a:lnTo>
                  <a:close/>
                </a:path>
                <a:path w="5288280" h="8138159">
                  <a:moveTo>
                    <a:pt x="2110749" y="3065013"/>
                  </a:moveTo>
                  <a:lnTo>
                    <a:pt x="2108509" y="3066053"/>
                  </a:lnTo>
                  <a:lnTo>
                    <a:pt x="2100756" y="3069852"/>
                  </a:lnTo>
                  <a:lnTo>
                    <a:pt x="2093304" y="3074379"/>
                  </a:lnTo>
                  <a:lnTo>
                    <a:pt x="2078738" y="3084154"/>
                  </a:lnTo>
                  <a:lnTo>
                    <a:pt x="2083281" y="3088606"/>
                  </a:lnTo>
                  <a:lnTo>
                    <a:pt x="2087136" y="3095233"/>
                  </a:lnTo>
                  <a:lnTo>
                    <a:pt x="2092497" y="3096802"/>
                  </a:lnTo>
                  <a:lnTo>
                    <a:pt x="2103342" y="3098421"/>
                  </a:lnTo>
                  <a:lnTo>
                    <a:pt x="2112029" y="3095761"/>
                  </a:lnTo>
                  <a:lnTo>
                    <a:pt x="2118111" y="3089055"/>
                  </a:lnTo>
                  <a:lnTo>
                    <a:pt x="2121143" y="3078534"/>
                  </a:lnTo>
                  <a:lnTo>
                    <a:pt x="2121602" y="3074674"/>
                  </a:lnTo>
                  <a:lnTo>
                    <a:pt x="2110749" y="3065013"/>
                  </a:lnTo>
                  <a:close/>
                </a:path>
                <a:path w="5288280" h="8138159">
                  <a:moveTo>
                    <a:pt x="2158039" y="3478074"/>
                  </a:moveTo>
                  <a:lnTo>
                    <a:pt x="2147418" y="3483162"/>
                  </a:lnTo>
                  <a:lnTo>
                    <a:pt x="2141034" y="3493268"/>
                  </a:lnTo>
                  <a:lnTo>
                    <a:pt x="2139608" y="3507115"/>
                  </a:lnTo>
                  <a:lnTo>
                    <a:pt x="2142468" y="3512978"/>
                  </a:lnTo>
                  <a:lnTo>
                    <a:pt x="2148677" y="3518477"/>
                  </a:lnTo>
                  <a:lnTo>
                    <a:pt x="2156314" y="3523816"/>
                  </a:lnTo>
                  <a:lnTo>
                    <a:pt x="2163464" y="3529199"/>
                  </a:lnTo>
                  <a:lnTo>
                    <a:pt x="2170758" y="3523955"/>
                  </a:lnTo>
                  <a:lnTo>
                    <a:pt x="2178453" y="3518841"/>
                  </a:lnTo>
                  <a:lnTo>
                    <a:pt x="2184732" y="3513562"/>
                  </a:lnTo>
                  <a:lnTo>
                    <a:pt x="2187778" y="3507822"/>
                  </a:lnTo>
                  <a:lnTo>
                    <a:pt x="2186965" y="3499814"/>
                  </a:lnTo>
                  <a:lnTo>
                    <a:pt x="2183380" y="3490950"/>
                  </a:lnTo>
                  <a:lnTo>
                    <a:pt x="2178093" y="3483386"/>
                  </a:lnTo>
                  <a:lnTo>
                    <a:pt x="2172177" y="3479278"/>
                  </a:lnTo>
                  <a:lnTo>
                    <a:pt x="2158039" y="3478074"/>
                  </a:lnTo>
                  <a:close/>
                </a:path>
                <a:path w="5288280" h="8138159">
                  <a:moveTo>
                    <a:pt x="2043656" y="2641995"/>
                  </a:moveTo>
                  <a:lnTo>
                    <a:pt x="2035644" y="2646803"/>
                  </a:lnTo>
                  <a:lnTo>
                    <a:pt x="2027436" y="2651513"/>
                  </a:lnTo>
                  <a:lnTo>
                    <a:pt x="2019981" y="2656750"/>
                  </a:lnTo>
                  <a:lnTo>
                    <a:pt x="2014225" y="2663141"/>
                  </a:lnTo>
                  <a:lnTo>
                    <a:pt x="2010544" y="2673291"/>
                  </a:lnTo>
                  <a:lnTo>
                    <a:pt x="2012323" y="2682164"/>
                  </a:lnTo>
                  <a:lnTo>
                    <a:pt x="2018872" y="2688417"/>
                  </a:lnTo>
                  <a:lnTo>
                    <a:pt x="2029501" y="2690704"/>
                  </a:lnTo>
                  <a:lnTo>
                    <a:pt x="2038011" y="2689013"/>
                  </a:lnTo>
                  <a:lnTo>
                    <a:pt x="2046866" y="2684880"/>
                  </a:lnTo>
                  <a:lnTo>
                    <a:pt x="2054289" y="2679163"/>
                  </a:lnTo>
                  <a:lnTo>
                    <a:pt x="2058501" y="2672724"/>
                  </a:lnTo>
                  <a:lnTo>
                    <a:pt x="2057996" y="2666040"/>
                  </a:lnTo>
                  <a:lnTo>
                    <a:pt x="2054073" y="2658310"/>
                  </a:lnTo>
                  <a:lnTo>
                    <a:pt x="2048653" y="2650105"/>
                  </a:lnTo>
                  <a:lnTo>
                    <a:pt x="2043656" y="2641995"/>
                  </a:lnTo>
                  <a:close/>
                </a:path>
                <a:path w="5288280" h="8138159">
                  <a:moveTo>
                    <a:pt x="1998470" y="2433861"/>
                  </a:moveTo>
                  <a:lnTo>
                    <a:pt x="1992270" y="2436099"/>
                  </a:lnTo>
                  <a:lnTo>
                    <a:pt x="1986038" y="2442053"/>
                  </a:lnTo>
                  <a:lnTo>
                    <a:pt x="1979795" y="2449624"/>
                  </a:lnTo>
                  <a:lnTo>
                    <a:pt x="1973563" y="2456709"/>
                  </a:lnTo>
                  <a:lnTo>
                    <a:pt x="1978313" y="2464928"/>
                  </a:lnTo>
                  <a:lnTo>
                    <a:pt x="1982950" y="2473487"/>
                  </a:lnTo>
                  <a:lnTo>
                    <a:pt x="1988004" y="2480690"/>
                  </a:lnTo>
                  <a:lnTo>
                    <a:pt x="1994008" y="2484838"/>
                  </a:lnTo>
                  <a:lnTo>
                    <a:pt x="2001472" y="2484764"/>
                  </a:lnTo>
                  <a:lnTo>
                    <a:pt x="2010423" y="2481487"/>
                  </a:lnTo>
                  <a:lnTo>
                    <a:pt x="2018510" y="2476151"/>
                  </a:lnTo>
                  <a:lnTo>
                    <a:pt x="2023382" y="2469898"/>
                  </a:lnTo>
                  <a:lnTo>
                    <a:pt x="2025993" y="2455596"/>
                  </a:lnTo>
                  <a:lnTo>
                    <a:pt x="2021915" y="2444216"/>
                  </a:lnTo>
                  <a:lnTo>
                    <a:pt x="2012342" y="2436667"/>
                  </a:lnTo>
                  <a:lnTo>
                    <a:pt x="1998470" y="2433861"/>
                  </a:lnTo>
                  <a:close/>
                </a:path>
                <a:path w="5288280" h="8138159">
                  <a:moveTo>
                    <a:pt x="1903925" y="1820325"/>
                  </a:moveTo>
                  <a:lnTo>
                    <a:pt x="1892843" y="1824179"/>
                  </a:lnTo>
                  <a:lnTo>
                    <a:pt x="1885719" y="1833028"/>
                  </a:lnTo>
                  <a:lnTo>
                    <a:pt x="1884432" y="1847064"/>
                  </a:lnTo>
                  <a:lnTo>
                    <a:pt x="1887590" y="1852826"/>
                  </a:lnTo>
                  <a:lnTo>
                    <a:pt x="1894136" y="1858153"/>
                  </a:lnTo>
                  <a:lnTo>
                    <a:pt x="1902149" y="1863315"/>
                  </a:lnTo>
                  <a:lnTo>
                    <a:pt x="1909709" y="1868580"/>
                  </a:lnTo>
                  <a:lnTo>
                    <a:pt x="1916819" y="1863773"/>
                  </a:lnTo>
                  <a:lnTo>
                    <a:pt x="1924360" y="1858964"/>
                  </a:lnTo>
                  <a:lnTo>
                    <a:pt x="1930447" y="1853995"/>
                  </a:lnTo>
                  <a:lnTo>
                    <a:pt x="1933196" y="1848710"/>
                  </a:lnTo>
                  <a:lnTo>
                    <a:pt x="1932082" y="1840911"/>
                  </a:lnTo>
                  <a:lnTo>
                    <a:pt x="1928328" y="1832428"/>
                  </a:lnTo>
                  <a:lnTo>
                    <a:pt x="1922980" y="1825229"/>
                  </a:lnTo>
                  <a:lnTo>
                    <a:pt x="1917083" y="1821279"/>
                  </a:lnTo>
                  <a:lnTo>
                    <a:pt x="1903925" y="1820325"/>
                  </a:lnTo>
                  <a:close/>
                </a:path>
                <a:path w="5288280" h="8138159">
                  <a:moveTo>
                    <a:pt x="2239969" y="3887723"/>
                  </a:moveTo>
                  <a:lnTo>
                    <a:pt x="2231890" y="3892542"/>
                  </a:lnTo>
                  <a:lnTo>
                    <a:pt x="2223590" y="3897266"/>
                  </a:lnTo>
                  <a:lnTo>
                    <a:pt x="2216030" y="3902520"/>
                  </a:lnTo>
                  <a:lnTo>
                    <a:pt x="2210170" y="3908928"/>
                  </a:lnTo>
                  <a:lnTo>
                    <a:pt x="2206547" y="3918509"/>
                  </a:lnTo>
                  <a:lnTo>
                    <a:pt x="2208322" y="3926823"/>
                  </a:lnTo>
                  <a:lnTo>
                    <a:pt x="2214792" y="3933432"/>
                  </a:lnTo>
                  <a:lnTo>
                    <a:pt x="2225254" y="3937897"/>
                  </a:lnTo>
                  <a:lnTo>
                    <a:pt x="2234004" y="3933743"/>
                  </a:lnTo>
                  <a:lnTo>
                    <a:pt x="2243145" y="3929624"/>
                  </a:lnTo>
                  <a:lnTo>
                    <a:pt x="2250771" y="3925032"/>
                  </a:lnTo>
                  <a:lnTo>
                    <a:pt x="2254973" y="3919461"/>
                  </a:lnTo>
                  <a:lnTo>
                    <a:pt x="2254426" y="3912331"/>
                  </a:lnTo>
                  <a:lnTo>
                    <a:pt x="2250451" y="3904287"/>
                  </a:lnTo>
                  <a:lnTo>
                    <a:pt x="2244985" y="3895895"/>
                  </a:lnTo>
                  <a:lnTo>
                    <a:pt x="2239969" y="3887723"/>
                  </a:lnTo>
                  <a:close/>
                </a:path>
                <a:path w="5288280" h="8138159">
                  <a:moveTo>
                    <a:pt x="2392923" y="4930228"/>
                  </a:moveTo>
                  <a:lnTo>
                    <a:pt x="2385046" y="4934205"/>
                  </a:lnTo>
                  <a:lnTo>
                    <a:pt x="2376836" y="4939629"/>
                  </a:lnTo>
                  <a:lnTo>
                    <a:pt x="2368730" y="4944668"/>
                  </a:lnTo>
                  <a:lnTo>
                    <a:pt x="2373829" y="4952317"/>
                  </a:lnTo>
                  <a:lnTo>
                    <a:pt x="2378799" y="4960190"/>
                  </a:lnTo>
                  <a:lnTo>
                    <a:pt x="2384214" y="4967328"/>
                  </a:lnTo>
                  <a:lnTo>
                    <a:pt x="2390647" y="4972772"/>
                  </a:lnTo>
                  <a:lnTo>
                    <a:pt x="2400972" y="4976176"/>
                  </a:lnTo>
                  <a:lnTo>
                    <a:pt x="2410079" y="4974321"/>
                  </a:lnTo>
                  <a:lnTo>
                    <a:pt x="2416538" y="4967897"/>
                  </a:lnTo>
                  <a:lnTo>
                    <a:pt x="2418920" y="4957593"/>
                  </a:lnTo>
                  <a:lnTo>
                    <a:pt x="2417094" y="4949273"/>
                  </a:lnTo>
                  <a:lnTo>
                    <a:pt x="2412572" y="4940570"/>
                  </a:lnTo>
                  <a:lnTo>
                    <a:pt x="2406501" y="4933362"/>
                  </a:lnTo>
                  <a:lnTo>
                    <a:pt x="2400030" y="4929530"/>
                  </a:lnTo>
                  <a:lnTo>
                    <a:pt x="2392923" y="4930228"/>
                  </a:lnTo>
                  <a:close/>
                </a:path>
                <a:path w="5288280" h="8138159">
                  <a:moveTo>
                    <a:pt x="2601476" y="6913760"/>
                  </a:moveTo>
                  <a:lnTo>
                    <a:pt x="2594345" y="6915146"/>
                  </a:lnTo>
                  <a:lnTo>
                    <a:pt x="2590144" y="6920680"/>
                  </a:lnTo>
                  <a:lnTo>
                    <a:pt x="2587880" y="6929431"/>
                  </a:lnTo>
                  <a:lnTo>
                    <a:pt x="2586474" y="6939591"/>
                  </a:lnTo>
                  <a:lnTo>
                    <a:pt x="2584847" y="6949350"/>
                  </a:lnTo>
                  <a:lnTo>
                    <a:pt x="2592217" y="6958448"/>
                  </a:lnTo>
                  <a:lnTo>
                    <a:pt x="2600646" y="6962996"/>
                  </a:lnTo>
                  <a:lnTo>
                    <a:pt x="2609473" y="6962406"/>
                  </a:lnTo>
                  <a:lnTo>
                    <a:pt x="2618036" y="6956092"/>
                  </a:lnTo>
                  <a:lnTo>
                    <a:pt x="2622499" y="6948679"/>
                  </a:lnTo>
                  <a:lnTo>
                    <a:pt x="2625294" y="6939806"/>
                  </a:lnTo>
                  <a:lnTo>
                    <a:pt x="2627366" y="6930304"/>
                  </a:lnTo>
                  <a:lnTo>
                    <a:pt x="2629660" y="6921004"/>
                  </a:lnTo>
                  <a:lnTo>
                    <a:pt x="2620146" y="6918405"/>
                  </a:lnTo>
                  <a:lnTo>
                    <a:pt x="2610414" y="6915419"/>
                  </a:lnTo>
                  <a:lnTo>
                    <a:pt x="2601476" y="6913760"/>
                  </a:lnTo>
                  <a:close/>
                </a:path>
                <a:path w="5288280" h="8138159">
                  <a:moveTo>
                    <a:pt x="2368865" y="4722365"/>
                  </a:moveTo>
                  <a:lnTo>
                    <a:pt x="2339340" y="4741598"/>
                  </a:lnTo>
                  <a:lnTo>
                    <a:pt x="2343922" y="4746079"/>
                  </a:lnTo>
                  <a:lnTo>
                    <a:pt x="2347852" y="4752969"/>
                  </a:lnTo>
                  <a:lnTo>
                    <a:pt x="2353252" y="4754567"/>
                  </a:lnTo>
                  <a:lnTo>
                    <a:pt x="2363822" y="4755867"/>
                  </a:lnTo>
                  <a:lnTo>
                    <a:pt x="2372332" y="4753131"/>
                  </a:lnTo>
                  <a:lnTo>
                    <a:pt x="2378334" y="4746593"/>
                  </a:lnTo>
                  <a:lnTo>
                    <a:pt x="2381378" y="4736483"/>
                  </a:lnTo>
                  <a:lnTo>
                    <a:pt x="2381895" y="4732338"/>
                  </a:lnTo>
                  <a:lnTo>
                    <a:pt x="2373311" y="4727074"/>
                  </a:lnTo>
                  <a:lnTo>
                    <a:pt x="2368865" y="4722365"/>
                  </a:lnTo>
                  <a:close/>
                </a:path>
                <a:path w="5288280" h="8138159">
                  <a:moveTo>
                    <a:pt x="2611385" y="6377239"/>
                  </a:moveTo>
                  <a:lnTo>
                    <a:pt x="2601813" y="6381918"/>
                  </a:lnTo>
                  <a:lnTo>
                    <a:pt x="2597157" y="6389523"/>
                  </a:lnTo>
                  <a:lnTo>
                    <a:pt x="2597173" y="6399048"/>
                  </a:lnTo>
                  <a:lnTo>
                    <a:pt x="2601616" y="6409489"/>
                  </a:lnTo>
                  <a:lnTo>
                    <a:pt x="2637331" y="6423582"/>
                  </a:lnTo>
                  <a:lnTo>
                    <a:pt x="2640410" y="6414013"/>
                  </a:lnTo>
                  <a:lnTo>
                    <a:pt x="2643860" y="6404260"/>
                  </a:lnTo>
                  <a:lnTo>
                    <a:pt x="2645945" y="6395166"/>
                  </a:lnTo>
                  <a:lnTo>
                    <a:pt x="2644932" y="6387575"/>
                  </a:lnTo>
                  <a:lnTo>
                    <a:pt x="2639615" y="6382437"/>
                  </a:lnTo>
                  <a:lnTo>
                    <a:pt x="2630698" y="6378652"/>
                  </a:lnTo>
                  <a:lnTo>
                    <a:pt x="2620510" y="6376744"/>
                  </a:lnTo>
                  <a:lnTo>
                    <a:pt x="2611385" y="6377239"/>
                  </a:lnTo>
                  <a:close/>
                </a:path>
                <a:path w="5288280" h="8138159">
                  <a:moveTo>
                    <a:pt x="2645773" y="6585689"/>
                  </a:moveTo>
                  <a:lnTo>
                    <a:pt x="2639661" y="6588190"/>
                  </a:lnTo>
                  <a:lnTo>
                    <a:pt x="2633592" y="6594225"/>
                  </a:lnTo>
                  <a:lnTo>
                    <a:pt x="2627535" y="6601776"/>
                  </a:lnTo>
                  <a:lnTo>
                    <a:pt x="2621460" y="6608822"/>
                  </a:lnTo>
                  <a:lnTo>
                    <a:pt x="2626294" y="6617025"/>
                  </a:lnTo>
                  <a:lnTo>
                    <a:pt x="2631051" y="6625620"/>
                  </a:lnTo>
                  <a:lnTo>
                    <a:pt x="2636183" y="6632788"/>
                  </a:lnTo>
                  <a:lnTo>
                    <a:pt x="2642141" y="6636708"/>
                  </a:lnTo>
                  <a:lnTo>
                    <a:pt x="2649882" y="6636383"/>
                  </a:lnTo>
                  <a:lnTo>
                    <a:pt x="2658927" y="6632903"/>
                  </a:lnTo>
                  <a:lnTo>
                    <a:pt x="2667009" y="6627431"/>
                  </a:lnTo>
                  <a:lnTo>
                    <a:pt x="2671862" y="6621128"/>
                  </a:lnTo>
                  <a:lnTo>
                    <a:pt x="2674256" y="6606586"/>
                  </a:lnTo>
                  <a:lnTo>
                    <a:pt x="2669793" y="6595334"/>
                  </a:lnTo>
                  <a:lnTo>
                    <a:pt x="2659842" y="6588119"/>
                  </a:lnTo>
                  <a:lnTo>
                    <a:pt x="2645773" y="6585689"/>
                  </a:lnTo>
                  <a:close/>
                </a:path>
                <a:path w="5288280" h="8138159">
                  <a:moveTo>
                    <a:pt x="2252128" y="4085505"/>
                  </a:moveTo>
                  <a:lnTo>
                    <a:pt x="2239497" y="4092345"/>
                  </a:lnTo>
                  <a:lnTo>
                    <a:pt x="2235354" y="4098833"/>
                  </a:lnTo>
                  <a:lnTo>
                    <a:pt x="2233177" y="4107498"/>
                  </a:lnTo>
                  <a:lnTo>
                    <a:pt x="2231853" y="4117127"/>
                  </a:lnTo>
                  <a:lnTo>
                    <a:pt x="2230268" y="4126507"/>
                  </a:lnTo>
                  <a:lnTo>
                    <a:pt x="2241165" y="4135962"/>
                  </a:lnTo>
                  <a:lnTo>
                    <a:pt x="2252931" y="4140987"/>
                  </a:lnTo>
                  <a:lnTo>
                    <a:pt x="2265558" y="4141163"/>
                  </a:lnTo>
                  <a:lnTo>
                    <a:pt x="2279038" y="4136073"/>
                  </a:lnTo>
                  <a:lnTo>
                    <a:pt x="2287469" y="4129256"/>
                  </a:lnTo>
                  <a:lnTo>
                    <a:pt x="2291477" y="4121165"/>
                  </a:lnTo>
                  <a:lnTo>
                    <a:pt x="2290967" y="4112168"/>
                  </a:lnTo>
                  <a:lnTo>
                    <a:pt x="2285841" y="4102636"/>
                  </a:lnTo>
                  <a:lnTo>
                    <a:pt x="2275775" y="4092222"/>
                  </a:lnTo>
                  <a:lnTo>
                    <a:pt x="2264379" y="4085988"/>
                  </a:lnTo>
                  <a:lnTo>
                    <a:pt x="2252128" y="4085505"/>
                  </a:lnTo>
                  <a:close/>
                </a:path>
                <a:path w="5288280" h="8138159">
                  <a:moveTo>
                    <a:pt x="1800073" y="1184489"/>
                  </a:moveTo>
                  <a:lnTo>
                    <a:pt x="1785894" y="1188618"/>
                  </a:lnTo>
                  <a:lnTo>
                    <a:pt x="1780958" y="1193907"/>
                  </a:lnTo>
                  <a:lnTo>
                    <a:pt x="1777682" y="1202002"/>
                  </a:lnTo>
                  <a:lnTo>
                    <a:pt x="1775209" y="1211069"/>
                  </a:lnTo>
                  <a:lnTo>
                    <a:pt x="1772681" y="1219273"/>
                  </a:lnTo>
                  <a:lnTo>
                    <a:pt x="1779784" y="1233708"/>
                  </a:lnTo>
                  <a:lnTo>
                    <a:pt x="1789859" y="1242060"/>
                  </a:lnTo>
                  <a:lnTo>
                    <a:pt x="1802091" y="1244392"/>
                  </a:lnTo>
                  <a:lnTo>
                    <a:pt x="1815668" y="1240766"/>
                  </a:lnTo>
                  <a:lnTo>
                    <a:pt x="1821259" y="1235401"/>
                  </a:lnTo>
                  <a:lnTo>
                    <a:pt x="1825751" y="1226787"/>
                  </a:lnTo>
                  <a:lnTo>
                    <a:pt x="1828318" y="1217183"/>
                  </a:lnTo>
                  <a:lnTo>
                    <a:pt x="1828133" y="1208851"/>
                  </a:lnTo>
                  <a:lnTo>
                    <a:pt x="1822132" y="1195814"/>
                  </a:lnTo>
                  <a:lnTo>
                    <a:pt x="1812465" y="1187290"/>
                  </a:lnTo>
                  <a:lnTo>
                    <a:pt x="1800073" y="1184489"/>
                  </a:lnTo>
                  <a:close/>
                </a:path>
                <a:path w="5288280" h="8138159">
                  <a:moveTo>
                    <a:pt x="1771140" y="984319"/>
                  </a:moveTo>
                  <a:lnTo>
                    <a:pt x="1764924" y="986903"/>
                  </a:lnTo>
                  <a:lnTo>
                    <a:pt x="1758681" y="992946"/>
                  </a:lnTo>
                  <a:lnTo>
                    <a:pt x="1752420" y="1000476"/>
                  </a:lnTo>
                  <a:lnTo>
                    <a:pt x="1746152" y="1007524"/>
                  </a:lnTo>
                  <a:lnTo>
                    <a:pt x="1750882" y="1015746"/>
                  </a:lnTo>
                  <a:lnTo>
                    <a:pt x="1755505" y="1024307"/>
                  </a:lnTo>
                  <a:lnTo>
                    <a:pt x="1760545" y="1031512"/>
                  </a:lnTo>
                  <a:lnTo>
                    <a:pt x="1766529" y="1035663"/>
                  </a:lnTo>
                  <a:lnTo>
                    <a:pt x="1773883" y="1035359"/>
                  </a:lnTo>
                  <a:lnTo>
                    <a:pt x="1782702" y="1031920"/>
                  </a:lnTo>
                  <a:lnTo>
                    <a:pt x="1790740" y="1026538"/>
                  </a:lnTo>
                  <a:lnTo>
                    <a:pt x="1795751" y="1020403"/>
                  </a:lnTo>
                  <a:lnTo>
                    <a:pt x="1798570" y="1005923"/>
                  </a:lnTo>
                  <a:lnTo>
                    <a:pt x="1794627" y="994538"/>
                  </a:lnTo>
                  <a:lnTo>
                    <a:pt x="1785094" y="987064"/>
                  </a:lnTo>
                  <a:lnTo>
                    <a:pt x="1771140" y="984319"/>
                  </a:lnTo>
                  <a:close/>
                </a:path>
                <a:path w="5288280" h="8138159">
                  <a:moveTo>
                    <a:pt x="2727422" y="6995370"/>
                  </a:moveTo>
                  <a:lnTo>
                    <a:pt x="2696975" y="7014197"/>
                  </a:lnTo>
                  <a:lnTo>
                    <a:pt x="2693714" y="7025289"/>
                  </a:lnTo>
                  <a:lnTo>
                    <a:pt x="2695006" y="7034328"/>
                  </a:lnTo>
                  <a:lnTo>
                    <a:pt x="2700861" y="7040410"/>
                  </a:lnTo>
                  <a:lnTo>
                    <a:pt x="2711289" y="7042633"/>
                  </a:lnTo>
                  <a:lnTo>
                    <a:pt x="2719817" y="7041270"/>
                  </a:lnTo>
                  <a:lnTo>
                    <a:pt x="2728711" y="7037580"/>
                  </a:lnTo>
                  <a:lnTo>
                    <a:pt x="2736280" y="7032296"/>
                  </a:lnTo>
                  <a:lnTo>
                    <a:pt x="2740834" y="7026152"/>
                  </a:lnTo>
                  <a:lnTo>
                    <a:pt x="2740651" y="7019720"/>
                  </a:lnTo>
                  <a:lnTo>
                    <a:pt x="2737080" y="7011938"/>
                  </a:lnTo>
                  <a:lnTo>
                    <a:pt x="2732033" y="7003567"/>
                  </a:lnTo>
                  <a:lnTo>
                    <a:pt x="2727422" y="6995370"/>
                  </a:lnTo>
                  <a:close/>
                </a:path>
                <a:path w="5288280" h="8138159">
                  <a:moveTo>
                    <a:pt x="1743872" y="778233"/>
                  </a:moveTo>
                  <a:lnTo>
                    <a:pt x="1735758" y="782525"/>
                  </a:lnTo>
                  <a:lnTo>
                    <a:pt x="1727275" y="788359"/>
                  </a:lnTo>
                  <a:lnTo>
                    <a:pt x="1718904" y="793821"/>
                  </a:lnTo>
                  <a:lnTo>
                    <a:pt x="1724022" y="801966"/>
                  </a:lnTo>
                  <a:lnTo>
                    <a:pt x="1728999" y="810359"/>
                  </a:lnTo>
                  <a:lnTo>
                    <a:pt x="1734470" y="817964"/>
                  </a:lnTo>
                  <a:lnTo>
                    <a:pt x="1741072" y="823746"/>
                  </a:lnTo>
                  <a:lnTo>
                    <a:pt x="1751881" y="827237"/>
                  </a:lnTo>
                  <a:lnTo>
                    <a:pt x="1761311" y="825133"/>
                  </a:lnTo>
                  <a:lnTo>
                    <a:pt x="1767907" y="818179"/>
                  </a:lnTo>
                  <a:lnTo>
                    <a:pt x="1770216" y="807121"/>
                  </a:lnTo>
                  <a:lnTo>
                    <a:pt x="1768311" y="798289"/>
                  </a:lnTo>
                  <a:lnTo>
                    <a:pt x="1763791" y="789060"/>
                  </a:lnTo>
                  <a:lnTo>
                    <a:pt x="1757714" y="781431"/>
                  </a:lnTo>
                  <a:lnTo>
                    <a:pt x="1751136" y="777400"/>
                  </a:lnTo>
                  <a:lnTo>
                    <a:pt x="1743872" y="778233"/>
                  </a:lnTo>
                  <a:close/>
                </a:path>
                <a:path w="5288280" h="8138159">
                  <a:moveTo>
                    <a:pt x="2678389" y="6782517"/>
                  </a:moveTo>
                  <a:lnTo>
                    <a:pt x="2664242" y="6786754"/>
                  </a:lnTo>
                  <a:lnTo>
                    <a:pt x="2659291" y="6792116"/>
                  </a:lnTo>
                  <a:lnTo>
                    <a:pt x="2655957" y="6800382"/>
                  </a:lnTo>
                  <a:lnTo>
                    <a:pt x="2653325" y="6809880"/>
                  </a:lnTo>
                  <a:lnTo>
                    <a:pt x="2650480" y="6818941"/>
                  </a:lnTo>
                  <a:lnTo>
                    <a:pt x="2658177" y="6831978"/>
                  </a:lnTo>
                  <a:lnTo>
                    <a:pt x="2668316" y="6840041"/>
                  </a:lnTo>
                  <a:lnTo>
                    <a:pt x="2680409" y="6842477"/>
                  </a:lnTo>
                  <a:lnTo>
                    <a:pt x="2693973" y="6838633"/>
                  </a:lnTo>
                  <a:lnTo>
                    <a:pt x="2699607" y="6833298"/>
                  </a:lnTo>
                  <a:lnTo>
                    <a:pt x="2704095" y="6824760"/>
                  </a:lnTo>
                  <a:lnTo>
                    <a:pt x="2706636" y="6815223"/>
                  </a:lnTo>
                  <a:lnTo>
                    <a:pt x="2706432" y="6806891"/>
                  </a:lnTo>
                  <a:lnTo>
                    <a:pt x="2700401" y="6793817"/>
                  </a:lnTo>
                  <a:lnTo>
                    <a:pt x="2690748" y="6785281"/>
                  </a:lnTo>
                  <a:lnTo>
                    <a:pt x="2678389" y="6782517"/>
                  </a:lnTo>
                  <a:close/>
                </a:path>
                <a:path w="5288280" h="8138159">
                  <a:moveTo>
                    <a:pt x="1710187" y="575489"/>
                  </a:moveTo>
                  <a:lnTo>
                    <a:pt x="1703942" y="577739"/>
                  </a:lnTo>
                  <a:lnTo>
                    <a:pt x="1697810" y="582941"/>
                  </a:lnTo>
                  <a:lnTo>
                    <a:pt x="1691718" y="589428"/>
                  </a:lnTo>
                  <a:lnTo>
                    <a:pt x="1685595" y="595533"/>
                  </a:lnTo>
                  <a:lnTo>
                    <a:pt x="1690883" y="603005"/>
                  </a:lnTo>
                  <a:lnTo>
                    <a:pt x="1696083" y="610717"/>
                  </a:lnTo>
                  <a:lnTo>
                    <a:pt x="1701649" y="617275"/>
                  </a:lnTo>
                  <a:lnTo>
                    <a:pt x="1708035" y="621282"/>
                  </a:lnTo>
                  <a:lnTo>
                    <a:pt x="1715076" y="621254"/>
                  </a:lnTo>
                  <a:lnTo>
                    <a:pt x="1723556" y="618416"/>
                  </a:lnTo>
                  <a:lnTo>
                    <a:pt x="1731149" y="613782"/>
                  </a:lnTo>
                  <a:lnTo>
                    <a:pt x="1735529" y="608360"/>
                  </a:lnTo>
                  <a:lnTo>
                    <a:pt x="1737608" y="594480"/>
                  </a:lnTo>
                  <a:lnTo>
                    <a:pt x="1733184" y="583977"/>
                  </a:lnTo>
                  <a:lnTo>
                    <a:pt x="1723597" y="577448"/>
                  </a:lnTo>
                  <a:lnTo>
                    <a:pt x="1710187" y="575489"/>
                  </a:lnTo>
                  <a:close/>
                </a:path>
                <a:path w="5288280" h="8138159">
                  <a:moveTo>
                    <a:pt x="1928778" y="2024681"/>
                  </a:moveTo>
                  <a:lnTo>
                    <a:pt x="1919178" y="2029378"/>
                  </a:lnTo>
                  <a:lnTo>
                    <a:pt x="1914433" y="2036961"/>
                  </a:lnTo>
                  <a:lnTo>
                    <a:pt x="1914315" y="2046465"/>
                  </a:lnTo>
                  <a:lnTo>
                    <a:pt x="1918595" y="2056926"/>
                  </a:lnTo>
                  <a:lnTo>
                    <a:pt x="1927488" y="2060239"/>
                  </a:lnTo>
                  <a:lnTo>
                    <a:pt x="1954247" y="2070617"/>
                  </a:lnTo>
                  <a:lnTo>
                    <a:pt x="1957472" y="2061098"/>
                  </a:lnTo>
                  <a:lnTo>
                    <a:pt x="1961071" y="2051424"/>
                  </a:lnTo>
                  <a:lnTo>
                    <a:pt x="1963282" y="2042420"/>
                  </a:lnTo>
                  <a:lnTo>
                    <a:pt x="1962342" y="2034911"/>
                  </a:lnTo>
                  <a:lnTo>
                    <a:pt x="1957094" y="2029875"/>
                  </a:lnTo>
                  <a:lnTo>
                    <a:pt x="1948169" y="2026158"/>
                  </a:lnTo>
                  <a:lnTo>
                    <a:pt x="1937939" y="2024261"/>
                  </a:lnTo>
                  <a:lnTo>
                    <a:pt x="1928778" y="2024681"/>
                  </a:lnTo>
                  <a:close/>
                </a:path>
                <a:path w="5288280" h="8138159">
                  <a:moveTo>
                    <a:pt x="2052708" y="2841679"/>
                  </a:moveTo>
                  <a:lnTo>
                    <a:pt x="2047459" y="2845203"/>
                  </a:lnTo>
                  <a:lnTo>
                    <a:pt x="2042998" y="2852155"/>
                  </a:lnTo>
                  <a:lnTo>
                    <a:pt x="2038888" y="2860602"/>
                  </a:lnTo>
                  <a:lnTo>
                    <a:pt x="2034689" y="2868611"/>
                  </a:lnTo>
                  <a:lnTo>
                    <a:pt x="2041037" y="2875185"/>
                  </a:lnTo>
                  <a:lnTo>
                    <a:pt x="2047380" y="2882245"/>
                  </a:lnTo>
                  <a:lnTo>
                    <a:pt x="2053735" y="2887946"/>
                  </a:lnTo>
                  <a:lnTo>
                    <a:pt x="2060119" y="2890447"/>
                  </a:lnTo>
                  <a:lnTo>
                    <a:pt x="2075100" y="2888119"/>
                  </a:lnTo>
                  <a:lnTo>
                    <a:pt x="2085241" y="2880996"/>
                  </a:lnTo>
                  <a:lnTo>
                    <a:pt x="2088797" y="2869484"/>
                  </a:lnTo>
                  <a:lnTo>
                    <a:pt x="2084023" y="2853983"/>
                  </a:lnTo>
                  <a:lnTo>
                    <a:pt x="2078564" y="2848421"/>
                  </a:lnTo>
                  <a:lnTo>
                    <a:pt x="2070206" y="2844056"/>
                  </a:lnTo>
                  <a:lnTo>
                    <a:pt x="2060928" y="2841578"/>
                  </a:lnTo>
                  <a:lnTo>
                    <a:pt x="2052708" y="2841679"/>
                  </a:lnTo>
                  <a:close/>
                </a:path>
                <a:path w="5288280" h="8138159">
                  <a:moveTo>
                    <a:pt x="1968966" y="2230499"/>
                  </a:moveTo>
                  <a:lnTo>
                    <a:pt x="1962335" y="2232234"/>
                  </a:lnTo>
                  <a:lnTo>
                    <a:pt x="1955239" y="2237689"/>
                  </a:lnTo>
                  <a:lnTo>
                    <a:pt x="1947950" y="2244789"/>
                  </a:lnTo>
                  <a:lnTo>
                    <a:pt x="1940741" y="2251457"/>
                  </a:lnTo>
                  <a:lnTo>
                    <a:pt x="1944942" y="2259977"/>
                  </a:lnTo>
                  <a:lnTo>
                    <a:pt x="1949004" y="2268842"/>
                  </a:lnTo>
                  <a:lnTo>
                    <a:pt x="1953604" y="2276460"/>
                  </a:lnTo>
                  <a:lnTo>
                    <a:pt x="1959420" y="2281240"/>
                  </a:lnTo>
                  <a:lnTo>
                    <a:pt x="1966688" y="2281983"/>
                  </a:lnTo>
                  <a:lnTo>
                    <a:pt x="1975828" y="2279785"/>
                  </a:lnTo>
                  <a:lnTo>
                    <a:pt x="1984386" y="2275483"/>
                  </a:lnTo>
                  <a:lnTo>
                    <a:pt x="1989911" y="2269913"/>
                  </a:lnTo>
                  <a:lnTo>
                    <a:pt x="1994287" y="2255678"/>
                  </a:lnTo>
                  <a:lnTo>
                    <a:pt x="1991479" y="2243668"/>
                  </a:lnTo>
                  <a:lnTo>
                    <a:pt x="1982650" y="2234927"/>
                  </a:lnTo>
                  <a:lnTo>
                    <a:pt x="1968966" y="2230499"/>
                  </a:lnTo>
                  <a:close/>
                </a:path>
                <a:path w="5288280" h="8138159">
                  <a:moveTo>
                    <a:pt x="1869023" y="1602922"/>
                  </a:moveTo>
                  <a:lnTo>
                    <a:pt x="1863398" y="1606882"/>
                  </a:lnTo>
                  <a:lnTo>
                    <a:pt x="1858715" y="1613665"/>
                  </a:lnTo>
                  <a:lnTo>
                    <a:pt x="1854437" y="1621675"/>
                  </a:lnTo>
                  <a:lnTo>
                    <a:pt x="1850028" y="1629319"/>
                  </a:lnTo>
                  <a:lnTo>
                    <a:pt x="1855839" y="1635095"/>
                  </a:lnTo>
                  <a:lnTo>
                    <a:pt x="1861658" y="1641225"/>
                  </a:lnTo>
                  <a:lnTo>
                    <a:pt x="1867413" y="1646009"/>
                  </a:lnTo>
                  <a:lnTo>
                    <a:pt x="1899696" y="1630823"/>
                  </a:lnTo>
                  <a:lnTo>
                    <a:pt x="1898928" y="1617261"/>
                  </a:lnTo>
                  <a:lnTo>
                    <a:pt x="1893575" y="1606775"/>
                  </a:lnTo>
                  <a:lnTo>
                    <a:pt x="1883614" y="1601338"/>
                  </a:lnTo>
                  <a:lnTo>
                    <a:pt x="1869023" y="1602922"/>
                  </a:lnTo>
                  <a:close/>
                </a:path>
                <a:path w="5288280" h="8138159">
                  <a:moveTo>
                    <a:pt x="1839838" y="1397444"/>
                  </a:moveTo>
                  <a:lnTo>
                    <a:pt x="1833971" y="1400635"/>
                  </a:lnTo>
                  <a:lnTo>
                    <a:pt x="1828629" y="1407036"/>
                  </a:lnTo>
                  <a:lnTo>
                    <a:pt x="1823512" y="1414823"/>
                  </a:lnTo>
                  <a:lnTo>
                    <a:pt x="1818316" y="1422170"/>
                  </a:lnTo>
                  <a:lnTo>
                    <a:pt x="1823124" y="1429180"/>
                  </a:lnTo>
                  <a:lnTo>
                    <a:pt x="1827922" y="1436547"/>
                  </a:lnTo>
                  <a:lnTo>
                    <a:pt x="1832774" y="1442420"/>
                  </a:lnTo>
                  <a:lnTo>
                    <a:pt x="1837749" y="1444948"/>
                  </a:lnTo>
                  <a:lnTo>
                    <a:pt x="1845691" y="1443665"/>
                  </a:lnTo>
                  <a:lnTo>
                    <a:pt x="1854180" y="1440003"/>
                  </a:lnTo>
                  <a:lnTo>
                    <a:pt x="1861309" y="1434811"/>
                  </a:lnTo>
                  <a:lnTo>
                    <a:pt x="1865171" y="1428938"/>
                  </a:lnTo>
                  <a:lnTo>
                    <a:pt x="1866439" y="1415885"/>
                  </a:lnTo>
                  <a:lnTo>
                    <a:pt x="1862665" y="1405011"/>
                  </a:lnTo>
                  <a:lnTo>
                    <a:pt x="1853811" y="1398227"/>
                  </a:lnTo>
                  <a:lnTo>
                    <a:pt x="1839838" y="1397444"/>
                  </a:lnTo>
                  <a:close/>
                </a:path>
                <a:path w="5288280" h="8138159">
                  <a:moveTo>
                    <a:pt x="2127762" y="3273267"/>
                  </a:moveTo>
                  <a:lnTo>
                    <a:pt x="2116487" y="3278776"/>
                  </a:lnTo>
                  <a:lnTo>
                    <a:pt x="2109607" y="3288954"/>
                  </a:lnTo>
                  <a:lnTo>
                    <a:pt x="2107834" y="3303076"/>
                  </a:lnTo>
                  <a:lnTo>
                    <a:pt x="2110694" y="3309052"/>
                  </a:lnTo>
                  <a:lnTo>
                    <a:pt x="2117117" y="3314791"/>
                  </a:lnTo>
                  <a:lnTo>
                    <a:pt x="2125062" y="3320421"/>
                  </a:lnTo>
                  <a:lnTo>
                    <a:pt x="2132485" y="3326068"/>
                  </a:lnTo>
                  <a:lnTo>
                    <a:pt x="2139750" y="3320818"/>
                  </a:lnTo>
                  <a:lnTo>
                    <a:pt x="2147239" y="3315661"/>
                  </a:lnTo>
                  <a:lnTo>
                    <a:pt x="2153939" y="3310112"/>
                  </a:lnTo>
                  <a:lnTo>
                    <a:pt x="2158838" y="3303683"/>
                  </a:lnTo>
                  <a:lnTo>
                    <a:pt x="2161529" y="3293349"/>
                  </a:lnTo>
                  <a:lnTo>
                    <a:pt x="2159339" y="3284234"/>
                  </a:lnTo>
                  <a:lnTo>
                    <a:pt x="2152869" y="3277211"/>
                  </a:lnTo>
                  <a:lnTo>
                    <a:pt x="2142719" y="3273153"/>
                  </a:lnTo>
                  <a:lnTo>
                    <a:pt x="2127762" y="3273267"/>
                  </a:lnTo>
                  <a:close/>
                </a:path>
                <a:path w="5288280" h="8138159">
                  <a:moveTo>
                    <a:pt x="2020695" y="3915584"/>
                  </a:moveTo>
                  <a:lnTo>
                    <a:pt x="2014724" y="3918646"/>
                  </a:lnTo>
                  <a:lnTo>
                    <a:pt x="2009044" y="3925117"/>
                  </a:lnTo>
                  <a:lnTo>
                    <a:pt x="2003490" y="3933053"/>
                  </a:lnTo>
                  <a:lnTo>
                    <a:pt x="1997899" y="3940510"/>
                  </a:lnTo>
                  <a:lnTo>
                    <a:pt x="2003263" y="3948213"/>
                  </a:lnTo>
                  <a:lnTo>
                    <a:pt x="2008634" y="3956388"/>
                  </a:lnTo>
                  <a:lnTo>
                    <a:pt x="2014093" y="3962957"/>
                  </a:lnTo>
                  <a:lnTo>
                    <a:pt x="2020105" y="3966297"/>
                  </a:lnTo>
                  <a:lnTo>
                    <a:pt x="2028368" y="3965447"/>
                  </a:lnTo>
                  <a:lnTo>
                    <a:pt x="2037565" y="3961706"/>
                  </a:lnTo>
                  <a:lnTo>
                    <a:pt x="2045457" y="3956169"/>
                  </a:lnTo>
                  <a:lnTo>
                    <a:pt x="2049805" y="3949929"/>
                  </a:lnTo>
                  <a:lnTo>
                    <a:pt x="2051007" y="3935186"/>
                  </a:lnTo>
                  <a:lnTo>
                    <a:pt x="2045746" y="3924007"/>
                  </a:lnTo>
                  <a:lnTo>
                    <a:pt x="2035237" y="3917203"/>
                  </a:lnTo>
                  <a:lnTo>
                    <a:pt x="2020695" y="3915584"/>
                  </a:lnTo>
                  <a:close/>
                </a:path>
                <a:path w="5288280" h="8138159">
                  <a:moveTo>
                    <a:pt x="2044683" y="4144605"/>
                  </a:moveTo>
                  <a:lnTo>
                    <a:pt x="2041224" y="4153412"/>
                  </a:lnTo>
                  <a:lnTo>
                    <a:pt x="2037923" y="4158407"/>
                  </a:lnTo>
                  <a:lnTo>
                    <a:pt x="2044211" y="4162634"/>
                  </a:lnTo>
                  <a:lnTo>
                    <a:pt x="2050516" y="4167149"/>
                  </a:lnTo>
                  <a:lnTo>
                    <a:pt x="2056791" y="4170700"/>
                  </a:lnTo>
                  <a:lnTo>
                    <a:pt x="2062992" y="4172036"/>
                  </a:lnTo>
                  <a:lnTo>
                    <a:pt x="2067430" y="4169655"/>
                  </a:lnTo>
                  <a:lnTo>
                    <a:pt x="2071811" y="4164411"/>
                  </a:lnTo>
                  <a:lnTo>
                    <a:pt x="2076273" y="4157797"/>
                  </a:lnTo>
                  <a:lnTo>
                    <a:pt x="2080955" y="4151311"/>
                  </a:lnTo>
                  <a:lnTo>
                    <a:pt x="2063536" y="4147028"/>
                  </a:lnTo>
                  <a:lnTo>
                    <a:pt x="2055615" y="4145456"/>
                  </a:lnTo>
                  <a:lnTo>
                    <a:pt x="2047904" y="4144788"/>
                  </a:lnTo>
                  <a:lnTo>
                    <a:pt x="2044683" y="4144605"/>
                  </a:lnTo>
                  <a:close/>
                </a:path>
                <a:path w="5288280" h="8138159">
                  <a:moveTo>
                    <a:pt x="1957870" y="3502646"/>
                  </a:moveTo>
                  <a:lnTo>
                    <a:pt x="1944996" y="3505968"/>
                  </a:lnTo>
                  <a:lnTo>
                    <a:pt x="1939752" y="3510756"/>
                  </a:lnTo>
                  <a:lnTo>
                    <a:pt x="1935506" y="3518778"/>
                  </a:lnTo>
                  <a:lnTo>
                    <a:pt x="1933080" y="3527741"/>
                  </a:lnTo>
                  <a:lnTo>
                    <a:pt x="1933300" y="3535352"/>
                  </a:lnTo>
                  <a:lnTo>
                    <a:pt x="1939437" y="3547727"/>
                  </a:lnTo>
                  <a:lnTo>
                    <a:pt x="1948930" y="3555928"/>
                  </a:lnTo>
                  <a:lnTo>
                    <a:pt x="1960889" y="3558771"/>
                  </a:lnTo>
                  <a:lnTo>
                    <a:pt x="1974429" y="3555070"/>
                  </a:lnTo>
                  <a:lnTo>
                    <a:pt x="1979081" y="3550116"/>
                  </a:lnTo>
                  <a:lnTo>
                    <a:pt x="1982229" y="3542267"/>
                  </a:lnTo>
                  <a:lnTo>
                    <a:pt x="1984731" y="3533164"/>
                  </a:lnTo>
                  <a:lnTo>
                    <a:pt x="1987440" y="3524447"/>
                  </a:lnTo>
                  <a:lnTo>
                    <a:pt x="1979680" y="3512245"/>
                  </a:lnTo>
                  <a:lnTo>
                    <a:pt x="1969628" y="3504859"/>
                  </a:lnTo>
                  <a:lnTo>
                    <a:pt x="1957870" y="3502646"/>
                  </a:lnTo>
                  <a:close/>
                </a:path>
                <a:path w="5288280" h="8138159">
                  <a:moveTo>
                    <a:pt x="1995019" y="3708177"/>
                  </a:moveTo>
                  <a:lnTo>
                    <a:pt x="1986694" y="3713089"/>
                  </a:lnTo>
                  <a:lnTo>
                    <a:pt x="1977988" y="3717995"/>
                  </a:lnTo>
                  <a:lnTo>
                    <a:pt x="1970738" y="3723318"/>
                  </a:lnTo>
                  <a:lnTo>
                    <a:pt x="1966780" y="3729481"/>
                  </a:lnTo>
                  <a:lnTo>
                    <a:pt x="1967199" y="3737336"/>
                  </a:lnTo>
                  <a:lnTo>
                    <a:pt x="1970869" y="3746488"/>
                  </a:lnTo>
                  <a:lnTo>
                    <a:pt x="1976569" y="3754676"/>
                  </a:lnTo>
                  <a:lnTo>
                    <a:pt x="1983080" y="3759638"/>
                  </a:lnTo>
                  <a:lnTo>
                    <a:pt x="1997940" y="3762057"/>
                  </a:lnTo>
                  <a:lnTo>
                    <a:pt x="2009182" y="3757393"/>
                  </a:lnTo>
                  <a:lnTo>
                    <a:pt x="2016179" y="3747133"/>
                  </a:lnTo>
                  <a:lnTo>
                    <a:pt x="2018306" y="3732761"/>
                  </a:lnTo>
                  <a:lnTo>
                    <a:pt x="2015715" y="3726431"/>
                  </a:lnTo>
                  <a:lnTo>
                    <a:pt x="2009642" y="3720260"/>
                  </a:lnTo>
                  <a:lnTo>
                    <a:pt x="2002079" y="3714194"/>
                  </a:lnTo>
                  <a:lnTo>
                    <a:pt x="1995019" y="3708177"/>
                  </a:lnTo>
                  <a:close/>
                </a:path>
                <a:path w="5288280" h="8138159">
                  <a:moveTo>
                    <a:pt x="1598043" y="1220502"/>
                  </a:moveTo>
                  <a:lnTo>
                    <a:pt x="1592008" y="1223429"/>
                  </a:lnTo>
                  <a:lnTo>
                    <a:pt x="1586262" y="1229926"/>
                  </a:lnTo>
                  <a:lnTo>
                    <a:pt x="1580641" y="1237953"/>
                  </a:lnTo>
                  <a:lnTo>
                    <a:pt x="1574979" y="1245471"/>
                  </a:lnTo>
                  <a:lnTo>
                    <a:pt x="1580321" y="1253231"/>
                  </a:lnTo>
                  <a:lnTo>
                    <a:pt x="1585588" y="1261454"/>
                  </a:lnTo>
                  <a:lnTo>
                    <a:pt x="1591090" y="1268221"/>
                  </a:lnTo>
                  <a:lnTo>
                    <a:pt x="1597136" y="1271609"/>
                  </a:lnTo>
                  <a:lnTo>
                    <a:pt x="1605297" y="1270721"/>
                  </a:lnTo>
                  <a:lnTo>
                    <a:pt x="1614445" y="1266870"/>
                  </a:lnTo>
                  <a:lnTo>
                    <a:pt x="1622350" y="1261212"/>
                  </a:lnTo>
                  <a:lnTo>
                    <a:pt x="1626783" y="1254905"/>
                  </a:lnTo>
                  <a:lnTo>
                    <a:pt x="1628229" y="1240075"/>
                  </a:lnTo>
                  <a:lnTo>
                    <a:pt x="1623103" y="1228795"/>
                  </a:lnTo>
                  <a:lnTo>
                    <a:pt x="1612632" y="1221969"/>
                  </a:lnTo>
                  <a:lnTo>
                    <a:pt x="1598043" y="1220502"/>
                  </a:lnTo>
                  <a:close/>
                </a:path>
                <a:path w="5288280" h="8138159">
                  <a:moveTo>
                    <a:pt x="1570218" y="1015154"/>
                  </a:moveTo>
                  <a:lnTo>
                    <a:pt x="1563509" y="1017041"/>
                  </a:lnTo>
                  <a:lnTo>
                    <a:pt x="1556487" y="1022431"/>
                  </a:lnTo>
                  <a:lnTo>
                    <a:pt x="1549328" y="1029328"/>
                  </a:lnTo>
                  <a:lnTo>
                    <a:pt x="1542208" y="1035734"/>
                  </a:lnTo>
                  <a:lnTo>
                    <a:pt x="1546505" y="1044239"/>
                  </a:lnTo>
                  <a:lnTo>
                    <a:pt x="1550681" y="1053086"/>
                  </a:lnTo>
                  <a:lnTo>
                    <a:pt x="1555383" y="1060688"/>
                  </a:lnTo>
                  <a:lnTo>
                    <a:pt x="1561256" y="1065459"/>
                  </a:lnTo>
                  <a:lnTo>
                    <a:pt x="1568573" y="1066087"/>
                  </a:lnTo>
                  <a:lnTo>
                    <a:pt x="1577661" y="1063660"/>
                  </a:lnTo>
                  <a:lnTo>
                    <a:pt x="1586142" y="1059133"/>
                  </a:lnTo>
                  <a:lnTo>
                    <a:pt x="1591641" y="1053460"/>
                  </a:lnTo>
                  <a:lnTo>
                    <a:pt x="1595962" y="1039153"/>
                  </a:lnTo>
                  <a:lnTo>
                    <a:pt x="1593011" y="1027376"/>
                  </a:lnTo>
                  <a:lnTo>
                    <a:pt x="1584019" y="1019064"/>
                  </a:lnTo>
                  <a:lnTo>
                    <a:pt x="1570218" y="1015154"/>
                  </a:lnTo>
                  <a:close/>
                </a:path>
                <a:path w="5288280" h="8138159">
                  <a:moveTo>
                    <a:pt x="2094050" y="4325567"/>
                  </a:moveTo>
                  <a:lnTo>
                    <a:pt x="2082804" y="4330888"/>
                  </a:lnTo>
                  <a:lnTo>
                    <a:pt x="2072443" y="4340105"/>
                  </a:lnTo>
                  <a:lnTo>
                    <a:pt x="2062506" y="4351000"/>
                  </a:lnTo>
                  <a:lnTo>
                    <a:pt x="2052533" y="4361351"/>
                  </a:lnTo>
                  <a:lnTo>
                    <a:pt x="2060002" y="4372329"/>
                  </a:lnTo>
                  <a:lnTo>
                    <a:pt x="2066539" y="4382742"/>
                  </a:lnTo>
                  <a:lnTo>
                    <a:pt x="2072643" y="4390641"/>
                  </a:lnTo>
                  <a:lnTo>
                    <a:pt x="2078813" y="4394074"/>
                  </a:lnTo>
                  <a:lnTo>
                    <a:pt x="2093781" y="4392882"/>
                  </a:lnTo>
                  <a:lnTo>
                    <a:pt x="2106819" y="4386796"/>
                  </a:lnTo>
                  <a:lnTo>
                    <a:pt x="2116911" y="4376329"/>
                  </a:lnTo>
                  <a:lnTo>
                    <a:pt x="2123040" y="4361997"/>
                  </a:lnTo>
                  <a:lnTo>
                    <a:pt x="2123715" y="4346433"/>
                  </a:lnTo>
                  <a:lnTo>
                    <a:pt x="2118580" y="4333814"/>
                  </a:lnTo>
                  <a:lnTo>
                    <a:pt x="2108427" y="4326179"/>
                  </a:lnTo>
                  <a:lnTo>
                    <a:pt x="2094050" y="4325567"/>
                  </a:lnTo>
                  <a:close/>
                </a:path>
                <a:path w="5288280" h="8138159">
                  <a:moveTo>
                    <a:pt x="2245979" y="5372644"/>
                  </a:moveTo>
                  <a:lnTo>
                    <a:pt x="2240365" y="5375504"/>
                  </a:lnTo>
                  <a:lnTo>
                    <a:pt x="2235083" y="5381744"/>
                  </a:lnTo>
                  <a:lnTo>
                    <a:pt x="2229951" y="5389439"/>
                  </a:lnTo>
                  <a:lnTo>
                    <a:pt x="2224791" y="5396664"/>
                  </a:lnTo>
                  <a:lnTo>
                    <a:pt x="2229849" y="5404099"/>
                  </a:lnTo>
                  <a:lnTo>
                    <a:pt x="2234866" y="5411948"/>
                  </a:lnTo>
                  <a:lnTo>
                    <a:pt x="2240071" y="5418334"/>
                  </a:lnTo>
                  <a:lnTo>
                    <a:pt x="2245696" y="5421380"/>
                  </a:lnTo>
                  <a:lnTo>
                    <a:pt x="2253550" y="5420441"/>
                  </a:lnTo>
                  <a:lnTo>
                    <a:pt x="2262248" y="5416687"/>
                  </a:lnTo>
                  <a:lnTo>
                    <a:pt x="2269726" y="5411194"/>
                  </a:lnTo>
                  <a:lnTo>
                    <a:pt x="2273923" y="5405037"/>
                  </a:lnTo>
                  <a:lnTo>
                    <a:pt x="2275230" y="5390722"/>
                  </a:lnTo>
                  <a:lnTo>
                    <a:pt x="2270118" y="5380130"/>
                  </a:lnTo>
                  <a:lnTo>
                    <a:pt x="2259923" y="5373893"/>
                  </a:lnTo>
                  <a:lnTo>
                    <a:pt x="2245979" y="5372644"/>
                  </a:lnTo>
                  <a:close/>
                </a:path>
                <a:path w="5288280" h="8138159">
                  <a:moveTo>
                    <a:pt x="2177944" y="4964382"/>
                  </a:moveTo>
                  <a:lnTo>
                    <a:pt x="2170817" y="4965802"/>
                  </a:lnTo>
                  <a:lnTo>
                    <a:pt x="2166484" y="4970952"/>
                  </a:lnTo>
                  <a:lnTo>
                    <a:pt x="2163845" y="4979181"/>
                  </a:lnTo>
                  <a:lnTo>
                    <a:pt x="2161944" y="4988753"/>
                  </a:lnTo>
                  <a:lnTo>
                    <a:pt x="2159827" y="4997933"/>
                  </a:lnTo>
                  <a:lnTo>
                    <a:pt x="2166991" y="5006282"/>
                  </a:lnTo>
                  <a:lnTo>
                    <a:pt x="2175130" y="5010469"/>
                  </a:lnTo>
                  <a:lnTo>
                    <a:pt x="2183636" y="5009936"/>
                  </a:lnTo>
                  <a:lnTo>
                    <a:pt x="2191900" y="5004127"/>
                  </a:lnTo>
                  <a:lnTo>
                    <a:pt x="2196553" y="4997055"/>
                  </a:lnTo>
                  <a:lnTo>
                    <a:pt x="2199761" y="4988650"/>
                  </a:lnTo>
                  <a:lnTo>
                    <a:pt x="2202351" y="4979665"/>
                  </a:lnTo>
                  <a:lnTo>
                    <a:pt x="2205147" y="4970850"/>
                  </a:lnTo>
                  <a:lnTo>
                    <a:pt x="2195981" y="4968503"/>
                  </a:lnTo>
                  <a:lnTo>
                    <a:pt x="2186622" y="4965815"/>
                  </a:lnTo>
                  <a:lnTo>
                    <a:pt x="2177944" y="4964382"/>
                  </a:lnTo>
                  <a:close/>
                </a:path>
                <a:path w="5288280" h="8138159">
                  <a:moveTo>
                    <a:pt x="2285881" y="5568097"/>
                  </a:moveTo>
                  <a:lnTo>
                    <a:pt x="2271422" y="5570686"/>
                  </a:lnTo>
                  <a:lnTo>
                    <a:pt x="2266203" y="5575049"/>
                  </a:lnTo>
                  <a:lnTo>
                    <a:pt x="2262117" y="5582162"/>
                  </a:lnTo>
                  <a:lnTo>
                    <a:pt x="2258526" y="5590457"/>
                  </a:lnTo>
                  <a:lnTo>
                    <a:pt x="2254790" y="5598365"/>
                  </a:lnTo>
                  <a:lnTo>
                    <a:pt x="2260432" y="5611872"/>
                  </a:lnTo>
                  <a:lnTo>
                    <a:pt x="2268694" y="5621399"/>
                  </a:lnTo>
                  <a:lnTo>
                    <a:pt x="2279821" y="5625478"/>
                  </a:lnTo>
                  <a:lnTo>
                    <a:pt x="2294060" y="5622644"/>
                  </a:lnTo>
                  <a:lnTo>
                    <a:pt x="2300165" y="5618092"/>
                  </a:lnTo>
                  <a:lnTo>
                    <a:pt x="2305565" y="5610831"/>
                  </a:lnTo>
                  <a:lnTo>
                    <a:pt x="2309201" y="5602628"/>
                  </a:lnTo>
                  <a:lnTo>
                    <a:pt x="2310014" y="5595244"/>
                  </a:lnTo>
                  <a:lnTo>
                    <a:pt x="2305686" y="5581794"/>
                  </a:lnTo>
                  <a:lnTo>
                    <a:pt x="2297472" y="5572272"/>
                  </a:lnTo>
                  <a:lnTo>
                    <a:pt x="2285881" y="5568097"/>
                  </a:lnTo>
                  <a:close/>
                </a:path>
                <a:path w="5288280" h="8138159">
                  <a:moveTo>
                    <a:pt x="2221978" y="5163012"/>
                  </a:moveTo>
                  <a:lnTo>
                    <a:pt x="2209053" y="5167462"/>
                  </a:lnTo>
                  <a:lnTo>
                    <a:pt x="2199997" y="5175741"/>
                  </a:lnTo>
                  <a:lnTo>
                    <a:pt x="2195269" y="5187473"/>
                  </a:lnTo>
                  <a:lnTo>
                    <a:pt x="2195323" y="5202284"/>
                  </a:lnTo>
                  <a:lnTo>
                    <a:pt x="2202163" y="5207212"/>
                  </a:lnTo>
                  <a:lnTo>
                    <a:pt x="2209097" y="5212571"/>
                  </a:lnTo>
                  <a:lnTo>
                    <a:pt x="2215842" y="5216643"/>
                  </a:lnTo>
                  <a:lnTo>
                    <a:pt x="2222115" y="5217709"/>
                  </a:lnTo>
                  <a:lnTo>
                    <a:pt x="2235439" y="5213215"/>
                  </a:lnTo>
                  <a:lnTo>
                    <a:pt x="2245030" y="5204885"/>
                  </a:lnTo>
                  <a:lnTo>
                    <a:pt x="2249679" y="5193249"/>
                  </a:lnTo>
                  <a:lnTo>
                    <a:pt x="2248182" y="5178839"/>
                  </a:lnTo>
                  <a:lnTo>
                    <a:pt x="2244184" y="5172922"/>
                  </a:lnTo>
                  <a:lnTo>
                    <a:pt x="2237172" y="5167524"/>
                  </a:lnTo>
                  <a:lnTo>
                    <a:pt x="2229114" y="5163826"/>
                  </a:lnTo>
                  <a:lnTo>
                    <a:pt x="2221978" y="5163012"/>
                  </a:lnTo>
                  <a:close/>
                </a:path>
                <a:path w="5288280" h="8138159">
                  <a:moveTo>
                    <a:pt x="1535238" y="812996"/>
                  </a:moveTo>
                  <a:lnTo>
                    <a:pt x="1528848" y="815553"/>
                  </a:lnTo>
                  <a:lnTo>
                    <a:pt x="1522585" y="821481"/>
                  </a:lnTo>
                  <a:lnTo>
                    <a:pt x="1516379" y="828884"/>
                  </a:lnTo>
                  <a:lnTo>
                    <a:pt x="1510163" y="835869"/>
                  </a:lnTo>
                  <a:lnTo>
                    <a:pt x="1515146" y="843949"/>
                  </a:lnTo>
                  <a:lnTo>
                    <a:pt x="1520050" y="852526"/>
                  </a:lnTo>
                  <a:lnTo>
                    <a:pt x="1525317" y="859690"/>
                  </a:lnTo>
                  <a:lnTo>
                    <a:pt x="1531392" y="863531"/>
                  </a:lnTo>
                  <a:lnTo>
                    <a:pt x="1539064" y="863166"/>
                  </a:lnTo>
                  <a:lnTo>
                    <a:pt x="1547996" y="859634"/>
                  </a:lnTo>
                  <a:lnTo>
                    <a:pt x="1556040" y="854046"/>
                  </a:lnTo>
                  <a:lnTo>
                    <a:pt x="1561045" y="847515"/>
                  </a:lnTo>
                  <a:lnTo>
                    <a:pt x="1563905" y="832856"/>
                  </a:lnTo>
                  <a:lnTo>
                    <a:pt x="1559483" y="821890"/>
                  </a:lnTo>
                  <a:lnTo>
                    <a:pt x="1549390" y="815107"/>
                  </a:lnTo>
                  <a:lnTo>
                    <a:pt x="1535238" y="812996"/>
                  </a:lnTo>
                  <a:close/>
                </a:path>
                <a:path w="5288280" h="8138159">
                  <a:moveTo>
                    <a:pt x="2412375" y="6410443"/>
                  </a:moveTo>
                  <a:lnTo>
                    <a:pt x="2401072" y="6415605"/>
                  </a:lnTo>
                  <a:lnTo>
                    <a:pt x="2394127" y="6425577"/>
                  </a:lnTo>
                  <a:lnTo>
                    <a:pt x="2392296" y="6439748"/>
                  </a:lnTo>
                  <a:lnTo>
                    <a:pt x="2395113" y="6445717"/>
                  </a:lnTo>
                  <a:lnTo>
                    <a:pt x="2401482" y="6451474"/>
                  </a:lnTo>
                  <a:lnTo>
                    <a:pt x="2409381" y="6457139"/>
                  </a:lnTo>
                  <a:lnTo>
                    <a:pt x="2416789" y="6462833"/>
                  </a:lnTo>
                  <a:lnTo>
                    <a:pt x="2424138" y="6457657"/>
                  </a:lnTo>
                  <a:lnTo>
                    <a:pt x="2431734" y="6452603"/>
                  </a:lnTo>
                  <a:lnTo>
                    <a:pt x="2438525" y="6447133"/>
                  </a:lnTo>
                  <a:lnTo>
                    <a:pt x="2443457" y="6440708"/>
                  </a:lnTo>
                  <a:lnTo>
                    <a:pt x="2446125" y="6430580"/>
                  </a:lnTo>
                  <a:lnTo>
                    <a:pt x="2443882" y="6421620"/>
                  </a:lnTo>
                  <a:lnTo>
                    <a:pt x="2437383" y="6414703"/>
                  </a:lnTo>
                  <a:lnTo>
                    <a:pt x="2427284" y="6410704"/>
                  </a:lnTo>
                  <a:lnTo>
                    <a:pt x="2412375" y="6410443"/>
                  </a:lnTo>
                  <a:close/>
                </a:path>
                <a:path w="5288280" h="8138159">
                  <a:moveTo>
                    <a:pt x="1920982" y="3308287"/>
                  </a:moveTo>
                  <a:lnTo>
                    <a:pt x="1915219" y="3311113"/>
                  </a:lnTo>
                  <a:lnTo>
                    <a:pt x="1909734" y="3317413"/>
                  </a:lnTo>
                  <a:lnTo>
                    <a:pt x="1904357" y="3325181"/>
                  </a:lnTo>
                  <a:lnTo>
                    <a:pt x="1898918" y="3332411"/>
                  </a:lnTo>
                  <a:lnTo>
                    <a:pt x="1904223" y="3340123"/>
                  </a:lnTo>
                  <a:lnTo>
                    <a:pt x="1909443" y="3348235"/>
                  </a:lnTo>
                  <a:lnTo>
                    <a:pt x="1914909" y="3354889"/>
                  </a:lnTo>
                  <a:lnTo>
                    <a:pt x="1920956" y="3358223"/>
                  </a:lnTo>
                  <a:lnTo>
                    <a:pt x="1928842" y="3357524"/>
                  </a:lnTo>
                  <a:lnTo>
                    <a:pt x="1937761" y="3353693"/>
                  </a:lnTo>
                  <a:lnTo>
                    <a:pt x="1945522" y="3347977"/>
                  </a:lnTo>
                  <a:lnTo>
                    <a:pt x="1949933" y="3341624"/>
                  </a:lnTo>
                  <a:lnTo>
                    <a:pt x="1951356" y="3326718"/>
                  </a:lnTo>
                  <a:lnTo>
                    <a:pt x="1945927" y="3315953"/>
                  </a:lnTo>
                  <a:lnTo>
                    <a:pt x="1935263" y="3309689"/>
                  </a:lnTo>
                  <a:lnTo>
                    <a:pt x="1920982" y="3308287"/>
                  </a:lnTo>
                  <a:close/>
                </a:path>
                <a:path w="5288280" h="8138159">
                  <a:moveTo>
                    <a:pt x="1623149" y="1431129"/>
                  </a:moveTo>
                  <a:lnTo>
                    <a:pt x="1614677" y="1432684"/>
                  </a:lnTo>
                  <a:lnTo>
                    <a:pt x="1607803" y="1438767"/>
                  </a:lnTo>
                  <a:lnTo>
                    <a:pt x="1602923" y="1448733"/>
                  </a:lnTo>
                  <a:lnTo>
                    <a:pt x="1607411" y="1457090"/>
                  </a:lnTo>
                  <a:lnTo>
                    <a:pt x="1611813" y="1465848"/>
                  </a:lnTo>
                  <a:lnTo>
                    <a:pt x="1616588" y="1473126"/>
                  </a:lnTo>
                  <a:lnTo>
                    <a:pt x="1622195" y="1477046"/>
                  </a:lnTo>
                  <a:lnTo>
                    <a:pt x="1629424" y="1476444"/>
                  </a:lnTo>
                  <a:lnTo>
                    <a:pt x="1637419" y="1472720"/>
                  </a:lnTo>
                  <a:lnTo>
                    <a:pt x="1645746" y="1467588"/>
                  </a:lnTo>
                  <a:lnTo>
                    <a:pt x="1653973" y="1462763"/>
                  </a:lnTo>
                  <a:lnTo>
                    <a:pt x="1649074" y="1455148"/>
                  </a:lnTo>
                  <a:lnTo>
                    <a:pt x="1644294" y="1447322"/>
                  </a:lnTo>
                  <a:lnTo>
                    <a:pt x="1639066" y="1440211"/>
                  </a:lnTo>
                  <a:lnTo>
                    <a:pt x="1632825" y="1434744"/>
                  </a:lnTo>
                  <a:lnTo>
                    <a:pt x="1623149" y="1431129"/>
                  </a:lnTo>
                  <a:close/>
                </a:path>
                <a:path w="5288280" h="8138159">
                  <a:moveTo>
                    <a:pt x="1797663" y="2464334"/>
                  </a:moveTo>
                  <a:lnTo>
                    <a:pt x="1791045" y="2466061"/>
                  </a:lnTo>
                  <a:lnTo>
                    <a:pt x="1784013" y="2471469"/>
                  </a:lnTo>
                  <a:lnTo>
                    <a:pt x="1776804" y="2478454"/>
                  </a:lnTo>
                  <a:lnTo>
                    <a:pt x="1769653" y="2484914"/>
                  </a:lnTo>
                  <a:lnTo>
                    <a:pt x="1773854" y="2493434"/>
                  </a:lnTo>
                  <a:lnTo>
                    <a:pt x="1777912" y="2502299"/>
                  </a:lnTo>
                  <a:lnTo>
                    <a:pt x="1782503" y="2509919"/>
                  </a:lnTo>
                  <a:lnTo>
                    <a:pt x="1788299" y="2514702"/>
                  </a:lnTo>
                  <a:lnTo>
                    <a:pt x="1795640" y="2515380"/>
                  </a:lnTo>
                  <a:lnTo>
                    <a:pt x="1804776" y="2513064"/>
                  </a:lnTo>
                  <a:lnTo>
                    <a:pt x="1813301" y="2508649"/>
                  </a:lnTo>
                  <a:lnTo>
                    <a:pt x="1818804" y="2503029"/>
                  </a:lnTo>
                  <a:lnTo>
                    <a:pt x="1823222" y="2488846"/>
                  </a:lnTo>
                  <a:lnTo>
                    <a:pt x="1820317" y="2477008"/>
                  </a:lnTo>
                  <a:lnTo>
                    <a:pt x="1811369" y="2468506"/>
                  </a:lnTo>
                  <a:lnTo>
                    <a:pt x="1797663" y="2464334"/>
                  </a:lnTo>
                  <a:close/>
                </a:path>
                <a:path w="5288280" h="8138159">
                  <a:moveTo>
                    <a:pt x="1762664" y="2261834"/>
                  </a:moveTo>
                  <a:lnTo>
                    <a:pt x="1756345" y="2264434"/>
                  </a:lnTo>
                  <a:lnTo>
                    <a:pt x="1750108" y="2270476"/>
                  </a:lnTo>
                  <a:lnTo>
                    <a:pt x="1743911" y="2277996"/>
                  </a:lnTo>
                  <a:lnTo>
                    <a:pt x="1737709" y="2285033"/>
                  </a:lnTo>
                  <a:lnTo>
                    <a:pt x="1742678" y="2293320"/>
                  </a:lnTo>
                  <a:lnTo>
                    <a:pt x="1747539" y="2302043"/>
                  </a:lnTo>
                  <a:lnTo>
                    <a:pt x="1752777" y="2309352"/>
                  </a:lnTo>
                  <a:lnTo>
                    <a:pt x="1758876" y="2313393"/>
                  </a:lnTo>
                  <a:lnTo>
                    <a:pt x="1766543" y="2312981"/>
                  </a:lnTo>
                  <a:lnTo>
                    <a:pt x="1775552" y="2309356"/>
                  </a:lnTo>
                  <a:lnTo>
                    <a:pt x="1783670" y="2303740"/>
                  </a:lnTo>
                  <a:lnTo>
                    <a:pt x="1788662" y="2297356"/>
                  </a:lnTo>
                  <a:lnTo>
                    <a:pt x="1791337" y="2282565"/>
                  </a:lnTo>
                  <a:lnTo>
                    <a:pt x="1786942" y="2271240"/>
                  </a:lnTo>
                  <a:lnTo>
                    <a:pt x="1776907" y="2264092"/>
                  </a:lnTo>
                  <a:lnTo>
                    <a:pt x="1762664" y="2261834"/>
                  </a:lnTo>
                  <a:close/>
                </a:path>
                <a:path w="5288280" h="8138159">
                  <a:moveTo>
                    <a:pt x="2491133" y="7563268"/>
                  </a:moveTo>
                  <a:lnTo>
                    <a:pt x="2486530" y="7567847"/>
                  </a:lnTo>
                  <a:lnTo>
                    <a:pt x="2479566" y="7571591"/>
                  </a:lnTo>
                  <a:lnTo>
                    <a:pt x="2477721" y="7577115"/>
                  </a:lnTo>
                  <a:lnTo>
                    <a:pt x="2476096" y="7587723"/>
                  </a:lnTo>
                  <a:lnTo>
                    <a:pt x="2478638" y="7596393"/>
                  </a:lnTo>
                  <a:lnTo>
                    <a:pt x="2485065" y="7603033"/>
                  </a:lnTo>
                  <a:lnTo>
                    <a:pt x="2495094" y="7607551"/>
                  </a:lnTo>
                  <a:lnTo>
                    <a:pt x="2499846" y="7603052"/>
                  </a:lnTo>
                  <a:lnTo>
                    <a:pt x="2509455" y="7596689"/>
                  </a:lnTo>
                  <a:lnTo>
                    <a:pt x="2508555" y="7594454"/>
                  </a:lnTo>
                  <a:lnTo>
                    <a:pt x="2504892" y="7586383"/>
                  </a:lnTo>
                  <a:lnTo>
                    <a:pt x="2500534" y="7578585"/>
                  </a:lnTo>
                  <a:lnTo>
                    <a:pt x="2491133" y="7563268"/>
                  </a:lnTo>
                  <a:close/>
                </a:path>
                <a:path w="5288280" h="8138159">
                  <a:moveTo>
                    <a:pt x="1498279" y="606079"/>
                  </a:moveTo>
                  <a:lnTo>
                    <a:pt x="1487050" y="611790"/>
                  </a:lnTo>
                  <a:lnTo>
                    <a:pt x="1479303" y="622508"/>
                  </a:lnTo>
                  <a:lnTo>
                    <a:pt x="1475328" y="637476"/>
                  </a:lnTo>
                  <a:lnTo>
                    <a:pt x="1480923" y="645465"/>
                  </a:lnTo>
                  <a:lnTo>
                    <a:pt x="1486444" y="653983"/>
                  </a:lnTo>
                  <a:lnTo>
                    <a:pt x="1492313" y="661154"/>
                  </a:lnTo>
                  <a:lnTo>
                    <a:pt x="1498955" y="665105"/>
                  </a:lnTo>
                  <a:lnTo>
                    <a:pt x="1514333" y="665474"/>
                  </a:lnTo>
                  <a:lnTo>
                    <a:pt x="1525684" y="659147"/>
                  </a:lnTo>
                  <a:lnTo>
                    <a:pt x="1532580" y="647772"/>
                  </a:lnTo>
                  <a:lnTo>
                    <a:pt x="1534596" y="632998"/>
                  </a:lnTo>
                  <a:lnTo>
                    <a:pt x="1532324" y="624988"/>
                  </a:lnTo>
                  <a:lnTo>
                    <a:pt x="1526941" y="616594"/>
                  </a:lnTo>
                  <a:lnTo>
                    <a:pt x="1519912" y="609685"/>
                  </a:lnTo>
                  <a:lnTo>
                    <a:pt x="1512701" y="606130"/>
                  </a:lnTo>
                  <a:lnTo>
                    <a:pt x="1498279" y="606079"/>
                  </a:lnTo>
                  <a:close/>
                </a:path>
                <a:path w="5288280" h="8138159">
                  <a:moveTo>
                    <a:pt x="1678759" y="1630363"/>
                  </a:moveTo>
                  <a:lnTo>
                    <a:pt x="1670208" y="1635202"/>
                  </a:lnTo>
                  <a:lnTo>
                    <a:pt x="1661411" y="1639886"/>
                  </a:lnTo>
                  <a:lnTo>
                    <a:pt x="1653423" y="1645089"/>
                  </a:lnTo>
                  <a:lnTo>
                    <a:pt x="1647299" y="1651484"/>
                  </a:lnTo>
                  <a:lnTo>
                    <a:pt x="1643369" y="1662173"/>
                  </a:lnTo>
                  <a:lnTo>
                    <a:pt x="1645300" y="1671426"/>
                  </a:lnTo>
                  <a:lnTo>
                    <a:pt x="1652323" y="1677814"/>
                  </a:lnTo>
                  <a:lnTo>
                    <a:pt x="1663670" y="1679907"/>
                  </a:lnTo>
                  <a:lnTo>
                    <a:pt x="1672662" y="1678190"/>
                  </a:lnTo>
                  <a:lnTo>
                    <a:pt x="1681906" y="1674076"/>
                  </a:lnTo>
                  <a:lnTo>
                    <a:pt x="1689776" y="1668306"/>
                  </a:lnTo>
                  <a:lnTo>
                    <a:pt x="1694647" y="1661617"/>
                  </a:lnTo>
                  <a:lnTo>
                    <a:pt x="1694213" y="1655299"/>
                  </a:lnTo>
                  <a:lnTo>
                    <a:pt x="1690002" y="1647410"/>
                  </a:lnTo>
                  <a:lnTo>
                    <a:pt x="1684142" y="1638811"/>
                  </a:lnTo>
                  <a:lnTo>
                    <a:pt x="1678759" y="1630363"/>
                  </a:lnTo>
                  <a:close/>
                </a:path>
                <a:path w="5288280" h="8138159">
                  <a:moveTo>
                    <a:pt x="1829905" y="2668300"/>
                  </a:moveTo>
                  <a:lnTo>
                    <a:pt x="1823399" y="2669955"/>
                  </a:lnTo>
                  <a:lnTo>
                    <a:pt x="1816388" y="2675242"/>
                  </a:lnTo>
                  <a:lnTo>
                    <a:pt x="1809162" y="2682111"/>
                  </a:lnTo>
                  <a:lnTo>
                    <a:pt x="1802011" y="2688517"/>
                  </a:lnTo>
                  <a:lnTo>
                    <a:pt x="1806082" y="2697004"/>
                  </a:lnTo>
                  <a:lnTo>
                    <a:pt x="1810000" y="2705772"/>
                  </a:lnTo>
                  <a:lnTo>
                    <a:pt x="1814438" y="2713298"/>
                  </a:lnTo>
                  <a:lnTo>
                    <a:pt x="1820067" y="2718053"/>
                  </a:lnTo>
                  <a:lnTo>
                    <a:pt x="1827481" y="2718832"/>
                  </a:lnTo>
                  <a:lnTo>
                    <a:pt x="1836625" y="2716790"/>
                  </a:lnTo>
                  <a:lnTo>
                    <a:pt x="1845147" y="2712714"/>
                  </a:lnTo>
                  <a:lnTo>
                    <a:pt x="1850697" y="2707394"/>
                  </a:lnTo>
                  <a:lnTo>
                    <a:pt x="1855214" y="2693093"/>
                  </a:lnTo>
                  <a:lnTo>
                    <a:pt x="1852266" y="2681321"/>
                  </a:lnTo>
                  <a:lnTo>
                    <a:pt x="1843335" y="2672811"/>
                  </a:lnTo>
                  <a:lnTo>
                    <a:pt x="1829905" y="2668300"/>
                  </a:lnTo>
                  <a:close/>
                </a:path>
                <a:path w="5288280" h="8138159">
                  <a:moveTo>
                    <a:pt x="1711541" y="1851118"/>
                  </a:moveTo>
                  <a:lnTo>
                    <a:pt x="1708933" y="1852216"/>
                  </a:lnTo>
                  <a:lnTo>
                    <a:pt x="1700883" y="1855862"/>
                  </a:lnTo>
                  <a:lnTo>
                    <a:pt x="1693158" y="1860329"/>
                  </a:lnTo>
                  <a:lnTo>
                    <a:pt x="1678037" y="1870149"/>
                  </a:lnTo>
                  <a:lnTo>
                    <a:pt x="1682781" y="1874570"/>
                  </a:lnTo>
                  <a:lnTo>
                    <a:pt x="1686957" y="1881490"/>
                  </a:lnTo>
                  <a:lnTo>
                    <a:pt x="1692552" y="1883023"/>
                  </a:lnTo>
                  <a:lnTo>
                    <a:pt x="1703450" y="1884439"/>
                  </a:lnTo>
                  <a:lnTo>
                    <a:pt x="1712325" y="1881685"/>
                  </a:lnTo>
                  <a:lnTo>
                    <a:pt x="1718736" y="1874992"/>
                  </a:lnTo>
                  <a:lnTo>
                    <a:pt x="1722237" y="1864591"/>
                  </a:lnTo>
                  <a:lnTo>
                    <a:pt x="1722849" y="1861052"/>
                  </a:lnTo>
                  <a:lnTo>
                    <a:pt x="1711541" y="1851118"/>
                  </a:lnTo>
                  <a:close/>
                </a:path>
                <a:path w="5288280" h="8138159">
                  <a:moveTo>
                    <a:pt x="1728420" y="2061804"/>
                  </a:moveTo>
                  <a:lnTo>
                    <a:pt x="1719693" y="2065277"/>
                  </a:lnTo>
                  <a:lnTo>
                    <a:pt x="1712215" y="2070426"/>
                  </a:lnTo>
                  <a:lnTo>
                    <a:pt x="1708097" y="2076178"/>
                  </a:lnTo>
                  <a:lnTo>
                    <a:pt x="1707080" y="2090327"/>
                  </a:lnTo>
                  <a:lnTo>
                    <a:pt x="1712192" y="2100932"/>
                  </a:lnTo>
                  <a:lnTo>
                    <a:pt x="1722203" y="2107282"/>
                  </a:lnTo>
                  <a:lnTo>
                    <a:pt x="1735885" y="2108665"/>
                  </a:lnTo>
                  <a:lnTo>
                    <a:pt x="1741487" y="2105773"/>
                  </a:lnTo>
                  <a:lnTo>
                    <a:pt x="1746813" y="2099633"/>
                  </a:lnTo>
                  <a:lnTo>
                    <a:pt x="1752029" y="2092088"/>
                  </a:lnTo>
                  <a:lnTo>
                    <a:pt x="1757298" y="2084988"/>
                  </a:lnTo>
                  <a:lnTo>
                    <a:pt x="1752209" y="2077807"/>
                  </a:lnTo>
                  <a:lnTo>
                    <a:pt x="1747178" y="2070262"/>
                  </a:lnTo>
                  <a:lnTo>
                    <a:pt x="1741953" y="2064103"/>
                  </a:lnTo>
                  <a:lnTo>
                    <a:pt x="1736280" y="2061081"/>
                  </a:lnTo>
                  <a:lnTo>
                    <a:pt x="1728420" y="2061804"/>
                  </a:lnTo>
                  <a:close/>
                </a:path>
                <a:path w="5288280" h="8138159">
                  <a:moveTo>
                    <a:pt x="1907117" y="3096962"/>
                  </a:moveTo>
                  <a:lnTo>
                    <a:pt x="1904576" y="3098049"/>
                  </a:lnTo>
                  <a:lnTo>
                    <a:pt x="1896458" y="3101701"/>
                  </a:lnTo>
                  <a:lnTo>
                    <a:pt x="1888636" y="3106146"/>
                  </a:lnTo>
                  <a:lnTo>
                    <a:pt x="1873259" y="3115704"/>
                  </a:lnTo>
                  <a:lnTo>
                    <a:pt x="1878056" y="3120461"/>
                  </a:lnTo>
                  <a:lnTo>
                    <a:pt x="1882131" y="3127398"/>
                  </a:lnTo>
                  <a:lnTo>
                    <a:pt x="1887693" y="3128935"/>
                  </a:lnTo>
                  <a:lnTo>
                    <a:pt x="1898501" y="3130371"/>
                  </a:lnTo>
                  <a:lnTo>
                    <a:pt x="1907406" y="3127650"/>
                  </a:lnTo>
                  <a:lnTo>
                    <a:pt x="1913955" y="3121038"/>
                  </a:lnTo>
                  <a:lnTo>
                    <a:pt x="1917699" y="3110798"/>
                  </a:lnTo>
                  <a:lnTo>
                    <a:pt x="1918377" y="3107248"/>
                  </a:lnTo>
                  <a:lnTo>
                    <a:pt x="1907117" y="3096962"/>
                  </a:lnTo>
                  <a:close/>
                </a:path>
                <a:path w="5288280" h="8138159">
                  <a:moveTo>
                    <a:pt x="1870918" y="2897749"/>
                  </a:moveTo>
                  <a:lnTo>
                    <a:pt x="1868424" y="2898485"/>
                  </a:lnTo>
                  <a:lnTo>
                    <a:pt x="1861107" y="2901898"/>
                  </a:lnTo>
                  <a:lnTo>
                    <a:pt x="1854045" y="2905949"/>
                  </a:lnTo>
                  <a:lnTo>
                    <a:pt x="1840165" y="2914627"/>
                  </a:lnTo>
                  <a:lnTo>
                    <a:pt x="1844522" y="2918764"/>
                  </a:lnTo>
                  <a:lnTo>
                    <a:pt x="1850569" y="2927113"/>
                  </a:lnTo>
                  <a:lnTo>
                    <a:pt x="1853043" y="2926036"/>
                  </a:lnTo>
                  <a:lnTo>
                    <a:pt x="1860357" y="2922769"/>
                  </a:lnTo>
                  <a:lnTo>
                    <a:pt x="1867388" y="2918706"/>
                  </a:lnTo>
                  <a:lnTo>
                    <a:pt x="1881168" y="2909915"/>
                  </a:lnTo>
                  <a:lnTo>
                    <a:pt x="1876864" y="2906114"/>
                  </a:lnTo>
                  <a:lnTo>
                    <a:pt x="1870918" y="2897749"/>
                  </a:lnTo>
                  <a:close/>
                </a:path>
                <a:path w="5288280" h="8138159">
                  <a:moveTo>
                    <a:pt x="2028781" y="3381832"/>
                  </a:moveTo>
                  <a:lnTo>
                    <a:pt x="2017996" y="3388711"/>
                  </a:lnTo>
                  <a:lnTo>
                    <a:pt x="2011830" y="3400418"/>
                  </a:lnTo>
                  <a:lnTo>
                    <a:pt x="2010484" y="3415114"/>
                  </a:lnTo>
                  <a:lnTo>
                    <a:pt x="2013413" y="3420821"/>
                  </a:lnTo>
                  <a:lnTo>
                    <a:pt x="2019956" y="3426283"/>
                  </a:lnTo>
                  <a:lnTo>
                    <a:pt x="2028045" y="3431632"/>
                  </a:lnTo>
                  <a:lnTo>
                    <a:pt x="2035613" y="3436998"/>
                  </a:lnTo>
                  <a:lnTo>
                    <a:pt x="2042998" y="3431374"/>
                  </a:lnTo>
                  <a:lnTo>
                    <a:pt x="2050818" y="3425745"/>
                  </a:lnTo>
                  <a:lnTo>
                    <a:pt x="2057140" y="3419965"/>
                  </a:lnTo>
                  <a:lnTo>
                    <a:pt x="2060032" y="3413883"/>
                  </a:lnTo>
                  <a:lnTo>
                    <a:pt x="2058979" y="3404546"/>
                  </a:lnTo>
                  <a:lnTo>
                    <a:pt x="2055254" y="3394402"/>
                  </a:lnTo>
                  <a:lnTo>
                    <a:pt x="2049906" y="3385932"/>
                  </a:lnTo>
                  <a:lnTo>
                    <a:pt x="2043985" y="3381621"/>
                  </a:lnTo>
                  <a:lnTo>
                    <a:pt x="2028781" y="3381832"/>
                  </a:lnTo>
                  <a:close/>
                </a:path>
                <a:path w="5288280" h="8138159">
                  <a:moveTo>
                    <a:pt x="2199064" y="4411364"/>
                  </a:moveTo>
                  <a:lnTo>
                    <a:pt x="2184956" y="4418679"/>
                  </a:lnTo>
                  <a:lnTo>
                    <a:pt x="2174969" y="4428316"/>
                  </a:lnTo>
                  <a:lnTo>
                    <a:pt x="2171140" y="4440733"/>
                  </a:lnTo>
                  <a:lnTo>
                    <a:pt x="2175507" y="4456383"/>
                  </a:lnTo>
                  <a:lnTo>
                    <a:pt x="2180960" y="4464029"/>
                  </a:lnTo>
                  <a:lnTo>
                    <a:pt x="2188575" y="4470948"/>
                  </a:lnTo>
                  <a:lnTo>
                    <a:pt x="2197171" y="4476035"/>
                  </a:lnTo>
                  <a:lnTo>
                    <a:pt x="2205566" y="4478183"/>
                  </a:lnTo>
                  <a:lnTo>
                    <a:pt x="2220417" y="4475492"/>
                  </a:lnTo>
                  <a:lnTo>
                    <a:pt x="2231442" y="4467365"/>
                  </a:lnTo>
                  <a:lnTo>
                    <a:pt x="2238164" y="4455199"/>
                  </a:lnTo>
                  <a:lnTo>
                    <a:pt x="2240109" y="4440393"/>
                  </a:lnTo>
                  <a:lnTo>
                    <a:pt x="2236344" y="4425757"/>
                  </a:lnTo>
                  <a:lnTo>
                    <a:pt x="2227268" y="4416667"/>
                  </a:lnTo>
                  <a:lnTo>
                    <a:pt x="2214351" y="4412184"/>
                  </a:lnTo>
                  <a:lnTo>
                    <a:pt x="2199064" y="4411364"/>
                  </a:lnTo>
                  <a:close/>
                </a:path>
                <a:path w="5288280" h="8138159">
                  <a:moveTo>
                    <a:pt x="2526978" y="6493445"/>
                  </a:moveTo>
                  <a:lnTo>
                    <a:pt x="2515805" y="6506906"/>
                  </a:lnTo>
                  <a:lnTo>
                    <a:pt x="2533513" y="6532469"/>
                  </a:lnTo>
                  <a:lnTo>
                    <a:pt x="2537595" y="6528075"/>
                  </a:lnTo>
                  <a:lnTo>
                    <a:pt x="2545878" y="6521575"/>
                  </a:lnTo>
                  <a:lnTo>
                    <a:pt x="2544969" y="6519721"/>
                  </a:lnTo>
                  <a:lnTo>
                    <a:pt x="2541061" y="6512838"/>
                  </a:lnTo>
                  <a:lnTo>
                    <a:pt x="2536556" y="6506272"/>
                  </a:lnTo>
                  <a:lnTo>
                    <a:pt x="2526978" y="6493445"/>
                  </a:lnTo>
                  <a:close/>
                </a:path>
                <a:path w="5288280" h="8138159">
                  <a:moveTo>
                    <a:pt x="2721457" y="7736018"/>
                  </a:moveTo>
                  <a:lnTo>
                    <a:pt x="2717221" y="7754279"/>
                  </a:lnTo>
                  <a:lnTo>
                    <a:pt x="2713039" y="7772504"/>
                  </a:lnTo>
                  <a:lnTo>
                    <a:pt x="2720366" y="7780810"/>
                  </a:lnTo>
                  <a:lnTo>
                    <a:pt x="2728799" y="7785216"/>
                  </a:lnTo>
                  <a:lnTo>
                    <a:pt x="2738275" y="7785604"/>
                  </a:lnTo>
                  <a:lnTo>
                    <a:pt x="2748731" y="7781856"/>
                  </a:lnTo>
                  <a:lnTo>
                    <a:pt x="2758120" y="7774686"/>
                  </a:lnTo>
                  <a:lnTo>
                    <a:pt x="2762898" y="7766147"/>
                  </a:lnTo>
                  <a:lnTo>
                    <a:pt x="2762514" y="7757031"/>
                  </a:lnTo>
                  <a:lnTo>
                    <a:pt x="2756415" y="7748130"/>
                  </a:lnTo>
                  <a:lnTo>
                    <a:pt x="2749133" y="7743525"/>
                  </a:lnTo>
                  <a:lnTo>
                    <a:pt x="2740290" y="7740609"/>
                  </a:lnTo>
                  <a:lnTo>
                    <a:pt x="2730770" y="7738425"/>
                  </a:lnTo>
                  <a:lnTo>
                    <a:pt x="2721457" y="7736018"/>
                  </a:lnTo>
                  <a:close/>
                </a:path>
                <a:path w="5288280" h="8138159">
                  <a:moveTo>
                    <a:pt x="1918780" y="2560002"/>
                  </a:moveTo>
                  <a:lnTo>
                    <a:pt x="1913236" y="2562368"/>
                  </a:lnTo>
                  <a:lnTo>
                    <a:pt x="1907803" y="2568009"/>
                  </a:lnTo>
                  <a:lnTo>
                    <a:pt x="1902418" y="2575063"/>
                  </a:lnTo>
                  <a:lnTo>
                    <a:pt x="1897017" y="2581667"/>
                  </a:lnTo>
                  <a:lnTo>
                    <a:pt x="1901421" y="2589731"/>
                  </a:lnTo>
                  <a:lnTo>
                    <a:pt x="1905716" y="2598166"/>
                  </a:lnTo>
                  <a:lnTo>
                    <a:pt x="1910382" y="2605188"/>
                  </a:lnTo>
                  <a:lnTo>
                    <a:pt x="1915896" y="2609009"/>
                  </a:lnTo>
                  <a:lnTo>
                    <a:pt x="1922884" y="2608451"/>
                  </a:lnTo>
                  <a:lnTo>
                    <a:pt x="1931168" y="2604719"/>
                  </a:lnTo>
                  <a:lnTo>
                    <a:pt x="1938710" y="2599037"/>
                  </a:lnTo>
                  <a:lnTo>
                    <a:pt x="1943466" y="2592631"/>
                  </a:lnTo>
                  <a:lnTo>
                    <a:pt x="1946252" y="2578549"/>
                  </a:lnTo>
                  <a:lnTo>
                    <a:pt x="1941969" y="2568158"/>
                  </a:lnTo>
                  <a:lnTo>
                    <a:pt x="1932264" y="2561847"/>
                  </a:lnTo>
                  <a:lnTo>
                    <a:pt x="1918780" y="2560002"/>
                  </a:lnTo>
                  <a:close/>
                </a:path>
                <a:path w="5288280" h="8138159">
                  <a:moveTo>
                    <a:pt x="2690824" y="7558935"/>
                  </a:moveTo>
                  <a:lnTo>
                    <a:pt x="2687433" y="7565769"/>
                  </a:lnTo>
                  <a:lnTo>
                    <a:pt x="2683896" y="7569698"/>
                  </a:lnTo>
                  <a:lnTo>
                    <a:pt x="2687846" y="7573211"/>
                  </a:lnTo>
                  <a:lnTo>
                    <a:pt x="2692004" y="7579584"/>
                  </a:lnTo>
                  <a:lnTo>
                    <a:pt x="2699501" y="7579234"/>
                  </a:lnTo>
                  <a:lnTo>
                    <a:pt x="2702953" y="7572356"/>
                  </a:lnTo>
                  <a:lnTo>
                    <a:pt x="2706496" y="7568460"/>
                  </a:lnTo>
                  <a:lnTo>
                    <a:pt x="2702479" y="7564958"/>
                  </a:lnTo>
                  <a:lnTo>
                    <a:pt x="2698355" y="7558580"/>
                  </a:lnTo>
                  <a:lnTo>
                    <a:pt x="2690824" y="7558935"/>
                  </a:lnTo>
                  <a:close/>
                </a:path>
                <a:path w="5288280" h="8138159">
                  <a:moveTo>
                    <a:pt x="2677120" y="7318658"/>
                  </a:moveTo>
                  <a:lnTo>
                    <a:pt x="2669054" y="7323504"/>
                  </a:lnTo>
                  <a:lnTo>
                    <a:pt x="2660568" y="7328280"/>
                  </a:lnTo>
                  <a:lnTo>
                    <a:pt x="2653567" y="7333366"/>
                  </a:lnTo>
                  <a:lnTo>
                    <a:pt x="2649953" y="7339140"/>
                  </a:lnTo>
                  <a:lnTo>
                    <a:pt x="2650391" y="7347208"/>
                  </a:lnTo>
                  <a:lnTo>
                    <a:pt x="2653814" y="7356389"/>
                  </a:lnTo>
                  <a:lnTo>
                    <a:pt x="2659159" y="7364494"/>
                  </a:lnTo>
                  <a:lnTo>
                    <a:pt x="2665366" y="7369332"/>
                  </a:lnTo>
                  <a:lnTo>
                    <a:pt x="2679840" y="7371593"/>
                  </a:lnTo>
                  <a:lnTo>
                    <a:pt x="2690831" y="7366856"/>
                  </a:lnTo>
                  <a:lnTo>
                    <a:pt x="2697763" y="7356719"/>
                  </a:lnTo>
                  <a:lnTo>
                    <a:pt x="2700059" y="7342780"/>
                  </a:lnTo>
                  <a:lnTo>
                    <a:pt x="2697580" y="7336702"/>
                  </a:lnTo>
                  <a:lnTo>
                    <a:pt x="2691594" y="7330674"/>
                  </a:lnTo>
                  <a:lnTo>
                    <a:pt x="2684026" y="7324600"/>
                  </a:lnTo>
                  <a:lnTo>
                    <a:pt x="2677120" y="7318658"/>
                  </a:lnTo>
                  <a:close/>
                </a:path>
                <a:path w="5288280" h="8138159">
                  <a:moveTo>
                    <a:pt x="2497107" y="6289280"/>
                  </a:moveTo>
                  <a:lnTo>
                    <a:pt x="2492777" y="6293403"/>
                  </a:lnTo>
                  <a:lnTo>
                    <a:pt x="2484065" y="6299143"/>
                  </a:lnTo>
                  <a:lnTo>
                    <a:pt x="2484886" y="6301528"/>
                  </a:lnTo>
                  <a:lnTo>
                    <a:pt x="2488004" y="6309011"/>
                  </a:lnTo>
                  <a:lnTo>
                    <a:pt x="2491831" y="6316257"/>
                  </a:lnTo>
                  <a:lnTo>
                    <a:pt x="2496001" y="6323391"/>
                  </a:lnTo>
                  <a:lnTo>
                    <a:pt x="2500148" y="6330539"/>
                  </a:lnTo>
                  <a:lnTo>
                    <a:pt x="2504613" y="6326394"/>
                  </a:lnTo>
                  <a:lnTo>
                    <a:pt x="2513625" y="6320607"/>
                  </a:lnTo>
                  <a:lnTo>
                    <a:pt x="2512847" y="6318491"/>
                  </a:lnTo>
                  <a:lnTo>
                    <a:pt x="2509553" y="6310944"/>
                  </a:lnTo>
                  <a:lnTo>
                    <a:pt x="2505609" y="6303644"/>
                  </a:lnTo>
                  <a:lnTo>
                    <a:pt x="2497107" y="6289280"/>
                  </a:lnTo>
                  <a:close/>
                </a:path>
                <a:path w="5288280" h="8138159">
                  <a:moveTo>
                    <a:pt x="2441458" y="6618090"/>
                  </a:moveTo>
                  <a:lnTo>
                    <a:pt x="2435857" y="6620942"/>
                  </a:lnTo>
                  <a:lnTo>
                    <a:pt x="2430562" y="6627165"/>
                  </a:lnTo>
                  <a:lnTo>
                    <a:pt x="2425398" y="6634832"/>
                  </a:lnTo>
                  <a:lnTo>
                    <a:pt x="2420187" y="6642020"/>
                  </a:lnTo>
                  <a:lnTo>
                    <a:pt x="2425239" y="6649483"/>
                  </a:lnTo>
                  <a:lnTo>
                    <a:pt x="2430237" y="6657364"/>
                  </a:lnTo>
                  <a:lnTo>
                    <a:pt x="2435425" y="6663788"/>
                  </a:lnTo>
                  <a:lnTo>
                    <a:pt x="2441046" y="6666881"/>
                  </a:lnTo>
                  <a:lnTo>
                    <a:pt x="2448871" y="6665970"/>
                  </a:lnTo>
                  <a:lnTo>
                    <a:pt x="2457532" y="6662207"/>
                  </a:lnTo>
                  <a:lnTo>
                    <a:pt x="2464998" y="6656688"/>
                  </a:lnTo>
                  <a:lnTo>
                    <a:pt x="2469235" y="6650509"/>
                  </a:lnTo>
                  <a:lnTo>
                    <a:pt x="2470628" y="6636172"/>
                  </a:lnTo>
                  <a:lnTo>
                    <a:pt x="2465577" y="6625579"/>
                  </a:lnTo>
                  <a:lnTo>
                    <a:pt x="2455410" y="6619347"/>
                  </a:lnTo>
                  <a:lnTo>
                    <a:pt x="2441458" y="6618090"/>
                  </a:lnTo>
                  <a:close/>
                </a:path>
                <a:path w="5288280" h="8138159">
                  <a:moveTo>
                    <a:pt x="2331073" y="5245724"/>
                  </a:moveTo>
                  <a:lnTo>
                    <a:pt x="2328366" y="5255161"/>
                  </a:lnTo>
                  <a:lnTo>
                    <a:pt x="2325283" y="5264832"/>
                  </a:lnTo>
                  <a:lnTo>
                    <a:pt x="2323559" y="5273643"/>
                  </a:lnTo>
                  <a:lnTo>
                    <a:pt x="2324928" y="5280504"/>
                  </a:lnTo>
                  <a:lnTo>
                    <a:pt x="2330506" y="5284592"/>
                  </a:lnTo>
                  <a:lnTo>
                    <a:pt x="2339209" y="5286692"/>
                  </a:lnTo>
                  <a:lnTo>
                    <a:pt x="2349281" y="5287918"/>
                  </a:lnTo>
                  <a:lnTo>
                    <a:pt x="2358967" y="5289386"/>
                  </a:lnTo>
                  <a:lnTo>
                    <a:pt x="2368020" y="5282060"/>
                  </a:lnTo>
                  <a:lnTo>
                    <a:pt x="2372621" y="5273633"/>
                  </a:lnTo>
                  <a:lnTo>
                    <a:pt x="2372150" y="5264799"/>
                  </a:lnTo>
                  <a:lnTo>
                    <a:pt x="2365990" y="5256258"/>
                  </a:lnTo>
                  <a:lnTo>
                    <a:pt x="2358724" y="5251967"/>
                  </a:lnTo>
                  <a:lnTo>
                    <a:pt x="2349898" y="5249447"/>
                  </a:lnTo>
                  <a:lnTo>
                    <a:pt x="2340389" y="5247699"/>
                  </a:lnTo>
                  <a:lnTo>
                    <a:pt x="2331073" y="5245724"/>
                  </a:lnTo>
                  <a:close/>
                </a:path>
                <a:path w="5288280" h="8138159">
                  <a:moveTo>
                    <a:pt x="1647702" y="892459"/>
                  </a:moveTo>
                  <a:lnTo>
                    <a:pt x="1639278" y="928905"/>
                  </a:lnTo>
                  <a:lnTo>
                    <a:pt x="1646586" y="937094"/>
                  </a:lnTo>
                  <a:lnTo>
                    <a:pt x="1655013" y="941459"/>
                  </a:lnTo>
                  <a:lnTo>
                    <a:pt x="1664490" y="941850"/>
                  </a:lnTo>
                  <a:lnTo>
                    <a:pt x="1674948" y="938116"/>
                  </a:lnTo>
                  <a:lnTo>
                    <a:pt x="1684338" y="930955"/>
                  </a:lnTo>
                  <a:lnTo>
                    <a:pt x="1689117" y="922420"/>
                  </a:lnTo>
                  <a:lnTo>
                    <a:pt x="1688738" y="913338"/>
                  </a:lnTo>
                  <a:lnTo>
                    <a:pt x="1682655" y="904537"/>
                  </a:lnTo>
                  <a:lnTo>
                    <a:pt x="1675372" y="899933"/>
                  </a:lnTo>
                  <a:lnTo>
                    <a:pt x="1666526" y="896995"/>
                  </a:lnTo>
                  <a:lnTo>
                    <a:pt x="1657006" y="894809"/>
                  </a:lnTo>
                  <a:lnTo>
                    <a:pt x="1647702" y="892459"/>
                  </a:lnTo>
                  <a:close/>
                </a:path>
                <a:path w="5288280" h="8138159">
                  <a:moveTo>
                    <a:pt x="1603322" y="474831"/>
                  </a:moveTo>
                  <a:lnTo>
                    <a:pt x="1595259" y="479690"/>
                  </a:lnTo>
                  <a:lnTo>
                    <a:pt x="1586777" y="484486"/>
                  </a:lnTo>
                  <a:lnTo>
                    <a:pt x="1579774" y="489566"/>
                  </a:lnTo>
                  <a:lnTo>
                    <a:pt x="1576151" y="495278"/>
                  </a:lnTo>
                  <a:lnTo>
                    <a:pt x="1576608" y="503466"/>
                  </a:lnTo>
                  <a:lnTo>
                    <a:pt x="1580039" y="512704"/>
                  </a:lnTo>
                  <a:lnTo>
                    <a:pt x="1585383" y="520803"/>
                  </a:lnTo>
                  <a:lnTo>
                    <a:pt x="1591579" y="525572"/>
                  </a:lnTo>
                  <a:lnTo>
                    <a:pt x="1606050" y="527815"/>
                  </a:lnTo>
                  <a:lnTo>
                    <a:pt x="1617042" y="523083"/>
                  </a:lnTo>
                  <a:lnTo>
                    <a:pt x="1623980" y="512982"/>
                  </a:lnTo>
                  <a:lnTo>
                    <a:pt x="1626288" y="499120"/>
                  </a:lnTo>
                  <a:lnTo>
                    <a:pt x="1623806" y="493021"/>
                  </a:lnTo>
                  <a:lnTo>
                    <a:pt x="1617824" y="487018"/>
                  </a:lnTo>
                  <a:lnTo>
                    <a:pt x="1610333" y="480994"/>
                  </a:lnTo>
                  <a:lnTo>
                    <a:pt x="1603322" y="474831"/>
                  </a:lnTo>
                  <a:close/>
                </a:path>
                <a:path w="5288280" h="8138159">
                  <a:moveTo>
                    <a:pt x="1617027" y="715107"/>
                  </a:moveTo>
                  <a:lnTo>
                    <a:pt x="1613673" y="722176"/>
                  </a:lnTo>
                  <a:lnTo>
                    <a:pt x="1610094" y="725837"/>
                  </a:lnTo>
                  <a:lnTo>
                    <a:pt x="1614130" y="729680"/>
                  </a:lnTo>
                  <a:lnTo>
                    <a:pt x="1618233" y="735924"/>
                  </a:lnTo>
                  <a:lnTo>
                    <a:pt x="1625776" y="735429"/>
                  </a:lnTo>
                  <a:lnTo>
                    <a:pt x="1629149" y="728701"/>
                  </a:lnTo>
                  <a:lnTo>
                    <a:pt x="1632709" y="724699"/>
                  </a:lnTo>
                  <a:lnTo>
                    <a:pt x="1628692" y="721197"/>
                  </a:lnTo>
                  <a:lnTo>
                    <a:pt x="1624589" y="714954"/>
                  </a:lnTo>
                  <a:lnTo>
                    <a:pt x="1620817" y="715201"/>
                  </a:lnTo>
                  <a:lnTo>
                    <a:pt x="1617027" y="715107"/>
                  </a:lnTo>
                  <a:close/>
                </a:path>
                <a:path w="5288280" h="8138159">
                  <a:moveTo>
                    <a:pt x="2645137" y="7116787"/>
                  </a:moveTo>
                  <a:lnTo>
                    <a:pt x="2636910" y="7121699"/>
                  </a:lnTo>
                  <a:lnTo>
                    <a:pt x="2628258" y="7126533"/>
                  </a:lnTo>
                  <a:lnTo>
                    <a:pt x="2621135" y="7131676"/>
                  </a:lnTo>
                  <a:lnTo>
                    <a:pt x="2617494" y="7137515"/>
                  </a:lnTo>
                  <a:lnTo>
                    <a:pt x="2617994" y="7145717"/>
                  </a:lnTo>
                  <a:lnTo>
                    <a:pt x="2621543" y="7155032"/>
                  </a:lnTo>
                  <a:lnTo>
                    <a:pt x="2627049" y="7163246"/>
                  </a:lnTo>
                  <a:lnTo>
                    <a:pt x="2633422" y="7168143"/>
                  </a:lnTo>
                  <a:lnTo>
                    <a:pt x="2648154" y="7170396"/>
                  </a:lnTo>
                  <a:lnTo>
                    <a:pt x="2659330" y="7165568"/>
                  </a:lnTo>
                  <a:lnTo>
                    <a:pt x="2666350" y="7155258"/>
                  </a:lnTo>
                  <a:lnTo>
                    <a:pt x="2668616" y="7141065"/>
                  </a:lnTo>
                  <a:lnTo>
                    <a:pt x="2666083" y="7134943"/>
                  </a:lnTo>
                  <a:lnTo>
                    <a:pt x="2659972" y="7128879"/>
                  </a:lnTo>
                  <a:lnTo>
                    <a:pt x="2652233" y="7122772"/>
                  </a:lnTo>
                  <a:lnTo>
                    <a:pt x="2645137" y="7116787"/>
                  </a:lnTo>
                  <a:close/>
                </a:path>
                <a:path w="5288280" h="8138159">
                  <a:moveTo>
                    <a:pt x="2394243" y="6203179"/>
                  </a:moveTo>
                  <a:lnTo>
                    <a:pt x="2391686" y="6204166"/>
                  </a:lnTo>
                  <a:lnTo>
                    <a:pt x="2383649" y="6207845"/>
                  </a:lnTo>
                  <a:lnTo>
                    <a:pt x="2375898" y="6212277"/>
                  </a:lnTo>
                  <a:lnTo>
                    <a:pt x="2360652" y="6221879"/>
                  </a:lnTo>
                  <a:lnTo>
                    <a:pt x="2365379" y="6226406"/>
                  </a:lnTo>
                  <a:lnTo>
                    <a:pt x="2369449" y="6233309"/>
                  </a:lnTo>
                  <a:lnTo>
                    <a:pt x="2374998" y="6234987"/>
                  </a:lnTo>
                  <a:lnTo>
                    <a:pt x="2385718" y="6236385"/>
                  </a:lnTo>
                  <a:lnTo>
                    <a:pt x="2394535" y="6233704"/>
                  </a:lnTo>
                  <a:lnTo>
                    <a:pt x="2400998" y="6227169"/>
                  </a:lnTo>
                  <a:lnTo>
                    <a:pt x="2404651" y="6217008"/>
                  </a:lnTo>
                  <a:lnTo>
                    <a:pt x="2405314" y="6213357"/>
                  </a:lnTo>
                  <a:lnTo>
                    <a:pt x="2394243" y="6203179"/>
                  </a:lnTo>
                  <a:close/>
                </a:path>
                <a:path w="5288280" h="8138159">
                  <a:moveTo>
                    <a:pt x="2475678" y="6075904"/>
                  </a:moveTo>
                  <a:lnTo>
                    <a:pt x="2469990" y="6078641"/>
                  </a:lnTo>
                  <a:lnTo>
                    <a:pt x="2464466" y="6084959"/>
                  </a:lnTo>
                  <a:lnTo>
                    <a:pt x="2459002" y="6092811"/>
                  </a:lnTo>
                  <a:lnTo>
                    <a:pt x="2453496" y="6100149"/>
                  </a:lnTo>
                  <a:lnTo>
                    <a:pt x="2458301" y="6108518"/>
                  </a:lnTo>
                  <a:lnTo>
                    <a:pt x="2463018" y="6117328"/>
                  </a:lnTo>
                  <a:lnTo>
                    <a:pt x="2468050" y="6124577"/>
                  </a:lnTo>
                  <a:lnTo>
                    <a:pt x="2473801" y="6128265"/>
                  </a:lnTo>
                  <a:lnTo>
                    <a:pt x="2481483" y="6127504"/>
                  </a:lnTo>
                  <a:lnTo>
                    <a:pt x="2490299" y="6123447"/>
                  </a:lnTo>
                  <a:lnTo>
                    <a:pt x="2498137" y="6117386"/>
                  </a:lnTo>
                  <a:lnTo>
                    <a:pt x="2502888" y="6110616"/>
                  </a:lnTo>
                  <a:lnTo>
                    <a:pt x="2505045" y="6095795"/>
                  </a:lnTo>
                  <a:lnTo>
                    <a:pt x="2500277" y="6084652"/>
                  </a:lnTo>
                  <a:lnTo>
                    <a:pt x="2490012" y="6077813"/>
                  </a:lnTo>
                  <a:lnTo>
                    <a:pt x="2475678" y="6075904"/>
                  </a:lnTo>
                  <a:close/>
                </a:path>
                <a:path w="5288280" h="8138159">
                  <a:moveTo>
                    <a:pt x="2493543" y="7031445"/>
                  </a:moveTo>
                  <a:lnTo>
                    <a:pt x="2490568" y="7040462"/>
                  </a:lnTo>
                  <a:lnTo>
                    <a:pt x="2487164" y="7049801"/>
                  </a:lnTo>
                  <a:lnTo>
                    <a:pt x="2485131" y="7058067"/>
                  </a:lnTo>
                  <a:lnTo>
                    <a:pt x="2486207" y="7064105"/>
                  </a:lnTo>
                  <a:lnTo>
                    <a:pt x="2492179" y="7069116"/>
                  </a:lnTo>
                  <a:lnTo>
                    <a:pt x="2500782" y="7072605"/>
                  </a:lnTo>
                  <a:lnTo>
                    <a:pt x="2510291" y="7074233"/>
                  </a:lnTo>
                  <a:lnTo>
                    <a:pt x="2518979" y="7073667"/>
                  </a:lnTo>
                  <a:lnTo>
                    <a:pt x="2528377" y="7069296"/>
                  </a:lnTo>
                  <a:lnTo>
                    <a:pt x="2532891" y="7062182"/>
                  </a:lnTo>
                  <a:lnTo>
                    <a:pt x="2532728" y="7053239"/>
                  </a:lnTo>
                  <a:lnTo>
                    <a:pt x="2528096" y="7043379"/>
                  </a:lnTo>
                  <a:lnTo>
                    <a:pt x="2493543" y="7031445"/>
                  </a:lnTo>
                  <a:close/>
                </a:path>
                <a:path w="5288280" h="8138159">
                  <a:moveTo>
                    <a:pt x="2553098" y="7249548"/>
                  </a:moveTo>
                  <a:lnTo>
                    <a:pt x="2550675" y="7250514"/>
                  </a:lnTo>
                  <a:lnTo>
                    <a:pt x="2543397" y="7253853"/>
                  </a:lnTo>
                  <a:lnTo>
                    <a:pt x="2536384" y="7257887"/>
                  </a:lnTo>
                  <a:lnTo>
                    <a:pt x="2522616" y="7266624"/>
                  </a:lnTo>
                  <a:lnTo>
                    <a:pt x="2526973" y="7270762"/>
                  </a:lnTo>
                  <a:lnTo>
                    <a:pt x="2532953" y="7279121"/>
                  </a:lnTo>
                  <a:lnTo>
                    <a:pt x="2535348" y="7278194"/>
                  </a:lnTo>
                  <a:lnTo>
                    <a:pt x="2542626" y="7274830"/>
                  </a:lnTo>
                  <a:lnTo>
                    <a:pt x="2549649" y="7270777"/>
                  </a:lnTo>
                  <a:lnTo>
                    <a:pt x="2563434" y="7262045"/>
                  </a:lnTo>
                  <a:lnTo>
                    <a:pt x="2559117" y="7257936"/>
                  </a:lnTo>
                  <a:lnTo>
                    <a:pt x="2553098" y="7249548"/>
                  </a:lnTo>
                  <a:close/>
                </a:path>
                <a:path w="5288280" h="8138159">
                  <a:moveTo>
                    <a:pt x="2473217" y="6821822"/>
                  </a:moveTo>
                  <a:lnTo>
                    <a:pt x="2467621" y="6824745"/>
                  </a:lnTo>
                  <a:lnTo>
                    <a:pt x="2462398" y="6831026"/>
                  </a:lnTo>
                  <a:lnTo>
                    <a:pt x="2457337" y="6838754"/>
                  </a:lnTo>
                  <a:lnTo>
                    <a:pt x="2452229" y="6846017"/>
                  </a:lnTo>
                  <a:lnTo>
                    <a:pt x="2457303" y="6853310"/>
                  </a:lnTo>
                  <a:lnTo>
                    <a:pt x="2462333" y="6861025"/>
                  </a:lnTo>
                  <a:lnTo>
                    <a:pt x="2467506" y="6867266"/>
                  </a:lnTo>
                  <a:lnTo>
                    <a:pt x="2473005" y="6870134"/>
                  </a:lnTo>
                  <a:lnTo>
                    <a:pt x="2480956" y="6869097"/>
                  </a:lnTo>
                  <a:lnTo>
                    <a:pt x="2489656" y="6865335"/>
                  </a:lnTo>
                  <a:lnTo>
                    <a:pt x="2497088" y="6859886"/>
                  </a:lnTo>
                  <a:lnTo>
                    <a:pt x="2501233" y="6853790"/>
                  </a:lnTo>
                  <a:lnTo>
                    <a:pt x="2502404" y="6839581"/>
                  </a:lnTo>
                  <a:lnTo>
                    <a:pt x="2497272" y="6829063"/>
                  </a:lnTo>
                  <a:lnTo>
                    <a:pt x="2487115" y="6822916"/>
                  </a:lnTo>
                  <a:lnTo>
                    <a:pt x="2473217" y="6821822"/>
                  </a:lnTo>
                  <a:close/>
                </a:path>
                <a:path w="5288280" h="8138159">
                  <a:moveTo>
                    <a:pt x="2318544" y="5784817"/>
                  </a:moveTo>
                  <a:lnTo>
                    <a:pt x="2312229" y="5788334"/>
                  </a:lnTo>
                  <a:lnTo>
                    <a:pt x="2306562" y="5794738"/>
                  </a:lnTo>
                  <a:lnTo>
                    <a:pt x="2301176" y="5802389"/>
                  </a:lnTo>
                  <a:lnTo>
                    <a:pt x="2295699" y="5809648"/>
                  </a:lnTo>
                  <a:lnTo>
                    <a:pt x="2300912" y="5816279"/>
                  </a:lnTo>
                  <a:lnTo>
                    <a:pt x="2306131" y="5823331"/>
                  </a:lnTo>
                  <a:lnTo>
                    <a:pt x="2311348" y="5828931"/>
                  </a:lnTo>
                  <a:lnTo>
                    <a:pt x="2316554" y="5831204"/>
                  </a:lnTo>
                  <a:lnTo>
                    <a:pt x="2325091" y="5829811"/>
                  </a:lnTo>
                  <a:lnTo>
                    <a:pt x="2334110" y="5826156"/>
                  </a:lnTo>
                  <a:lnTo>
                    <a:pt x="2341657" y="5820995"/>
                  </a:lnTo>
                  <a:lnTo>
                    <a:pt x="2345777" y="5815083"/>
                  </a:lnTo>
                  <a:lnTo>
                    <a:pt x="2347117" y="5801244"/>
                  </a:lnTo>
                  <a:lnTo>
                    <a:pt x="2342704" y="5790600"/>
                  </a:lnTo>
                  <a:lnTo>
                    <a:pt x="2333020" y="5784630"/>
                  </a:lnTo>
                  <a:lnTo>
                    <a:pt x="2318544" y="5784817"/>
                  </a:lnTo>
                  <a:close/>
                </a:path>
                <a:path w="5288280" h="8138159">
                  <a:moveTo>
                    <a:pt x="2572058" y="7449791"/>
                  </a:moveTo>
                  <a:lnTo>
                    <a:pt x="2560832" y="7455521"/>
                  </a:lnTo>
                  <a:lnTo>
                    <a:pt x="2553081" y="7466214"/>
                  </a:lnTo>
                  <a:lnTo>
                    <a:pt x="2549099" y="7481136"/>
                  </a:lnTo>
                  <a:lnTo>
                    <a:pt x="2554704" y="7489187"/>
                  </a:lnTo>
                  <a:lnTo>
                    <a:pt x="2560226" y="7497714"/>
                  </a:lnTo>
                  <a:lnTo>
                    <a:pt x="2566094" y="7504875"/>
                  </a:lnTo>
                  <a:lnTo>
                    <a:pt x="2572736" y="7508832"/>
                  </a:lnTo>
                  <a:lnTo>
                    <a:pt x="2588111" y="7509178"/>
                  </a:lnTo>
                  <a:lnTo>
                    <a:pt x="2599464" y="7502865"/>
                  </a:lnTo>
                  <a:lnTo>
                    <a:pt x="2606365" y="7491518"/>
                  </a:lnTo>
                  <a:lnTo>
                    <a:pt x="2608382" y="7476759"/>
                  </a:lnTo>
                  <a:lnTo>
                    <a:pt x="2606106" y="7468718"/>
                  </a:lnTo>
                  <a:lnTo>
                    <a:pt x="2600721" y="7460312"/>
                  </a:lnTo>
                  <a:lnTo>
                    <a:pt x="2593689" y="7453379"/>
                  </a:lnTo>
                  <a:lnTo>
                    <a:pt x="2586467" y="7449756"/>
                  </a:lnTo>
                  <a:lnTo>
                    <a:pt x="2572058" y="7449791"/>
                  </a:lnTo>
                  <a:close/>
                </a:path>
                <a:path w="5288280" h="8138159">
                  <a:moveTo>
                    <a:pt x="2609079" y="7656885"/>
                  </a:moveTo>
                  <a:lnTo>
                    <a:pt x="2602686" y="7659415"/>
                  </a:lnTo>
                  <a:lnTo>
                    <a:pt x="2596419" y="7665298"/>
                  </a:lnTo>
                  <a:lnTo>
                    <a:pt x="2590212" y="7672625"/>
                  </a:lnTo>
                  <a:lnTo>
                    <a:pt x="2583996" y="7679485"/>
                  </a:lnTo>
                  <a:lnTo>
                    <a:pt x="2588979" y="7687659"/>
                  </a:lnTo>
                  <a:lnTo>
                    <a:pt x="2593877" y="7696220"/>
                  </a:lnTo>
                  <a:lnTo>
                    <a:pt x="2599138" y="7703356"/>
                  </a:lnTo>
                  <a:lnTo>
                    <a:pt x="2605207" y="7707252"/>
                  </a:lnTo>
                  <a:lnTo>
                    <a:pt x="2612883" y="7706884"/>
                  </a:lnTo>
                  <a:lnTo>
                    <a:pt x="2621819" y="7703325"/>
                  </a:lnTo>
                  <a:lnTo>
                    <a:pt x="2629865" y="7697742"/>
                  </a:lnTo>
                  <a:lnTo>
                    <a:pt x="2634870" y="7691304"/>
                  </a:lnTo>
                  <a:lnTo>
                    <a:pt x="2637722" y="7676590"/>
                  </a:lnTo>
                  <a:lnTo>
                    <a:pt x="2633294" y="7665591"/>
                  </a:lnTo>
                  <a:lnTo>
                    <a:pt x="2623207" y="7658844"/>
                  </a:lnTo>
                  <a:lnTo>
                    <a:pt x="2609079" y="7656885"/>
                  </a:lnTo>
                  <a:close/>
                </a:path>
                <a:path w="5288280" h="8138159">
                  <a:moveTo>
                    <a:pt x="2130147" y="4533749"/>
                  </a:moveTo>
                  <a:lnTo>
                    <a:pt x="2122713" y="4538660"/>
                  </a:lnTo>
                  <a:lnTo>
                    <a:pt x="2115068" y="4543346"/>
                  </a:lnTo>
                  <a:lnTo>
                    <a:pt x="2108098" y="4548443"/>
                  </a:lnTo>
                  <a:lnTo>
                    <a:pt x="2102692" y="4554585"/>
                  </a:lnTo>
                  <a:lnTo>
                    <a:pt x="2099047" y="4563944"/>
                  </a:lnTo>
                  <a:lnTo>
                    <a:pt x="2100305" y="4572049"/>
                  </a:lnTo>
                  <a:lnTo>
                    <a:pt x="2105879" y="4578250"/>
                  </a:lnTo>
                  <a:lnTo>
                    <a:pt x="2115182" y="4581896"/>
                  </a:lnTo>
                  <a:lnTo>
                    <a:pt x="2129039" y="4582714"/>
                  </a:lnTo>
                  <a:lnTo>
                    <a:pt x="2140038" y="4578685"/>
                  </a:lnTo>
                  <a:lnTo>
                    <a:pt x="2147444" y="4570055"/>
                  </a:lnTo>
                  <a:lnTo>
                    <a:pt x="2150523" y="4557067"/>
                  </a:lnTo>
                  <a:lnTo>
                    <a:pt x="2148511" y="4551448"/>
                  </a:lnTo>
                  <a:lnTo>
                    <a:pt x="2143185" y="4545607"/>
                  </a:lnTo>
                  <a:lnTo>
                    <a:pt x="2136434" y="4539666"/>
                  </a:lnTo>
                  <a:lnTo>
                    <a:pt x="2130147" y="4533749"/>
                  </a:lnTo>
                  <a:close/>
                </a:path>
                <a:path w="5288280" h="8138159">
                  <a:moveTo>
                    <a:pt x="2362746" y="6000681"/>
                  </a:moveTo>
                  <a:lnTo>
                    <a:pt x="2360183" y="6001634"/>
                  </a:lnTo>
                  <a:lnTo>
                    <a:pt x="2352108" y="6005361"/>
                  </a:lnTo>
                  <a:lnTo>
                    <a:pt x="2344331" y="6009859"/>
                  </a:lnTo>
                  <a:lnTo>
                    <a:pt x="2329047" y="6019570"/>
                  </a:lnTo>
                  <a:lnTo>
                    <a:pt x="2333784" y="6024164"/>
                  </a:lnTo>
                  <a:lnTo>
                    <a:pt x="2340320" y="6033435"/>
                  </a:lnTo>
                  <a:lnTo>
                    <a:pt x="2342944" y="6032438"/>
                  </a:lnTo>
                  <a:lnTo>
                    <a:pt x="2351011" y="6028723"/>
                  </a:lnTo>
                  <a:lnTo>
                    <a:pt x="2358806" y="6024250"/>
                  </a:lnTo>
                  <a:lnTo>
                    <a:pt x="2374129" y="6014597"/>
                  </a:lnTo>
                  <a:lnTo>
                    <a:pt x="2369330" y="6010047"/>
                  </a:lnTo>
                  <a:lnTo>
                    <a:pt x="2362746" y="6000681"/>
                  </a:lnTo>
                  <a:close/>
                </a:path>
                <a:path w="5288280" h="8138159">
                  <a:moveTo>
                    <a:pt x="2152290" y="4730900"/>
                  </a:moveTo>
                  <a:lnTo>
                    <a:pt x="2137873" y="4735707"/>
                  </a:lnTo>
                  <a:lnTo>
                    <a:pt x="2132597" y="4741406"/>
                  </a:lnTo>
                  <a:lnTo>
                    <a:pt x="2128952" y="4749788"/>
                  </a:lnTo>
                  <a:lnTo>
                    <a:pt x="2126013" y="4759311"/>
                  </a:lnTo>
                  <a:lnTo>
                    <a:pt x="2122858" y="4768435"/>
                  </a:lnTo>
                  <a:lnTo>
                    <a:pt x="2131475" y="4781247"/>
                  </a:lnTo>
                  <a:lnTo>
                    <a:pt x="2142438" y="4788542"/>
                  </a:lnTo>
                  <a:lnTo>
                    <a:pt x="2155025" y="4790269"/>
                  </a:lnTo>
                  <a:lnTo>
                    <a:pt x="2168514" y="4786375"/>
                  </a:lnTo>
                  <a:lnTo>
                    <a:pt x="2174298" y="4781083"/>
                  </a:lnTo>
                  <a:lnTo>
                    <a:pt x="2179025" y="4772583"/>
                  </a:lnTo>
                  <a:lnTo>
                    <a:pt x="2181765" y="4763149"/>
                  </a:lnTo>
                  <a:lnTo>
                    <a:pt x="2181587" y="4755054"/>
                  </a:lnTo>
                  <a:lnTo>
                    <a:pt x="2175065" y="4741750"/>
                  </a:lnTo>
                  <a:lnTo>
                    <a:pt x="2164993" y="4733307"/>
                  </a:lnTo>
                  <a:lnTo>
                    <a:pt x="2152290" y="4730900"/>
                  </a:lnTo>
                  <a:close/>
                </a:path>
              </a:pathLst>
            </a:custGeom>
            <a:solidFill>
              <a:srgbClr val="EE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57579" y="2347894"/>
              <a:ext cx="4480810" cy="53212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329514" y="1822817"/>
              <a:ext cx="4958715" cy="6372225"/>
            </a:xfrm>
            <a:custGeom>
              <a:avLst/>
              <a:gdLst/>
              <a:ahLst/>
              <a:cxnLst/>
              <a:rect l="l" t="t" r="r" b="b"/>
              <a:pathLst>
                <a:path w="4958715" h="6372225">
                  <a:moveTo>
                    <a:pt x="112776" y="730097"/>
                  </a:moveTo>
                  <a:lnTo>
                    <a:pt x="100177" y="649782"/>
                  </a:lnTo>
                  <a:lnTo>
                    <a:pt x="0" y="665492"/>
                  </a:lnTo>
                  <a:lnTo>
                    <a:pt x="12598" y="745820"/>
                  </a:lnTo>
                  <a:lnTo>
                    <a:pt x="112776" y="730097"/>
                  </a:lnTo>
                  <a:close/>
                </a:path>
                <a:path w="4958715" h="6372225">
                  <a:moveTo>
                    <a:pt x="395643" y="685723"/>
                  </a:moveTo>
                  <a:lnTo>
                    <a:pt x="383032" y="605396"/>
                  </a:lnTo>
                  <a:lnTo>
                    <a:pt x="180975" y="637095"/>
                  </a:lnTo>
                  <a:lnTo>
                    <a:pt x="193586" y="717423"/>
                  </a:lnTo>
                  <a:lnTo>
                    <a:pt x="395643" y="685723"/>
                  </a:lnTo>
                  <a:close/>
                </a:path>
                <a:path w="4958715" h="6372225">
                  <a:moveTo>
                    <a:pt x="678535" y="641337"/>
                  </a:moveTo>
                  <a:lnTo>
                    <a:pt x="665937" y="561009"/>
                  </a:lnTo>
                  <a:lnTo>
                    <a:pt x="463918" y="592709"/>
                  </a:lnTo>
                  <a:lnTo>
                    <a:pt x="476516" y="673036"/>
                  </a:lnTo>
                  <a:lnTo>
                    <a:pt x="678535" y="641337"/>
                  </a:lnTo>
                  <a:close/>
                </a:path>
                <a:path w="4958715" h="6372225">
                  <a:moveTo>
                    <a:pt x="961402" y="596950"/>
                  </a:moveTo>
                  <a:lnTo>
                    <a:pt x="948804" y="516636"/>
                  </a:lnTo>
                  <a:lnTo>
                    <a:pt x="746785" y="548322"/>
                  </a:lnTo>
                  <a:lnTo>
                    <a:pt x="759383" y="628650"/>
                  </a:lnTo>
                  <a:lnTo>
                    <a:pt x="961402" y="596950"/>
                  </a:lnTo>
                  <a:close/>
                </a:path>
                <a:path w="4958715" h="6372225">
                  <a:moveTo>
                    <a:pt x="995464" y="6355931"/>
                  </a:moveTo>
                  <a:lnTo>
                    <a:pt x="982853" y="6275540"/>
                  </a:lnTo>
                  <a:lnTo>
                    <a:pt x="882675" y="6291262"/>
                  </a:lnTo>
                  <a:lnTo>
                    <a:pt x="895299" y="6371653"/>
                  </a:lnTo>
                  <a:lnTo>
                    <a:pt x="995464" y="6355931"/>
                  </a:lnTo>
                  <a:close/>
                </a:path>
                <a:path w="4958715" h="6372225">
                  <a:moveTo>
                    <a:pt x="1244333" y="552564"/>
                  </a:moveTo>
                  <a:lnTo>
                    <a:pt x="1231734" y="472236"/>
                  </a:lnTo>
                  <a:lnTo>
                    <a:pt x="1029677" y="503948"/>
                  </a:lnTo>
                  <a:lnTo>
                    <a:pt x="1042276" y="584263"/>
                  </a:lnTo>
                  <a:lnTo>
                    <a:pt x="1244333" y="552564"/>
                  </a:lnTo>
                  <a:close/>
                </a:path>
                <a:path w="4958715" h="6372225">
                  <a:moveTo>
                    <a:pt x="1278369" y="6311544"/>
                  </a:moveTo>
                  <a:lnTo>
                    <a:pt x="1265758" y="6231153"/>
                  </a:lnTo>
                  <a:lnTo>
                    <a:pt x="1063726" y="6262852"/>
                  </a:lnTo>
                  <a:lnTo>
                    <a:pt x="1076337" y="6343243"/>
                  </a:lnTo>
                  <a:lnTo>
                    <a:pt x="1278369" y="6311544"/>
                  </a:lnTo>
                  <a:close/>
                </a:path>
                <a:path w="4958715" h="6372225">
                  <a:moveTo>
                    <a:pt x="1527200" y="508177"/>
                  </a:moveTo>
                  <a:lnTo>
                    <a:pt x="1514602" y="427863"/>
                  </a:lnTo>
                  <a:lnTo>
                    <a:pt x="1312545" y="459562"/>
                  </a:lnTo>
                  <a:lnTo>
                    <a:pt x="1325143" y="539889"/>
                  </a:lnTo>
                  <a:lnTo>
                    <a:pt x="1527200" y="508177"/>
                  </a:lnTo>
                  <a:close/>
                </a:path>
                <a:path w="4958715" h="6372225">
                  <a:moveTo>
                    <a:pt x="1561236" y="6267170"/>
                  </a:moveTo>
                  <a:lnTo>
                    <a:pt x="1548625" y="6186779"/>
                  </a:lnTo>
                  <a:lnTo>
                    <a:pt x="1346593" y="6218466"/>
                  </a:lnTo>
                  <a:lnTo>
                    <a:pt x="1359204" y="6298857"/>
                  </a:lnTo>
                  <a:lnTo>
                    <a:pt x="1561236" y="6267170"/>
                  </a:lnTo>
                  <a:close/>
                </a:path>
                <a:path w="4958715" h="6372225">
                  <a:moveTo>
                    <a:pt x="1810105" y="463804"/>
                  </a:moveTo>
                  <a:lnTo>
                    <a:pt x="1797494" y="383476"/>
                  </a:lnTo>
                  <a:lnTo>
                    <a:pt x="1595475" y="415175"/>
                  </a:lnTo>
                  <a:lnTo>
                    <a:pt x="1608074" y="495490"/>
                  </a:lnTo>
                  <a:lnTo>
                    <a:pt x="1810105" y="463804"/>
                  </a:lnTo>
                  <a:close/>
                </a:path>
                <a:path w="4958715" h="6372225">
                  <a:moveTo>
                    <a:pt x="1844167" y="6222771"/>
                  </a:moveTo>
                  <a:lnTo>
                    <a:pt x="1831555" y="6142380"/>
                  </a:lnTo>
                  <a:lnTo>
                    <a:pt x="1629498" y="6174079"/>
                  </a:lnTo>
                  <a:lnTo>
                    <a:pt x="1642110" y="6254470"/>
                  </a:lnTo>
                  <a:lnTo>
                    <a:pt x="1844167" y="6222771"/>
                  </a:lnTo>
                  <a:close/>
                </a:path>
                <a:path w="4958715" h="6372225">
                  <a:moveTo>
                    <a:pt x="2092972" y="419417"/>
                  </a:moveTo>
                  <a:lnTo>
                    <a:pt x="2080361" y="339090"/>
                  </a:lnTo>
                  <a:lnTo>
                    <a:pt x="1878342" y="370789"/>
                  </a:lnTo>
                  <a:lnTo>
                    <a:pt x="1890941" y="451116"/>
                  </a:lnTo>
                  <a:lnTo>
                    <a:pt x="2092972" y="419417"/>
                  </a:lnTo>
                  <a:close/>
                </a:path>
                <a:path w="4958715" h="6372225">
                  <a:moveTo>
                    <a:pt x="2127034" y="6178397"/>
                  </a:moveTo>
                  <a:lnTo>
                    <a:pt x="2114423" y="6098006"/>
                  </a:lnTo>
                  <a:lnTo>
                    <a:pt x="1912366" y="6129706"/>
                  </a:lnTo>
                  <a:lnTo>
                    <a:pt x="1924977" y="6210097"/>
                  </a:lnTo>
                  <a:lnTo>
                    <a:pt x="2127034" y="6178397"/>
                  </a:lnTo>
                  <a:close/>
                </a:path>
                <a:path w="4958715" h="6372225">
                  <a:moveTo>
                    <a:pt x="2375903" y="375031"/>
                  </a:moveTo>
                  <a:lnTo>
                    <a:pt x="2363305" y="294703"/>
                  </a:lnTo>
                  <a:lnTo>
                    <a:pt x="2161248" y="326402"/>
                  </a:lnTo>
                  <a:lnTo>
                    <a:pt x="2173846" y="406730"/>
                  </a:lnTo>
                  <a:lnTo>
                    <a:pt x="2375903" y="375031"/>
                  </a:lnTo>
                  <a:close/>
                </a:path>
                <a:path w="4958715" h="6372225">
                  <a:moveTo>
                    <a:pt x="2409926" y="6134011"/>
                  </a:moveTo>
                  <a:lnTo>
                    <a:pt x="2397315" y="6053620"/>
                  </a:lnTo>
                  <a:lnTo>
                    <a:pt x="2195258" y="6085319"/>
                  </a:lnTo>
                  <a:lnTo>
                    <a:pt x="2207869" y="6165710"/>
                  </a:lnTo>
                  <a:lnTo>
                    <a:pt x="2409926" y="6134011"/>
                  </a:lnTo>
                  <a:close/>
                </a:path>
                <a:path w="4958715" h="6372225">
                  <a:moveTo>
                    <a:pt x="2658795" y="330644"/>
                  </a:moveTo>
                  <a:lnTo>
                    <a:pt x="2646197" y="250317"/>
                  </a:lnTo>
                  <a:lnTo>
                    <a:pt x="2444140" y="282016"/>
                  </a:lnTo>
                  <a:lnTo>
                    <a:pt x="2456738" y="362343"/>
                  </a:lnTo>
                  <a:lnTo>
                    <a:pt x="2658795" y="330644"/>
                  </a:lnTo>
                  <a:close/>
                </a:path>
                <a:path w="4958715" h="6372225">
                  <a:moveTo>
                    <a:pt x="2692793" y="6089624"/>
                  </a:moveTo>
                  <a:lnTo>
                    <a:pt x="2680182" y="6009233"/>
                  </a:lnTo>
                  <a:lnTo>
                    <a:pt x="2478163" y="6040933"/>
                  </a:lnTo>
                  <a:lnTo>
                    <a:pt x="2490774" y="6121324"/>
                  </a:lnTo>
                  <a:lnTo>
                    <a:pt x="2692793" y="6089624"/>
                  </a:lnTo>
                  <a:close/>
                </a:path>
                <a:path w="4958715" h="6372225">
                  <a:moveTo>
                    <a:pt x="2941663" y="286258"/>
                  </a:moveTo>
                  <a:lnTo>
                    <a:pt x="2929064" y="205930"/>
                  </a:lnTo>
                  <a:lnTo>
                    <a:pt x="2727007" y="237642"/>
                  </a:lnTo>
                  <a:lnTo>
                    <a:pt x="2739606" y="317957"/>
                  </a:lnTo>
                  <a:lnTo>
                    <a:pt x="2941663" y="286258"/>
                  </a:lnTo>
                  <a:close/>
                </a:path>
                <a:path w="4958715" h="6372225">
                  <a:moveTo>
                    <a:pt x="2975724" y="6045238"/>
                  </a:moveTo>
                  <a:lnTo>
                    <a:pt x="2963113" y="5964847"/>
                  </a:lnTo>
                  <a:lnTo>
                    <a:pt x="2761056" y="5996546"/>
                  </a:lnTo>
                  <a:lnTo>
                    <a:pt x="2773667" y="6076937"/>
                  </a:lnTo>
                  <a:lnTo>
                    <a:pt x="2975724" y="6045238"/>
                  </a:lnTo>
                  <a:close/>
                </a:path>
                <a:path w="4958715" h="6372225">
                  <a:moveTo>
                    <a:pt x="3224695" y="241858"/>
                  </a:moveTo>
                  <a:lnTo>
                    <a:pt x="3212096" y="161531"/>
                  </a:lnTo>
                  <a:lnTo>
                    <a:pt x="3010077" y="193230"/>
                  </a:lnTo>
                  <a:lnTo>
                    <a:pt x="3022676" y="273545"/>
                  </a:lnTo>
                  <a:lnTo>
                    <a:pt x="3224695" y="241858"/>
                  </a:lnTo>
                  <a:close/>
                </a:path>
                <a:path w="4958715" h="6372225">
                  <a:moveTo>
                    <a:pt x="3258629" y="6000851"/>
                  </a:moveTo>
                  <a:lnTo>
                    <a:pt x="3246018" y="5920460"/>
                  </a:lnTo>
                  <a:lnTo>
                    <a:pt x="3043961" y="5952160"/>
                  </a:lnTo>
                  <a:lnTo>
                    <a:pt x="3056572" y="6032551"/>
                  </a:lnTo>
                  <a:lnTo>
                    <a:pt x="3258629" y="6000851"/>
                  </a:lnTo>
                  <a:close/>
                </a:path>
                <a:path w="4958715" h="6372225">
                  <a:moveTo>
                    <a:pt x="3507460" y="197485"/>
                  </a:moveTo>
                  <a:lnTo>
                    <a:pt x="3494862" y="117170"/>
                  </a:lnTo>
                  <a:lnTo>
                    <a:pt x="3292843" y="148856"/>
                  </a:lnTo>
                  <a:lnTo>
                    <a:pt x="3305441" y="229184"/>
                  </a:lnTo>
                  <a:lnTo>
                    <a:pt x="3507460" y="197485"/>
                  </a:lnTo>
                  <a:close/>
                </a:path>
                <a:path w="4958715" h="6372225">
                  <a:moveTo>
                    <a:pt x="3541496" y="5956465"/>
                  </a:moveTo>
                  <a:lnTo>
                    <a:pt x="3528885" y="5876074"/>
                  </a:lnTo>
                  <a:lnTo>
                    <a:pt x="3326828" y="5907786"/>
                  </a:lnTo>
                  <a:lnTo>
                    <a:pt x="3339439" y="5988177"/>
                  </a:lnTo>
                  <a:lnTo>
                    <a:pt x="3541496" y="5956465"/>
                  </a:lnTo>
                  <a:close/>
                </a:path>
                <a:path w="4958715" h="6372225">
                  <a:moveTo>
                    <a:pt x="3790569" y="153073"/>
                  </a:moveTo>
                  <a:lnTo>
                    <a:pt x="3777958" y="72745"/>
                  </a:lnTo>
                  <a:lnTo>
                    <a:pt x="3575608" y="104495"/>
                  </a:lnTo>
                  <a:lnTo>
                    <a:pt x="3588207" y="184823"/>
                  </a:lnTo>
                  <a:lnTo>
                    <a:pt x="3790569" y="153073"/>
                  </a:lnTo>
                  <a:close/>
                </a:path>
                <a:path w="4958715" h="6372225">
                  <a:moveTo>
                    <a:pt x="3824389" y="5912078"/>
                  </a:moveTo>
                  <a:lnTo>
                    <a:pt x="3811778" y="5831687"/>
                  </a:lnTo>
                  <a:lnTo>
                    <a:pt x="3609759" y="5863387"/>
                  </a:lnTo>
                  <a:lnTo>
                    <a:pt x="3622370" y="5943778"/>
                  </a:lnTo>
                  <a:lnTo>
                    <a:pt x="3824389" y="5912078"/>
                  </a:lnTo>
                  <a:close/>
                </a:path>
                <a:path w="4958715" h="6372225">
                  <a:moveTo>
                    <a:pt x="4073334" y="108712"/>
                  </a:moveTo>
                  <a:lnTo>
                    <a:pt x="4060723" y="28384"/>
                  </a:lnTo>
                  <a:lnTo>
                    <a:pt x="3858704" y="60083"/>
                  </a:lnTo>
                  <a:lnTo>
                    <a:pt x="3871303" y="140398"/>
                  </a:lnTo>
                  <a:lnTo>
                    <a:pt x="4073334" y="108712"/>
                  </a:lnTo>
                  <a:close/>
                </a:path>
                <a:path w="4958715" h="6372225">
                  <a:moveTo>
                    <a:pt x="4107396" y="5867679"/>
                  </a:moveTo>
                  <a:lnTo>
                    <a:pt x="4094784" y="5787288"/>
                  </a:lnTo>
                  <a:lnTo>
                    <a:pt x="3892753" y="5818987"/>
                  </a:lnTo>
                  <a:lnTo>
                    <a:pt x="3905364" y="5899378"/>
                  </a:lnTo>
                  <a:lnTo>
                    <a:pt x="4107396" y="5867679"/>
                  </a:lnTo>
                  <a:close/>
                </a:path>
                <a:path w="4958715" h="6372225">
                  <a:moveTo>
                    <a:pt x="4172445" y="3833609"/>
                  </a:moveTo>
                  <a:lnTo>
                    <a:pt x="3901910" y="2096706"/>
                  </a:lnTo>
                  <a:lnTo>
                    <a:pt x="3688829" y="2130145"/>
                  </a:lnTo>
                  <a:lnTo>
                    <a:pt x="3651707" y="1893544"/>
                  </a:lnTo>
                  <a:lnTo>
                    <a:pt x="3341738" y="1948548"/>
                  </a:lnTo>
                  <a:lnTo>
                    <a:pt x="3088894" y="2019173"/>
                  </a:lnTo>
                  <a:lnTo>
                    <a:pt x="2887395" y="2100668"/>
                  </a:lnTo>
                  <a:lnTo>
                    <a:pt x="2731401" y="2188273"/>
                  </a:lnTo>
                  <a:lnTo>
                    <a:pt x="2591587" y="2299144"/>
                  </a:lnTo>
                  <a:lnTo>
                    <a:pt x="2489758" y="2421928"/>
                  </a:lnTo>
                  <a:lnTo>
                    <a:pt x="2382278" y="2350224"/>
                  </a:lnTo>
                  <a:lnTo>
                    <a:pt x="2225929" y="2284768"/>
                  </a:lnTo>
                  <a:lnTo>
                    <a:pt x="2012759" y="2237892"/>
                  </a:lnTo>
                  <a:lnTo>
                    <a:pt x="1795970" y="2222030"/>
                  </a:lnTo>
                  <a:lnTo>
                    <a:pt x="1533626" y="2232228"/>
                  </a:lnTo>
                  <a:lnTo>
                    <a:pt x="1221676" y="2274798"/>
                  </a:lnTo>
                  <a:lnTo>
                    <a:pt x="1258798" y="2511399"/>
                  </a:lnTo>
                  <a:lnTo>
                    <a:pt x="1045667" y="2545194"/>
                  </a:lnTo>
                  <a:lnTo>
                    <a:pt x="1320342" y="4281132"/>
                  </a:lnTo>
                  <a:lnTo>
                    <a:pt x="1342999" y="4313809"/>
                  </a:lnTo>
                  <a:lnTo>
                    <a:pt x="1373060" y="4331906"/>
                  </a:lnTo>
                  <a:lnTo>
                    <a:pt x="1417154" y="4336097"/>
                  </a:lnTo>
                  <a:lnTo>
                    <a:pt x="1869795" y="4199039"/>
                  </a:lnTo>
                  <a:lnTo>
                    <a:pt x="2086216" y="4161091"/>
                  </a:lnTo>
                  <a:lnTo>
                    <a:pt x="2267915" y="4148023"/>
                  </a:lnTo>
                  <a:lnTo>
                    <a:pt x="2428494" y="4156430"/>
                  </a:lnTo>
                  <a:lnTo>
                    <a:pt x="2566479" y="4186148"/>
                  </a:lnTo>
                  <a:lnTo>
                    <a:pt x="2645168" y="4217695"/>
                  </a:lnTo>
                  <a:lnTo>
                    <a:pt x="2735554" y="4274286"/>
                  </a:lnTo>
                  <a:lnTo>
                    <a:pt x="2780550" y="4275772"/>
                  </a:lnTo>
                  <a:lnTo>
                    <a:pt x="2823159" y="4260443"/>
                  </a:lnTo>
                  <a:lnTo>
                    <a:pt x="2891802" y="4178909"/>
                  </a:lnTo>
                  <a:lnTo>
                    <a:pt x="2956966" y="4124858"/>
                  </a:lnTo>
                  <a:lnTo>
                    <a:pt x="3035249" y="4076433"/>
                  </a:lnTo>
                  <a:lnTo>
                    <a:pt x="3176384" y="4014749"/>
                  </a:lnTo>
                  <a:lnTo>
                    <a:pt x="3344710" y="3966807"/>
                  </a:lnTo>
                  <a:lnTo>
                    <a:pt x="3548735" y="3931996"/>
                  </a:lnTo>
                  <a:lnTo>
                    <a:pt x="3766147" y="3914165"/>
                  </a:lnTo>
                  <a:lnTo>
                    <a:pt x="4070413" y="3916057"/>
                  </a:lnTo>
                  <a:lnTo>
                    <a:pt x="4137672" y="3898112"/>
                  </a:lnTo>
                  <a:lnTo>
                    <a:pt x="4160761" y="3871671"/>
                  </a:lnTo>
                  <a:lnTo>
                    <a:pt x="4172445" y="3833609"/>
                  </a:lnTo>
                  <a:close/>
                </a:path>
                <a:path w="4958715" h="6372225">
                  <a:moveTo>
                    <a:pt x="4254246" y="80327"/>
                  </a:moveTo>
                  <a:lnTo>
                    <a:pt x="4241647" y="0"/>
                  </a:lnTo>
                  <a:lnTo>
                    <a:pt x="4141470" y="15709"/>
                  </a:lnTo>
                  <a:lnTo>
                    <a:pt x="4154068" y="96037"/>
                  </a:lnTo>
                  <a:lnTo>
                    <a:pt x="4254246" y="80327"/>
                  </a:lnTo>
                  <a:close/>
                </a:path>
                <a:path w="4958715" h="6372225">
                  <a:moveTo>
                    <a:pt x="4390161" y="5823318"/>
                  </a:moveTo>
                  <a:lnTo>
                    <a:pt x="4377550" y="5742927"/>
                  </a:lnTo>
                  <a:lnTo>
                    <a:pt x="4175518" y="5774626"/>
                  </a:lnTo>
                  <a:lnTo>
                    <a:pt x="4188129" y="5855017"/>
                  </a:lnTo>
                  <a:lnTo>
                    <a:pt x="4390161" y="5823318"/>
                  </a:lnTo>
                  <a:close/>
                </a:path>
                <a:path w="4958715" h="6372225">
                  <a:moveTo>
                    <a:pt x="4673257" y="5778893"/>
                  </a:moveTo>
                  <a:lnTo>
                    <a:pt x="4660646" y="5698502"/>
                  </a:lnTo>
                  <a:lnTo>
                    <a:pt x="4458284" y="5730252"/>
                  </a:lnTo>
                  <a:lnTo>
                    <a:pt x="4470895" y="5810643"/>
                  </a:lnTo>
                  <a:lnTo>
                    <a:pt x="4673257" y="5778893"/>
                  </a:lnTo>
                  <a:close/>
                </a:path>
                <a:path w="4958715" h="6372225">
                  <a:moveTo>
                    <a:pt x="4855273" y="5293728"/>
                  </a:moveTo>
                  <a:lnTo>
                    <a:pt x="4842662" y="5213337"/>
                  </a:lnTo>
                  <a:lnTo>
                    <a:pt x="1104709" y="5799810"/>
                  </a:lnTo>
                  <a:lnTo>
                    <a:pt x="374472" y="1145654"/>
                  </a:lnTo>
                  <a:lnTo>
                    <a:pt x="4032364" y="571766"/>
                  </a:lnTo>
                  <a:lnTo>
                    <a:pt x="4762589" y="5225897"/>
                  </a:lnTo>
                  <a:lnTo>
                    <a:pt x="4842662" y="5213337"/>
                  </a:lnTo>
                  <a:lnTo>
                    <a:pt x="4112425" y="559193"/>
                  </a:lnTo>
                  <a:lnTo>
                    <a:pt x="4099826" y="478866"/>
                  </a:lnTo>
                  <a:lnTo>
                    <a:pt x="281724" y="1077912"/>
                  </a:lnTo>
                  <a:lnTo>
                    <a:pt x="1037183" y="5892774"/>
                  </a:lnTo>
                  <a:lnTo>
                    <a:pt x="4855273" y="5293728"/>
                  </a:lnTo>
                  <a:close/>
                </a:path>
                <a:path w="4958715" h="6372225">
                  <a:moveTo>
                    <a:pt x="4956022" y="5734532"/>
                  </a:moveTo>
                  <a:lnTo>
                    <a:pt x="4943411" y="5654141"/>
                  </a:lnTo>
                  <a:lnTo>
                    <a:pt x="4741392" y="5685841"/>
                  </a:lnTo>
                  <a:lnTo>
                    <a:pt x="4754003" y="5766232"/>
                  </a:lnTo>
                  <a:lnTo>
                    <a:pt x="4956022" y="5734532"/>
                  </a:lnTo>
                  <a:close/>
                </a:path>
                <a:path w="4958715" h="6372225">
                  <a:moveTo>
                    <a:pt x="4958473" y="5076317"/>
                  </a:moveTo>
                  <a:lnTo>
                    <a:pt x="4940681" y="4962918"/>
                  </a:lnTo>
                  <a:lnTo>
                    <a:pt x="4940681" y="5354599"/>
                  </a:lnTo>
                  <a:lnTo>
                    <a:pt x="974547" y="5976874"/>
                  </a:lnTo>
                  <a:lnTo>
                    <a:pt x="196329" y="1016927"/>
                  </a:lnTo>
                  <a:lnTo>
                    <a:pt x="4162475" y="394652"/>
                  </a:lnTo>
                  <a:lnTo>
                    <a:pt x="4940681" y="5354599"/>
                  </a:lnTo>
                  <a:lnTo>
                    <a:pt x="4940681" y="4962918"/>
                  </a:lnTo>
                  <a:lnTo>
                    <a:pt x="4222445" y="385241"/>
                  </a:lnTo>
                  <a:lnTo>
                    <a:pt x="4213009" y="325081"/>
                  </a:lnTo>
                  <a:lnTo>
                    <a:pt x="126784" y="966203"/>
                  </a:lnTo>
                  <a:lnTo>
                    <a:pt x="923899" y="6046597"/>
                  </a:lnTo>
                  <a:lnTo>
                    <a:pt x="4958473" y="5413591"/>
                  </a:lnTo>
                  <a:lnTo>
                    <a:pt x="4958473" y="5351805"/>
                  </a:lnTo>
                  <a:lnTo>
                    <a:pt x="4958473" y="5076317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462409" y="3843675"/>
              <a:ext cx="2894330" cy="2207895"/>
            </a:xfrm>
            <a:custGeom>
              <a:avLst/>
              <a:gdLst/>
              <a:ahLst/>
              <a:cxnLst/>
              <a:rect l="l" t="t" r="r" b="b"/>
              <a:pathLst>
                <a:path w="2894330" h="2207895">
                  <a:moveTo>
                    <a:pt x="2394280" y="0"/>
                  </a:moveTo>
                  <a:lnTo>
                    <a:pt x="2317739" y="13321"/>
                  </a:lnTo>
                  <a:lnTo>
                    <a:pt x="2245156" y="27703"/>
                  </a:lnTo>
                  <a:lnTo>
                    <a:pt x="2176429" y="43054"/>
                  </a:lnTo>
                  <a:lnTo>
                    <a:pt x="2111455" y="59278"/>
                  </a:lnTo>
                  <a:lnTo>
                    <a:pt x="2050134" y="76284"/>
                  </a:lnTo>
                  <a:lnTo>
                    <a:pt x="1992363" y="93977"/>
                  </a:lnTo>
                  <a:lnTo>
                    <a:pt x="1938043" y="112265"/>
                  </a:lnTo>
                  <a:lnTo>
                    <a:pt x="1887070" y="131053"/>
                  </a:lnTo>
                  <a:lnTo>
                    <a:pt x="1839343" y="150248"/>
                  </a:lnTo>
                  <a:lnTo>
                    <a:pt x="1794761" y="169758"/>
                  </a:lnTo>
                  <a:lnTo>
                    <a:pt x="1753223" y="189488"/>
                  </a:lnTo>
                  <a:lnTo>
                    <a:pt x="1714626" y="209344"/>
                  </a:lnTo>
                  <a:lnTo>
                    <a:pt x="1678869" y="229235"/>
                  </a:lnTo>
                  <a:lnTo>
                    <a:pt x="1645851" y="249066"/>
                  </a:lnTo>
                  <a:lnTo>
                    <a:pt x="1587626" y="288174"/>
                  </a:lnTo>
                  <a:lnTo>
                    <a:pt x="1539136" y="325922"/>
                  </a:lnTo>
                  <a:lnTo>
                    <a:pt x="1463881" y="398626"/>
                  </a:lnTo>
                  <a:lnTo>
                    <a:pt x="1423929" y="448913"/>
                  </a:lnTo>
                  <a:lnTo>
                    <a:pt x="1396261" y="493064"/>
                  </a:lnTo>
                  <a:lnTo>
                    <a:pt x="1378705" y="529229"/>
                  </a:lnTo>
                  <a:lnTo>
                    <a:pt x="1365244" y="570202"/>
                  </a:lnTo>
                  <a:lnTo>
                    <a:pt x="1608499" y="2120587"/>
                  </a:lnTo>
                  <a:lnTo>
                    <a:pt x="1641738" y="2073900"/>
                  </a:lnTo>
                  <a:lnTo>
                    <a:pt x="1678390" y="2030126"/>
                  </a:lnTo>
                  <a:lnTo>
                    <a:pt x="1718099" y="1989172"/>
                  </a:lnTo>
                  <a:lnTo>
                    <a:pt x="1760513" y="1950947"/>
                  </a:lnTo>
                  <a:lnTo>
                    <a:pt x="1805275" y="1915361"/>
                  </a:lnTo>
                  <a:lnTo>
                    <a:pt x="1852033" y="1882323"/>
                  </a:lnTo>
                  <a:lnTo>
                    <a:pt x="1900431" y="1851741"/>
                  </a:lnTo>
                  <a:lnTo>
                    <a:pt x="1950115" y="1823524"/>
                  </a:lnTo>
                  <a:lnTo>
                    <a:pt x="2000730" y="1797581"/>
                  </a:lnTo>
                  <a:lnTo>
                    <a:pt x="2051922" y="1773821"/>
                  </a:lnTo>
                  <a:lnTo>
                    <a:pt x="2103337" y="1752153"/>
                  </a:lnTo>
                  <a:lnTo>
                    <a:pt x="2154621" y="1732485"/>
                  </a:lnTo>
                  <a:lnTo>
                    <a:pt x="2205418" y="1714727"/>
                  </a:lnTo>
                  <a:lnTo>
                    <a:pt x="2255375" y="1698787"/>
                  </a:lnTo>
                  <a:lnTo>
                    <a:pt x="2304136" y="1684575"/>
                  </a:lnTo>
                  <a:lnTo>
                    <a:pt x="2351348" y="1671998"/>
                  </a:lnTo>
                  <a:lnTo>
                    <a:pt x="2396656" y="1660967"/>
                  </a:lnTo>
                  <a:lnTo>
                    <a:pt x="2439706" y="1651389"/>
                  </a:lnTo>
                  <a:lnTo>
                    <a:pt x="2480143" y="1643174"/>
                  </a:lnTo>
                  <a:lnTo>
                    <a:pt x="2517613" y="1636231"/>
                  </a:lnTo>
                  <a:lnTo>
                    <a:pt x="2647738" y="1615410"/>
                  </a:lnTo>
                  <a:lnTo>
                    <a:pt x="2394280" y="0"/>
                  </a:lnTo>
                  <a:close/>
                </a:path>
                <a:path w="2894330" h="2207895">
                  <a:moveTo>
                    <a:pt x="2571587" y="1664311"/>
                  </a:moveTo>
                  <a:lnTo>
                    <a:pt x="2533129" y="1670818"/>
                  </a:lnTo>
                  <a:lnTo>
                    <a:pt x="2489839" y="1678954"/>
                  </a:lnTo>
                  <a:lnTo>
                    <a:pt x="2442325" y="1688858"/>
                  </a:lnTo>
                  <a:lnTo>
                    <a:pt x="2391193" y="1700672"/>
                  </a:lnTo>
                  <a:lnTo>
                    <a:pt x="2337048" y="1714538"/>
                  </a:lnTo>
                  <a:lnTo>
                    <a:pt x="2280499" y="1730595"/>
                  </a:lnTo>
                  <a:lnTo>
                    <a:pt x="2222151" y="1748986"/>
                  </a:lnTo>
                  <a:lnTo>
                    <a:pt x="2162611" y="1769851"/>
                  </a:lnTo>
                  <a:lnTo>
                    <a:pt x="2102485" y="1793332"/>
                  </a:lnTo>
                  <a:lnTo>
                    <a:pt x="2042380" y="1819569"/>
                  </a:lnTo>
                  <a:lnTo>
                    <a:pt x="1982903" y="1848704"/>
                  </a:lnTo>
                  <a:lnTo>
                    <a:pt x="1924659" y="1880878"/>
                  </a:lnTo>
                  <a:lnTo>
                    <a:pt x="1868256" y="1916231"/>
                  </a:lnTo>
                  <a:lnTo>
                    <a:pt x="1814300" y="1954905"/>
                  </a:lnTo>
                  <a:lnTo>
                    <a:pt x="1763397" y="1997041"/>
                  </a:lnTo>
                  <a:lnTo>
                    <a:pt x="1798326" y="1975956"/>
                  </a:lnTo>
                  <a:lnTo>
                    <a:pt x="1835244" y="1955951"/>
                  </a:lnTo>
                  <a:lnTo>
                    <a:pt x="1874152" y="1937030"/>
                  </a:lnTo>
                  <a:lnTo>
                    <a:pt x="1915052" y="1919198"/>
                  </a:lnTo>
                  <a:lnTo>
                    <a:pt x="1957943" y="1902462"/>
                  </a:lnTo>
                  <a:lnTo>
                    <a:pt x="2002828" y="1886824"/>
                  </a:lnTo>
                  <a:lnTo>
                    <a:pt x="2049706" y="1872292"/>
                  </a:lnTo>
                  <a:lnTo>
                    <a:pt x="2098579" y="1858869"/>
                  </a:lnTo>
                  <a:lnTo>
                    <a:pt x="2149449" y="1846560"/>
                  </a:lnTo>
                  <a:lnTo>
                    <a:pt x="2202315" y="1835371"/>
                  </a:lnTo>
                  <a:lnTo>
                    <a:pt x="2257179" y="1825307"/>
                  </a:lnTo>
                  <a:lnTo>
                    <a:pt x="2883573" y="1727015"/>
                  </a:lnTo>
                  <a:lnTo>
                    <a:pt x="2866892" y="1620702"/>
                  </a:lnTo>
                  <a:lnTo>
                    <a:pt x="2674920" y="1650822"/>
                  </a:lnTo>
                  <a:lnTo>
                    <a:pt x="2664978" y="1651739"/>
                  </a:lnTo>
                  <a:lnTo>
                    <a:pt x="2651910" y="1653146"/>
                  </a:lnTo>
                  <a:lnTo>
                    <a:pt x="2631584" y="1655616"/>
                  </a:lnTo>
                  <a:lnTo>
                    <a:pt x="2604608" y="1659291"/>
                  </a:lnTo>
                  <a:lnTo>
                    <a:pt x="2571587" y="1664311"/>
                  </a:lnTo>
                  <a:close/>
                </a:path>
                <a:path w="2894330" h="2207895">
                  <a:moveTo>
                    <a:pt x="2883573" y="1727015"/>
                  </a:moveTo>
                  <a:lnTo>
                    <a:pt x="2314043" y="1816373"/>
                  </a:lnTo>
                  <a:lnTo>
                    <a:pt x="2372906" y="1808573"/>
                  </a:lnTo>
                  <a:lnTo>
                    <a:pt x="2443605" y="1801040"/>
                  </a:lnTo>
                  <a:lnTo>
                    <a:pt x="2512117" y="1795498"/>
                  </a:lnTo>
                  <a:lnTo>
                    <a:pt x="2577710" y="1791694"/>
                  </a:lnTo>
                  <a:lnTo>
                    <a:pt x="2639655" y="1789375"/>
                  </a:lnTo>
                  <a:lnTo>
                    <a:pt x="2697223" y="1788289"/>
                  </a:lnTo>
                  <a:lnTo>
                    <a:pt x="2749682" y="1788183"/>
                  </a:lnTo>
                  <a:lnTo>
                    <a:pt x="2796305" y="1788805"/>
                  </a:lnTo>
                  <a:lnTo>
                    <a:pt x="2836360" y="1789901"/>
                  </a:lnTo>
                  <a:lnTo>
                    <a:pt x="2869118" y="1791220"/>
                  </a:lnTo>
                  <a:lnTo>
                    <a:pt x="2893849" y="1792508"/>
                  </a:lnTo>
                  <a:lnTo>
                    <a:pt x="2883573" y="1727015"/>
                  </a:lnTo>
                  <a:close/>
                </a:path>
                <a:path w="2894330" h="2207895">
                  <a:moveTo>
                    <a:pt x="2644693" y="204515"/>
                  </a:moveTo>
                  <a:lnTo>
                    <a:pt x="2466792" y="232427"/>
                  </a:lnTo>
                  <a:lnTo>
                    <a:pt x="2686945" y="1635574"/>
                  </a:lnTo>
                  <a:lnTo>
                    <a:pt x="2685674" y="1640594"/>
                  </a:lnTo>
                  <a:lnTo>
                    <a:pt x="2682510" y="1644500"/>
                  </a:lnTo>
                  <a:lnTo>
                    <a:pt x="2679687" y="1648386"/>
                  </a:lnTo>
                  <a:lnTo>
                    <a:pt x="2674920" y="1650822"/>
                  </a:lnTo>
                  <a:lnTo>
                    <a:pt x="2866892" y="1620702"/>
                  </a:lnTo>
                  <a:lnTo>
                    <a:pt x="2644693" y="204515"/>
                  </a:lnTo>
                  <a:close/>
                </a:path>
                <a:path w="2894330" h="2207895">
                  <a:moveTo>
                    <a:pt x="2647738" y="1615410"/>
                  </a:moveTo>
                  <a:lnTo>
                    <a:pt x="2551761" y="1630468"/>
                  </a:lnTo>
                  <a:lnTo>
                    <a:pt x="2582234" y="1625795"/>
                  </a:lnTo>
                  <a:lnTo>
                    <a:pt x="2608675" y="1622120"/>
                  </a:lnTo>
                  <a:lnTo>
                    <a:pt x="2630732" y="1619352"/>
                  </a:lnTo>
                  <a:lnTo>
                    <a:pt x="2648050" y="1617399"/>
                  </a:lnTo>
                  <a:lnTo>
                    <a:pt x="2647738" y="1615410"/>
                  </a:lnTo>
                  <a:close/>
                </a:path>
                <a:path w="2894330" h="2207895">
                  <a:moveTo>
                    <a:pt x="1520804" y="1792263"/>
                  </a:moveTo>
                  <a:lnTo>
                    <a:pt x="516250" y="1949873"/>
                  </a:lnTo>
                  <a:lnTo>
                    <a:pt x="546844" y="1945293"/>
                  </a:lnTo>
                  <a:lnTo>
                    <a:pt x="580552" y="1940741"/>
                  </a:lnTo>
                  <a:lnTo>
                    <a:pt x="656329" y="1932343"/>
                  </a:lnTo>
                  <a:lnTo>
                    <a:pt x="697906" y="1928807"/>
                  </a:lnTo>
                  <a:lnTo>
                    <a:pt x="741617" y="1925918"/>
                  </a:lnTo>
                  <a:lnTo>
                    <a:pt x="787214" y="1923834"/>
                  </a:lnTo>
                  <a:lnTo>
                    <a:pt x="834453" y="1922707"/>
                  </a:lnTo>
                  <a:lnTo>
                    <a:pt x="883088" y="1922693"/>
                  </a:lnTo>
                  <a:lnTo>
                    <a:pt x="932874" y="1923947"/>
                  </a:lnTo>
                  <a:lnTo>
                    <a:pt x="983566" y="1926624"/>
                  </a:lnTo>
                  <a:lnTo>
                    <a:pt x="1034918" y="1930879"/>
                  </a:lnTo>
                  <a:lnTo>
                    <a:pt x="1086685" y="1936867"/>
                  </a:lnTo>
                  <a:lnTo>
                    <a:pt x="1138622" y="1944742"/>
                  </a:lnTo>
                  <a:lnTo>
                    <a:pt x="1190482" y="1954660"/>
                  </a:lnTo>
                  <a:lnTo>
                    <a:pt x="1242021" y="1966775"/>
                  </a:lnTo>
                  <a:lnTo>
                    <a:pt x="1292994" y="1981243"/>
                  </a:lnTo>
                  <a:lnTo>
                    <a:pt x="1343154" y="1998219"/>
                  </a:lnTo>
                  <a:lnTo>
                    <a:pt x="1392257" y="2017856"/>
                  </a:lnTo>
                  <a:lnTo>
                    <a:pt x="1440057" y="2040311"/>
                  </a:lnTo>
                  <a:lnTo>
                    <a:pt x="1486309" y="2065738"/>
                  </a:lnTo>
                  <a:lnTo>
                    <a:pt x="1530768" y="2094292"/>
                  </a:lnTo>
                  <a:lnTo>
                    <a:pt x="1573187" y="2126128"/>
                  </a:lnTo>
                  <a:lnTo>
                    <a:pt x="1520804" y="1792263"/>
                  </a:lnTo>
                  <a:close/>
                </a:path>
                <a:path w="2894330" h="2207895">
                  <a:moveTo>
                    <a:pt x="1188808" y="1992700"/>
                  </a:moveTo>
                  <a:lnTo>
                    <a:pt x="838416" y="2047675"/>
                  </a:lnTo>
                  <a:lnTo>
                    <a:pt x="896478" y="2039341"/>
                  </a:lnTo>
                  <a:lnTo>
                    <a:pt x="952884" y="2032814"/>
                  </a:lnTo>
                  <a:lnTo>
                    <a:pt x="1007629" y="2028092"/>
                  </a:lnTo>
                  <a:lnTo>
                    <a:pt x="1060710" y="2025169"/>
                  </a:lnTo>
                  <a:lnTo>
                    <a:pt x="1112124" y="2024043"/>
                  </a:lnTo>
                  <a:lnTo>
                    <a:pt x="1161866" y="2024710"/>
                  </a:lnTo>
                  <a:lnTo>
                    <a:pt x="1209934" y="2027165"/>
                  </a:lnTo>
                  <a:lnTo>
                    <a:pt x="1256323" y="2031406"/>
                  </a:lnTo>
                  <a:lnTo>
                    <a:pt x="1301029" y="2037428"/>
                  </a:lnTo>
                  <a:lnTo>
                    <a:pt x="1344049" y="2045227"/>
                  </a:lnTo>
                  <a:lnTo>
                    <a:pt x="1385380" y="2054801"/>
                  </a:lnTo>
                  <a:lnTo>
                    <a:pt x="1324045" y="2030496"/>
                  </a:lnTo>
                  <a:lnTo>
                    <a:pt x="1260894" y="2010397"/>
                  </a:lnTo>
                  <a:lnTo>
                    <a:pt x="1196457" y="1994184"/>
                  </a:lnTo>
                  <a:lnTo>
                    <a:pt x="1188808" y="1992700"/>
                  </a:lnTo>
                  <a:close/>
                </a:path>
                <a:path w="2894330" h="2207895">
                  <a:moveTo>
                    <a:pt x="177900" y="591545"/>
                  </a:moveTo>
                  <a:lnTo>
                    <a:pt x="0" y="619457"/>
                  </a:lnTo>
                  <a:lnTo>
                    <a:pt x="249156" y="2207450"/>
                  </a:lnTo>
                  <a:lnTo>
                    <a:pt x="272306" y="2198649"/>
                  </a:lnTo>
                  <a:lnTo>
                    <a:pt x="303090" y="2187361"/>
                  </a:lnTo>
                  <a:lnTo>
                    <a:pt x="340890" y="2174050"/>
                  </a:lnTo>
                  <a:lnTo>
                    <a:pt x="385087" y="2159179"/>
                  </a:lnTo>
                  <a:lnTo>
                    <a:pt x="435063" y="2143213"/>
                  </a:lnTo>
                  <a:lnTo>
                    <a:pt x="490197" y="2126617"/>
                  </a:lnTo>
                  <a:lnTo>
                    <a:pt x="549872" y="2109854"/>
                  </a:lnTo>
                  <a:lnTo>
                    <a:pt x="613469" y="2093388"/>
                  </a:lnTo>
                  <a:lnTo>
                    <a:pt x="680369" y="2077685"/>
                  </a:lnTo>
                  <a:lnTo>
                    <a:pt x="749953" y="2063208"/>
                  </a:lnTo>
                  <a:lnTo>
                    <a:pt x="794649" y="2054955"/>
                  </a:lnTo>
                  <a:lnTo>
                    <a:pt x="1188808" y="1992700"/>
                  </a:lnTo>
                  <a:lnTo>
                    <a:pt x="1131266" y="1981539"/>
                  </a:lnTo>
                  <a:lnTo>
                    <a:pt x="1065852" y="1972143"/>
                  </a:lnTo>
                  <a:lnTo>
                    <a:pt x="1000746" y="1965678"/>
                  </a:lnTo>
                  <a:lnTo>
                    <a:pt x="936478" y="1961825"/>
                  </a:lnTo>
                  <a:lnTo>
                    <a:pt x="873580" y="1960265"/>
                  </a:lnTo>
                  <a:lnTo>
                    <a:pt x="812582" y="1960679"/>
                  </a:lnTo>
                  <a:lnTo>
                    <a:pt x="754016" y="1962750"/>
                  </a:lnTo>
                  <a:lnTo>
                    <a:pt x="698412" y="1966158"/>
                  </a:lnTo>
                  <a:lnTo>
                    <a:pt x="646303" y="1970585"/>
                  </a:lnTo>
                  <a:lnTo>
                    <a:pt x="413955" y="2005455"/>
                  </a:lnTo>
                  <a:lnTo>
                    <a:pt x="408949" y="2004622"/>
                  </a:lnTo>
                  <a:lnTo>
                    <a:pt x="404904" y="2001813"/>
                  </a:lnTo>
                  <a:lnTo>
                    <a:pt x="400831" y="1999043"/>
                  </a:lnTo>
                  <a:lnTo>
                    <a:pt x="398049" y="1994658"/>
                  </a:lnTo>
                  <a:lnTo>
                    <a:pt x="177900" y="591545"/>
                  </a:lnTo>
                  <a:close/>
                </a:path>
                <a:path w="2894330" h="2207895">
                  <a:moveTo>
                    <a:pt x="516244" y="1986791"/>
                  </a:moveTo>
                  <a:lnTo>
                    <a:pt x="456741" y="1996847"/>
                  </a:lnTo>
                  <a:lnTo>
                    <a:pt x="418910" y="2004437"/>
                  </a:lnTo>
                  <a:lnTo>
                    <a:pt x="413955" y="2005455"/>
                  </a:lnTo>
                  <a:lnTo>
                    <a:pt x="614790" y="1973945"/>
                  </a:lnTo>
                  <a:lnTo>
                    <a:pt x="598217" y="1975712"/>
                  </a:lnTo>
                  <a:lnTo>
                    <a:pt x="554687" y="1981220"/>
                  </a:lnTo>
                  <a:lnTo>
                    <a:pt x="516244" y="1986791"/>
                  </a:lnTo>
                  <a:close/>
                </a:path>
                <a:path w="2894330" h="2207895">
                  <a:moveTo>
                    <a:pt x="175845" y="348063"/>
                  </a:moveTo>
                  <a:lnTo>
                    <a:pt x="429615" y="1965463"/>
                  </a:lnTo>
                  <a:lnTo>
                    <a:pt x="445311" y="1962296"/>
                  </a:lnTo>
                  <a:lnTo>
                    <a:pt x="465153" y="1958540"/>
                  </a:lnTo>
                  <a:lnTo>
                    <a:pt x="488884" y="1954348"/>
                  </a:lnTo>
                  <a:lnTo>
                    <a:pt x="1520804" y="1792263"/>
                  </a:lnTo>
                  <a:lnTo>
                    <a:pt x="1329932" y="575743"/>
                  </a:lnTo>
                  <a:lnTo>
                    <a:pt x="1307522" y="544834"/>
                  </a:lnTo>
                  <a:lnTo>
                    <a:pt x="1267518" y="504264"/>
                  </a:lnTo>
                  <a:lnTo>
                    <a:pt x="1227507" y="472525"/>
                  </a:lnTo>
                  <a:lnTo>
                    <a:pt x="1175393" y="439265"/>
                  </a:lnTo>
                  <a:lnTo>
                    <a:pt x="1109952" y="406398"/>
                  </a:lnTo>
                  <a:lnTo>
                    <a:pt x="1071851" y="390709"/>
                  </a:lnTo>
                  <a:lnTo>
                    <a:pt x="1029960" y="375836"/>
                  </a:lnTo>
                  <a:lnTo>
                    <a:pt x="984124" y="362019"/>
                  </a:lnTo>
                  <a:lnTo>
                    <a:pt x="934191" y="349495"/>
                  </a:lnTo>
                  <a:lnTo>
                    <a:pt x="880008" y="338505"/>
                  </a:lnTo>
                  <a:lnTo>
                    <a:pt x="821422" y="329287"/>
                  </a:lnTo>
                  <a:lnTo>
                    <a:pt x="758279" y="322081"/>
                  </a:lnTo>
                  <a:lnTo>
                    <a:pt x="690427" y="317126"/>
                  </a:lnTo>
                  <a:lnTo>
                    <a:pt x="617713" y="314662"/>
                  </a:lnTo>
                  <a:lnTo>
                    <a:pt x="539983" y="314926"/>
                  </a:lnTo>
                  <a:lnTo>
                    <a:pt x="457084" y="318160"/>
                  </a:lnTo>
                  <a:lnTo>
                    <a:pt x="368863" y="324601"/>
                  </a:lnTo>
                  <a:lnTo>
                    <a:pt x="275168" y="334489"/>
                  </a:lnTo>
                  <a:lnTo>
                    <a:pt x="175845" y="348063"/>
                  </a:lnTo>
                  <a:close/>
                </a:path>
              </a:pathLst>
            </a:custGeom>
            <a:solidFill>
              <a:srgbClr val="DBD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24546" y="3809501"/>
              <a:ext cx="2973070" cy="2297430"/>
            </a:xfrm>
            <a:custGeom>
              <a:avLst/>
              <a:gdLst/>
              <a:ahLst/>
              <a:cxnLst/>
              <a:rect l="l" t="t" r="r" b="b"/>
              <a:pathLst>
                <a:path w="2973069" h="2297429">
                  <a:moveTo>
                    <a:pt x="1099346" y="2064275"/>
                  </a:moveTo>
                  <a:lnTo>
                    <a:pt x="587815" y="2144532"/>
                  </a:lnTo>
                  <a:lnTo>
                    <a:pt x="528975" y="2166619"/>
                  </a:lnTo>
                  <a:lnTo>
                    <a:pt x="474592" y="2188007"/>
                  </a:lnTo>
                  <a:lnTo>
                    <a:pt x="1031486" y="2100633"/>
                  </a:lnTo>
                  <a:lnTo>
                    <a:pt x="1152300" y="2107388"/>
                  </a:lnTo>
                  <a:lnTo>
                    <a:pt x="1209632" y="2098393"/>
                  </a:lnTo>
                  <a:lnTo>
                    <a:pt x="1267744" y="2102131"/>
                  </a:lnTo>
                  <a:lnTo>
                    <a:pt x="1326296" y="2118655"/>
                  </a:lnTo>
                  <a:lnTo>
                    <a:pt x="1381013" y="2122926"/>
                  </a:lnTo>
                  <a:lnTo>
                    <a:pt x="1435493" y="2140089"/>
                  </a:lnTo>
                  <a:lnTo>
                    <a:pt x="1487428" y="2157651"/>
                  </a:lnTo>
                  <a:lnTo>
                    <a:pt x="1536480" y="2175666"/>
                  </a:lnTo>
                  <a:lnTo>
                    <a:pt x="1582310" y="2194186"/>
                  </a:lnTo>
                  <a:lnTo>
                    <a:pt x="1626547" y="2225811"/>
                  </a:lnTo>
                  <a:lnTo>
                    <a:pt x="1651707" y="2221864"/>
                  </a:lnTo>
                  <a:lnTo>
                    <a:pt x="1684118" y="2178213"/>
                  </a:lnTo>
                  <a:lnTo>
                    <a:pt x="1722060" y="2146549"/>
                  </a:lnTo>
                  <a:lnTo>
                    <a:pt x="1611611" y="2163878"/>
                  </a:lnTo>
                  <a:lnTo>
                    <a:pt x="1569181" y="2131969"/>
                  </a:lnTo>
                  <a:lnTo>
                    <a:pt x="1524257" y="2100451"/>
                  </a:lnTo>
                  <a:lnTo>
                    <a:pt x="1479073" y="2081830"/>
                  </a:lnTo>
                  <a:lnTo>
                    <a:pt x="1423457" y="2090556"/>
                  </a:lnTo>
                  <a:lnTo>
                    <a:pt x="1382625" y="2084107"/>
                  </a:lnTo>
                  <a:lnTo>
                    <a:pt x="1339871" y="2077959"/>
                  </a:lnTo>
                  <a:lnTo>
                    <a:pt x="1295198" y="2072113"/>
                  </a:lnTo>
                  <a:lnTo>
                    <a:pt x="1248609" y="2066567"/>
                  </a:lnTo>
                  <a:lnTo>
                    <a:pt x="1200107" y="2061322"/>
                  </a:lnTo>
                  <a:lnTo>
                    <a:pt x="1151664" y="2068922"/>
                  </a:lnTo>
                  <a:lnTo>
                    <a:pt x="1099346" y="2064275"/>
                  </a:lnTo>
                  <a:close/>
                </a:path>
                <a:path w="2973069" h="2297429">
                  <a:moveTo>
                    <a:pt x="685106" y="316661"/>
                  </a:moveTo>
                  <a:lnTo>
                    <a:pt x="406966" y="360301"/>
                  </a:lnTo>
                  <a:lnTo>
                    <a:pt x="496022" y="359183"/>
                  </a:lnTo>
                  <a:lnTo>
                    <a:pt x="579393" y="358958"/>
                  </a:lnTo>
                  <a:lnTo>
                    <a:pt x="657264" y="359596"/>
                  </a:lnTo>
                  <a:lnTo>
                    <a:pt x="729823" y="361067"/>
                  </a:lnTo>
                  <a:lnTo>
                    <a:pt x="797254" y="363343"/>
                  </a:lnTo>
                  <a:lnTo>
                    <a:pt x="859745" y="366393"/>
                  </a:lnTo>
                  <a:lnTo>
                    <a:pt x="919449" y="382737"/>
                  </a:lnTo>
                  <a:lnTo>
                    <a:pt x="972616" y="387251"/>
                  </a:lnTo>
                  <a:lnTo>
                    <a:pt x="1023369" y="404998"/>
                  </a:lnTo>
                  <a:lnTo>
                    <a:pt x="1067956" y="410858"/>
                  </a:lnTo>
                  <a:lnTo>
                    <a:pt x="1110501" y="429894"/>
                  </a:lnTo>
                  <a:lnTo>
                    <a:pt x="1149221" y="449529"/>
                  </a:lnTo>
                  <a:lnTo>
                    <a:pt x="1182334" y="457190"/>
                  </a:lnTo>
                  <a:lnTo>
                    <a:pt x="1213962" y="477938"/>
                  </a:lnTo>
                  <a:lnTo>
                    <a:pt x="1242324" y="499199"/>
                  </a:lnTo>
                  <a:lnTo>
                    <a:pt x="1265636" y="508397"/>
                  </a:lnTo>
                  <a:lnTo>
                    <a:pt x="1288023" y="530595"/>
                  </a:lnTo>
                  <a:lnTo>
                    <a:pt x="1305732" y="540672"/>
                  </a:lnTo>
                  <a:lnTo>
                    <a:pt x="1322887" y="563691"/>
                  </a:lnTo>
                  <a:lnTo>
                    <a:pt x="1335737" y="574530"/>
                  </a:lnTo>
                  <a:lnTo>
                    <a:pt x="1346436" y="585707"/>
                  </a:lnTo>
                  <a:lnTo>
                    <a:pt x="1355171" y="597192"/>
                  </a:lnTo>
                  <a:lnTo>
                    <a:pt x="1362127" y="608956"/>
                  </a:lnTo>
                  <a:lnTo>
                    <a:pt x="1365523" y="608423"/>
                  </a:lnTo>
                  <a:lnTo>
                    <a:pt x="1369480" y="620657"/>
                  </a:lnTo>
                  <a:lnTo>
                    <a:pt x="1611611" y="2163878"/>
                  </a:lnTo>
                  <a:lnTo>
                    <a:pt x="1646924" y="2158337"/>
                  </a:lnTo>
                  <a:lnTo>
                    <a:pt x="1404792" y="615117"/>
                  </a:lnTo>
                  <a:lnTo>
                    <a:pt x="1408820" y="601630"/>
                  </a:lnTo>
                  <a:lnTo>
                    <a:pt x="1418298" y="574432"/>
                  </a:lnTo>
                  <a:lnTo>
                    <a:pt x="1423887" y="560700"/>
                  </a:lnTo>
                  <a:lnTo>
                    <a:pt x="1379295" y="567696"/>
                  </a:lnTo>
                  <a:lnTo>
                    <a:pt x="1369896" y="556315"/>
                  </a:lnTo>
                  <a:lnTo>
                    <a:pt x="1358789" y="545203"/>
                  </a:lnTo>
                  <a:lnTo>
                    <a:pt x="1345829" y="534381"/>
                  </a:lnTo>
                  <a:lnTo>
                    <a:pt x="1328902" y="511326"/>
                  </a:lnTo>
                  <a:lnTo>
                    <a:pt x="1311799" y="501154"/>
                  </a:lnTo>
                  <a:lnTo>
                    <a:pt x="1290437" y="478795"/>
                  </a:lnTo>
                  <a:lnTo>
                    <a:pt x="1268608" y="469364"/>
                  </a:lnTo>
                  <a:lnTo>
                    <a:pt x="1242229" y="447792"/>
                  </a:lnTo>
                  <a:lnTo>
                    <a:pt x="1215092" y="439194"/>
                  </a:lnTo>
                  <a:lnTo>
                    <a:pt x="1183114" y="418501"/>
                  </a:lnTo>
                  <a:lnTo>
                    <a:pt x="1150086" y="410828"/>
                  </a:lnTo>
                  <a:lnTo>
                    <a:pt x="1111926" y="391104"/>
                  </a:lnTo>
                  <a:lnTo>
                    <a:pt x="1070456" y="371900"/>
                  </a:lnTo>
                  <a:lnTo>
                    <a:pt x="1027499" y="365784"/>
                  </a:lnTo>
                  <a:lnTo>
                    <a:pt x="978973" y="347687"/>
                  </a:lnTo>
                  <a:lnTo>
                    <a:pt x="928669" y="342724"/>
                  </a:lnTo>
                  <a:lnTo>
                    <a:pt x="874473" y="338372"/>
                  </a:lnTo>
                  <a:lnTo>
                    <a:pt x="814270" y="322107"/>
                  </a:lnTo>
                  <a:lnTo>
                    <a:pt x="751853" y="319045"/>
                  </a:lnTo>
                  <a:lnTo>
                    <a:pt x="685106" y="316661"/>
                  </a:lnTo>
                  <a:close/>
                </a:path>
                <a:path w="2973069" h="2297429">
                  <a:moveTo>
                    <a:pt x="2468605" y="36837"/>
                  </a:moveTo>
                  <a:lnTo>
                    <a:pt x="2433427" y="42357"/>
                  </a:lnTo>
                  <a:lnTo>
                    <a:pt x="2687369" y="1660856"/>
                  </a:lnTo>
                  <a:lnTo>
                    <a:pt x="2389436" y="1707601"/>
                  </a:lnTo>
                  <a:lnTo>
                    <a:pt x="2343401" y="1727679"/>
                  </a:lnTo>
                  <a:lnTo>
                    <a:pt x="2293634" y="1735487"/>
                  </a:lnTo>
                  <a:lnTo>
                    <a:pt x="1988418" y="1860506"/>
                  </a:lnTo>
                  <a:lnTo>
                    <a:pt x="1891564" y="1927124"/>
                  </a:lnTo>
                  <a:lnTo>
                    <a:pt x="1844807" y="1960170"/>
                  </a:lnTo>
                  <a:lnTo>
                    <a:pt x="1799608" y="1992973"/>
                  </a:lnTo>
                  <a:lnTo>
                    <a:pt x="1756297" y="2025479"/>
                  </a:lnTo>
                  <a:lnTo>
                    <a:pt x="1717176" y="2070183"/>
                  </a:lnTo>
                  <a:lnTo>
                    <a:pt x="1680608" y="2114486"/>
                  </a:lnTo>
                  <a:lnTo>
                    <a:pt x="1646924" y="2158337"/>
                  </a:lnTo>
                  <a:lnTo>
                    <a:pt x="1722060" y="2146549"/>
                  </a:lnTo>
                  <a:lnTo>
                    <a:pt x="1763226" y="2114379"/>
                  </a:lnTo>
                  <a:lnTo>
                    <a:pt x="1807278" y="2081757"/>
                  </a:lnTo>
                  <a:lnTo>
                    <a:pt x="1853876" y="2048735"/>
                  </a:lnTo>
                  <a:lnTo>
                    <a:pt x="1904651" y="2027913"/>
                  </a:lnTo>
                  <a:lnTo>
                    <a:pt x="1929988" y="2011083"/>
                  </a:lnTo>
                  <a:lnTo>
                    <a:pt x="1801270" y="2031278"/>
                  </a:lnTo>
                  <a:lnTo>
                    <a:pt x="1853465" y="1997378"/>
                  </a:lnTo>
                  <a:lnTo>
                    <a:pt x="1906142" y="1950547"/>
                  </a:lnTo>
                  <a:lnTo>
                    <a:pt x="1962666" y="1915968"/>
                  </a:lnTo>
                  <a:lnTo>
                    <a:pt x="2022469" y="1893730"/>
                  </a:lnTo>
                  <a:lnTo>
                    <a:pt x="2081042" y="1858829"/>
                  </a:lnTo>
                  <a:lnTo>
                    <a:pt x="2319190" y="1770043"/>
                  </a:lnTo>
                  <a:lnTo>
                    <a:pt x="2376840" y="1760998"/>
                  </a:lnTo>
                  <a:lnTo>
                    <a:pt x="2429838" y="1739828"/>
                  </a:lnTo>
                  <a:lnTo>
                    <a:pt x="2572935" y="1717376"/>
                  </a:lnTo>
                  <a:lnTo>
                    <a:pt x="2609498" y="1698785"/>
                  </a:lnTo>
                  <a:lnTo>
                    <a:pt x="2726485" y="1680430"/>
                  </a:lnTo>
                  <a:lnTo>
                    <a:pt x="2506007" y="275221"/>
                  </a:lnTo>
                  <a:lnTo>
                    <a:pt x="2719086" y="241790"/>
                  </a:lnTo>
                  <a:lnTo>
                    <a:pt x="2715149" y="216697"/>
                  </a:lnTo>
                  <a:lnTo>
                    <a:pt x="2705475" y="205359"/>
                  </a:lnTo>
                  <a:lnTo>
                    <a:pt x="2500102" y="237582"/>
                  </a:lnTo>
                  <a:lnTo>
                    <a:pt x="2468605" y="36837"/>
                  </a:lnTo>
                  <a:close/>
                </a:path>
                <a:path w="2973069" h="2297429">
                  <a:moveTo>
                    <a:pt x="283684" y="2282237"/>
                  </a:moveTo>
                  <a:lnTo>
                    <a:pt x="264613" y="2285229"/>
                  </a:lnTo>
                  <a:lnTo>
                    <a:pt x="270803" y="2297113"/>
                  </a:lnTo>
                  <a:lnTo>
                    <a:pt x="281625" y="2295415"/>
                  </a:lnTo>
                  <a:lnTo>
                    <a:pt x="283684" y="2282237"/>
                  </a:lnTo>
                  <a:close/>
                </a:path>
                <a:path w="2973069" h="2297429">
                  <a:moveTo>
                    <a:pt x="2966329" y="1861340"/>
                  </a:moveTo>
                  <a:lnTo>
                    <a:pt x="2947237" y="1864336"/>
                  </a:lnTo>
                  <a:lnTo>
                    <a:pt x="2953221" y="1876252"/>
                  </a:lnTo>
                  <a:lnTo>
                    <a:pt x="2964277" y="1874518"/>
                  </a:lnTo>
                  <a:lnTo>
                    <a:pt x="2966329" y="1861340"/>
                  </a:lnTo>
                  <a:close/>
                </a:path>
                <a:path w="2973069" h="2297429">
                  <a:moveTo>
                    <a:pt x="373884" y="326925"/>
                  </a:moveTo>
                  <a:lnTo>
                    <a:pt x="181748" y="357070"/>
                  </a:lnTo>
                  <a:lnTo>
                    <a:pt x="175777" y="370863"/>
                  </a:lnTo>
                  <a:lnTo>
                    <a:pt x="211211" y="596700"/>
                  </a:lnTo>
                  <a:lnTo>
                    <a:pt x="5938" y="628906"/>
                  </a:lnTo>
                  <a:lnTo>
                    <a:pt x="0" y="642693"/>
                  </a:lnTo>
                  <a:lnTo>
                    <a:pt x="257879" y="2286286"/>
                  </a:lnTo>
                  <a:lnTo>
                    <a:pt x="329974" y="2274974"/>
                  </a:lnTo>
                  <a:lnTo>
                    <a:pt x="353707" y="2258395"/>
                  </a:lnTo>
                  <a:lnTo>
                    <a:pt x="383981" y="2253645"/>
                  </a:lnTo>
                  <a:lnTo>
                    <a:pt x="416519" y="2235685"/>
                  </a:lnTo>
                  <a:lnTo>
                    <a:pt x="454919" y="2229660"/>
                  </a:lnTo>
                  <a:lnTo>
                    <a:pt x="494905" y="2210531"/>
                  </a:lnTo>
                  <a:lnTo>
                    <a:pt x="287252" y="2243111"/>
                  </a:lnTo>
                  <a:lnTo>
                    <a:pt x="39215" y="662251"/>
                  </a:lnTo>
                  <a:lnTo>
                    <a:pt x="252395" y="628804"/>
                  </a:lnTo>
                  <a:lnTo>
                    <a:pt x="214992" y="390420"/>
                  </a:lnTo>
                  <a:lnTo>
                    <a:pt x="685106" y="316661"/>
                  </a:lnTo>
                  <a:lnTo>
                    <a:pt x="613885" y="314980"/>
                  </a:lnTo>
                  <a:lnTo>
                    <a:pt x="540012" y="326571"/>
                  </a:lnTo>
                  <a:lnTo>
                    <a:pt x="373884" y="326925"/>
                  </a:lnTo>
                  <a:close/>
                </a:path>
                <a:path w="2973069" h="2297429">
                  <a:moveTo>
                    <a:pt x="2719086" y="241790"/>
                  </a:moveTo>
                  <a:lnTo>
                    <a:pt x="2683908" y="247309"/>
                  </a:lnTo>
                  <a:lnTo>
                    <a:pt x="2931945" y="1828169"/>
                  </a:lnTo>
                  <a:lnTo>
                    <a:pt x="2724241" y="1860757"/>
                  </a:lnTo>
                  <a:lnTo>
                    <a:pt x="2768165" y="1866721"/>
                  </a:lnTo>
                  <a:lnTo>
                    <a:pt x="2806564" y="1860696"/>
                  </a:lnTo>
                  <a:lnTo>
                    <a:pt x="2843036" y="1867829"/>
                  </a:lnTo>
                  <a:lnTo>
                    <a:pt x="2873306" y="1863080"/>
                  </a:lnTo>
                  <a:lnTo>
                    <a:pt x="2900972" y="1871594"/>
                  </a:lnTo>
                  <a:lnTo>
                    <a:pt x="2973029" y="1860289"/>
                  </a:lnTo>
                  <a:lnTo>
                    <a:pt x="2719086" y="241790"/>
                  </a:lnTo>
                  <a:close/>
                </a:path>
                <a:path w="2973069" h="2297429">
                  <a:moveTo>
                    <a:pt x="1021430" y="1960802"/>
                  </a:moveTo>
                  <a:lnTo>
                    <a:pt x="737059" y="2005418"/>
                  </a:lnTo>
                  <a:lnTo>
                    <a:pt x="793815" y="2009369"/>
                  </a:lnTo>
                  <a:lnTo>
                    <a:pt x="851288" y="2000352"/>
                  </a:lnTo>
                  <a:lnTo>
                    <a:pt x="1104583" y="2012032"/>
                  </a:lnTo>
                  <a:lnTo>
                    <a:pt x="1170922" y="2027334"/>
                  </a:lnTo>
                  <a:lnTo>
                    <a:pt x="1234578" y="2030202"/>
                  </a:lnTo>
                  <a:lnTo>
                    <a:pt x="1298919" y="2045818"/>
                  </a:lnTo>
                  <a:lnTo>
                    <a:pt x="1363380" y="2074271"/>
                  </a:lnTo>
                  <a:lnTo>
                    <a:pt x="1423457" y="2090556"/>
                  </a:lnTo>
                  <a:lnTo>
                    <a:pt x="1479073" y="2081830"/>
                  </a:lnTo>
                  <a:lnTo>
                    <a:pt x="1431923" y="2063517"/>
                  </a:lnTo>
                  <a:lnTo>
                    <a:pt x="1381101" y="2032924"/>
                  </a:lnTo>
                  <a:lnTo>
                    <a:pt x="1332776" y="2027651"/>
                  </a:lnTo>
                  <a:lnTo>
                    <a:pt x="1228924" y="1992523"/>
                  </a:lnTo>
                  <a:lnTo>
                    <a:pt x="1126409" y="1982897"/>
                  </a:lnTo>
                  <a:lnTo>
                    <a:pt x="1072865" y="1965587"/>
                  </a:lnTo>
                  <a:lnTo>
                    <a:pt x="1021430" y="1960802"/>
                  </a:lnTo>
                  <a:close/>
                </a:path>
                <a:path w="2973069" h="2297429">
                  <a:moveTo>
                    <a:pt x="2179767" y="1920472"/>
                  </a:moveTo>
                  <a:lnTo>
                    <a:pt x="1953327" y="1956000"/>
                  </a:lnTo>
                  <a:lnTo>
                    <a:pt x="1912648" y="1975237"/>
                  </a:lnTo>
                  <a:lnTo>
                    <a:pt x="1873746" y="1994196"/>
                  </a:lnTo>
                  <a:lnTo>
                    <a:pt x="1836620" y="2012877"/>
                  </a:lnTo>
                  <a:lnTo>
                    <a:pt x="1801270" y="2031278"/>
                  </a:lnTo>
                  <a:lnTo>
                    <a:pt x="1929988" y="2011083"/>
                  </a:lnTo>
                  <a:lnTo>
                    <a:pt x="1955325" y="1994252"/>
                  </a:lnTo>
                  <a:lnTo>
                    <a:pt x="2009497" y="1972897"/>
                  </a:lnTo>
                  <a:lnTo>
                    <a:pt x="2066827" y="1963902"/>
                  </a:lnTo>
                  <a:lnTo>
                    <a:pt x="2179767" y="1920472"/>
                  </a:lnTo>
                  <a:close/>
                </a:path>
                <a:path w="2973069" h="2297429">
                  <a:moveTo>
                    <a:pt x="586155" y="2183359"/>
                  </a:moveTo>
                  <a:lnTo>
                    <a:pt x="340998" y="2221823"/>
                  </a:lnTo>
                  <a:lnTo>
                    <a:pt x="311194" y="2239355"/>
                  </a:lnTo>
                  <a:lnTo>
                    <a:pt x="540076" y="2203444"/>
                  </a:lnTo>
                  <a:lnTo>
                    <a:pt x="586155" y="2183359"/>
                  </a:lnTo>
                  <a:close/>
                </a:path>
                <a:path w="2973069" h="2297429">
                  <a:moveTo>
                    <a:pt x="2874268" y="1824363"/>
                  </a:moveTo>
                  <a:lnTo>
                    <a:pt x="2629052" y="1862836"/>
                  </a:lnTo>
                  <a:lnTo>
                    <a:pt x="2679070" y="1867844"/>
                  </a:lnTo>
                  <a:lnTo>
                    <a:pt x="2908006" y="1831925"/>
                  </a:lnTo>
                  <a:lnTo>
                    <a:pt x="2874268" y="1824363"/>
                  </a:lnTo>
                  <a:close/>
                </a:path>
                <a:path w="2973069" h="2297429">
                  <a:moveTo>
                    <a:pt x="742205" y="2146020"/>
                  </a:moveTo>
                  <a:lnTo>
                    <a:pt x="423373" y="2196043"/>
                  </a:lnTo>
                  <a:lnTo>
                    <a:pt x="379929" y="2215715"/>
                  </a:lnTo>
                  <a:lnTo>
                    <a:pt x="689528" y="2167140"/>
                  </a:lnTo>
                  <a:lnTo>
                    <a:pt x="742205" y="2146020"/>
                  </a:lnTo>
                  <a:close/>
                </a:path>
                <a:path w="2973069" h="2297429">
                  <a:moveTo>
                    <a:pt x="2787968" y="1825048"/>
                  </a:moveTo>
                  <a:lnTo>
                    <a:pt x="2469058" y="1875083"/>
                  </a:lnTo>
                  <a:lnTo>
                    <a:pt x="2525675" y="1879056"/>
                  </a:lnTo>
                  <a:lnTo>
                    <a:pt x="2835343" y="1830470"/>
                  </a:lnTo>
                  <a:lnTo>
                    <a:pt x="2787968" y="1825048"/>
                  </a:lnTo>
                  <a:close/>
                </a:path>
                <a:path w="2973069" h="2297429">
                  <a:moveTo>
                    <a:pt x="2615652" y="1826373"/>
                  </a:moveTo>
                  <a:lnTo>
                    <a:pt x="2087992" y="1909160"/>
                  </a:lnTo>
                  <a:lnTo>
                    <a:pt x="2041983" y="1929234"/>
                  </a:lnTo>
                  <a:lnTo>
                    <a:pt x="1997751" y="1949030"/>
                  </a:lnTo>
                  <a:lnTo>
                    <a:pt x="2736752" y="1833083"/>
                  </a:lnTo>
                  <a:lnTo>
                    <a:pt x="2678433" y="1829378"/>
                  </a:lnTo>
                  <a:lnTo>
                    <a:pt x="2615652" y="1826373"/>
                  </a:lnTo>
                  <a:close/>
                </a:path>
                <a:path w="2973069" h="2297429">
                  <a:moveTo>
                    <a:pt x="990972" y="2068423"/>
                  </a:moveTo>
                  <a:lnTo>
                    <a:pt x="788263" y="2100227"/>
                  </a:lnTo>
                  <a:lnTo>
                    <a:pt x="720103" y="2123777"/>
                  </a:lnTo>
                  <a:lnTo>
                    <a:pt x="1047093" y="2072473"/>
                  </a:lnTo>
                  <a:lnTo>
                    <a:pt x="990972" y="2068423"/>
                  </a:lnTo>
                  <a:close/>
                </a:path>
                <a:path w="2973069" h="2297429">
                  <a:moveTo>
                    <a:pt x="2411215" y="1845593"/>
                  </a:moveTo>
                  <a:lnTo>
                    <a:pt x="2187310" y="1880722"/>
                  </a:lnTo>
                  <a:lnTo>
                    <a:pt x="2137747" y="1901354"/>
                  </a:lnTo>
                  <a:lnTo>
                    <a:pt x="2483339" y="1847132"/>
                  </a:lnTo>
                  <a:lnTo>
                    <a:pt x="2411215" y="1845593"/>
                  </a:lnTo>
                  <a:close/>
                </a:path>
                <a:path w="2973069" h="2297429">
                  <a:moveTo>
                    <a:pt x="521299" y="2026415"/>
                  </a:moveTo>
                  <a:lnTo>
                    <a:pt x="439637" y="2039227"/>
                  </a:lnTo>
                  <a:lnTo>
                    <a:pt x="448742" y="2050654"/>
                  </a:lnTo>
                  <a:lnTo>
                    <a:pt x="496507" y="2043160"/>
                  </a:lnTo>
                  <a:lnTo>
                    <a:pt x="521299" y="2026415"/>
                  </a:lnTo>
                  <a:close/>
                </a:path>
                <a:path w="2973069" h="2297429">
                  <a:moveTo>
                    <a:pt x="252395" y="628804"/>
                  </a:moveTo>
                  <a:lnTo>
                    <a:pt x="217116" y="634339"/>
                  </a:lnTo>
                  <a:lnTo>
                    <a:pt x="437594" y="2039548"/>
                  </a:lnTo>
                  <a:lnTo>
                    <a:pt x="554148" y="2021261"/>
                  </a:lnTo>
                  <a:lnTo>
                    <a:pt x="594488" y="2027787"/>
                  </a:lnTo>
                  <a:lnTo>
                    <a:pt x="972366" y="1968500"/>
                  </a:lnTo>
                  <a:lnTo>
                    <a:pt x="872562" y="1958448"/>
                  </a:lnTo>
                  <a:lnTo>
                    <a:pt x="826285" y="1965708"/>
                  </a:lnTo>
                  <a:lnTo>
                    <a:pt x="779496" y="1960194"/>
                  </a:lnTo>
                  <a:lnTo>
                    <a:pt x="468935" y="2008920"/>
                  </a:lnTo>
                  <a:lnTo>
                    <a:pt x="252395" y="628804"/>
                  </a:lnTo>
                  <a:close/>
                </a:path>
                <a:path w="2973069" h="2297429">
                  <a:moveTo>
                    <a:pt x="2720789" y="1681323"/>
                  </a:moveTo>
                  <a:lnTo>
                    <a:pt x="2642494" y="1693608"/>
                  </a:lnTo>
                  <a:lnTo>
                    <a:pt x="2671353" y="1701935"/>
                  </a:lnTo>
                  <a:lnTo>
                    <a:pt x="2719407" y="1694395"/>
                  </a:lnTo>
                  <a:lnTo>
                    <a:pt x="2720789" y="1681323"/>
                  </a:lnTo>
                  <a:close/>
                </a:path>
                <a:path w="2973069" h="2297429">
                  <a:moveTo>
                    <a:pt x="2457590" y="0"/>
                  </a:moveTo>
                  <a:lnTo>
                    <a:pt x="2262538" y="30602"/>
                  </a:lnTo>
                  <a:lnTo>
                    <a:pt x="2104300" y="81140"/>
                  </a:lnTo>
                  <a:lnTo>
                    <a:pt x="2030434" y="92729"/>
                  </a:lnTo>
                  <a:lnTo>
                    <a:pt x="1963157" y="116140"/>
                  </a:lnTo>
                  <a:lnTo>
                    <a:pt x="1900355" y="138849"/>
                  </a:lnTo>
                  <a:lnTo>
                    <a:pt x="1841882" y="160879"/>
                  </a:lnTo>
                  <a:lnTo>
                    <a:pt x="1789560" y="194798"/>
                  </a:lnTo>
                  <a:lnTo>
                    <a:pt x="1739308" y="215538"/>
                  </a:lnTo>
                  <a:lnTo>
                    <a:pt x="1692947" y="235667"/>
                  </a:lnTo>
                  <a:lnTo>
                    <a:pt x="1652302" y="267755"/>
                  </a:lnTo>
                  <a:lnTo>
                    <a:pt x="1613288" y="286732"/>
                  </a:lnTo>
                  <a:lnTo>
                    <a:pt x="1579698" y="317712"/>
                  </a:lnTo>
                  <a:lnTo>
                    <a:pt x="1549417" y="348174"/>
                  </a:lnTo>
                  <a:lnTo>
                    <a:pt x="1520331" y="365593"/>
                  </a:lnTo>
                  <a:lnTo>
                    <a:pt x="1496232" y="395085"/>
                  </a:lnTo>
                  <a:lnTo>
                    <a:pt x="1473036" y="411579"/>
                  </a:lnTo>
                  <a:lnTo>
                    <a:pt x="1454536" y="440193"/>
                  </a:lnTo>
                  <a:lnTo>
                    <a:pt x="1436647" y="455855"/>
                  </a:lnTo>
                  <a:lnTo>
                    <a:pt x="1423163" y="483681"/>
                  </a:lnTo>
                  <a:lnTo>
                    <a:pt x="1409999" y="498602"/>
                  </a:lnTo>
                  <a:lnTo>
                    <a:pt x="1400948" y="525733"/>
                  </a:lnTo>
                  <a:lnTo>
                    <a:pt x="1391927" y="540004"/>
                  </a:lnTo>
                  <a:lnTo>
                    <a:pt x="1384758" y="553984"/>
                  </a:lnTo>
                  <a:lnTo>
                    <a:pt x="1379295" y="567696"/>
                  </a:lnTo>
                  <a:lnTo>
                    <a:pt x="1423887" y="560700"/>
                  </a:lnTo>
                  <a:lnTo>
                    <a:pt x="1435065" y="533235"/>
                  </a:lnTo>
                  <a:lnTo>
                    <a:pt x="1462924" y="490298"/>
                  </a:lnTo>
                  <a:lnTo>
                    <a:pt x="1503711" y="445333"/>
                  </a:lnTo>
                  <a:lnTo>
                    <a:pt x="1557294" y="385504"/>
                  </a:lnTo>
                  <a:lnTo>
                    <a:pt x="1578448" y="369330"/>
                  </a:lnTo>
                  <a:lnTo>
                    <a:pt x="1601861" y="352801"/>
                  </a:lnTo>
                  <a:lnTo>
                    <a:pt x="1625647" y="323359"/>
                  </a:lnTo>
                  <a:lnTo>
                    <a:pt x="1653830" y="306081"/>
                  </a:lnTo>
                  <a:lnTo>
                    <a:pt x="1717819" y="270331"/>
                  </a:lnTo>
                  <a:lnTo>
                    <a:pt x="1753793" y="251831"/>
                  </a:lnTo>
                  <a:lnTo>
                    <a:pt x="1792535" y="232898"/>
                  </a:lnTo>
                  <a:lnTo>
                    <a:pt x="1834128" y="213517"/>
                  </a:lnTo>
                  <a:lnTo>
                    <a:pt x="1878658" y="193675"/>
                  </a:lnTo>
                  <a:lnTo>
                    <a:pt x="1926209" y="173359"/>
                  </a:lnTo>
                  <a:lnTo>
                    <a:pt x="1976866" y="152555"/>
                  </a:lnTo>
                  <a:lnTo>
                    <a:pt x="2030713" y="131252"/>
                  </a:lnTo>
                  <a:lnTo>
                    <a:pt x="2089805" y="121980"/>
                  </a:lnTo>
                  <a:lnTo>
                    <a:pt x="2150288" y="99635"/>
                  </a:lnTo>
                  <a:lnTo>
                    <a:pt x="2216185" y="89296"/>
                  </a:lnTo>
                  <a:lnTo>
                    <a:pt x="2283644" y="65857"/>
                  </a:lnTo>
                  <a:lnTo>
                    <a:pt x="2468605" y="36837"/>
                  </a:lnTo>
                  <a:lnTo>
                    <a:pt x="2464668" y="11744"/>
                  </a:lnTo>
                  <a:lnTo>
                    <a:pt x="2463307" y="11958"/>
                  </a:lnTo>
                  <a:lnTo>
                    <a:pt x="2457590" y="0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97939" y="2248865"/>
            <a:ext cx="10048240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Setelah</a:t>
            </a:r>
            <a:r>
              <a:rPr sz="4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perio</a:t>
            </a:r>
            <a:r>
              <a:rPr sz="4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44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4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60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4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ant,</a:t>
            </a:r>
            <a:r>
              <a:rPr sz="4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375" dirty="0">
                <a:solidFill>
                  <a:srgbClr val="FFFFFF"/>
                </a:solidFill>
                <a:latin typeface="Microsoft Sans Serif"/>
                <a:cs typeface="Microsoft Sans Serif"/>
              </a:rPr>
              <a:t>masa</a:t>
            </a:r>
            <a:r>
              <a:rPr sz="4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beriku</a:t>
            </a:r>
            <a:r>
              <a:rPr sz="4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4400" spc="-65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44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4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  </a:t>
            </a:r>
            <a:r>
              <a:rPr sz="44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dikenal</a:t>
            </a:r>
            <a:r>
              <a:rPr sz="4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sebagai</a:t>
            </a:r>
            <a:r>
              <a:rPr sz="4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era</a:t>
            </a:r>
            <a:r>
              <a:rPr sz="4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estetika</a:t>
            </a:r>
            <a:r>
              <a:rPr sz="4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i="1" spc="-265" dirty="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sz="44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estetika </a:t>
            </a:r>
            <a:r>
              <a:rPr sz="4400" spc="-1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yang</a:t>
            </a:r>
            <a:r>
              <a:rPr sz="4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berorientasi</a:t>
            </a:r>
            <a:r>
              <a:rPr sz="4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pada</a:t>
            </a:r>
            <a:r>
              <a:rPr sz="4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pendekatan- </a:t>
            </a:r>
            <a:r>
              <a:rPr sz="4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pendekatan </a:t>
            </a:r>
            <a:r>
              <a:rPr sz="44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keilmuan.</a:t>
            </a:r>
            <a:r>
              <a:rPr sz="4400" spc="-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Periode</a:t>
            </a:r>
            <a:r>
              <a:rPr sz="44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estetika </a:t>
            </a:r>
            <a:r>
              <a:rPr sz="44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positivis </a:t>
            </a:r>
            <a:r>
              <a:rPr sz="4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ini </a:t>
            </a:r>
            <a:r>
              <a:rPr sz="44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merupakan</a:t>
            </a:r>
            <a:r>
              <a:rPr sz="44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bibit-bibit </a:t>
            </a:r>
            <a:r>
              <a:rPr sz="4400" spc="-300" dirty="0">
                <a:solidFill>
                  <a:srgbClr val="FFFFFF"/>
                </a:solidFill>
                <a:latin typeface="Microsoft Sans Serif"/>
                <a:cs typeface="Microsoft Sans Serif"/>
              </a:rPr>
              <a:t>ke</a:t>
            </a:r>
            <a:r>
              <a:rPr sz="44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arah </a:t>
            </a:r>
            <a:r>
              <a:rPr sz="4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lahirnya</a:t>
            </a:r>
            <a:r>
              <a:rPr sz="4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pemikiran-pemikiran</a:t>
            </a:r>
            <a:r>
              <a:rPr sz="4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estetika</a:t>
            </a:r>
            <a:r>
              <a:rPr sz="4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baru </a:t>
            </a:r>
            <a:r>
              <a:rPr sz="4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44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mode</a:t>
            </a:r>
            <a:r>
              <a:rPr sz="4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4400" spc="-450" dirty="0">
                <a:solidFill>
                  <a:srgbClr val="FFFFFF"/>
                </a:solidFill>
                <a:latin typeface="Microsoft Sans Serif"/>
                <a:cs typeface="Microsoft Sans Serif"/>
              </a:rPr>
              <a:t>nism</a:t>
            </a:r>
            <a:r>
              <a:rPr sz="4400" spc="-47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44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r>
              <a:rPr sz="4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di</a:t>
            </a:r>
            <a:r>
              <a:rPr sz="4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4400" spc="-42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4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al</a:t>
            </a:r>
            <a:r>
              <a:rPr sz="4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44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4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aba</a:t>
            </a:r>
            <a:r>
              <a:rPr sz="4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4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20.</a:t>
            </a:r>
            <a:endParaRPr sz="4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5F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56375" y="1807209"/>
            <a:ext cx="2755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3500" algn="l"/>
              </a:tabLst>
            </a:pPr>
            <a:r>
              <a:rPr sz="36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Filsuf	</a:t>
            </a:r>
            <a:r>
              <a:rPr sz="36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36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stetika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88448" y="1807209"/>
            <a:ext cx="7302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9225" algn="l"/>
                <a:tab pos="2735580" algn="l"/>
                <a:tab pos="4165600" algn="l"/>
                <a:tab pos="6938009" algn="l"/>
              </a:tabLst>
            </a:pPr>
            <a:r>
              <a:rPr sz="36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Ba</a:t>
            </a:r>
            <a:r>
              <a:rPr sz="36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at</a:t>
            </a:r>
            <a:r>
              <a:rPr sz="3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6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36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ang</a:t>
            </a:r>
            <a:r>
              <a:rPr sz="3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600" spc="-365" dirty="0">
                <a:solidFill>
                  <a:srgbClr val="FFFFFF"/>
                </a:solidFill>
                <a:latin typeface="Microsoft Sans Serif"/>
                <a:cs typeface="Microsoft Sans Serif"/>
              </a:rPr>
              <a:t>cu</a:t>
            </a:r>
            <a:r>
              <a:rPr sz="36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36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up</a:t>
            </a:r>
            <a:r>
              <a:rPr sz="3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berp</a:t>
            </a:r>
            <a:r>
              <a:rPr sz="3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36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3600" spc="-30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3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3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3600" spc="-430" dirty="0">
                <a:solidFill>
                  <a:srgbClr val="FFFFFF"/>
                </a:solidFill>
                <a:latin typeface="Microsoft Sans Serif"/>
                <a:cs typeface="Microsoft Sans Serif"/>
              </a:rPr>
              <a:t>uh</a:t>
            </a:r>
            <a:r>
              <a:rPr sz="3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di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6375" y="2355850"/>
            <a:ext cx="1043559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zamannya</a:t>
            </a:r>
            <a:r>
              <a:rPr sz="36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adalah</a:t>
            </a:r>
            <a:r>
              <a:rPr sz="3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Croce</a:t>
            </a:r>
            <a:r>
              <a:rPr sz="36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(1856-1952),</a:t>
            </a:r>
            <a:r>
              <a:rPr sz="3600" spc="8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dianggap </a:t>
            </a:r>
            <a:r>
              <a:rPr sz="3600" spc="-94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sebagai </a:t>
            </a:r>
            <a:r>
              <a:rPr sz="36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filsuf </a:t>
            </a:r>
            <a:r>
              <a:rPr sz="36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estetika </a:t>
            </a:r>
            <a:r>
              <a:rPr sz="36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terbesar </a:t>
            </a:r>
            <a:r>
              <a:rPr sz="3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pada abad </a:t>
            </a:r>
            <a:r>
              <a:rPr sz="36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ke-20, </a:t>
            </a:r>
            <a:r>
              <a:rPr sz="36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serta </a:t>
            </a:r>
            <a:r>
              <a:rPr sz="36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dinilai </a:t>
            </a:r>
            <a:r>
              <a:rPr sz="36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oleh </a:t>
            </a:r>
            <a:r>
              <a:rPr sz="3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berbagai </a:t>
            </a:r>
            <a:r>
              <a:rPr sz="36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pengamat </a:t>
            </a:r>
            <a:r>
              <a:rPr sz="36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sebagai </a:t>
            </a:r>
            <a:r>
              <a:rPr sz="36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pengikut </a:t>
            </a:r>
            <a:r>
              <a:rPr sz="36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Kant, </a:t>
            </a:r>
            <a:r>
              <a:rPr sz="36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Hegel,</a:t>
            </a:r>
            <a:r>
              <a:rPr sz="36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Vico,</a:t>
            </a:r>
            <a:r>
              <a:rPr sz="36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dan</a:t>
            </a:r>
            <a:r>
              <a:rPr sz="36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Marx.</a:t>
            </a:r>
            <a:r>
              <a:rPr sz="3600" spc="7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Bagi</a:t>
            </a:r>
            <a:r>
              <a:rPr sz="3600" spc="6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Croce</a:t>
            </a:r>
            <a:r>
              <a:rPr sz="3600" spc="4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keindahan </a:t>
            </a:r>
            <a:r>
              <a:rPr sz="36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tergantung</a:t>
            </a:r>
            <a:r>
              <a:rPr sz="36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pada </a:t>
            </a:r>
            <a:r>
              <a:rPr sz="36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keinginan</a:t>
            </a:r>
            <a:r>
              <a:rPr sz="36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imajinasi,</a:t>
            </a:r>
            <a:r>
              <a:rPr sz="36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yaitu </a:t>
            </a:r>
            <a:r>
              <a:rPr sz="36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kemampuan </a:t>
            </a:r>
            <a:r>
              <a:rPr sz="3600" spc="-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seseorang</a:t>
            </a:r>
            <a:r>
              <a:rPr sz="36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310" dirty="0">
                <a:solidFill>
                  <a:srgbClr val="FFFFFF"/>
                </a:solidFill>
                <a:latin typeface="Microsoft Sans Serif"/>
                <a:cs typeface="Microsoft Sans Serif"/>
              </a:rPr>
              <a:t>untuk</a:t>
            </a:r>
            <a:r>
              <a:rPr sz="36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315" dirty="0">
                <a:solidFill>
                  <a:srgbClr val="FFFFFF"/>
                </a:solidFill>
                <a:latin typeface="Microsoft Sans Serif"/>
                <a:cs typeface="Microsoft Sans Serif"/>
              </a:rPr>
              <a:t>memahami</a:t>
            </a:r>
            <a:r>
              <a:rPr sz="3600" spc="-3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serta</a:t>
            </a:r>
            <a:r>
              <a:rPr sz="36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mengalami</a:t>
            </a:r>
            <a:r>
              <a:rPr sz="36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 hasil </a:t>
            </a:r>
            <a:r>
              <a:rPr sz="36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kegiatan</a:t>
            </a:r>
            <a:r>
              <a:rPr sz="36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intuisi</a:t>
            </a:r>
            <a:r>
              <a:rPr sz="36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dalam</a:t>
            </a:r>
            <a:r>
              <a:rPr sz="36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bentuknya</a:t>
            </a:r>
            <a:r>
              <a:rPr sz="36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yang</a:t>
            </a:r>
            <a:r>
              <a:rPr sz="36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murni.</a:t>
            </a:r>
            <a:r>
              <a:rPr sz="3600" spc="4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Croce </a:t>
            </a:r>
            <a:r>
              <a:rPr sz="36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termasuk</a:t>
            </a:r>
            <a:r>
              <a:rPr sz="36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penganut</a:t>
            </a:r>
            <a:r>
              <a:rPr sz="36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paham</a:t>
            </a:r>
            <a:r>
              <a:rPr sz="36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“seni</a:t>
            </a:r>
            <a:r>
              <a:rPr sz="36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310" dirty="0">
                <a:solidFill>
                  <a:srgbClr val="FFFFFF"/>
                </a:solidFill>
                <a:latin typeface="Microsoft Sans Serif"/>
                <a:cs typeface="Microsoft Sans Serif"/>
              </a:rPr>
              <a:t>untuk</a:t>
            </a:r>
            <a:r>
              <a:rPr sz="36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seni”.</a:t>
            </a:r>
            <a:r>
              <a:rPr sz="36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Seni</a:t>
            </a:r>
            <a:r>
              <a:rPr sz="3600" spc="-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tidak </a:t>
            </a:r>
            <a:r>
              <a:rPr sz="3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benar</a:t>
            </a:r>
            <a:r>
              <a:rPr sz="36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kalau</a:t>
            </a:r>
            <a:r>
              <a:rPr sz="36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dicampuri</a:t>
            </a:r>
            <a:r>
              <a:rPr sz="36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oleh</a:t>
            </a:r>
            <a:r>
              <a:rPr sz="36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berbagai</a:t>
            </a:r>
            <a:r>
              <a:rPr sz="3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kepentingan, </a:t>
            </a:r>
            <a:r>
              <a:rPr sz="36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misalnya</a:t>
            </a:r>
            <a:r>
              <a:rPr sz="3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ilmu</a:t>
            </a:r>
            <a:r>
              <a:rPr sz="3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pengetahuan,</a:t>
            </a:r>
            <a:r>
              <a:rPr sz="3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hiburan</a:t>
            </a:r>
            <a:r>
              <a:rPr sz="3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ataupun</a:t>
            </a:r>
            <a:r>
              <a:rPr sz="3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moral.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57300"/>
            <a:ext cx="5562599" cy="72710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926584" y="8505689"/>
              <a:ext cx="4312920" cy="1776095"/>
            </a:xfrm>
            <a:custGeom>
              <a:avLst/>
              <a:gdLst/>
              <a:ahLst/>
              <a:cxnLst/>
              <a:rect l="l" t="t" r="r" b="b"/>
              <a:pathLst>
                <a:path w="4312919" h="1776095">
                  <a:moveTo>
                    <a:pt x="34458" y="510123"/>
                  </a:moveTo>
                  <a:lnTo>
                    <a:pt x="0" y="532308"/>
                  </a:lnTo>
                  <a:lnTo>
                    <a:pt x="11910" y="726597"/>
                  </a:lnTo>
                  <a:lnTo>
                    <a:pt x="43182" y="1154034"/>
                  </a:lnTo>
                  <a:lnTo>
                    <a:pt x="75429" y="1581471"/>
                  </a:lnTo>
                  <a:lnTo>
                    <a:pt x="90261" y="1775724"/>
                  </a:lnTo>
                  <a:lnTo>
                    <a:pt x="3386079" y="1739389"/>
                  </a:lnTo>
                  <a:lnTo>
                    <a:pt x="3532890" y="1611450"/>
                  </a:lnTo>
                  <a:lnTo>
                    <a:pt x="4295062" y="919937"/>
                  </a:lnTo>
                  <a:lnTo>
                    <a:pt x="4298521" y="771681"/>
                  </a:lnTo>
                  <a:lnTo>
                    <a:pt x="4302798" y="577920"/>
                  </a:lnTo>
                  <a:lnTo>
                    <a:pt x="3442247" y="577920"/>
                  </a:lnTo>
                  <a:lnTo>
                    <a:pt x="34458" y="510123"/>
                  </a:lnTo>
                  <a:close/>
                </a:path>
                <a:path w="4312919" h="1776095">
                  <a:moveTo>
                    <a:pt x="4312325" y="0"/>
                  </a:moveTo>
                  <a:lnTo>
                    <a:pt x="3442247" y="577920"/>
                  </a:lnTo>
                  <a:lnTo>
                    <a:pt x="4302798" y="577920"/>
                  </a:lnTo>
                  <a:lnTo>
                    <a:pt x="4305735" y="444897"/>
                  </a:lnTo>
                  <a:lnTo>
                    <a:pt x="4311956" y="116560"/>
                  </a:lnTo>
                  <a:lnTo>
                    <a:pt x="4312325" y="0"/>
                  </a:lnTo>
                  <a:close/>
                </a:path>
              </a:pathLst>
            </a:custGeom>
            <a:solidFill>
              <a:srgbClr val="4A1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60910" y="3758363"/>
              <a:ext cx="4098777" cy="64882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83867" y="2020570"/>
            <a:ext cx="11428095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00" dirty="0"/>
              <a:t>Na</a:t>
            </a:r>
            <a:r>
              <a:rPr spc="-315" dirty="0"/>
              <a:t>m</a:t>
            </a:r>
            <a:r>
              <a:rPr spc="-520" dirty="0"/>
              <a:t>un</a:t>
            </a:r>
            <a:r>
              <a:rPr spc="40" dirty="0"/>
              <a:t> </a:t>
            </a:r>
            <a:r>
              <a:rPr spc="-235" dirty="0"/>
              <a:t>demikian</a:t>
            </a:r>
            <a:r>
              <a:rPr spc="5" dirty="0"/>
              <a:t> </a:t>
            </a:r>
            <a:r>
              <a:rPr spc="-125" dirty="0"/>
              <a:t>teor</a:t>
            </a:r>
            <a:r>
              <a:rPr spc="-70" dirty="0"/>
              <a:t>i</a:t>
            </a:r>
            <a:r>
              <a:rPr spc="-5" dirty="0"/>
              <a:t>-</a:t>
            </a:r>
            <a:r>
              <a:rPr spc="-114" dirty="0"/>
              <a:t>teori</a:t>
            </a:r>
            <a:r>
              <a:rPr spc="20" dirty="0"/>
              <a:t> </a:t>
            </a:r>
            <a:r>
              <a:rPr spc="-204" dirty="0"/>
              <a:t>estetika</a:t>
            </a:r>
            <a:r>
              <a:rPr spc="5" dirty="0"/>
              <a:t> </a:t>
            </a:r>
            <a:r>
              <a:rPr spc="-30" dirty="0"/>
              <a:t>di</a:t>
            </a:r>
            <a:r>
              <a:rPr spc="25" dirty="0"/>
              <a:t> </a:t>
            </a:r>
            <a:r>
              <a:rPr spc="-30" dirty="0"/>
              <a:t>aba</a:t>
            </a:r>
            <a:r>
              <a:rPr spc="-20" dirty="0"/>
              <a:t>d</a:t>
            </a:r>
            <a:r>
              <a:rPr spc="50" dirty="0"/>
              <a:t> </a:t>
            </a:r>
            <a:r>
              <a:rPr spc="-330" dirty="0"/>
              <a:t>k</a:t>
            </a:r>
            <a:r>
              <a:rPr spc="-270" dirty="0"/>
              <a:t>e</a:t>
            </a:r>
            <a:r>
              <a:rPr spc="-5" dirty="0"/>
              <a:t>-</a:t>
            </a:r>
            <a:r>
              <a:rPr spc="-20" dirty="0"/>
              <a:t>20  </a:t>
            </a:r>
            <a:r>
              <a:rPr spc="-175" dirty="0"/>
              <a:t>juga</a:t>
            </a:r>
            <a:r>
              <a:rPr spc="20" dirty="0"/>
              <a:t> </a:t>
            </a:r>
            <a:r>
              <a:rPr spc="-275" dirty="0"/>
              <a:t>mengalami</a:t>
            </a:r>
            <a:r>
              <a:rPr spc="25" dirty="0"/>
              <a:t> </a:t>
            </a:r>
            <a:r>
              <a:rPr spc="-220" dirty="0"/>
              <a:t>pergeseran</a:t>
            </a:r>
            <a:r>
              <a:rPr spc="10" dirty="0"/>
              <a:t> </a:t>
            </a:r>
            <a:r>
              <a:rPr spc="-200" dirty="0"/>
              <a:t>penting</a:t>
            </a:r>
            <a:r>
              <a:rPr dirty="0"/>
              <a:t> </a:t>
            </a:r>
            <a:r>
              <a:rPr spc="-185" dirty="0"/>
              <a:t>yang</a:t>
            </a:r>
            <a:r>
              <a:rPr spc="20" dirty="0"/>
              <a:t> </a:t>
            </a:r>
            <a:r>
              <a:rPr spc="-195" dirty="0"/>
              <a:t>dipicu </a:t>
            </a:r>
            <a:r>
              <a:rPr spc="-190" dirty="0"/>
              <a:t> </a:t>
            </a:r>
            <a:r>
              <a:rPr spc="-265" dirty="0"/>
              <a:t>oleh</a:t>
            </a:r>
            <a:r>
              <a:rPr spc="20" dirty="0"/>
              <a:t> </a:t>
            </a:r>
            <a:r>
              <a:rPr spc="-270" dirty="0"/>
              <a:t>praksis</a:t>
            </a:r>
            <a:r>
              <a:rPr spc="25" dirty="0"/>
              <a:t> </a:t>
            </a:r>
            <a:r>
              <a:rPr spc="-170" dirty="0"/>
              <a:t>dalam</a:t>
            </a:r>
            <a:r>
              <a:rPr spc="45" dirty="0"/>
              <a:t> </a:t>
            </a:r>
            <a:r>
              <a:rPr spc="-260" dirty="0"/>
              <a:t>berkesenian.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87682" y="2508021"/>
            <a:ext cx="3860800" cy="5128260"/>
            <a:chOff x="13387682" y="2508021"/>
            <a:chExt cx="3860800" cy="5128260"/>
          </a:xfrm>
        </p:grpSpPr>
        <p:sp>
          <p:nvSpPr>
            <p:cNvPr id="3" name="object 3"/>
            <p:cNvSpPr/>
            <p:nvPr/>
          </p:nvSpPr>
          <p:spPr>
            <a:xfrm>
              <a:off x="13387682" y="2508021"/>
              <a:ext cx="3855720" cy="5127625"/>
            </a:xfrm>
            <a:custGeom>
              <a:avLst/>
              <a:gdLst/>
              <a:ahLst/>
              <a:cxnLst/>
              <a:rect l="l" t="t" r="r" b="b"/>
              <a:pathLst>
                <a:path w="3855719" h="5127625">
                  <a:moveTo>
                    <a:pt x="3855247" y="0"/>
                  </a:moveTo>
                  <a:lnTo>
                    <a:pt x="0" y="0"/>
                  </a:lnTo>
                  <a:lnTo>
                    <a:pt x="1" y="5127327"/>
                  </a:lnTo>
                  <a:lnTo>
                    <a:pt x="3855249" y="5127327"/>
                  </a:lnTo>
                  <a:lnTo>
                    <a:pt x="3855247" y="0"/>
                  </a:lnTo>
                  <a:close/>
                </a:path>
              </a:pathLst>
            </a:custGeom>
            <a:solidFill>
              <a:srgbClr val="1D1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55663" y="2869247"/>
              <a:ext cx="3113405" cy="4429125"/>
            </a:xfrm>
            <a:custGeom>
              <a:avLst/>
              <a:gdLst/>
              <a:ahLst/>
              <a:cxnLst/>
              <a:rect l="l" t="t" r="r" b="b"/>
              <a:pathLst>
                <a:path w="3113405" h="4429125">
                  <a:moveTo>
                    <a:pt x="3112922" y="3086100"/>
                  </a:moveTo>
                  <a:lnTo>
                    <a:pt x="3110738" y="3086100"/>
                  </a:lnTo>
                  <a:lnTo>
                    <a:pt x="3108782" y="3073400"/>
                  </a:lnTo>
                  <a:lnTo>
                    <a:pt x="3104388" y="3073400"/>
                  </a:lnTo>
                  <a:lnTo>
                    <a:pt x="3101949" y="3060700"/>
                  </a:lnTo>
                  <a:lnTo>
                    <a:pt x="3094634" y="3060700"/>
                  </a:lnTo>
                  <a:lnTo>
                    <a:pt x="3092196" y="3048000"/>
                  </a:lnTo>
                  <a:lnTo>
                    <a:pt x="3086595" y="3048000"/>
                  </a:lnTo>
                  <a:lnTo>
                    <a:pt x="3086595" y="14351"/>
                  </a:lnTo>
                  <a:lnTo>
                    <a:pt x="1769897" y="14351"/>
                  </a:lnTo>
                  <a:lnTo>
                    <a:pt x="1769186" y="12700"/>
                  </a:lnTo>
                  <a:lnTo>
                    <a:pt x="1748726" y="12700"/>
                  </a:lnTo>
                  <a:lnTo>
                    <a:pt x="1745526" y="0"/>
                  </a:lnTo>
                  <a:lnTo>
                    <a:pt x="1695805" y="0"/>
                  </a:lnTo>
                  <a:lnTo>
                    <a:pt x="1697050" y="12700"/>
                  </a:lnTo>
                  <a:lnTo>
                    <a:pt x="1703679" y="12700"/>
                  </a:lnTo>
                  <a:lnTo>
                    <a:pt x="1703870" y="14351"/>
                  </a:lnTo>
                  <a:lnTo>
                    <a:pt x="1541348" y="14351"/>
                  </a:lnTo>
                  <a:lnTo>
                    <a:pt x="1540344" y="12700"/>
                  </a:lnTo>
                  <a:lnTo>
                    <a:pt x="1532445" y="12700"/>
                  </a:lnTo>
                  <a:lnTo>
                    <a:pt x="1528559" y="0"/>
                  </a:lnTo>
                  <a:lnTo>
                    <a:pt x="1485468" y="0"/>
                  </a:lnTo>
                  <a:lnTo>
                    <a:pt x="1487182" y="12700"/>
                  </a:lnTo>
                  <a:lnTo>
                    <a:pt x="1491742" y="12700"/>
                  </a:lnTo>
                  <a:lnTo>
                    <a:pt x="1492275" y="14351"/>
                  </a:lnTo>
                  <a:lnTo>
                    <a:pt x="1289456" y="14351"/>
                  </a:lnTo>
                  <a:lnTo>
                    <a:pt x="1289189" y="12700"/>
                  </a:lnTo>
                  <a:lnTo>
                    <a:pt x="1279817" y="12700"/>
                  </a:lnTo>
                  <a:lnTo>
                    <a:pt x="1279232" y="0"/>
                  </a:lnTo>
                  <a:lnTo>
                    <a:pt x="1239799" y="0"/>
                  </a:lnTo>
                  <a:lnTo>
                    <a:pt x="1242656" y="12700"/>
                  </a:lnTo>
                  <a:lnTo>
                    <a:pt x="1242796" y="14351"/>
                  </a:lnTo>
                  <a:lnTo>
                    <a:pt x="816152" y="14351"/>
                  </a:lnTo>
                  <a:lnTo>
                    <a:pt x="815352" y="12700"/>
                  </a:lnTo>
                  <a:lnTo>
                    <a:pt x="806678" y="12700"/>
                  </a:lnTo>
                  <a:lnTo>
                    <a:pt x="798893" y="0"/>
                  </a:lnTo>
                  <a:lnTo>
                    <a:pt x="793877" y="0"/>
                  </a:lnTo>
                  <a:lnTo>
                    <a:pt x="795604" y="12700"/>
                  </a:lnTo>
                  <a:lnTo>
                    <a:pt x="795756" y="14351"/>
                  </a:lnTo>
                  <a:lnTo>
                    <a:pt x="0" y="14351"/>
                  </a:lnTo>
                  <a:lnTo>
                    <a:pt x="0" y="4428668"/>
                  </a:lnTo>
                  <a:lnTo>
                    <a:pt x="3086595" y="4428668"/>
                  </a:lnTo>
                  <a:lnTo>
                    <a:pt x="3086595" y="3441700"/>
                  </a:lnTo>
                  <a:lnTo>
                    <a:pt x="3089757" y="3441700"/>
                  </a:lnTo>
                  <a:lnTo>
                    <a:pt x="3093174" y="3454400"/>
                  </a:lnTo>
                  <a:lnTo>
                    <a:pt x="3095129" y="3441700"/>
                  </a:lnTo>
                  <a:lnTo>
                    <a:pt x="3094888" y="3441700"/>
                  </a:lnTo>
                  <a:lnTo>
                    <a:pt x="3094888" y="3429000"/>
                  </a:lnTo>
                  <a:lnTo>
                    <a:pt x="3094393" y="3429000"/>
                  </a:lnTo>
                  <a:lnTo>
                    <a:pt x="3094393" y="3416300"/>
                  </a:lnTo>
                  <a:lnTo>
                    <a:pt x="3093415" y="3403600"/>
                  </a:lnTo>
                  <a:lnTo>
                    <a:pt x="3092932" y="3403600"/>
                  </a:lnTo>
                  <a:lnTo>
                    <a:pt x="3091954" y="3390900"/>
                  </a:lnTo>
                  <a:lnTo>
                    <a:pt x="3091472" y="3378200"/>
                  </a:lnTo>
                  <a:lnTo>
                    <a:pt x="3090735" y="3378200"/>
                  </a:lnTo>
                  <a:lnTo>
                    <a:pt x="3088297" y="3352800"/>
                  </a:lnTo>
                  <a:lnTo>
                    <a:pt x="3087078" y="3352800"/>
                  </a:lnTo>
                  <a:lnTo>
                    <a:pt x="3086595" y="3349460"/>
                  </a:lnTo>
                  <a:lnTo>
                    <a:pt x="3086595" y="3149600"/>
                  </a:lnTo>
                  <a:lnTo>
                    <a:pt x="3087814" y="3149600"/>
                  </a:lnTo>
                  <a:lnTo>
                    <a:pt x="3094151" y="3162300"/>
                  </a:lnTo>
                  <a:lnTo>
                    <a:pt x="3102445" y="3149600"/>
                  </a:lnTo>
                  <a:lnTo>
                    <a:pt x="3107321" y="3149600"/>
                  </a:lnTo>
                  <a:lnTo>
                    <a:pt x="3107321" y="3136900"/>
                  </a:lnTo>
                  <a:lnTo>
                    <a:pt x="3110979" y="3136900"/>
                  </a:lnTo>
                  <a:lnTo>
                    <a:pt x="3111220" y="3124200"/>
                  </a:lnTo>
                  <a:lnTo>
                    <a:pt x="3112922" y="3124200"/>
                  </a:lnTo>
                  <a:lnTo>
                    <a:pt x="3112922" y="3086100"/>
                  </a:lnTo>
                  <a:close/>
                </a:path>
              </a:pathLst>
            </a:custGeom>
            <a:solidFill>
              <a:srgbClr val="EE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9739" y="2512905"/>
              <a:ext cx="3858311" cy="512312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208568" y="2457769"/>
            <a:ext cx="3859529" cy="5180330"/>
            <a:chOff x="7208568" y="2457769"/>
            <a:chExt cx="3859529" cy="5180330"/>
          </a:xfrm>
        </p:grpSpPr>
        <p:sp>
          <p:nvSpPr>
            <p:cNvPr id="7" name="object 7"/>
            <p:cNvSpPr/>
            <p:nvPr/>
          </p:nvSpPr>
          <p:spPr>
            <a:xfrm>
              <a:off x="7208568" y="2457769"/>
              <a:ext cx="3859529" cy="5180330"/>
            </a:xfrm>
            <a:custGeom>
              <a:avLst/>
              <a:gdLst/>
              <a:ahLst/>
              <a:cxnLst/>
              <a:rect l="l" t="t" r="r" b="b"/>
              <a:pathLst>
                <a:path w="3859529" h="5180330">
                  <a:moveTo>
                    <a:pt x="3858917" y="0"/>
                  </a:moveTo>
                  <a:lnTo>
                    <a:pt x="0" y="0"/>
                  </a:lnTo>
                  <a:lnTo>
                    <a:pt x="0" y="5179779"/>
                  </a:lnTo>
                  <a:lnTo>
                    <a:pt x="3858918" y="5179779"/>
                  </a:lnTo>
                  <a:lnTo>
                    <a:pt x="3858917" y="0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94442" y="2678881"/>
              <a:ext cx="3265170" cy="4645660"/>
            </a:xfrm>
            <a:custGeom>
              <a:avLst/>
              <a:gdLst/>
              <a:ahLst/>
              <a:cxnLst/>
              <a:rect l="l" t="t" r="r" b="b"/>
              <a:pathLst>
                <a:path w="3265170" h="4645659">
                  <a:moveTo>
                    <a:pt x="3265035" y="0"/>
                  </a:moveTo>
                  <a:lnTo>
                    <a:pt x="0" y="0"/>
                  </a:lnTo>
                  <a:lnTo>
                    <a:pt x="0" y="4645249"/>
                  </a:lnTo>
                  <a:lnTo>
                    <a:pt x="3265035" y="4645249"/>
                  </a:lnTo>
                  <a:lnTo>
                    <a:pt x="3265035" y="0"/>
                  </a:lnTo>
                  <a:close/>
                </a:path>
              </a:pathLst>
            </a:custGeom>
            <a:solidFill>
              <a:srgbClr val="EE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3443" y="2552547"/>
              <a:ext cx="3608854" cy="494030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50902" y="2508021"/>
            <a:ext cx="3860800" cy="5128260"/>
            <a:chOff x="1050902" y="2508021"/>
            <a:chExt cx="3860800" cy="5128260"/>
          </a:xfrm>
        </p:grpSpPr>
        <p:sp>
          <p:nvSpPr>
            <p:cNvPr id="11" name="object 11"/>
            <p:cNvSpPr/>
            <p:nvPr/>
          </p:nvSpPr>
          <p:spPr>
            <a:xfrm>
              <a:off x="1050902" y="2508021"/>
              <a:ext cx="3855720" cy="5127625"/>
            </a:xfrm>
            <a:custGeom>
              <a:avLst/>
              <a:gdLst/>
              <a:ahLst/>
              <a:cxnLst/>
              <a:rect l="l" t="t" r="r" b="b"/>
              <a:pathLst>
                <a:path w="3855720" h="5127625">
                  <a:moveTo>
                    <a:pt x="3855247" y="0"/>
                  </a:moveTo>
                  <a:lnTo>
                    <a:pt x="0" y="0"/>
                  </a:lnTo>
                  <a:lnTo>
                    <a:pt x="0" y="5127327"/>
                  </a:lnTo>
                  <a:lnTo>
                    <a:pt x="3855247" y="5127327"/>
                  </a:lnTo>
                  <a:lnTo>
                    <a:pt x="3855247" y="0"/>
                  </a:lnTo>
                  <a:close/>
                </a:path>
              </a:pathLst>
            </a:custGeom>
            <a:solidFill>
              <a:srgbClr val="AC9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18882" y="2869247"/>
              <a:ext cx="3113405" cy="4429125"/>
            </a:xfrm>
            <a:custGeom>
              <a:avLst/>
              <a:gdLst/>
              <a:ahLst/>
              <a:cxnLst/>
              <a:rect l="l" t="t" r="r" b="b"/>
              <a:pathLst>
                <a:path w="3113404" h="4429125">
                  <a:moveTo>
                    <a:pt x="3112935" y="3086100"/>
                  </a:moveTo>
                  <a:lnTo>
                    <a:pt x="3110738" y="3086100"/>
                  </a:lnTo>
                  <a:lnTo>
                    <a:pt x="3108782" y="3073400"/>
                  </a:lnTo>
                  <a:lnTo>
                    <a:pt x="3104388" y="3073400"/>
                  </a:lnTo>
                  <a:lnTo>
                    <a:pt x="3101949" y="3060700"/>
                  </a:lnTo>
                  <a:lnTo>
                    <a:pt x="3094634" y="3060700"/>
                  </a:lnTo>
                  <a:lnTo>
                    <a:pt x="3092196" y="3048000"/>
                  </a:lnTo>
                  <a:lnTo>
                    <a:pt x="3086595" y="3048000"/>
                  </a:lnTo>
                  <a:lnTo>
                    <a:pt x="3086595" y="14351"/>
                  </a:lnTo>
                  <a:lnTo>
                    <a:pt x="1769897" y="14351"/>
                  </a:lnTo>
                  <a:lnTo>
                    <a:pt x="1769186" y="12700"/>
                  </a:lnTo>
                  <a:lnTo>
                    <a:pt x="1748726" y="12700"/>
                  </a:lnTo>
                  <a:lnTo>
                    <a:pt x="1745526" y="0"/>
                  </a:lnTo>
                  <a:lnTo>
                    <a:pt x="1695805" y="0"/>
                  </a:lnTo>
                  <a:lnTo>
                    <a:pt x="1697050" y="12700"/>
                  </a:lnTo>
                  <a:lnTo>
                    <a:pt x="1703679" y="12700"/>
                  </a:lnTo>
                  <a:lnTo>
                    <a:pt x="1703870" y="14351"/>
                  </a:lnTo>
                  <a:lnTo>
                    <a:pt x="1541348" y="14351"/>
                  </a:lnTo>
                  <a:lnTo>
                    <a:pt x="1540344" y="12700"/>
                  </a:lnTo>
                  <a:lnTo>
                    <a:pt x="1532445" y="12700"/>
                  </a:lnTo>
                  <a:lnTo>
                    <a:pt x="1528559" y="0"/>
                  </a:lnTo>
                  <a:lnTo>
                    <a:pt x="1485468" y="0"/>
                  </a:lnTo>
                  <a:lnTo>
                    <a:pt x="1487182" y="12700"/>
                  </a:lnTo>
                  <a:lnTo>
                    <a:pt x="1491742" y="12700"/>
                  </a:lnTo>
                  <a:lnTo>
                    <a:pt x="1492275" y="14351"/>
                  </a:lnTo>
                  <a:lnTo>
                    <a:pt x="1289456" y="14351"/>
                  </a:lnTo>
                  <a:lnTo>
                    <a:pt x="1289189" y="12700"/>
                  </a:lnTo>
                  <a:lnTo>
                    <a:pt x="1279817" y="12700"/>
                  </a:lnTo>
                  <a:lnTo>
                    <a:pt x="1279232" y="0"/>
                  </a:lnTo>
                  <a:lnTo>
                    <a:pt x="1239799" y="0"/>
                  </a:lnTo>
                  <a:lnTo>
                    <a:pt x="1242656" y="12700"/>
                  </a:lnTo>
                  <a:lnTo>
                    <a:pt x="1242796" y="14351"/>
                  </a:lnTo>
                  <a:lnTo>
                    <a:pt x="816152" y="14351"/>
                  </a:lnTo>
                  <a:lnTo>
                    <a:pt x="815352" y="12700"/>
                  </a:lnTo>
                  <a:lnTo>
                    <a:pt x="806678" y="12700"/>
                  </a:lnTo>
                  <a:lnTo>
                    <a:pt x="798893" y="0"/>
                  </a:lnTo>
                  <a:lnTo>
                    <a:pt x="793877" y="0"/>
                  </a:lnTo>
                  <a:lnTo>
                    <a:pt x="795604" y="12700"/>
                  </a:lnTo>
                  <a:lnTo>
                    <a:pt x="795756" y="14351"/>
                  </a:lnTo>
                  <a:lnTo>
                    <a:pt x="0" y="14351"/>
                  </a:lnTo>
                  <a:lnTo>
                    <a:pt x="0" y="4428668"/>
                  </a:lnTo>
                  <a:lnTo>
                    <a:pt x="3086595" y="4428668"/>
                  </a:lnTo>
                  <a:lnTo>
                    <a:pt x="3086595" y="3441700"/>
                  </a:lnTo>
                  <a:lnTo>
                    <a:pt x="3089757" y="3441700"/>
                  </a:lnTo>
                  <a:lnTo>
                    <a:pt x="3093174" y="3454400"/>
                  </a:lnTo>
                  <a:lnTo>
                    <a:pt x="3095129" y="3441700"/>
                  </a:lnTo>
                  <a:lnTo>
                    <a:pt x="3094888" y="3441700"/>
                  </a:lnTo>
                  <a:lnTo>
                    <a:pt x="3094888" y="3429000"/>
                  </a:lnTo>
                  <a:lnTo>
                    <a:pt x="3094393" y="3429000"/>
                  </a:lnTo>
                  <a:lnTo>
                    <a:pt x="3094393" y="3416300"/>
                  </a:lnTo>
                  <a:lnTo>
                    <a:pt x="3093415" y="3403600"/>
                  </a:lnTo>
                  <a:lnTo>
                    <a:pt x="3092932" y="3403600"/>
                  </a:lnTo>
                  <a:lnTo>
                    <a:pt x="3091954" y="3390900"/>
                  </a:lnTo>
                  <a:lnTo>
                    <a:pt x="3091472" y="3378200"/>
                  </a:lnTo>
                  <a:lnTo>
                    <a:pt x="3090735" y="3378200"/>
                  </a:lnTo>
                  <a:lnTo>
                    <a:pt x="3088297" y="3352800"/>
                  </a:lnTo>
                  <a:lnTo>
                    <a:pt x="3087078" y="3352800"/>
                  </a:lnTo>
                  <a:lnTo>
                    <a:pt x="3086595" y="3349460"/>
                  </a:lnTo>
                  <a:lnTo>
                    <a:pt x="3086595" y="3149600"/>
                  </a:lnTo>
                  <a:lnTo>
                    <a:pt x="3087814" y="3149600"/>
                  </a:lnTo>
                  <a:lnTo>
                    <a:pt x="3094151" y="3162300"/>
                  </a:lnTo>
                  <a:lnTo>
                    <a:pt x="3102445" y="3149600"/>
                  </a:lnTo>
                  <a:lnTo>
                    <a:pt x="3107321" y="3149600"/>
                  </a:lnTo>
                  <a:lnTo>
                    <a:pt x="3107321" y="3136900"/>
                  </a:lnTo>
                  <a:lnTo>
                    <a:pt x="3110979" y="3136900"/>
                  </a:lnTo>
                  <a:lnTo>
                    <a:pt x="3111220" y="3124200"/>
                  </a:lnTo>
                  <a:lnTo>
                    <a:pt x="3112935" y="3124200"/>
                  </a:lnTo>
                  <a:lnTo>
                    <a:pt x="3112935" y="3086100"/>
                  </a:lnTo>
                  <a:close/>
                </a:path>
              </a:pathLst>
            </a:custGeom>
            <a:solidFill>
              <a:srgbClr val="EE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2960" y="2512905"/>
              <a:ext cx="3858311" cy="512312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0835" y="2590800"/>
            <a:ext cx="3461004" cy="48402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69491" y="2705100"/>
            <a:ext cx="3302508" cy="47259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16000" y="2857500"/>
            <a:ext cx="3124200" cy="457352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436877" y="7843266"/>
            <a:ext cx="307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0" dirty="0">
                <a:solidFill>
                  <a:srgbClr val="622422"/>
                </a:solidFill>
                <a:latin typeface="Arial"/>
                <a:cs typeface="Arial"/>
              </a:rPr>
              <a:t>Ben</a:t>
            </a:r>
            <a:r>
              <a:rPr sz="3600" b="1" spc="-340" dirty="0">
                <a:solidFill>
                  <a:srgbClr val="622422"/>
                </a:solidFill>
                <a:latin typeface="Arial"/>
                <a:cs typeface="Arial"/>
              </a:rPr>
              <a:t>e</a:t>
            </a:r>
            <a:r>
              <a:rPr sz="3600" b="1" spc="-280" dirty="0">
                <a:solidFill>
                  <a:srgbClr val="622422"/>
                </a:solidFill>
                <a:latin typeface="Arial"/>
                <a:cs typeface="Arial"/>
              </a:rPr>
              <a:t>detto</a:t>
            </a:r>
            <a:r>
              <a:rPr sz="3600" b="1" spc="-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3600" b="1" spc="-380" dirty="0">
                <a:solidFill>
                  <a:srgbClr val="622422"/>
                </a:solidFill>
                <a:latin typeface="Arial"/>
                <a:cs typeface="Arial"/>
              </a:rPr>
              <a:t>Croce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8668" y="7831073"/>
            <a:ext cx="2934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5" dirty="0">
                <a:solidFill>
                  <a:srgbClr val="622422"/>
                </a:solidFill>
                <a:latin typeface="Arial"/>
                <a:cs typeface="Arial"/>
              </a:rPr>
              <a:t>I</a:t>
            </a:r>
            <a:r>
              <a:rPr sz="3600" b="1" spc="-350" dirty="0">
                <a:solidFill>
                  <a:srgbClr val="622422"/>
                </a:solidFill>
                <a:latin typeface="Arial"/>
                <a:cs typeface="Arial"/>
              </a:rPr>
              <a:t>m</a:t>
            </a:r>
            <a:r>
              <a:rPr sz="3600" b="1" spc="-340" dirty="0">
                <a:solidFill>
                  <a:srgbClr val="622422"/>
                </a:solidFill>
                <a:latin typeface="Arial"/>
                <a:cs typeface="Arial"/>
              </a:rPr>
              <a:t>m</a:t>
            </a:r>
            <a:r>
              <a:rPr sz="3600" b="1" spc="-204" dirty="0">
                <a:solidFill>
                  <a:srgbClr val="622422"/>
                </a:solidFill>
                <a:latin typeface="Arial"/>
                <a:cs typeface="Arial"/>
              </a:rPr>
              <a:t>anuel</a:t>
            </a:r>
            <a:r>
              <a:rPr sz="3600" b="1" spc="-5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3600" b="1" spc="-430" dirty="0">
                <a:solidFill>
                  <a:srgbClr val="622422"/>
                </a:solidFill>
                <a:latin typeface="Arial"/>
                <a:cs typeface="Arial"/>
              </a:rPr>
              <a:t>K</a:t>
            </a:r>
            <a:r>
              <a:rPr sz="3600" b="1" spc="-220" dirty="0">
                <a:solidFill>
                  <a:srgbClr val="622422"/>
                </a:solidFill>
                <a:latin typeface="Arial"/>
                <a:cs typeface="Arial"/>
              </a:rPr>
              <a:t>ant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862810" y="7808467"/>
            <a:ext cx="1123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25" dirty="0">
                <a:solidFill>
                  <a:srgbClr val="622422"/>
                </a:solidFill>
                <a:latin typeface="Arial"/>
                <a:cs typeface="Arial"/>
              </a:rPr>
              <a:t>H</a:t>
            </a:r>
            <a:r>
              <a:rPr sz="3600" b="1" spc="-210" dirty="0">
                <a:solidFill>
                  <a:srgbClr val="622422"/>
                </a:solidFill>
                <a:latin typeface="Arial"/>
                <a:cs typeface="Arial"/>
              </a:rPr>
              <a:t>e</a:t>
            </a:r>
            <a:r>
              <a:rPr sz="3600" b="1" spc="-215" dirty="0">
                <a:solidFill>
                  <a:srgbClr val="622422"/>
                </a:solidFill>
                <a:latin typeface="Arial"/>
                <a:cs typeface="Arial"/>
              </a:rPr>
              <a:t>gel</a:t>
            </a:r>
            <a:endParaRPr sz="36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43432" y="839800"/>
            <a:ext cx="9991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>
                <a:solidFill>
                  <a:srgbClr val="622422"/>
                </a:solidFill>
                <a:latin typeface="Tahoma"/>
                <a:cs typeface="Tahoma"/>
              </a:rPr>
              <a:t>Bebe</a:t>
            </a:r>
            <a:r>
              <a:rPr spc="-175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pc="-225" dirty="0">
                <a:solidFill>
                  <a:srgbClr val="622422"/>
                </a:solidFill>
                <a:latin typeface="Tahoma"/>
                <a:cs typeface="Tahoma"/>
              </a:rPr>
              <a:t>apa</a:t>
            </a:r>
            <a:r>
              <a:rPr spc="-35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pc="70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pc="-165" dirty="0">
                <a:solidFill>
                  <a:srgbClr val="622422"/>
                </a:solidFill>
                <a:latin typeface="Tahoma"/>
                <a:cs typeface="Tahoma"/>
              </a:rPr>
              <a:t>o</a:t>
            </a:r>
            <a:r>
              <a:rPr spc="-245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pc="-175" dirty="0">
                <a:solidFill>
                  <a:srgbClr val="622422"/>
                </a:solidFill>
                <a:latin typeface="Tahoma"/>
                <a:cs typeface="Tahoma"/>
              </a:rPr>
              <a:t>oh</a:t>
            </a:r>
            <a:r>
              <a:rPr spc="-34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pc="-21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pc="-225" dirty="0">
                <a:solidFill>
                  <a:srgbClr val="622422"/>
                </a:solidFill>
                <a:latin typeface="Tahoma"/>
                <a:cs typeface="Tahoma"/>
              </a:rPr>
              <a:t>s</a:t>
            </a:r>
            <a:r>
              <a:rPr spc="70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pc="-75" dirty="0">
                <a:solidFill>
                  <a:srgbClr val="622422"/>
                </a:solidFill>
                <a:latin typeface="Tahoma"/>
                <a:cs typeface="Tahoma"/>
              </a:rPr>
              <a:t>tika</a:t>
            </a:r>
            <a:r>
              <a:rPr spc="-35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pc="-160" dirty="0">
                <a:solidFill>
                  <a:srgbClr val="622422"/>
                </a:solidFill>
                <a:latin typeface="Tahoma"/>
                <a:cs typeface="Tahoma"/>
              </a:rPr>
              <a:t>ba</a:t>
            </a:r>
            <a:r>
              <a:rPr spc="-175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pc="-32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pc="120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pc="-34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pc="-95" dirty="0">
                <a:solidFill>
                  <a:srgbClr val="622422"/>
                </a:solidFill>
                <a:latin typeface="Tahoma"/>
                <a:cs typeface="Tahoma"/>
              </a:rPr>
              <a:t>di</a:t>
            </a:r>
            <a:r>
              <a:rPr spc="-31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pc="-215" dirty="0">
                <a:solidFill>
                  <a:srgbClr val="622422"/>
                </a:solidFill>
                <a:latin typeface="Tahoma"/>
                <a:cs typeface="Tahoma"/>
              </a:rPr>
              <a:t>abad</a:t>
            </a:r>
            <a:r>
              <a:rPr spc="-34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pc="-300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pc="-225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pc="-34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pc="-30" dirty="0">
                <a:solidFill>
                  <a:srgbClr val="622422"/>
                </a:solidFill>
                <a:latin typeface="Tahoma"/>
                <a:cs typeface="Tahoma"/>
              </a:rPr>
              <a:t>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06472" y="2248865"/>
            <a:ext cx="9791700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-200" dirty="0">
                <a:solidFill>
                  <a:srgbClr val="622422"/>
                </a:solidFill>
                <a:latin typeface="Microsoft Sans Serif"/>
                <a:cs typeface="Microsoft Sans Serif"/>
              </a:rPr>
              <a:t>Teori-teori</a:t>
            </a:r>
            <a:r>
              <a:rPr sz="4400" spc="-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35" dirty="0">
                <a:solidFill>
                  <a:srgbClr val="622422"/>
                </a:solidFill>
                <a:latin typeface="Microsoft Sans Serif"/>
                <a:cs typeface="Microsoft Sans Serif"/>
              </a:rPr>
              <a:t>klasik</a:t>
            </a:r>
            <a:r>
              <a:rPr sz="4400" spc="3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35" dirty="0">
                <a:solidFill>
                  <a:srgbClr val="622422"/>
                </a:solidFill>
                <a:latin typeface="Microsoft Sans Serif"/>
                <a:cs typeface="Microsoft Sans Serif"/>
              </a:rPr>
              <a:t>segera</a:t>
            </a:r>
            <a:r>
              <a:rPr sz="4400" spc="1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50" dirty="0">
                <a:solidFill>
                  <a:srgbClr val="622422"/>
                </a:solidFill>
                <a:latin typeface="Microsoft Sans Serif"/>
                <a:cs typeface="Microsoft Sans Serif"/>
              </a:rPr>
              <a:t>ditinggalkan, </a:t>
            </a:r>
            <a:r>
              <a:rPr sz="4400" spc="-14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90" dirty="0">
                <a:solidFill>
                  <a:srgbClr val="622422"/>
                </a:solidFill>
                <a:latin typeface="Microsoft Sans Serif"/>
                <a:cs typeface="Microsoft Sans Serif"/>
              </a:rPr>
              <a:t>terutama</a:t>
            </a:r>
            <a:r>
              <a:rPr sz="4400" spc="1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65" dirty="0">
                <a:solidFill>
                  <a:srgbClr val="622422"/>
                </a:solidFill>
                <a:latin typeface="Microsoft Sans Serif"/>
                <a:cs typeface="Microsoft Sans Serif"/>
              </a:rPr>
              <a:t>setelah</a:t>
            </a:r>
            <a:r>
              <a:rPr sz="4400" spc="1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i="1" spc="-155" dirty="0">
                <a:solidFill>
                  <a:srgbClr val="622422"/>
                </a:solidFill>
                <a:latin typeface="Arial"/>
                <a:cs typeface="Arial"/>
              </a:rPr>
              <a:t>pop-art</a:t>
            </a:r>
            <a:r>
              <a:rPr sz="4400" i="1" spc="-6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4400" spc="-285" dirty="0">
                <a:solidFill>
                  <a:srgbClr val="622422"/>
                </a:solidFill>
                <a:latin typeface="Microsoft Sans Serif"/>
                <a:cs typeface="Microsoft Sans Serif"/>
              </a:rPr>
              <a:t>memantapkan</a:t>
            </a:r>
            <a:r>
              <a:rPr sz="44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5" dirty="0">
                <a:solidFill>
                  <a:srgbClr val="622422"/>
                </a:solidFill>
                <a:latin typeface="Microsoft Sans Serif"/>
                <a:cs typeface="Microsoft Sans Serif"/>
              </a:rPr>
              <a:t>diri </a:t>
            </a:r>
            <a:r>
              <a:rPr sz="4400" spc="-115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622422"/>
                </a:solidFill>
                <a:latin typeface="Microsoft Sans Serif"/>
                <a:cs typeface="Microsoft Sans Serif"/>
              </a:rPr>
              <a:t>sebagai </a:t>
            </a:r>
            <a:r>
              <a:rPr sz="4400" spc="-265" dirty="0">
                <a:solidFill>
                  <a:srgbClr val="622422"/>
                </a:solidFill>
                <a:latin typeface="Microsoft Sans Serif"/>
                <a:cs typeface="Microsoft Sans Serif"/>
              </a:rPr>
              <a:t>aksi</a:t>
            </a:r>
            <a:r>
              <a:rPr sz="4400" spc="-26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65" dirty="0">
                <a:solidFill>
                  <a:srgbClr val="622422"/>
                </a:solidFill>
                <a:latin typeface="Microsoft Sans Serif"/>
                <a:cs typeface="Microsoft Sans Serif"/>
              </a:rPr>
              <a:t>mental</a:t>
            </a:r>
            <a:r>
              <a:rPr sz="4400" spc="-26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70" dirty="0">
                <a:solidFill>
                  <a:srgbClr val="622422"/>
                </a:solidFill>
                <a:latin typeface="Microsoft Sans Serif"/>
                <a:cs typeface="Microsoft Sans Serif"/>
              </a:rPr>
              <a:t>dalam </a:t>
            </a:r>
            <a:r>
              <a:rPr sz="4400" spc="-260" dirty="0">
                <a:solidFill>
                  <a:srgbClr val="622422"/>
                </a:solidFill>
                <a:latin typeface="Microsoft Sans Serif"/>
                <a:cs typeface="Microsoft Sans Serif"/>
              </a:rPr>
              <a:t>berkesenian </a:t>
            </a:r>
            <a:r>
              <a:rPr sz="4400" spc="-254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5" dirty="0">
                <a:solidFill>
                  <a:srgbClr val="622422"/>
                </a:solidFill>
                <a:latin typeface="Microsoft Sans Serif"/>
                <a:cs typeface="Microsoft Sans Serif"/>
              </a:rPr>
              <a:t>daripada</a:t>
            </a:r>
            <a:r>
              <a:rPr sz="4400" spc="3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90" dirty="0">
                <a:solidFill>
                  <a:srgbClr val="622422"/>
                </a:solidFill>
                <a:latin typeface="Microsoft Sans Serif"/>
                <a:cs typeface="Microsoft Sans Serif"/>
              </a:rPr>
              <a:t>sekadar</a:t>
            </a:r>
            <a:r>
              <a:rPr sz="440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29" dirty="0">
                <a:solidFill>
                  <a:srgbClr val="622422"/>
                </a:solidFill>
                <a:latin typeface="Microsoft Sans Serif"/>
                <a:cs typeface="Microsoft Sans Serif"/>
              </a:rPr>
              <a:t>menjadi</a:t>
            </a:r>
            <a:r>
              <a:rPr sz="44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65" dirty="0">
                <a:solidFill>
                  <a:srgbClr val="622422"/>
                </a:solidFill>
                <a:latin typeface="Microsoft Sans Serif"/>
                <a:cs typeface="Microsoft Sans Serif"/>
              </a:rPr>
              <a:t>komoditas</a:t>
            </a:r>
            <a:r>
              <a:rPr sz="4400" spc="-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85" dirty="0">
                <a:solidFill>
                  <a:srgbClr val="622422"/>
                </a:solidFill>
                <a:latin typeface="Microsoft Sans Serif"/>
                <a:cs typeface="Microsoft Sans Serif"/>
              </a:rPr>
              <a:t>kaum </a:t>
            </a:r>
            <a:r>
              <a:rPr sz="4400" spc="-115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05" dirty="0">
                <a:solidFill>
                  <a:srgbClr val="622422"/>
                </a:solidFill>
                <a:latin typeface="Microsoft Sans Serif"/>
                <a:cs typeface="Microsoft Sans Serif"/>
              </a:rPr>
              <a:t>bo</a:t>
            </a:r>
            <a:r>
              <a:rPr sz="4400" spc="10" dirty="0">
                <a:solidFill>
                  <a:srgbClr val="622422"/>
                </a:solidFill>
                <a:latin typeface="Microsoft Sans Serif"/>
                <a:cs typeface="Microsoft Sans Serif"/>
              </a:rPr>
              <a:t>r</a:t>
            </a:r>
            <a:r>
              <a:rPr sz="4400" spc="-305" dirty="0">
                <a:solidFill>
                  <a:srgbClr val="622422"/>
                </a:solidFill>
                <a:latin typeface="Microsoft Sans Serif"/>
                <a:cs typeface="Microsoft Sans Serif"/>
              </a:rPr>
              <a:t>jui</a:t>
            </a:r>
            <a:r>
              <a:rPr sz="4400" spc="-440" dirty="0">
                <a:solidFill>
                  <a:srgbClr val="622422"/>
                </a:solidFill>
                <a:latin typeface="Microsoft Sans Serif"/>
                <a:cs typeface="Microsoft Sans Serif"/>
              </a:rPr>
              <a:t>s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75" dirty="0">
                <a:solidFill>
                  <a:srgbClr val="622422"/>
                </a:solidFill>
                <a:latin typeface="Microsoft Sans Serif"/>
                <a:cs typeface="Microsoft Sans Serif"/>
              </a:rPr>
              <a:t>y</a:t>
            </a:r>
            <a:r>
              <a:rPr sz="4400" spc="-185" dirty="0">
                <a:solidFill>
                  <a:srgbClr val="622422"/>
                </a:solidFill>
                <a:latin typeface="Microsoft Sans Serif"/>
                <a:cs typeface="Microsoft Sans Serif"/>
              </a:rPr>
              <a:t>ang</a:t>
            </a:r>
            <a:r>
              <a:rPr sz="4400" spc="3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65" dirty="0">
                <a:solidFill>
                  <a:srgbClr val="622422"/>
                </a:solidFill>
                <a:latin typeface="Microsoft Sans Serif"/>
                <a:cs typeface="Microsoft Sans Serif"/>
              </a:rPr>
              <a:t>selalu</a:t>
            </a:r>
            <a:r>
              <a:rPr sz="44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15" dirty="0">
                <a:solidFill>
                  <a:srgbClr val="622422"/>
                </a:solidFill>
                <a:latin typeface="Microsoft Sans Serif"/>
                <a:cs typeface="Microsoft Sans Serif"/>
              </a:rPr>
              <a:t>meng</a:t>
            </a:r>
            <a:r>
              <a:rPr sz="4400" spc="-370" dirty="0">
                <a:solidFill>
                  <a:srgbClr val="622422"/>
                </a:solidFill>
                <a:latin typeface="Microsoft Sans Serif"/>
                <a:cs typeface="Microsoft Sans Serif"/>
              </a:rPr>
              <a:t>g</a:t>
            </a:r>
            <a:r>
              <a:rPr sz="4400" spc="-270" dirty="0">
                <a:solidFill>
                  <a:srgbClr val="622422"/>
                </a:solidFill>
                <a:latin typeface="Microsoft Sans Serif"/>
                <a:cs typeface="Microsoft Sans Serif"/>
              </a:rPr>
              <a:t>antung</a:t>
            </a:r>
            <a:r>
              <a:rPr sz="440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00" dirty="0">
                <a:solidFill>
                  <a:srgbClr val="622422"/>
                </a:solidFill>
                <a:latin typeface="Microsoft Sans Serif"/>
                <a:cs typeface="Microsoft Sans Serif"/>
              </a:rPr>
              <a:t>kar</a:t>
            </a:r>
            <a:r>
              <a:rPr sz="4400" spc="-185" dirty="0">
                <a:solidFill>
                  <a:srgbClr val="622422"/>
                </a:solidFill>
                <a:latin typeface="Microsoft Sans Serif"/>
                <a:cs typeface="Microsoft Sans Serif"/>
              </a:rPr>
              <a:t>y</a:t>
            </a:r>
            <a:r>
              <a:rPr sz="4400" spc="-15" dirty="0">
                <a:solidFill>
                  <a:srgbClr val="622422"/>
                </a:solidFill>
                <a:latin typeface="Microsoft Sans Serif"/>
                <a:cs typeface="Microsoft Sans Serif"/>
              </a:rPr>
              <a:t>a  </a:t>
            </a:r>
            <a:r>
              <a:rPr sz="4400" spc="-305" dirty="0">
                <a:solidFill>
                  <a:srgbClr val="622422"/>
                </a:solidFill>
                <a:latin typeface="Microsoft Sans Serif"/>
                <a:cs typeface="Microsoft Sans Serif"/>
              </a:rPr>
              <a:t>lukisannya</a:t>
            </a:r>
            <a:r>
              <a:rPr sz="4400" spc="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622422"/>
                </a:solidFill>
                <a:latin typeface="Microsoft Sans Serif"/>
                <a:cs typeface="Microsoft Sans Serif"/>
              </a:rPr>
              <a:t>sebagai</a:t>
            </a:r>
            <a:r>
              <a:rPr sz="4400" spc="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622422"/>
                </a:solidFill>
                <a:latin typeface="Microsoft Sans Serif"/>
                <a:cs typeface="Microsoft Sans Serif"/>
              </a:rPr>
              <a:t>pamor</a:t>
            </a:r>
            <a:r>
              <a:rPr sz="4400" spc="3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00" dirty="0">
                <a:solidFill>
                  <a:srgbClr val="622422"/>
                </a:solidFill>
                <a:latin typeface="Microsoft Sans Serif"/>
                <a:cs typeface="Microsoft Sans Serif"/>
              </a:rPr>
              <a:t>sosial.</a:t>
            </a:r>
            <a:endParaRPr sz="4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5883" y="430783"/>
            <a:ext cx="17096740" cy="9423400"/>
            <a:chOff x="595883" y="430783"/>
            <a:chExt cx="17096740" cy="942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883" y="430783"/>
              <a:ext cx="17096232" cy="9423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4376" y="3075444"/>
              <a:ext cx="4274820" cy="2747010"/>
            </a:xfrm>
            <a:custGeom>
              <a:avLst/>
              <a:gdLst/>
              <a:ahLst/>
              <a:cxnLst/>
              <a:rect l="l" t="t" r="r" b="b"/>
              <a:pathLst>
                <a:path w="4274820" h="2747010">
                  <a:moveTo>
                    <a:pt x="139" y="2025637"/>
                  </a:moveTo>
                  <a:lnTo>
                    <a:pt x="0" y="2029688"/>
                  </a:lnTo>
                  <a:lnTo>
                    <a:pt x="139" y="2032088"/>
                  </a:lnTo>
                  <a:lnTo>
                    <a:pt x="139" y="2025637"/>
                  </a:lnTo>
                  <a:close/>
                </a:path>
                <a:path w="4274820" h="2747010">
                  <a:moveTo>
                    <a:pt x="965" y="2042134"/>
                  </a:moveTo>
                  <a:lnTo>
                    <a:pt x="939" y="2041359"/>
                  </a:lnTo>
                  <a:lnTo>
                    <a:pt x="850" y="2037791"/>
                  </a:lnTo>
                  <a:lnTo>
                    <a:pt x="241" y="2033739"/>
                  </a:lnTo>
                  <a:lnTo>
                    <a:pt x="139" y="2032088"/>
                  </a:lnTo>
                  <a:lnTo>
                    <a:pt x="139" y="2052066"/>
                  </a:lnTo>
                  <a:lnTo>
                    <a:pt x="736" y="2047303"/>
                  </a:lnTo>
                  <a:lnTo>
                    <a:pt x="850" y="2041359"/>
                  </a:lnTo>
                  <a:lnTo>
                    <a:pt x="965" y="2042134"/>
                  </a:lnTo>
                  <a:close/>
                </a:path>
                <a:path w="4274820" h="2747010">
                  <a:moveTo>
                    <a:pt x="32296" y="2141347"/>
                  </a:moveTo>
                  <a:lnTo>
                    <a:pt x="20281" y="2117775"/>
                  </a:lnTo>
                  <a:lnTo>
                    <a:pt x="10998" y="2093099"/>
                  </a:lnTo>
                  <a:lnTo>
                    <a:pt x="4495" y="2067547"/>
                  </a:lnTo>
                  <a:lnTo>
                    <a:pt x="965" y="2042134"/>
                  </a:lnTo>
                  <a:lnTo>
                    <a:pt x="850" y="2055634"/>
                  </a:lnTo>
                  <a:lnTo>
                    <a:pt x="4064" y="2081872"/>
                  </a:lnTo>
                  <a:lnTo>
                    <a:pt x="10299" y="2107450"/>
                  </a:lnTo>
                  <a:lnTo>
                    <a:pt x="19507" y="2132114"/>
                  </a:lnTo>
                  <a:lnTo>
                    <a:pt x="31584" y="2155634"/>
                  </a:lnTo>
                  <a:lnTo>
                    <a:pt x="31483" y="2150872"/>
                  </a:lnTo>
                  <a:lnTo>
                    <a:pt x="31711" y="2146109"/>
                  </a:lnTo>
                  <a:lnTo>
                    <a:pt x="32296" y="2141347"/>
                  </a:lnTo>
                  <a:close/>
                </a:path>
                <a:path w="4274820" h="2747010">
                  <a:moveTo>
                    <a:pt x="50317" y="1565859"/>
                  </a:moveTo>
                  <a:lnTo>
                    <a:pt x="48336" y="1575282"/>
                  </a:lnTo>
                  <a:lnTo>
                    <a:pt x="47459" y="1579587"/>
                  </a:lnTo>
                  <a:lnTo>
                    <a:pt x="47244" y="1583474"/>
                  </a:lnTo>
                  <a:lnTo>
                    <a:pt x="47193" y="1587042"/>
                  </a:lnTo>
                  <a:lnTo>
                    <a:pt x="47294" y="1597037"/>
                  </a:lnTo>
                  <a:lnTo>
                    <a:pt x="47904" y="1592453"/>
                  </a:lnTo>
                  <a:lnTo>
                    <a:pt x="48869" y="1587881"/>
                  </a:lnTo>
                  <a:lnTo>
                    <a:pt x="50152" y="1583474"/>
                  </a:lnTo>
                  <a:lnTo>
                    <a:pt x="50025" y="1571053"/>
                  </a:lnTo>
                  <a:lnTo>
                    <a:pt x="50317" y="1565859"/>
                  </a:lnTo>
                  <a:close/>
                </a:path>
                <a:path w="4274820" h="2747010">
                  <a:moveTo>
                    <a:pt x="80873" y="1684896"/>
                  </a:moveTo>
                  <a:lnTo>
                    <a:pt x="69049" y="1661858"/>
                  </a:lnTo>
                  <a:lnTo>
                    <a:pt x="59944" y="1637703"/>
                  </a:lnTo>
                  <a:lnTo>
                    <a:pt x="53619" y="1612696"/>
                  </a:lnTo>
                  <a:lnTo>
                    <a:pt x="50152" y="1587042"/>
                  </a:lnTo>
                  <a:lnTo>
                    <a:pt x="47294" y="1599895"/>
                  </a:lnTo>
                  <a:lnTo>
                    <a:pt x="50888" y="1625688"/>
                  </a:lnTo>
                  <a:lnTo>
                    <a:pt x="57238" y="1650860"/>
                  </a:lnTo>
                  <a:lnTo>
                    <a:pt x="66306" y="1675180"/>
                  </a:lnTo>
                  <a:lnTo>
                    <a:pt x="78016" y="1698459"/>
                  </a:lnTo>
                  <a:lnTo>
                    <a:pt x="80873" y="1684896"/>
                  </a:lnTo>
                  <a:close/>
                </a:path>
                <a:path w="4274820" h="2747010">
                  <a:moveTo>
                    <a:pt x="118745" y="2244915"/>
                  </a:moveTo>
                  <a:lnTo>
                    <a:pt x="94805" y="2222614"/>
                  </a:lnTo>
                  <a:lnTo>
                    <a:pt x="72707" y="2198560"/>
                  </a:lnTo>
                  <a:lnTo>
                    <a:pt x="52552" y="2172855"/>
                  </a:lnTo>
                  <a:lnTo>
                    <a:pt x="34442" y="2145639"/>
                  </a:lnTo>
                  <a:lnTo>
                    <a:pt x="34442" y="2150630"/>
                  </a:lnTo>
                  <a:lnTo>
                    <a:pt x="33718" y="2154923"/>
                  </a:lnTo>
                  <a:lnTo>
                    <a:pt x="33718" y="2159914"/>
                  </a:lnTo>
                  <a:lnTo>
                    <a:pt x="52235" y="2187003"/>
                  </a:lnTo>
                  <a:lnTo>
                    <a:pt x="72644" y="2212644"/>
                  </a:lnTo>
                  <a:lnTo>
                    <a:pt x="94830" y="2236736"/>
                  </a:lnTo>
                  <a:lnTo>
                    <a:pt x="118745" y="2259203"/>
                  </a:lnTo>
                  <a:lnTo>
                    <a:pt x="118745" y="2244915"/>
                  </a:lnTo>
                  <a:close/>
                </a:path>
                <a:path w="4274820" h="2747010">
                  <a:moveTo>
                    <a:pt x="166624" y="1786318"/>
                  </a:moveTo>
                  <a:lnTo>
                    <a:pt x="143141" y="1764487"/>
                  </a:lnTo>
                  <a:lnTo>
                    <a:pt x="121437" y="1740941"/>
                  </a:lnTo>
                  <a:lnTo>
                    <a:pt x="101612" y="1715795"/>
                  </a:lnTo>
                  <a:lnTo>
                    <a:pt x="83743" y="1689176"/>
                  </a:lnTo>
                  <a:lnTo>
                    <a:pt x="80873" y="1702752"/>
                  </a:lnTo>
                  <a:lnTo>
                    <a:pt x="98526" y="1729549"/>
                  </a:lnTo>
                  <a:lnTo>
                    <a:pt x="118300" y="1754759"/>
                  </a:lnTo>
                  <a:lnTo>
                    <a:pt x="140081" y="1778241"/>
                  </a:lnTo>
                  <a:lnTo>
                    <a:pt x="163753" y="1799882"/>
                  </a:lnTo>
                  <a:lnTo>
                    <a:pt x="166624" y="1786318"/>
                  </a:lnTo>
                  <a:close/>
                </a:path>
                <a:path w="4274820" h="2747010">
                  <a:moveTo>
                    <a:pt x="186842" y="1099070"/>
                  </a:moveTo>
                  <a:lnTo>
                    <a:pt x="175298" y="1146924"/>
                  </a:lnTo>
                  <a:lnTo>
                    <a:pt x="175196" y="1168438"/>
                  </a:lnTo>
                  <a:lnTo>
                    <a:pt x="176428" y="1164209"/>
                  </a:lnTo>
                  <a:lnTo>
                    <a:pt x="178104" y="1160106"/>
                  </a:lnTo>
                  <a:lnTo>
                    <a:pt x="180200" y="1156296"/>
                  </a:lnTo>
                  <a:lnTo>
                    <a:pt x="180695" y="1134491"/>
                  </a:lnTo>
                  <a:lnTo>
                    <a:pt x="183502" y="1112926"/>
                  </a:lnTo>
                  <a:lnTo>
                    <a:pt x="186842" y="1099070"/>
                  </a:lnTo>
                  <a:close/>
                </a:path>
                <a:path w="4274820" h="2747010">
                  <a:moveTo>
                    <a:pt x="209486" y="1252715"/>
                  </a:moveTo>
                  <a:lnTo>
                    <a:pt x="198361" y="1230858"/>
                  </a:lnTo>
                  <a:lnTo>
                    <a:pt x="189852" y="1207947"/>
                  </a:lnTo>
                  <a:lnTo>
                    <a:pt x="184010" y="1184198"/>
                  </a:lnTo>
                  <a:lnTo>
                    <a:pt x="180911" y="1159865"/>
                  </a:lnTo>
                  <a:lnTo>
                    <a:pt x="175907" y="1172730"/>
                  </a:lnTo>
                  <a:lnTo>
                    <a:pt x="178638" y="1197140"/>
                  </a:lnTo>
                  <a:lnTo>
                    <a:pt x="184365" y="1220939"/>
                  </a:lnTo>
                  <a:lnTo>
                    <a:pt x="193014" y="1243838"/>
                  </a:lnTo>
                  <a:lnTo>
                    <a:pt x="204482" y="1265580"/>
                  </a:lnTo>
                  <a:lnTo>
                    <a:pt x="209486" y="1252715"/>
                  </a:lnTo>
                  <a:close/>
                </a:path>
                <a:path w="4274820" h="2747010">
                  <a:moveTo>
                    <a:pt x="263080" y="2345626"/>
                  </a:moveTo>
                  <a:lnTo>
                    <a:pt x="226441" y="2323757"/>
                  </a:lnTo>
                  <a:lnTo>
                    <a:pt x="190855" y="2300249"/>
                  </a:lnTo>
                  <a:lnTo>
                    <a:pt x="156362" y="2275141"/>
                  </a:lnTo>
                  <a:lnTo>
                    <a:pt x="123037" y="2248484"/>
                  </a:lnTo>
                  <a:lnTo>
                    <a:pt x="123037" y="2262771"/>
                  </a:lnTo>
                  <a:lnTo>
                    <a:pt x="156121" y="2289518"/>
                  </a:lnTo>
                  <a:lnTo>
                    <a:pt x="190398" y="2314638"/>
                  </a:lnTo>
                  <a:lnTo>
                    <a:pt x="225844" y="2338120"/>
                  </a:lnTo>
                  <a:lnTo>
                    <a:pt x="262369" y="2359901"/>
                  </a:lnTo>
                  <a:lnTo>
                    <a:pt x="262369" y="2354910"/>
                  </a:lnTo>
                  <a:lnTo>
                    <a:pt x="263080" y="2350617"/>
                  </a:lnTo>
                  <a:lnTo>
                    <a:pt x="263080" y="2345626"/>
                  </a:lnTo>
                  <a:close/>
                </a:path>
                <a:path w="4274820" h="2747010">
                  <a:moveTo>
                    <a:pt x="290233" y="1349146"/>
                  </a:moveTo>
                  <a:lnTo>
                    <a:pt x="267817" y="1328343"/>
                  </a:lnTo>
                  <a:lnTo>
                    <a:pt x="247192" y="1305864"/>
                  </a:lnTo>
                  <a:lnTo>
                    <a:pt x="228434" y="1281811"/>
                  </a:lnTo>
                  <a:lnTo>
                    <a:pt x="211632" y="1256296"/>
                  </a:lnTo>
                  <a:lnTo>
                    <a:pt x="206629" y="1269149"/>
                  </a:lnTo>
                  <a:lnTo>
                    <a:pt x="223532" y="1294587"/>
                  </a:lnTo>
                  <a:lnTo>
                    <a:pt x="242328" y="1318602"/>
                  </a:lnTo>
                  <a:lnTo>
                    <a:pt x="262915" y="1341107"/>
                  </a:lnTo>
                  <a:lnTo>
                    <a:pt x="285229" y="1361998"/>
                  </a:lnTo>
                  <a:lnTo>
                    <a:pt x="290233" y="1349146"/>
                  </a:lnTo>
                  <a:close/>
                </a:path>
                <a:path w="4274820" h="2747010">
                  <a:moveTo>
                    <a:pt x="307378" y="1885594"/>
                  </a:moveTo>
                  <a:lnTo>
                    <a:pt x="271297" y="1864296"/>
                  </a:lnTo>
                  <a:lnTo>
                    <a:pt x="236359" y="1841220"/>
                  </a:lnTo>
                  <a:lnTo>
                    <a:pt x="202641" y="1816404"/>
                  </a:lnTo>
                  <a:lnTo>
                    <a:pt x="170192" y="1789887"/>
                  </a:lnTo>
                  <a:lnTo>
                    <a:pt x="168046" y="1804174"/>
                  </a:lnTo>
                  <a:lnTo>
                    <a:pt x="200596" y="1830374"/>
                  </a:lnTo>
                  <a:lnTo>
                    <a:pt x="234353" y="1854974"/>
                  </a:lnTo>
                  <a:lnTo>
                    <a:pt x="269252" y="1877910"/>
                  </a:lnTo>
                  <a:lnTo>
                    <a:pt x="305231" y="1899158"/>
                  </a:lnTo>
                  <a:lnTo>
                    <a:pt x="307378" y="1885594"/>
                  </a:lnTo>
                  <a:close/>
                </a:path>
                <a:path w="4274820" h="2747010">
                  <a:moveTo>
                    <a:pt x="396367" y="687374"/>
                  </a:moveTo>
                  <a:lnTo>
                    <a:pt x="378485" y="731964"/>
                  </a:lnTo>
                  <a:lnTo>
                    <a:pt x="375259" y="775550"/>
                  </a:lnTo>
                  <a:lnTo>
                    <a:pt x="382397" y="764120"/>
                  </a:lnTo>
                  <a:lnTo>
                    <a:pt x="383032" y="742238"/>
                  </a:lnTo>
                  <a:lnTo>
                    <a:pt x="386130" y="720648"/>
                  </a:lnTo>
                  <a:lnTo>
                    <a:pt x="391655" y="699541"/>
                  </a:lnTo>
                  <a:lnTo>
                    <a:pt x="396367" y="687374"/>
                  </a:lnTo>
                  <a:close/>
                </a:path>
                <a:path w="4274820" h="2747010">
                  <a:moveTo>
                    <a:pt x="408838" y="852690"/>
                  </a:moveTo>
                  <a:lnTo>
                    <a:pt x="398678" y="832459"/>
                  </a:lnTo>
                  <a:lnTo>
                    <a:pt x="390842" y="811301"/>
                  </a:lnTo>
                  <a:lnTo>
                    <a:pt x="385394" y="789406"/>
                  </a:lnTo>
                  <a:lnTo>
                    <a:pt x="382397" y="766978"/>
                  </a:lnTo>
                  <a:lnTo>
                    <a:pt x="380441" y="771029"/>
                  </a:lnTo>
                  <a:lnTo>
                    <a:pt x="378053" y="774839"/>
                  </a:lnTo>
                  <a:lnTo>
                    <a:pt x="375259" y="778408"/>
                  </a:lnTo>
                  <a:lnTo>
                    <a:pt x="378244" y="800836"/>
                  </a:lnTo>
                  <a:lnTo>
                    <a:pt x="383692" y="822731"/>
                  </a:lnTo>
                  <a:lnTo>
                    <a:pt x="391528" y="843889"/>
                  </a:lnTo>
                  <a:lnTo>
                    <a:pt x="401688" y="864120"/>
                  </a:lnTo>
                  <a:lnTo>
                    <a:pt x="404482" y="860602"/>
                  </a:lnTo>
                  <a:lnTo>
                    <a:pt x="406882" y="856729"/>
                  </a:lnTo>
                  <a:lnTo>
                    <a:pt x="408838" y="852690"/>
                  </a:lnTo>
                  <a:close/>
                </a:path>
                <a:path w="4274820" h="2747010">
                  <a:moveTo>
                    <a:pt x="423837" y="1443418"/>
                  </a:moveTo>
                  <a:lnTo>
                    <a:pt x="389636" y="1423238"/>
                  </a:lnTo>
                  <a:lnTo>
                    <a:pt x="356527" y="1401368"/>
                  </a:lnTo>
                  <a:lnTo>
                    <a:pt x="324561" y="1377848"/>
                  </a:lnTo>
                  <a:lnTo>
                    <a:pt x="293801" y="1352715"/>
                  </a:lnTo>
                  <a:lnTo>
                    <a:pt x="292442" y="1357122"/>
                  </a:lnTo>
                  <a:lnTo>
                    <a:pt x="290779" y="1361401"/>
                  </a:lnTo>
                  <a:lnTo>
                    <a:pt x="288798" y="1365567"/>
                  </a:lnTo>
                  <a:lnTo>
                    <a:pt x="319811" y="1390611"/>
                  </a:lnTo>
                  <a:lnTo>
                    <a:pt x="351980" y="1414119"/>
                  </a:lnTo>
                  <a:lnTo>
                    <a:pt x="385241" y="1436014"/>
                  </a:lnTo>
                  <a:lnTo>
                    <a:pt x="419557" y="1456270"/>
                  </a:lnTo>
                  <a:lnTo>
                    <a:pt x="423837" y="1443418"/>
                  </a:lnTo>
                  <a:close/>
                </a:path>
                <a:path w="4274820" h="2747010">
                  <a:moveTo>
                    <a:pt x="458851" y="2439962"/>
                  </a:moveTo>
                  <a:lnTo>
                    <a:pt x="410311" y="2419451"/>
                  </a:lnTo>
                  <a:lnTo>
                    <a:pt x="362432" y="2397480"/>
                  </a:lnTo>
                  <a:lnTo>
                    <a:pt x="315252" y="2374049"/>
                  </a:lnTo>
                  <a:lnTo>
                    <a:pt x="268795" y="2349195"/>
                  </a:lnTo>
                  <a:lnTo>
                    <a:pt x="268795" y="2363482"/>
                  </a:lnTo>
                  <a:lnTo>
                    <a:pt x="315163" y="2388501"/>
                  </a:lnTo>
                  <a:lnTo>
                    <a:pt x="362331" y="2411984"/>
                  </a:lnTo>
                  <a:lnTo>
                    <a:pt x="410235" y="2433904"/>
                  </a:lnTo>
                  <a:lnTo>
                    <a:pt x="458851" y="2454249"/>
                  </a:lnTo>
                  <a:lnTo>
                    <a:pt x="458851" y="2439962"/>
                  </a:lnTo>
                  <a:close/>
                </a:path>
                <a:path w="4274820" h="2747010">
                  <a:moveTo>
                    <a:pt x="483146" y="940536"/>
                  </a:moveTo>
                  <a:lnTo>
                    <a:pt x="462546" y="921550"/>
                  </a:lnTo>
                  <a:lnTo>
                    <a:pt x="443585" y="900988"/>
                  </a:lnTo>
                  <a:lnTo>
                    <a:pt x="426364" y="878954"/>
                  </a:lnTo>
                  <a:lnTo>
                    <a:pt x="410984" y="855548"/>
                  </a:lnTo>
                  <a:lnTo>
                    <a:pt x="408190" y="859053"/>
                  </a:lnTo>
                  <a:lnTo>
                    <a:pt x="405790" y="862926"/>
                  </a:lnTo>
                  <a:lnTo>
                    <a:pt x="403834" y="866965"/>
                  </a:lnTo>
                  <a:lnTo>
                    <a:pt x="419430" y="890562"/>
                  </a:lnTo>
                  <a:lnTo>
                    <a:pt x="436829" y="912774"/>
                  </a:lnTo>
                  <a:lnTo>
                    <a:pt x="455955" y="933513"/>
                  </a:lnTo>
                  <a:lnTo>
                    <a:pt x="476719" y="952677"/>
                  </a:lnTo>
                  <a:lnTo>
                    <a:pt x="483146" y="940536"/>
                  </a:lnTo>
                  <a:close/>
                </a:path>
                <a:path w="4274820" h="2747010">
                  <a:moveTo>
                    <a:pt x="500291" y="1977783"/>
                  </a:moveTo>
                  <a:lnTo>
                    <a:pt x="452678" y="1957565"/>
                  </a:lnTo>
                  <a:lnTo>
                    <a:pt x="405701" y="1935937"/>
                  </a:lnTo>
                  <a:lnTo>
                    <a:pt x="359410" y="1912886"/>
                  </a:lnTo>
                  <a:lnTo>
                    <a:pt x="313804" y="1888451"/>
                  </a:lnTo>
                  <a:lnTo>
                    <a:pt x="310946" y="1902739"/>
                  </a:lnTo>
                  <a:lnTo>
                    <a:pt x="356692" y="1927237"/>
                  </a:lnTo>
                  <a:lnTo>
                    <a:pt x="403161" y="1950300"/>
                  </a:lnTo>
                  <a:lnTo>
                    <a:pt x="450329" y="1971916"/>
                  </a:lnTo>
                  <a:lnTo>
                    <a:pt x="498157" y="1992071"/>
                  </a:lnTo>
                  <a:lnTo>
                    <a:pt x="500291" y="1977783"/>
                  </a:lnTo>
                  <a:close/>
                </a:path>
                <a:path w="4274820" h="2747010">
                  <a:moveTo>
                    <a:pt x="606018" y="1027671"/>
                  </a:moveTo>
                  <a:lnTo>
                    <a:pt x="574636" y="1009103"/>
                  </a:lnTo>
                  <a:lnTo>
                    <a:pt x="544245" y="988949"/>
                  </a:lnTo>
                  <a:lnTo>
                    <a:pt x="514921" y="967270"/>
                  </a:lnTo>
                  <a:lnTo>
                    <a:pt x="486727" y="944105"/>
                  </a:lnTo>
                  <a:lnTo>
                    <a:pt x="483920" y="947915"/>
                  </a:lnTo>
                  <a:lnTo>
                    <a:pt x="481533" y="951966"/>
                  </a:lnTo>
                  <a:lnTo>
                    <a:pt x="479577" y="956246"/>
                  </a:lnTo>
                  <a:lnTo>
                    <a:pt x="508228" y="979055"/>
                  </a:lnTo>
                  <a:lnTo>
                    <a:pt x="537806" y="1000594"/>
                  </a:lnTo>
                  <a:lnTo>
                    <a:pt x="568274" y="1020864"/>
                  </a:lnTo>
                  <a:lnTo>
                    <a:pt x="599592" y="1039812"/>
                  </a:lnTo>
                  <a:lnTo>
                    <a:pt x="606018" y="1027671"/>
                  </a:lnTo>
                  <a:close/>
                </a:path>
                <a:path w="4274820" h="2747010">
                  <a:moveTo>
                    <a:pt x="607441" y="1531277"/>
                  </a:moveTo>
                  <a:lnTo>
                    <a:pt x="562216" y="1512239"/>
                  </a:lnTo>
                  <a:lnTo>
                    <a:pt x="517575" y="1491830"/>
                  </a:lnTo>
                  <a:lnTo>
                    <a:pt x="473595" y="1470075"/>
                  </a:lnTo>
                  <a:lnTo>
                    <a:pt x="430276" y="1446987"/>
                  </a:lnTo>
                  <a:lnTo>
                    <a:pt x="425983" y="1459852"/>
                  </a:lnTo>
                  <a:lnTo>
                    <a:pt x="469214" y="1483283"/>
                  </a:lnTo>
                  <a:lnTo>
                    <a:pt x="513181" y="1505280"/>
                  </a:lnTo>
                  <a:lnTo>
                    <a:pt x="557834" y="1525816"/>
                  </a:lnTo>
                  <a:lnTo>
                    <a:pt x="603161" y="1544904"/>
                  </a:lnTo>
                  <a:lnTo>
                    <a:pt x="607441" y="1531277"/>
                  </a:lnTo>
                  <a:close/>
                </a:path>
                <a:path w="4274820" h="2747010">
                  <a:moveTo>
                    <a:pt x="663943" y="339090"/>
                  </a:moveTo>
                  <a:lnTo>
                    <a:pt x="643585" y="385000"/>
                  </a:lnTo>
                  <a:lnTo>
                    <a:pt x="640372" y="423367"/>
                  </a:lnTo>
                  <a:lnTo>
                    <a:pt x="648944" y="414083"/>
                  </a:lnTo>
                  <a:lnTo>
                    <a:pt x="649465" y="394779"/>
                  </a:lnTo>
                  <a:lnTo>
                    <a:pt x="652157" y="375716"/>
                  </a:lnTo>
                  <a:lnTo>
                    <a:pt x="656996" y="357098"/>
                  </a:lnTo>
                  <a:lnTo>
                    <a:pt x="663943" y="339090"/>
                  </a:lnTo>
                  <a:close/>
                </a:path>
                <a:path w="4274820" h="2747010">
                  <a:moveTo>
                    <a:pt x="666724" y="333794"/>
                  </a:moveTo>
                  <a:lnTo>
                    <a:pt x="657352" y="344512"/>
                  </a:lnTo>
                  <a:lnTo>
                    <a:pt x="656793" y="345516"/>
                  </a:lnTo>
                  <a:lnTo>
                    <a:pt x="665365" y="336232"/>
                  </a:lnTo>
                  <a:lnTo>
                    <a:pt x="666724" y="333794"/>
                  </a:lnTo>
                  <a:close/>
                </a:path>
                <a:path w="4274820" h="2747010">
                  <a:moveTo>
                    <a:pt x="672515" y="491223"/>
                  </a:moveTo>
                  <a:lnTo>
                    <a:pt x="663422" y="473608"/>
                  </a:lnTo>
                  <a:lnTo>
                    <a:pt x="656526" y="455104"/>
                  </a:lnTo>
                  <a:lnTo>
                    <a:pt x="651916" y="435914"/>
                  </a:lnTo>
                  <a:lnTo>
                    <a:pt x="649655" y="416229"/>
                  </a:lnTo>
                  <a:lnTo>
                    <a:pt x="640372" y="426224"/>
                  </a:lnTo>
                  <a:lnTo>
                    <a:pt x="642950" y="446087"/>
                  </a:lnTo>
                  <a:lnTo>
                    <a:pt x="647776" y="465442"/>
                  </a:lnTo>
                  <a:lnTo>
                    <a:pt x="654799" y="484124"/>
                  </a:lnTo>
                  <a:lnTo>
                    <a:pt x="663943" y="501942"/>
                  </a:lnTo>
                  <a:lnTo>
                    <a:pt x="672515" y="491223"/>
                  </a:lnTo>
                  <a:close/>
                </a:path>
                <a:path w="4274820" h="2747010">
                  <a:moveTo>
                    <a:pt x="696810" y="2523528"/>
                  </a:moveTo>
                  <a:lnTo>
                    <a:pt x="648093" y="2508351"/>
                  </a:lnTo>
                  <a:lnTo>
                    <a:pt x="600671" y="2492794"/>
                  </a:lnTo>
                  <a:lnTo>
                    <a:pt x="554583" y="2476830"/>
                  </a:lnTo>
                  <a:lnTo>
                    <a:pt x="509917" y="2460421"/>
                  </a:lnTo>
                  <a:lnTo>
                    <a:pt x="466712" y="2443530"/>
                  </a:lnTo>
                  <a:lnTo>
                    <a:pt x="466712" y="2457818"/>
                  </a:lnTo>
                  <a:lnTo>
                    <a:pt x="509841" y="2474709"/>
                  </a:lnTo>
                  <a:lnTo>
                    <a:pt x="554380" y="2491117"/>
                  </a:lnTo>
                  <a:lnTo>
                    <a:pt x="600354" y="2507081"/>
                  </a:lnTo>
                  <a:lnTo>
                    <a:pt x="647827" y="2522639"/>
                  </a:lnTo>
                  <a:lnTo>
                    <a:pt x="696810" y="2537815"/>
                  </a:lnTo>
                  <a:lnTo>
                    <a:pt x="696810" y="2523528"/>
                  </a:lnTo>
                  <a:close/>
                </a:path>
                <a:path w="4274820" h="2747010">
                  <a:moveTo>
                    <a:pt x="733234" y="2059927"/>
                  </a:moveTo>
                  <a:lnTo>
                    <a:pt x="685406" y="2045106"/>
                  </a:lnTo>
                  <a:lnTo>
                    <a:pt x="638848" y="2029802"/>
                  </a:lnTo>
                  <a:lnTo>
                    <a:pt x="593610" y="2014054"/>
                  </a:lnTo>
                  <a:lnTo>
                    <a:pt x="549783" y="1997900"/>
                  </a:lnTo>
                  <a:lnTo>
                    <a:pt x="507441" y="1981365"/>
                  </a:lnTo>
                  <a:lnTo>
                    <a:pt x="505294" y="1995639"/>
                  </a:lnTo>
                  <a:lnTo>
                    <a:pt x="547649" y="2012111"/>
                  </a:lnTo>
                  <a:lnTo>
                    <a:pt x="591515" y="2028139"/>
                  </a:lnTo>
                  <a:lnTo>
                    <a:pt x="636854" y="2043772"/>
                  </a:lnTo>
                  <a:lnTo>
                    <a:pt x="683628" y="2059114"/>
                  </a:lnTo>
                  <a:lnTo>
                    <a:pt x="731812" y="2074214"/>
                  </a:lnTo>
                  <a:lnTo>
                    <a:pt x="732650" y="2069452"/>
                  </a:lnTo>
                  <a:lnTo>
                    <a:pt x="733120" y="2064689"/>
                  </a:lnTo>
                  <a:lnTo>
                    <a:pt x="733234" y="2059927"/>
                  </a:lnTo>
                  <a:close/>
                </a:path>
                <a:path w="4274820" h="2747010">
                  <a:moveTo>
                    <a:pt x="738238" y="569785"/>
                  </a:moveTo>
                  <a:lnTo>
                    <a:pt x="720090" y="553034"/>
                  </a:lnTo>
                  <a:lnTo>
                    <a:pt x="703389" y="534885"/>
                  </a:lnTo>
                  <a:lnTo>
                    <a:pt x="688213" y="515429"/>
                  </a:lnTo>
                  <a:lnTo>
                    <a:pt x="674662" y="494792"/>
                  </a:lnTo>
                  <a:lnTo>
                    <a:pt x="666089" y="505510"/>
                  </a:lnTo>
                  <a:lnTo>
                    <a:pt x="679742" y="526072"/>
                  </a:lnTo>
                  <a:lnTo>
                    <a:pt x="694956" y="545477"/>
                  </a:lnTo>
                  <a:lnTo>
                    <a:pt x="711619" y="563651"/>
                  </a:lnTo>
                  <a:lnTo>
                    <a:pt x="729665" y="580504"/>
                  </a:lnTo>
                  <a:lnTo>
                    <a:pt x="738238" y="569785"/>
                  </a:lnTo>
                  <a:close/>
                </a:path>
                <a:path w="4274820" h="2747010">
                  <a:moveTo>
                    <a:pt x="774674" y="1107732"/>
                  </a:moveTo>
                  <a:lnTo>
                    <a:pt x="733031" y="1090371"/>
                  </a:lnTo>
                  <a:lnTo>
                    <a:pt x="691972" y="1071714"/>
                  </a:lnTo>
                  <a:lnTo>
                    <a:pt x="651535" y="1051763"/>
                  </a:lnTo>
                  <a:lnTo>
                    <a:pt x="611733" y="1030528"/>
                  </a:lnTo>
                  <a:lnTo>
                    <a:pt x="609879" y="1034757"/>
                  </a:lnTo>
                  <a:lnTo>
                    <a:pt x="607745" y="1038809"/>
                  </a:lnTo>
                  <a:lnTo>
                    <a:pt x="605307" y="1042670"/>
                  </a:lnTo>
                  <a:lnTo>
                    <a:pt x="645172" y="1063917"/>
                  </a:lnTo>
                  <a:lnTo>
                    <a:pt x="685634" y="1083995"/>
                  </a:lnTo>
                  <a:lnTo>
                    <a:pt x="726668" y="1102893"/>
                  </a:lnTo>
                  <a:lnTo>
                    <a:pt x="768248" y="1120584"/>
                  </a:lnTo>
                  <a:lnTo>
                    <a:pt x="774674" y="1107732"/>
                  </a:lnTo>
                  <a:close/>
                </a:path>
                <a:path w="4274820" h="2747010">
                  <a:moveTo>
                    <a:pt x="829691" y="1609178"/>
                  </a:moveTo>
                  <a:lnTo>
                    <a:pt x="772883" y="1591335"/>
                  </a:lnTo>
                  <a:lnTo>
                    <a:pt x="718235" y="1573022"/>
                  </a:lnTo>
                  <a:lnTo>
                    <a:pt x="665708" y="1554022"/>
                  </a:lnTo>
                  <a:lnTo>
                    <a:pt x="615302" y="1534134"/>
                  </a:lnTo>
                  <a:lnTo>
                    <a:pt x="611022" y="1547761"/>
                  </a:lnTo>
                  <a:lnTo>
                    <a:pt x="661111" y="1567294"/>
                  </a:lnTo>
                  <a:lnTo>
                    <a:pt x="713676" y="1586242"/>
                  </a:lnTo>
                  <a:lnTo>
                    <a:pt x="768502" y="1604505"/>
                  </a:lnTo>
                  <a:lnTo>
                    <a:pt x="825398" y="1622044"/>
                  </a:lnTo>
                  <a:lnTo>
                    <a:pt x="829691" y="1609178"/>
                  </a:lnTo>
                  <a:close/>
                </a:path>
                <a:path w="4274820" h="2747010">
                  <a:moveTo>
                    <a:pt x="846836" y="645502"/>
                  </a:moveTo>
                  <a:lnTo>
                    <a:pt x="819213" y="629335"/>
                  </a:lnTo>
                  <a:lnTo>
                    <a:pt x="792467" y="611771"/>
                  </a:lnTo>
                  <a:lnTo>
                    <a:pt x="766648" y="592861"/>
                  </a:lnTo>
                  <a:lnTo>
                    <a:pt x="741807" y="572643"/>
                  </a:lnTo>
                  <a:lnTo>
                    <a:pt x="733234" y="583361"/>
                  </a:lnTo>
                  <a:lnTo>
                    <a:pt x="758215" y="603529"/>
                  </a:lnTo>
                  <a:lnTo>
                    <a:pt x="784072" y="622528"/>
                  </a:lnTo>
                  <a:lnTo>
                    <a:pt x="810768" y="640334"/>
                  </a:lnTo>
                  <a:lnTo>
                    <a:pt x="838263" y="656932"/>
                  </a:lnTo>
                  <a:lnTo>
                    <a:pt x="846836" y="645502"/>
                  </a:lnTo>
                  <a:close/>
                </a:path>
                <a:path w="4274820" h="2747010">
                  <a:moveTo>
                    <a:pt x="970419" y="2594953"/>
                  </a:moveTo>
                  <a:lnTo>
                    <a:pt x="915225" y="2582202"/>
                  </a:lnTo>
                  <a:lnTo>
                    <a:pt x="861123" y="2568854"/>
                  </a:lnTo>
                  <a:lnTo>
                    <a:pt x="808189" y="2555049"/>
                  </a:lnTo>
                  <a:lnTo>
                    <a:pt x="756488" y="2540851"/>
                  </a:lnTo>
                  <a:lnTo>
                    <a:pt x="706094" y="2526385"/>
                  </a:lnTo>
                  <a:lnTo>
                    <a:pt x="706094" y="2540673"/>
                  </a:lnTo>
                  <a:lnTo>
                    <a:pt x="756767" y="2555405"/>
                  </a:lnTo>
                  <a:lnTo>
                    <a:pt x="808494" y="2569641"/>
                  </a:lnTo>
                  <a:lnTo>
                    <a:pt x="861326" y="2583345"/>
                  </a:lnTo>
                  <a:lnTo>
                    <a:pt x="915289" y="2596553"/>
                  </a:lnTo>
                  <a:lnTo>
                    <a:pt x="970419" y="2609240"/>
                  </a:lnTo>
                  <a:lnTo>
                    <a:pt x="970419" y="2594953"/>
                  </a:lnTo>
                  <a:close/>
                </a:path>
                <a:path w="4274820" h="2747010">
                  <a:moveTo>
                    <a:pt x="976858" y="1179156"/>
                  </a:moveTo>
                  <a:lnTo>
                    <a:pt x="925156" y="1163129"/>
                  </a:lnTo>
                  <a:lnTo>
                    <a:pt x="875144" y="1146302"/>
                  </a:lnTo>
                  <a:lnTo>
                    <a:pt x="826858" y="1128928"/>
                  </a:lnTo>
                  <a:lnTo>
                    <a:pt x="780389" y="1111300"/>
                  </a:lnTo>
                  <a:lnTo>
                    <a:pt x="773963" y="1123442"/>
                  </a:lnTo>
                  <a:lnTo>
                    <a:pt x="820953" y="1141387"/>
                  </a:lnTo>
                  <a:lnTo>
                    <a:pt x="869696" y="1158798"/>
                  </a:lnTo>
                  <a:lnTo>
                    <a:pt x="920038" y="1175677"/>
                  </a:lnTo>
                  <a:lnTo>
                    <a:pt x="971854" y="1192009"/>
                  </a:lnTo>
                  <a:lnTo>
                    <a:pt x="976858" y="1179156"/>
                  </a:lnTo>
                  <a:close/>
                </a:path>
                <a:path w="4274820" h="2747010">
                  <a:moveTo>
                    <a:pt x="986142" y="50482"/>
                  </a:moveTo>
                  <a:lnTo>
                    <a:pt x="965288" y="89001"/>
                  </a:lnTo>
                  <a:lnTo>
                    <a:pt x="962571" y="121183"/>
                  </a:lnTo>
                  <a:lnTo>
                    <a:pt x="973277" y="112623"/>
                  </a:lnTo>
                  <a:lnTo>
                    <a:pt x="973670" y="96596"/>
                  </a:lnTo>
                  <a:lnTo>
                    <a:pt x="975956" y="80784"/>
                  </a:lnTo>
                  <a:lnTo>
                    <a:pt x="980135" y="65366"/>
                  </a:lnTo>
                  <a:lnTo>
                    <a:pt x="986142" y="50482"/>
                  </a:lnTo>
                  <a:close/>
                </a:path>
                <a:path w="4274820" h="2747010">
                  <a:moveTo>
                    <a:pt x="993279" y="178333"/>
                  </a:moveTo>
                  <a:lnTo>
                    <a:pt x="985697" y="163563"/>
                  </a:lnTo>
                  <a:lnTo>
                    <a:pt x="979906" y="148056"/>
                  </a:lnTo>
                  <a:lnTo>
                    <a:pt x="975995" y="131978"/>
                  </a:lnTo>
                  <a:lnTo>
                    <a:pt x="974001" y="115481"/>
                  </a:lnTo>
                  <a:lnTo>
                    <a:pt x="963282" y="124040"/>
                  </a:lnTo>
                  <a:lnTo>
                    <a:pt x="965466" y="140576"/>
                  </a:lnTo>
                  <a:lnTo>
                    <a:pt x="969581" y="156679"/>
                  </a:lnTo>
                  <a:lnTo>
                    <a:pt x="975537" y="172173"/>
                  </a:lnTo>
                  <a:lnTo>
                    <a:pt x="983284" y="186893"/>
                  </a:lnTo>
                  <a:lnTo>
                    <a:pt x="993279" y="178333"/>
                  </a:lnTo>
                  <a:close/>
                </a:path>
                <a:path w="4274820" h="2747010">
                  <a:moveTo>
                    <a:pt x="994003" y="716978"/>
                  </a:moveTo>
                  <a:lnTo>
                    <a:pt x="957529" y="701624"/>
                  </a:lnTo>
                  <a:lnTo>
                    <a:pt x="921537" y="685190"/>
                  </a:lnTo>
                  <a:lnTo>
                    <a:pt x="886053" y="667677"/>
                  </a:lnTo>
                  <a:lnTo>
                    <a:pt x="851115" y="649071"/>
                  </a:lnTo>
                  <a:lnTo>
                    <a:pt x="843254" y="659777"/>
                  </a:lnTo>
                  <a:lnTo>
                    <a:pt x="878370" y="678561"/>
                  </a:lnTo>
                  <a:lnTo>
                    <a:pt x="914031" y="696264"/>
                  </a:lnTo>
                  <a:lnTo>
                    <a:pt x="950201" y="712876"/>
                  </a:lnTo>
                  <a:lnTo>
                    <a:pt x="986853" y="728408"/>
                  </a:lnTo>
                  <a:lnTo>
                    <a:pt x="989533" y="724725"/>
                  </a:lnTo>
                  <a:lnTo>
                    <a:pt x="991920" y="720915"/>
                  </a:lnTo>
                  <a:lnTo>
                    <a:pt x="994003" y="716978"/>
                  </a:lnTo>
                  <a:close/>
                </a:path>
                <a:path w="4274820" h="2747010">
                  <a:moveTo>
                    <a:pt x="1002576" y="2129917"/>
                  </a:moveTo>
                  <a:lnTo>
                    <a:pt x="948232" y="2117242"/>
                  </a:lnTo>
                  <a:lnTo>
                    <a:pt x="895032" y="2104085"/>
                  </a:lnTo>
                  <a:lnTo>
                    <a:pt x="843064" y="2090483"/>
                  </a:lnTo>
                  <a:lnTo>
                    <a:pt x="792429" y="2076462"/>
                  </a:lnTo>
                  <a:lnTo>
                    <a:pt x="743242" y="2062073"/>
                  </a:lnTo>
                  <a:lnTo>
                    <a:pt x="741095" y="2076348"/>
                  </a:lnTo>
                  <a:lnTo>
                    <a:pt x="790575" y="2090750"/>
                  </a:lnTo>
                  <a:lnTo>
                    <a:pt x="841273" y="2104758"/>
                  </a:lnTo>
                  <a:lnTo>
                    <a:pt x="893254" y="2118372"/>
                  </a:lnTo>
                  <a:lnTo>
                    <a:pt x="946531" y="2131530"/>
                  </a:lnTo>
                  <a:lnTo>
                    <a:pt x="1001141" y="2144204"/>
                  </a:lnTo>
                  <a:lnTo>
                    <a:pt x="1001268" y="2139391"/>
                  </a:lnTo>
                  <a:lnTo>
                    <a:pt x="1001737" y="2134628"/>
                  </a:lnTo>
                  <a:lnTo>
                    <a:pt x="1002576" y="2129917"/>
                  </a:lnTo>
                  <a:close/>
                </a:path>
                <a:path w="4274820" h="2747010">
                  <a:moveTo>
                    <a:pt x="1020445" y="0"/>
                  </a:moveTo>
                  <a:lnTo>
                    <a:pt x="986053" y="40246"/>
                  </a:lnTo>
                  <a:lnTo>
                    <a:pt x="976858" y="56908"/>
                  </a:lnTo>
                  <a:lnTo>
                    <a:pt x="987564" y="48336"/>
                  </a:lnTo>
                  <a:lnTo>
                    <a:pt x="996861" y="31915"/>
                  </a:lnTo>
                  <a:lnTo>
                    <a:pt x="1007376" y="16281"/>
                  </a:lnTo>
                  <a:lnTo>
                    <a:pt x="1019060" y="1498"/>
                  </a:lnTo>
                  <a:lnTo>
                    <a:pt x="1020445" y="0"/>
                  </a:lnTo>
                  <a:close/>
                </a:path>
                <a:path w="4274820" h="2747010">
                  <a:moveTo>
                    <a:pt x="1047584" y="243382"/>
                  </a:moveTo>
                  <a:lnTo>
                    <a:pt x="1032662" y="229349"/>
                  </a:lnTo>
                  <a:lnTo>
                    <a:pt x="1018844" y="214274"/>
                  </a:lnTo>
                  <a:lnTo>
                    <a:pt x="1006182" y="198196"/>
                  </a:lnTo>
                  <a:lnTo>
                    <a:pt x="994714" y="181190"/>
                  </a:lnTo>
                  <a:lnTo>
                    <a:pt x="983996" y="189750"/>
                  </a:lnTo>
                  <a:lnTo>
                    <a:pt x="995743" y="206844"/>
                  </a:lnTo>
                  <a:lnTo>
                    <a:pt x="1008621" y="223062"/>
                  </a:lnTo>
                  <a:lnTo>
                    <a:pt x="1022591" y="238366"/>
                  </a:lnTo>
                  <a:lnTo>
                    <a:pt x="1037577" y="252666"/>
                  </a:lnTo>
                  <a:lnTo>
                    <a:pt x="1047584" y="243382"/>
                  </a:lnTo>
                  <a:close/>
                </a:path>
                <a:path w="4274820" h="2747010">
                  <a:moveTo>
                    <a:pt x="1084072" y="1676323"/>
                  </a:moveTo>
                  <a:lnTo>
                    <a:pt x="1032357" y="1664373"/>
                  </a:lnTo>
                  <a:lnTo>
                    <a:pt x="981837" y="1651977"/>
                  </a:lnTo>
                  <a:lnTo>
                    <a:pt x="932535" y="1639125"/>
                  </a:lnTo>
                  <a:lnTo>
                    <a:pt x="884440" y="1625815"/>
                  </a:lnTo>
                  <a:lnTo>
                    <a:pt x="837539" y="1612036"/>
                  </a:lnTo>
                  <a:lnTo>
                    <a:pt x="833259" y="1625612"/>
                  </a:lnTo>
                  <a:lnTo>
                    <a:pt x="929373" y="1651787"/>
                  </a:lnTo>
                  <a:lnTo>
                    <a:pt x="978890" y="1664538"/>
                  </a:lnTo>
                  <a:lnTo>
                    <a:pt x="1029487" y="1677009"/>
                  </a:lnTo>
                  <a:lnTo>
                    <a:pt x="1081214" y="1689176"/>
                  </a:lnTo>
                  <a:lnTo>
                    <a:pt x="1081938" y="1684896"/>
                  </a:lnTo>
                  <a:lnTo>
                    <a:pt x="1083360" y="1680603"/>
                  </a:lnTo>
                  <a:lnTo>
                    <a:pt x="1084072" y="1676323"/>
                  </a:lnTo>
                  <a:close/>
                </a:path>
                <a:path w="4274820" h="2747010">
                  <a:moveTo>
                    <a:pt x="1138364" y="307670"/>
                  </a:moveTo>
                  <a:lnTo>
                    <a:pt x="1115174" y="294093"/>
                  </a:lnTo>
                  <a:lnTo>
                    <a:pt x="1092758" y="279323"/>
                  </a:lnTo>
                  <a:lnTo>
                    <a:pt x="1071156" y="263359"/>
                  </a:lnTo>
                  <a:lnTo>
                    <a:pt x="1050442" y="246240"/>
                  </a:lnTo>
                  <a:lnTo>
                    <a:pt x="1039723" y="255524"/>
                  </a:lnTo>
                  <a:lnTo>
                    <a:pt x="1061059" y="272300"/>
                  </a:lnTo>
                  <a:lnTo>
                    <a:pt x="1083081" y="288137"/>
                  </a:lnTo>
                  <a:lnTo>
                    <a:pt x="1105763" y="303022"/>
                  </a:lnTo>
                  <a:lnTo>
                    <a:pt x="1129080" y="316953"/>
                  </a:lnTo>
                  <a:lnTo>
                    <a:pt x="1138364" y="307670"/>
                  </a:lnTo>
                  <a:close/>
                </a:path>
                <a:path w="4274820" h="2747010">
                  <a:moveTo>
                    <a:pt x="1173378" y="779830"/>
                  </a:moveTo>
                  <a:lnTo>
                    <a:pt x="1127569" y="765644"/>
                  </a:lnTo>
                  <a:lnTo>
                    <a:pt x="1083424" y="750912"/>
                  </a:lnTo>
                  <a:lnTo>
                    <a:pt x="1041019" y="735647"/>
                  </a:lnTo>
                  <a:lnTo>
                    <a:pt x="1000429" y="719836"/>
                  </a:lnTo>
                  <a:lnTo>
                    <a:pt x="997635" y="723353"/>
                  </a:lnTo>
                  <a:lnTo>
                    <a:pt x="995248" y="727163"/>
                  </a:lnTo>
                  <a:lnTo>
                    <a:pt x="993279" y="731266"/>
                  </a:lnTo>
                  <a:lnTo>
                    <a:pt x="1033983" y="746671"/>
                  </a:lnTo>
                  <a:lnTo>
                    <a:pt x="1076629" y="761796"/>
                  </a:lnTo>
                  <a:lnTo>
                    <a:pt x="1121029" y="776668"/>
                  </a:lnTo>
                  <a:lnTo>
                    <a:pt x="1166952" y="791260"/>
                  </a:lnTo>
                  <a:lnTo>
                    <a:pt x="1173378" y="779830"/>
                  </a:lnTo>
                  <a:close/>
                </a:path>
                <a:path w="4274820" h="2747010">
                  <a:moveTo>
                    <a:pt x="1211961" y="1240574"/>
                  </a:moveTo>
                  <a:lnTo>
                    <a:pt x="1164463" y="1229690"/>
                  </a:lnTo>
                  <a:lnTo>
                    <a:pt x="1118019" y="1218412"/>
                  </a:lnTo>
                  <a:lnTo>
                    <a:pt x="1072680" y="1206741"/>
                  </a:lnTo>
                  <a:lnTo>
                    <a:pt x="1028458" y="1194612"/>
                  </a:lnTo>
                  <a:lnTo>
                    <a:pt x="985431" y="1182014"/>
                  </a:lnTo>
                  <a:lnTo>
                    <a:pt x="980427" y="1194866"/>
                  </a:lnTo>
                  <a:lnTo>
                    <a:pt x="1023810" y="1207122"/>
                  </a:lnTo>
                  <a:lnTo>
                    <a:pt x="1068184" y="1219085"/>
                  </a:lnTo>
                  <a:lnTo>
                    <a:pt x="1113536" y="1230757"/>
                  </a:lnTo>
                  <a:lnTo>
                    <a:pt x="1206957" y="1253439"/>
                  </a:lnTo>
                  <a:lnTo>
                    <a:pt x="1211961" y="1240574"/>
                  </a:lnTo>
                  <a:close/>
                </a:path>
                <a:path w="4274820" h="2747010">
                  <a:moveTo>
                    <a:pt x="1261960" y="366229"/>
                  </a:moveTo>
                  <a:lnTo>
                    <a:pt x="1231480" y="353314"/>
                  </a:lnTo>
                  <a:lnTo>
                    <a:pt x="1201420" y="339496"/>
                  </a:lnTo>
                  <a:lnTo>
                    <a:pt x="1171790" y="324751"/>
                  </a:lnTo>
                  <a:lnTo>
                    <a:pt x="1142657" y="309092"/>
                  </a:lnTo>
                  <a:lnTo>
                    <a:pt x="1133373" y="318376"/>
                  </a:lnTo>
                  <a:lnTo>
                    <a:pt x="1162583" y="334454"/>
                  </a:lnTo>
                  <a:lnTo>
                    <a:pt x="1192326" y="349465"/>
                  </a:lnTo>
                  <a:lnTo>
                    <a:pt x="1222603" y="363397"/>
                  </a:lnTo>
                  <a:lnTo>
                    <a:pt x="1253388" y="376237"/>
                  </a:lnTo>
                  <a:lnTo>
                    <a:pt x="1256423" y="373075"/>
                  </a:lnTo>
                  <a:lnTo>
                    <a:pt x="1259281" y="369747"/>
                  </a:lnTo>
                  <a:lnTo>
                    <a:pt x="1261960" y="366229"/>
                  </a:lnTo>
                  <a:close/>
                </a:path>
                <a:path w="4274820" h="2747010">
                  <a:moveTo>
                    <a:pt x="1275537" y="2654236"/>
                  </a:moveTo>
                  <a:lnTo>
                    <a:pt x="1174800" y="2636405"/>
                  </a:lnTo>
                  <a:lnTo>
                    <a:pt x="1076909" y="2617305"/>
                  </a:lnTo>
                  <a:lnTo>
                    <a:pt x="981849" y="2597086"/>
                  </a:lnTo>
                  <a:lnTo>
                    <a:pt x="981849" y="2611374"/>
                  </a:lnTo>
                  <a:lnTo>
                    <a:pt x="1029030" y="2621864"/>
                  </a:lnTo>
                  <a:lnTo>
                    <a:pt x="1076909" y="2631910"/>
                  </a:lnTo>
                  <a:lnTo>
                    <a:pt x="1125499" y="2641549"/>
                  </a:lnTo>
                  <a:lnTo>
                    <a:pt x="1174800" y="2650845"/>
                  </a:lnTo>
                  <a:lnTo>
                    <a:pt x="1275537" y="2668511"/>
                  </a:lnTo>
                  <a:lnTo>
                    <a:pt x="1275537" y="2654236"/>
                  </a:lnTo>
                  <a:close/>
                </a:path>
                <a:path w="4274820" h="2747010">
                  <a:moveTo>
                    <a:pt x="1301254" y="2187778"/>
                  </a:moveTo>
                  <a:lnTo>
                    <a:pt x="1202639" y="2170633"/>
                  </a:lnTo>
                  <a:lnTo>
                    <a:pt x="1154353" y="2161527"/>
                  </a:lnTo>
                  <a:lnTo>
                    <a:pt x="1106703" y="2152065"/>
                  </a:lnTo>
                  <a:lnTo>
                    <a:pt x="1059700" y="2142236"/>
                  </a:lnTo>
                  <a:lnTo>
                    <a:pt x="1013294" y="2132063"/>
                  </a:lnTo>
                  <a:lnTo>
                    <a:pt x="1012456" y="2136762"/>
                  </a:lnTo>
                  <a:lnTo>
                    <a:pt x="1011974" y="2141524"/>
                  </a:lnTo>
                  <a:lnTo>
                    <a:pt x="1011859" y="2146350"/>
                  </a:lnTo>
                  <a:lnTo>
                    <a:pt x="1058011" y="2156523"/>
                  </a:lnTo>
                  <a:lnTo>
                    <a:pt x="1104963" y="2166353"/>
                  </a:lnTo>
                  <a:lnTo>
                    <a:pt x="1152652" y="2175814"/>
                  </a:lnTo>
                  <a:lnTo>
                    <a:pt x="1201051" y="2184920"/>
                  </a:lnTo>
                  <a:lnTo>
                    <a:pt x="1299832" y="2202065"/>
                  </a:lnTo>
                  <a:lnTo>
                    <a:pt x="1301254" y="2187778"/>
                  </a:lnTo>
                  <a:close/>
                </a:path>
                <a:path w="4274820" h="2747010">
                  <a:moveTo>
                    <a:pt x="1368412" y="1730603"/>
                  </a:moveTo>
                  <a:lnTo>
                    <a:pt x="1311833" y="1720926"/>
                  </a:lnTo>
                  <a:lnTo>
                    <a:pt x="1256157" y="1710766"/>
                  </a:lnTo>
                  <a:lnTo>
                    <a:pt x="1201394" y="1700161"/>
                  </a:lnTo>
                  <a:lnTo>
                    <a:pt x="1147597" y="1689138"/>
                  </a:lnTo>
                  <a:lnTo>
                    <a:pt x="1094790" y="1677746"/>
                  </a:lnTo>
                  <a:lnTo>
                    <a:pt x="1093482" y="1682216"/>
                  </a:lnTo>
                  <a:lnTo>
                    <a:pt x="1092530" y="1686737"/>
                  </a:lnTo>
                  <a:lnTo>
                    <a:pt x="1091933" y="1691322"/>
                  </a:lnTo>
                  <a:lnTo>
                    <a:pt x="1144663" y="1702714"/>
                  </a:lnTo>
                  <a:lnTo>
                    <a:pt x="1198333" y="1713725"/>
                  </a:lnTo>
                  <a:lnTo>
                    <a:pt x="1252982" y="1724329"/>
                  </a:lnTo>
                  <a:lnTo>
                    <a:pt x="1308696" y="1734489"/>
                  </a:lnTo>
                  <a:lnTo>
                    <a:pt x="1365554" y="1744179"/>
                  </a:lnTo>
                  <a:lnTo>
                    <a:pt x="1368412" y="1730603"/>
                  </a:lnTo>
                  <a:close/>
                </a:path>
                <a:path w="4274820" h="2747010">
                  <a:moveTo>
                    <a:pt x="1379842" y="833399"/>
                  </a:moveTo>
                  <a:lnTo>
                    <a:pt x="1328013" y="821347"/>
                  </a:lnTo>
                  <a:lnTo>
                    <a:pt x="1277594" y="808761"/>
                  </a:lnTo>
                  <a:lnTo>
                    <a:pt x="1228648" y="795642"/>
                  </a:lnTo>
                  <a:lnTo>
                    <a:pt x="1181239" y="781977"/>
                  </a:lnTo>
                  <a:lnTo>
                    <a:pt x="1174800" y="793407"/>
                  </a:lnTo>
                  <a:lnTo>
                    <a:pt x="1222324" y="807173"/>
                  </a:lnTo>
                  <a:lnTo>
                    <a:pt x="1271524" y="820547"/>
                  </a:lnTo>
                  <a:lnTo>
                    <a:pt x="1322285" y="833399"/>
                  </a:lnTo>
                  <a:lnTo>
                    <a:pt x="1374127" y="845540"/>
                  </a:lnTo>
                  <a:lnTo>
                    <a:pt x="1376324" y="841616"/>
                  </a:lnTo>
                  <a:lnTo>
                    <a:pt x="1378229" y="837565"/>
                  </a:lnTo>
                  <a:lnTo>
                    <a:pt x="1379842" y="833399"/>
                  </a:lnTo>
                  <a:close/>
                </a:path>
                <a:path w="4274820" h="2747010">
                  <a:moveTo>
                    <a:pt x="1411986" y="419087"/>
                  </a:moveTo>
                  <a:lnTo>
                    <a:pt x="1373568" y="407162"/>
                  </a:lnTo>
                  <a:lnTo>
                    <a:pt x="1336624" y="394893"/>
                  </a:lnTo>
                  <a:lnTo>
                    <a:pt x="1301280" y="382219"/>
                  </a:lnTo>
                  <a:lnTo>
                    <a:pt x="1267675" y="369087"/>
                  </a:lnTo>
                  <a:lnTo>
                    <a:pt x="1259103" y="378371"/>
                  </a:lnTo>
                  <a:lnTo>
                    <a:pt x="1292821" y="391617"/>
                  </a:lnTo>
                  <a:lnTo>
                    <a:pt x="1328407" y="404533"/>
                  </a:lnTo>
                  <a:lnTo>
                    <a:pt x="1365592" y="417042"/>
                  </a:lnTo>
                  <a:lnTo>
                    <a:pt x="1404137" y="429082"/>
                  </a:lnTo>
                  <a:lnTo>
                    <a:pt x="1411986" y="419087"/>
                  </a:lnTo>
                  <a:close/>
                </a:path>
                <a:path w="4274820" h="2747010">
                  <a:moveTo>
                    <a:pt x="1472006" y="1291285"/>
                  </a:moveTo>
                  <a:lnTo>
                    <a:pt x="1369123" y="1272806"/>
                  </a:lnTo>
                  <a:lnTo>
                    <a:pt x="1318971" y="1263053"/>
                  </a:lnTo>
                  <a:lnTo>
                    <a:pt x="1269682" y="1252816"/>
                  </a:lnTo>
                  <a:lnTo>
                    <a:pt x="1221244" y="1242009"/>
                  </a:lnTo>
                  <a:lnTo>
                    <a:pt x="1219873" y="1246416"/>
                  </a:lnTo>
                  <a:lnTo>
                    <a:pt x="1218209" y="1250696"/>
                  </a:lnTo>
                  <a:lnTo>
                    <a:pt x="1216240" y="1254861"/>
                  </a:lnTo>
                  <a:lnTo>
                    <a:pt x="1314780" y="1275803"/>
                  </a:lnTo>
                  <a:lnTo>
                    <a:pt x="1365250" y="1285773"/>
                  </a:lnTo>
                  <a:lnTo>
                    <a:pt x="1416481" y="1295247"/>
                  </a:lnTo>
                  <a:lnTo>
                    <a:pt x="1468424" y="1304150"/>
                  </a:lnTo>
                  <a:lnTo>
                    <a:pt x="1469859" y="1299857"/>
                  </a:lnTo>
                  <a:lnTo>
                    <a:pt x="1470571" y="1295577"/>
                  </a:lnTo>
                  <a:lnTo>
                    <a:pt x="1472006" y="1291285"/>
                  </a:lnTo>
                  <a:close/>
                </a:path>
                <a:path w="4274820" h="2747010">
                  <a:moveTo>
                    <a:pt x="1583512" y="463372"/>
                  </a:moveTo>
                  <a:lnTo>
                    <a:pt x="1540116" y="453351"/>
                  </a:lnTo>
                  <a:lnTo>
                    <a:pt x="1497926" y="442658"/>
                  </a:lnTo>
                  <a:lnTo>
                    <a:pt x="1457071" y="431431"/>
                  </a:lnTo>
                  <a:lnTo>
                    <a:pt x="1417701" y="419798"/>
                  </a:lnTo>
                  <a:lnTo>
                    <a:pt x="1409852" y="430517"/>
                  </a:lnTo>
                  <a:lnTo>
                    <a:pt x="1450035" y="442137"/>
                  </a:lnTo>
                  <a:lnTo>
                    <a:pt x="1491322" y="453364"/>
                  </a:lnTo>
                  <a:lnTo>
                    <a:pt x="1533664" y="464058"/>
                  </a:lnTo>
                  <a:lnTo>
                    <a:pt x="1577073" y="474078"/>
                  </a:lnTo>
                  <a:lnTo>
                    <a:pt x="1583512" y="463372"/>
                  </a:lnTo>
                  <a:close/>
                </a:path>
                <a:path w="4274820" h="2747010">
                  <a:moveTo>
                    <a:pt x="1604937" y="2700655"/>
                  </a:moveTo>
                  <a:lnTo>
                    <a:pt x="1496593" y="2687091"/>
                  </a:lnTo>
                  <a:lnTo>
                    <a:pt x="1390510" y="2672092"/>
                  </a:lnTo>
                  <a:lnTo>
                    <a:pt x="1286967" y="2655659"/>
                  </a:lnTo>
                  <a:lnTo>
                    <a:pt x="1286967" y="2669946"/>
                  </a:lnTo>
                  <a:lnTo>
                    <a:pt x="1390510" y="2686532"/>
                  </a:lnTo>
                  <a:lnTo>
                    <a:pt x="1496593" y="2701683"/>
                  </a:lnTo>
                  <a:lnTo>
                    <a:pt x="1550504" y="2708579"/>
                  </a:lnTo>
                  <a:lnTo>
                    <a:pt x="1604937" y="2714942"/>
                  </a:lnTo>
                  <a:lnTo>
                    <a:pt x="1604937" y="2700655"/>
                  </a:lnTo>
                  <a:close/>
                </a:path>
                <a:path w="4274820" h="2747010">
                  <a:moveTo>
                    <a:pt x="1609229" y="878395"/>
                  </a:moveTo>
                  <a:lnTo>
                    <a:pt x="1552016" y="868489"/>
                  </a:lnTo>
                  <a:lnTo>
                    <a:pt x="1496136" y="858050"/>
                  </a:lnTo>
                  <a:lnTo>
                    <a:pt x="1441602" y="847064"/>
                  </a:lnTo>
                  <a:lnTo>
                    <a:pt x="1388414" y="835545"/>
                  </a:lnTo>
                  <a:lnTo>
                    <a:pt x="1382699" y="847686"/>
                  </a:lnTo>
                  <a:lnTo>
                    <a:pt x="1491411" y="869645"/>
                  </a:lnTo>
                  <a:lnTo>
                    <a:pt x="1604937" y="890536"/>
                  </a:lnTo>
                  <a:lnTo>
                    <a:pt x="1609229" y="878395"/>
                  </a:lnTo>
                  <a:close/>
                </a:path>
                <a:path w="4274820" h="2747010">
                  <a:moveTo>
                    <a:pt x="1624228" y="2234196"/>
                  </a:moveTo>
                  <a:lnTo>
                    <a:pt x="1518221" y="2220658"/>
                  </a:lnTo>
                  <a:lnTo>
                    <a:pt x="1414411" y="2205837"/>
                  </a:lnTo>
                  <a:lnTo>
                    <a:pt x="1312684" y="2189911"/>
                  </a:lnTo>
                  <a:lnTo>
                    <a:pt x="1311262" y="2204199"/>
                  </a:lnTo>
                  <a:lnTo>
                    <a:pt x="1361922" y="2212543"/>
                  </a:lnTo>
                  <a:lnTo>
                    <a:pt x="1413167" y="2220442"/>
                  </a:lnTo>
                  <a:lnTo>
                    <a:pt x="1517319" y="2235098"/>
                  </a:lnTo>
                  <a:lnTo>
                    <a:pt x="1623517" y="2248484"/>
                  </a:lnTo>
                  <a:lnTo>
                    <a:pt x="1624114" y="2243785"/>
                  </a:lnTo>
                  <a:lnTo>
                    <a:pt x="1624203" y="2241931"/>
                  </a:lnTo>
                  <a:lnTo>
                    <a:pt x="1624228" y="2234196"/>
                  </a:lnTo>
                  <a:close/>
                </a:path>
                <a:path w="4274820" h="2747010">
                  <a:moveTo>
                    <a:pt x="1674952" y="1774888"/>
                  </a:moveTo>
                  <a:lnTo>
                    <a:pt x="1573961" y="1762061"/>
                  </a:lnTo>
                  <a:lnTo>
                    <a:pt x="1475346" y="1747951"/>
                  </a:lnTo>
                  <a:lnTo>
                    <a:pt x="1379131" y="1732749"/>
                  </a:lnTo>
                  <a:lnTo>
                    <a:pt x="1376273" y="1747024"/>
                  </a:lnTo>
                  <a:lnTo>
                    <a:pt x="1424432" y="1754466"/>
                  </a:lnTo>
                  <a:lnTo>
                    <a:pt x="1572323" y="1775650"/>
                  </a:lnTo>
                  <a:lnTo>
                    <a:pt x="1673529" y="1788452"/>
                  </a:lnTo>
                  <a:lnTo>
                    <a:pt x="1674355" y="1783994"/>
                  </a:lnTo>
                  <a:lnTo>
                    <a:pt x="1674837" y="1779473"/>
                  </a:lnTo>
                  <a:lnTo>
                    <a:pt x="1674952" y="1774888"/>
                  </a:lnTo>
                  <a:close/>
                </a:path>
                <a:path w="4274820" h="2747010">
                  <a:moveTo>
                    <a:pt x="1753539" y="1331290"/>
                  </a:moveTo>
                  <a:lnTo>
                    <a:pt x="1697736" y="1324533"/>
                  </a:lnTo>
                  <a:lnTo>
                    <a:pt x="1642643" y="1317193"/>
                  </a:lnTo>
                  <a:lnTo>
                    <a:pt x="1534744" y="1301178"/>
                  </a:lnTo>
                  <a:lnTo>
                    <a:pt x="1482001" y="1292720"/>
                  </a:lnTo>
                  <a:lnTo>
                    <a:pt x="1481162" y="1297063"/>
                  </a:lnTo>
                  <a:lnTo>
                    <a:pt x="1479981" y="1301407"/>
                  </a:lnTo>
                  <a:lnTo>
                    <a:pt x="1478432" y="1305572"/>
                  </a:lnTo>
                  <a:lnTo>
                    <a:pt x="1531531" y="1314043"/>
                  </a:lnTo>
                  <a:lnTo>
                    <a:pt x="1639747" y="1330045"/>
                  </a:lnTo>
                  <a:lnTo>
                    <a:pt x="1694865" y="1337386"/>
                  </a:lnTo>
                  <a:lnTo>
                    <a:pt x="1750682" y="1344142"/>
                  </a:lnTo>
                  <a:lnTo>
                    <a:pt x="1751990" y="1339913"/>
                  </a:lnTo>
                  <a:lnTo>
                    <a:pt x="1752942" y="1335633"/>
                  </a:lnTo>
                  <a:lnTo>
                    <a:pt x="1753539" y="1331290"/>
                  </a:lnTo>
                  <a:close/>
                </a:path>
                <a:path w="4274820" h="2747010">
                  <a:moveTo>
                    <a:pt x="1775688" y="501218"/>
                  </a:moveTo>
                  <a:lnTo>
                    <a:pt x="1727987" y="493026"/>
                  </a:lnTo>
                  <a:lnTo>
                    <a:pt x="1681289" y="484441"/>
                  </a:lnTo>
                  <a:lnTo>
                    <a:pt x="1635531" y="475310"/>
                  </a:lnTo>
                  <a:lnTo>
                    <a:pt x="1590649" y="465505"/>
                  </a:lnTo>
                  <a:lnTo>
                    <a:pt x="1584223" y="476224"/>
                  </a:lnTo>
                  <a:lnTo>
                    <a:pt x="1629219" y="485724"/>
                  </a:lnTo>
                  <a:lnTo>
                    <a:pt x="1675218" y="494880"/>
                  </a:lnTo>
                  <a:lnTo>
                    <a:pt x="1722158" y="503643"/>
                  </a:lnTo>
                  <a:lnTo>
                    <a:pt x="1769973" y="511937"/>
                  </a:lnTo>
                  <a:lnTo>
                    <a:pt x="1772170" y="508546"/>
                  </a:lnTo>
                  <a:lnTo>
                    <a:pt x="1774075" y="504977"/>
                  </a:lnTo>
                  <a:lnTo>
                    <a:pt x="1775688" y="501218"/>
                  </a:lnTo>
                  <a:close/>
                </a:path>
                <a:path w="4274820" h="2747010">
                  <a:moveTo>
                    <a:pt x="1857844" y="913396"/>
                  </a:moveTo>
                  <a:lnTo>
                    <a:pt x="1808810" y="907580"/>
                  </a:lnTo>
                  <a:lnTo>
                    <a:pt x="1760321" y="901268"/>
                  </a:lnTo>
                  <a:lnTo>
                    <a:pt x="1712429" y="894524"/>
                  </a:lnTo>
                  <a:lnTo>
                    <a:pt x="1665147" y="887361"/>
                  </a:lnTo>
                  <a:lnTo>
                    <a:pt x="1618513" y="879830"/>
                  </a:lnTo>
                  <a:lnTo>
                    <a:pt x="1614233" y="891971"/>
                  </a:lnTo>
                  <a:lnTo>
                    <a:pt x="1660588" y="899160"/>
                  </a:lnTo>
                  <a:lnTo>
                    <a:pt x="1755990" y="912901"/>
                  </a:lnTo>
                  <a:lnTo>
                    <a:pt x="1854263" y="925537"/>
                  </a:lnTo>
                  <a:lnTo>
                    <a:pt x="1855698" y="921258"/>
                  </a:lnTo>
                  <a:lnTo>
                    <a:pt x="1856409" y="916965"/>
                  </a:lnTo>
                  <a:lnTo>
                    <a:pt x="1857844" y="913396"/>
                  </a:lnTo>
                  <a:close/>
                </a:path>
                <a:path w="4274820" h="2747010">
                  <a:moveTo>
                    <a:pt x="1942642" y="2733370"/>
                  </a:moveTo>
                  <a:lnTo>
                    <a:pt x="1807857" y="2722029"/>
                  </a:lnTo>
                  <a:lnTo>
                    <a:pt x="1664817" y="2707462"/>
                  </a:lnTo>
                  <a:lnTo>
                    <a:pt x="1617802" y="2702090"/>
                  </a:lnTo>
                  <a:lnTo>
                    <a:pt x="1617802" y="2716365"/>
                  </a:lnTo>
                  <a:lnTo>
                    <a:pt x="1712175" y="2727172"/>
                  </a:lnTo>
                  <a:lnTo>
                    <a:pt x="1807857" y="2736532"/>
                  </a:lnTo>
                  <a:lnTo>
                    <a:pt x="1929409" y="2746641"/>
                  </a:lnTo>
                  <a:lnTo>
                    <a:pt x="1942642" y="2733370"/>
                  </a:lnTo>
                  <a:close/>
                </a:path>
                <a:path w="4274820" h="2747010">
                  <a:moveTo>
                    <a:pt x="1967204" y="2266340"/>
                  </a:moveTo>
                  <a:lnTo>
                    <a:pt x="1823605" y="2254199"/>
                  </a:lnTo>
                  <a:lnTo>
                    <a:pt x="1683194" y="2240026"/>
                  </a:lnTo>
                  <a:lnTo>
                    <a:pt x="1637093" y="2234920"/>
                  </a:lnTo>
                  <a:lnTo>
                    <a:pt x="1635658" y="2249195"/>
                  </a:lnTo>
                  <a:lnTo>
                    <a:pt x="1682064" y="2254580"/>
                  </a:lnTo>
                  <a:lnTo>
                    <a:pt x="1775828" y="2264486"/>
                  </a:lnTo>
                  <a:lnTo>
                    <a:pt x="1870697" y="2273211"/>
                  </a:lnTo>
                  <a:lnTo>
                    <a:pt x="1966493" y="2280628"/>
                  </a:lnTo>
                  <a:lnTo>
                    <a:pt x="1966493" y="2275624"/>
                  </a:lnTo>
                  <a:lnTo>
                    <a:pt x="1967204" y="2271344"/>
                  </a:lnTo>
                  <a:lnTo>
                    <a:pt x="1967204" y="2266340"/>
                  </a:lnTo>
                  <a:close/>
                </a:path>
                <a:path w="4274820" h="2747010">
                  <a:moveTo>
                    <a:pt x="1983638" y="531215"/>
                  </a:moveTo>
                  <a:lnTo>
                    <a:pt x="1881962" y="518007"/>
                  </a:lnTo>
                  <a:lnTo>
                    <a:pt x="1832279" y="510730"/>
                  </a:lnTo>
                  <a:lnTo>
                    <a:pt x="1783537" y="502653"/>
                  </a:lnTo>
                  <a:lnTo>
                    <a:pt x="1778546" y="513359"/>
                  </a:lnTo>
                  <a:lnTo>
                    <a:pt x="1827288" y="521144"/>
                  </a:lnTo>
                  <a:lnTo>
                    <a:pt x="1877047" y="528447"/>
                  </a:lnTo>
                  <a:lnTo>
                    <a:pt x="1979345" y="541934"/>
                  </a:lnTo>
                  <a:lnTo>
                    <a:pt x="1983638" y="531215"/>
                  </a:lnTo>
                  <a:close/>
                </a:path>
                <a:path w="4274820" h="2747010">
                  <a:moveTo>
                    <a:pt x="2000783" y="1805597"/>
                  </a:moveTo>
                  <a:lnTo>
                    <a:pt x="1894827" y="1797024"/>
                  </a:lnTo>
                  <a:lnTo>
                    <a:pt x="1790153" y="1787029"/>
                  </a:lnTo>
                  <a:lnTo>
                    <a:pt x="1687093" y="1775599"/>
                  </a:lnTo>
                  <a:lnTo>
                    <a:pt x="1684959" y="1789176"/>
                  </a:lnTo>
                  <a:lnTo>
                    <a:pt x="1788045" y="1800593"/>
                  </a:lnTo>
                  <a:lnTo>
                    <a:pt x="1892896" y="1810600"/>
                  </a:lnTo>
                  <a:lnTo>
                    <a:pt x="1999348" y="1819173"/>
                  </a:lnTo>
                  <a:lnTo>
                    <a:pt x="2000783" y="1805597"/>
                  </a:lnTo>
                  <a:close/>
                </a:path>
                <a:path w="4274820" h="2747010">
                  <a:moveTo>
                    <a:pt x="2051507" y="1359852"/>
                  </a:moveTo>
                  <a:lnTo>
                    <a:pt x="1954174" y="1352029"/>
                  </a:lnTo>
                  <a:lnTo>
                    <a:pt x="1858251" y="1342923"/>
                  </a:lnTo>
                  <a:lnTo>
                    <a:pt x="1764258" y="1332712"/>
                  </a:lnTo>
                  <a:lnTo>
                    <a:pt x="1761401" y="1345565"/>
                  </a:lnTo>
                  <a:lnTo>
                    <a:pt x="1808721" y="1350810"/>
                  </a:lnTo>
                  <a:lnTo>
                    <a:pt x="1952688" y="1364881"/>
                  </a:lnTo>
                  <a:lnTo>
                    <a:pt x="2050072" y="1372704"/>
                  </a:lnTo>
                  <a:lnTo>
                    <a:pt x="2050910" y="1368488"/>
                  </a:lnTo>
                  <a:lnTo>
                    <a:pt x="2051392" y="1364195"/>
                  </a:lnTo>
                  <a:lnTo>
                    <a:pt x="2051507" y="1359852"/>
                  </a:lnTo>
                  <a:close/>
                </a:path>
                <a:path w="4274820" h="2747010">
                  <a:moveTo>
                    <a:pt x="2120087" y="938390"/>
                  </a:moveTo>
                  <a:lnTo>
                    <a:pt x="2017687" y="929944"/>
                  </a:lnTo>
                  <a:lnTo>
                    <a:pt x="1916772" y="919861"/>
                  </a:lnTo>
                  <a:lnTo>
                    <a:pt x="1867128" y="914107"/>
                  </a:lnTo>
                  <a:lnTo>
                    <a:pt x="1865706" y="918095"/>
                  </a:lnTo>
                  <a:lnTo>
                    <a:pt x="1864512" y="922147"/>
                  </a:lnTo>
                  <a:lnTo>
                    <a:pt x="1863559" y="926249"/>
                  </a:lnTo>
                  <a:lnTo>
                    <a:pt x="1913559" y="932002"/>
                  </a:lnTo>
                  <a:lnTo>
                    <a:pt x="2014943" y="942098"/>
                  </a:lnTo>
                  <a:lnTo>
                    <a:pt x="2117941" y="950531"/>
                  </a:lnTo>
                  <a:lnTo>
                    <a:pt x="2120087" y="938390"/>
                  </a:lnTo>
                  <a:close/>
                </a:path>
                <a:path w="4274820" h="2747010">
                  <a:moveTo>
                    <a:pt x="2202243" y="551929"/>
                  </a:moveTo>
                  <a:lnTo>
                    <a:pt x="2095715" y="542734"/>
                  </a:lnTo>
                  <a:lnTo>
                    <a:pt x="1990775" y="531939"/>
                  </a:lnTo>
                  <a:lnTo>
                    <a:pt x="1986495" y="542645"/>
                  </a:lnTo>
                  <a:lnTo>
                    <a:pt x="2092134" y="553720"/>
                  </a:lnTo>
                  <a:lnTo>
                    <a:pt x="2145525" y="558520"/>
                  </a:lnTo>
                  <a:lnTo>
                    <a:pt x="2199386" y="562648"/>
                  </a:lnTo>
                  <a:lnTo>
                    <a:pt x="2202243" y="551929"/>
                  </a:lnTo>
                  <a:close/>
                </a:path>
                <a:path w="4274820" h="2747010">
                  <a:moveTo>
                    <a:pt x="2322982" y="2285619"/>
                  </a:moveTo>
                  <a:lnTo>
                    <a:pt x="2212962" y="2281339"/>
                  </a:lnTo>
                  <a:lnTo>
                    <a:pt x="2195817" y="2281339"/>
                  </a:lnTo>
                  <a:lnTo>
                    <a:pt x="2033663" y="2272093"/>
                  </a:lnTo>
                  <a:lnTo>
                    <a:pt x="1980069" y="2268486"/>
                  </a:lnTo>
                  <a:lnTo>
                    <a:pt x="1980069" y="2273477"/>
                  </a:lnTo>
                  <a:lnTo>
                    <a:pt x="1979345" y="2277770"/>
                  </a:lnTo>
                  <a:lnTo>
                    <a:pt x="1979345" y="2282774"/>
                  </a:lnTo>
                  <a:lnTo>
                    <a:pt x="2029968" y="2286381"/>
                  </a:lnTo>
                  <a:lnTo>
                    <a:pt x="2183676" y="2295626"/>
                  </a:lnTo>
                  <a:lnTo>
                    <a:pt x="2200821" y="2295626"/>
                  </a:lnTo>
                  <a:lnTo>
                    <a:pt x="2322271" y="2299906"/>
                  </a:lnTo>
                  <a:lnTo>
                    <a:pt x="2322271" y="2294915"/>
                  </a:lnTo>
                  <a:lnTo>
                    <a:pt x="2322982" y="2290622"/>
                  </a:lnTo>
                  <a:lnTo>
                    <a:pt x="2322982" y="2285619"/>
                  </a:lnTo>
                  <a:close/>
                </a:path>
                <a:path w="4274820" h="2747010">
                  <a:moveTo>
                    <a:pt x="2338705" y="1824164"/>
                  </a:moveTo>
                  <a:lnTo>
                    <a:pt x="2120569" y="1814004"/>
                  </a:lnTo>
                  <a:lnTo>
                    <a:pt x="2012924" y="1807032"/>
                  </a:lnTo>
                  <a:lnTo>
                    <a:pt x="2011502" y="1821307"/>
                  </a:lnTo>
                  <a:lnTo>
                    <a:pt x="2173668" y="1830590"/>
                  </a:lnTo>
                  <a:lnTo>
                    <a:pt x="2337981" y="1837740"/>
                  </a:lnTo>
                  <a:lnTo>
                    <a:pt x="2338006" y="1833321"/>
                  </a:lnTo>
                  <a:lnTo>
                    <a:pt x="2338705" y="1828457"/>
                  </a:lnTo>
                  <a:lnTo>
                    <a:pt x="2338705" y="1824164"/>
                  </a:lnTo>
                  <a:close/>
                </a:path>
                <a:path w="4274820" h="2747010">
                  <a:moveTo>
                    <a:pt x="2362276" y="1376286"/>
                  </a:moveTo>
                  <a:lnTo>
                    <a:pt x="2261832" y="1372527"/>
                  </a:lnTo>
                  <a:lnTo>
                    <a:pt x="2162187" y="1367180"/>
                  </a:lnTo>
                  <a:lnTo>
                    <a:pt x="2063648" y="1360563"/>
                  </a:lnTo>
                  <a:lnTo>
                    <a:pt x="2062822" y="1364792"/>
                  </a:lnTo>
                  <a:lnTo>
                    <a:pt x="2062340" y="1369136"/>
                  </a:lnTo>
                  <a:lnTo>
                    <a:pt x="2062226" y="1373428"/>
                  </a:lnTo>
                  <a:lnTo>
                    <a:pt x="2111337" y="1377124"/>
                  </a:lnTo>
                  <a:lnTo>
                    <a:pt x="2210549" y="1383245"/>
                  </a:lnTo>
                  <a:lnTo>
                    <a:pt x="2361565" y="1389849"/>
                  </a:lnTo>
                  <a:lnTo>
                    <a:pt x="2361565" y="1385570"/>
                  </a:lnTo>
                  <a:lnTo>
                    <a:pt x="2362276" y="1380566"/>
                  </a:lnTo>
                  <a:lnTo>
                    <a:pt x="2362276" y="1376286"/>
                  </a:lnTo>
                  <a:close/>
                </a:path>
                <a:path w="4274820" h="2747010">
                  <a:moveTo>
                    <a:pt x="2386101" y="2288756"/>
                  </a:moveTo>
                  <a:lnTo>
                    <a:pt x="2335847" y="2287054"/>
                  </a:lnTo>
                  <a:lnTo>
                    <a:pt x="2335847" y="2301341"/>
                  </a:lnTo>
                  <a:lnTo>
                    <a:pt x="2372652" y="2302243"/>
                  </a:lnTo>
                  <a:lnTo>
                    <a:pt x="2386101" y="2288756"/>
                  </a:lnTo>
                  <a:close/>
                </a:path>
                <a:path w="4274820" h="2747010">
                  <a:moveTo>
                    <a:pt x="2393772" y="953389"/>
                  </a:moveTo>
                  <a:lnTo>
                    <a:pt x="2327262" y="950531"/>
                  </a:lnTo>
                  <a:lnTo>
                    <a:pt x="2316556" y="950531"/>
                  </a:lnTo>
                  <a:lnTo>
                    <a:pt x="2177008" y="942898"/>
                  </a:lnTo>
                  <a:lnTo>
                    <a:pt x="2130806" y="939825"/>
                  </a:lnTo>
                  <a:lnTo>
                    <a:pt x="2128659" y="951966"/>
                  </a:lnTo>
                  <a:lnTo>
                    <a:pt x="2173922" y="955040"/>
                  </a:lnTo>
                  <a:lnTo>
                    <a:pt x="2312263" y="962685"/>
                  </a:lnTo>
                  <a:lnTo>
                    <a:pt x="2322982" y="962685"/>
                  </a:lnTo>
                  <a:lnTo>
                    <a:pt x="2392337" y="965542"/>
                  </a:lnTo>
                  <a:lnTo>
                    <a:pt x="2393772" y="953389"/>
                  </a:lnTo>
                  <a:close/>
                </a:path>
                <a:path w="4274820" h="2747010">
                  <a:moveTo>
                    <a:pt x="2430919" y="564070"/>
                  </a:moveTo>
                  <a:lnTo>
                    <a:pt x="2320048" y="559079"/>
                  </a:lnTo>
                  <a:lnTo>
                    <a:pt x="2265197" y="555840"/>
                  </a:lnTo>
                  <a:lnTo>
                    <a:pt x="2210816" y="551929"/>
                  </a:lnTo>
                  <a:lnTo>
                    <a:pt x="2209533" y="555840"/>
                  </a:lnTo>
                  <a:lnTo>
                    <a:pt x="2208555" y="559498"/>
                  </a:lnTo>
                  <a:lnTo>
                    <a:pt x="2207958" y="563359"/>
                  </a:lnTo>
                  <a:lnTo>
                    <a:pt x="2262860" y="566953"/>
                  </a:lnTo>
                  <a:lnTo>
                    <a:pt x="2373757" y="572808"/>
                  </a:lnTo>
                  <a:lnTo>
                    <a:pt x="2429484" y="574789"/>
                  </a:lnTo>
                  <a:lnTo>
                    <a:pt x="2430919" y="564070"/>
                  </a:lnTo>
                  <a:close/>
                </a:path>
                <a:path w="4274820" h="2747010">
                  <a:moveTo>
                    <a:pt x="2664650" y="574548"/>
                  </a:moveTo>
                  <a:lnTo>
                    <a:pt x="2664409" y="570738"/>
                  </a:lnTo>
                  <a:lnTo>
                    <a:pt x="2663837" y="567093"/>
                  </a:lnTo>
                  <a:lnTo>
                    <a:pt x="2663812" y="566928"/>
                  </a:lnTo>
                  <a:lnTo>
                    <a:pt x="2607564" y="567093"/>
                  </a:lnTo>
                  <a:lnTo>
                    <a:pt x="2495334" y="565531"/>
                  </a:lnTo>
                  <a:lnTo>
                    <a:pt x="2439492" y="564070"/>
                  </a:lnTo>
                  <a:lnTo>
                    <a:pt x="2438057" y="575500"/>
                  </a:lnTo>
                  <a:lnTo>
                    <a:pt x="2551023" y="577735"/>
                  </a:lnTo>
                  <a:lnTo>
                    <a:pt x="2664523" y="578358"/>
                  </a:lnTo>
                  <a:lnTo>
                    <a:pt x="2664650" y="574548"/>
                  </a:lnTo>
                  <a:close/>
                </a:path>
                <a:path w="4274820" h="2747010">
                  <a:moveTo>
                    <a:pt x="2672384" y="956970"/>
                  </a:moveTo>
                  <a:lnTo>
                    <a:pt x="2618105" y="957148"/>
                  </a:lnTo>
                  <a:lnTo>
                    <a:pt x="2510307" y="956094"/>
                  </a:lnTo>
                  <a:lnTo>
                    <a:pt x="2403056" y="953389"/>
                  </a:lnTo>
                  <a:lnTo>
                    <a:pt x="2402459" y="957440"/>
                  </a:lnTo>
                  <a:lnTo>
                    <a:pt x="2402344" y="965542"/>
                  </a:lnTo>
                  <a:lnTo>
                    <a:pt x="2456078" y="967346"/>
                  </a:lnTo>
                  <a:lnTo>
                    <a:pt x="2510053" y="968540"/>
                  </a:lnTo>
                  <a:lnTo>
                    <a:pt x="2618308" y="969352"/>
                  </a:lnTo>
                  <a:lnTo>
                    <a:pt x="2672384" y="969111"/>
                  </a:lnTo>
                  <a:lnTo>
                    <a:pt x="2672384" y="957148"/>
                  </a:lnTo>
                  <a:lnTo>
                    <a:pt x="2672384" y="956970"/>
                  </a:lnTo>
                  <a:close/>
                </a:path>
                <a:path w="4274820" h="2747010">
                  <a:moveTo>
                    <a:pt x="2678823" y="1381277"/>
                  </a:moveTo>
                  <a:lnTo>
                    <a:pt x="2627744" y="1381455"/>
                  </a:lnTo>
                  <a:lnTo>
                    <a:pt x="2525661" y="1380744"/>
                  </a:lnTo>
                  <a:lnTo>
                    <a:pt x="2423795" y="1378597"/>
                  </a:lnTo>
                  <a:lnTo>
                    <a:pt x="2372995" y="1376997"/>
                  </a:lnTo>
                  <a:lnTo>
                    <a:pt x="2372957" y="1381455"/>
                  </a:lnTo>
                  <a:lnTo>
                    <a:pt x="2372271" y="1385570"/>
                  </a:lnTo>
                  <a:lnTo>
                    <a:pt x="2372271" y="1390561"/>
                  </a:lnTo>
                  <a:lnTo>
                    <a:pt x="2678823" y="1394142"/>
                  </a:lnTo>
                  <a:lnTo>
                    <a:pt x="2678823" y="1381455"/>
                  </a:lnTo>
                  <a:lnTo>
                    <a:pt x="2678823" y="1381277"/>
                  </a:lnTo>
                  <a:close/>
                </a:path>
                <a:path w="4274820" h="2747010">
                  <a:moveTo>
                    <a:pt x="2683814" y="1828457"/>
                  </a:moveTo>
                  <a:lnTo>
                    <a:pt x="2497353" y="1828457"/>
                  </a:lnTo>
                  <a:lnTo>
                    <a:pt x="2350135" y="1824888"/>
                  </a:lnTo>
                  <a:lnTo>
                    <a:pt x="2350135" y="1829168"/>
                  </a:lnTo>
                  <a:lnTo>
                    <a:pt x="2349411" y="1834172"/>
                  </a:lnTo>
                  <a:lnTo>
                    <a:pt x="2349411" y="1838452"/>
                  </a:lnTo>
                  <a:lnTo>
                    <a:pt x="2496642" y="1842020"/>
                  </a:lnTo>
                  <a:lnTo>
                    <a:pt x="2683814" y="1842020"/>
                  </a:lnTo>
                  <a:lnTo>
                    <a:pt x="2683814" y="1828457"/>
                  </a:lnTo>
                  <a:close/>
                </a:path>
                <a:path w="4274820" h="2747010">
                  <a:moveTo>
                    <a:pt x="2848216" y="1825434"/>
                  </a:moveTo>
                  <a:lnTo>
                    <a:pt x="2840050" y="1825637"/>
                  </a:lnTo>
                  <a:lnTo>
                    <a:pt x="2696680" y="1827745"/>
                  </a:lnTo>
                  <a:lnTo>
                    <a:pt x="2696680" y="1842020"/>
                  </a:lnTo>
                  <a:lnTo>
                    <a:pt x="2833611" y="1840064"/>
                  </a:lnTo>
                  <a:lnTo>
                    <a:pt x="2848216" y="1825434"/>
                  </a:lnTo>
                  <a:close/>
                </a:path>
                <a:path w="4274820" h="2747010">
                  <a:moveTo>
                    <a:pt x="2900349" y="571931"/>
                  </a:moveTo>
                  <a:lnTo>
                    <a:pt x="2899626" y="568363"/>
                  </a:lnTo>
                  <a:lnTo>
                    <a:pt x="2899626" y="564070"/>
                  </a:lnTo>
                  <a:lnTo>
                    <a:pt x="2898914" y="560501"/>
                  </a:lnTo>
                  <a:lnTo>
                    <a:pt x="2785922" y="564794"/>
                  </a:lnTo>
                  <a:lnTo>
                    <a:pt x="2672384" y="566928"/>
                  </a:lnTo>
                  <a:lnTo>
                    <a:pt x="2672981" y="570738"/>
                  </a:lnTo>
                  <a:lnTo>
                    <a:pt x="2673108" y="578358"/>
                  </a:lnTo>
                  <a:lnTo>
                    <a:pt x="2786989" y="576211"/>
                  </a:lnTo>
                  <a:lnTo>
                    <a:pt x="2900349" y="571931"/>
                  </a:lnTo>
                  <a:close/>
                </a:path>
                <a:path w="4274820" h="2747010">
                  <a:moveTo>
                    <a:pt x="2955353" y="961961"/>
                  </a:moveTo>
                  <a:lnTo>
                    <a:pt x="2954515" y="957973"/>
                  </a:lnTo>
                  <a:lnTo>
                    <a:pt x="2954045" y="953985"/>
                  </a:lnTo>
                  <a:lnTo>
                    <a:pt x="2953931" y="949820"/>
                  </a:lnTo>
                  <a:lnTo>
                    <a:pt x="2899841" y="952144"/>
                  </a:lnTo>
                  <a:lnTo>
                    <a:pt x="2791396" y="955382"/>
                  </a:lnTo>
                  <a:lnTo>
                    <a:pt x="2683103" y="956970"/>
                  </a:lnTo>
                  <a:lnTo>
                    <a:pt x="2683700" y="961009"/>
                  </a:lnTo>
                  <a:lnTo>
                    <a:pt x="2683814" y="969111"/>
                  </a:lnTo>
                  <a:lnTo>
                    <a:pt x="2737574" y="968781"/>
                  </a:lnTo>
                  <a:lnTo>
                    <a:pt x="2791637" y="967828"/>
                  </a:lnTo>
                  <a:lnTo>
                    <a:pt x="2900578" y="964349"/>
                  </a:lnTo>
                  <a:lnTo>
                    <a:pt x="2955353" y="961961"/>
                  </a:lnTo>
                  <a:close/>
                </a:path>
                <a:path w="4274820" h="2747010">
                  <a:moveTo>
                    <a:pt x="2999651" y="1385570"/>
                  </a:moveTo>
                  <a:lnTo>
                    <a:pt x="2999054" y="1381340"/>
                  </a:lnTo>
                  <a:lnTo>
                    <a:pt x="2998851" y="1377708"/>
                  </a:lnTo>
                  <a:lnTo>
                    <a:pt x="2998927" y="1372717"/>
                  </a:lnTo>
                  <a:lnTo>
                    <a:pt x="2962503" y="1372717"/>
                  </a:lnTo>
                  <a:lnTo>
                    <a:pt x="2886062" y="1375562"/>
                  </a:lnTo>
                  <a:lnTo>
                    <a:pt x="2873908" y="1375562"/>
                  </a:lnTo>
                  <a:lnTo>
                    <a:pt x="2764548" y="1377708"/>
                  </a:lnTo>
                  <a:lnTo>
                    <a:pt x="2690965" y="1377708"/>
                  </a:lnTo>
                  <a:lnTo>
                    <a:pt x="2690838" y="1382229"/>
                  </a:lnTo>
                  <a:lnTo>
                    <a:pt x="2691079" y="1386814"/>
                  </a:lnTo>
                  <a:lnTo>
                    <a:pt x="2691676" y="1391285"/>
                  </a:lnTo>
                  <a:lnTo>
                    <a:pt x="2766695" y="1391285"/>
                  </a:lnTo>
                  <a:lnTo>
                    <a:pt x="2877489" y="1388427"/>
                  </a:lnTo>
                  <a:lnTo>
                    <a:pt x="2889631" y="1388427"/>
                  </a:lnTo>
                  <a:lnTo>
                    <a:pt x="2966783" y="1385570"/>
                  </a:lnTo>
                  <a:lnTo>
                    <a:pt x="2999651" y="1385570"/>
                  </a:lnTo>
                  <a:close/>
                </a:path>
                <a:path w="4274820" h="2747010">
                  <a:moveTo>
                    <a:pt x="3135388" y="556221"/>
                  </a:moveTo>
                  <a:lnTo>
                    <a:pt x="3134677" y="551929"/>
                  </a:lnTo>
                  <a:lnTo>
                    <a:pt x="3133242" y="549071"/>
                  </a:lnTo>
                  <a:lnTo>
                    <a:pt x="3132531" y="544791"/>
                  </a:lnTo>
                  <a:lnTo>
                    <a:pt x="3101987" y="547751"/>
                  </a:lnTo>
                  <a:lnTo>
                    <a:pt x="3071444" y="550240"/>
                  </a:lnTo>
                  <a:lnTo>
                    <a:pt x="3040900" y="552323"/>
                  </a:lnTo>
                  <a:lnTo>
                    <a:pt x="3010370" y="554075"/>
                  </a:lnTo>
                  <a:lnTo>
                    <a:pt x="2968929" y="554075"/>
                  </a:lnTo>
                  <a:lnTo>
                    <a:pt x="2907487" y="556933"/>
                  </a:lnTo>
                  <a:lnTo>
                    <a:pt x="2908325" y="560679"/>
                  </a:lnTo>
                  <a:lnTo>
                    <a:pt x="2908795" y="564553"/>
                  </a:lnTo>
                  <a:lnTo>
                    <a:pt x="2908922" y="568363"/>
                  </a:lnTo>
                  <a:lnTo>
                    <a:pt x="2964637" y="565505"/>
                  </a:lnTo>
                  <a:lnTo>
                    <a:pt x="2975356" y="565505"/>
                  </a:lnTo>
                  <a:lnTo>
                    <a:pt x="3006788" y="563359"/>
                  </a:lnTo>
                  <a:lnTo>
                    <a:pt x="3016085" y="563359"/>
                  </a:lnTo>
                  <a:lnTo>
                    <a:pt x="3134677" y="554075"/>
                  </a:lnTo>
                  <a:lnTo>
                    <a:pt x="3135388" y="556221"/>
                  </a:lnTo>
                  <a:close/>
                </a:path>
                <a:path w="4274820" h="2747010">
                  <a:moveTo>
                    <a:pt x="3235401" y="943394"/>
                  </a:moveTo>
                  <a:lnTo>
                    <a:pt x="3232543" y="931252"/>
                  </a:lnTo>
                  <a:lnTo>
                    <a:pt x="3141103" y="938568"/>
                  </a:lnTo>
                  <a:lnTo>
                    <a:pt x="3049651" y="944829"/>
                  </a:lnTo>
                  <a:lnTo>
                    <a:pt x="3038945" y="944829"/>
                  </a:lnTo>
                  <a:lnTo>
                    <a:pt x="2963926" y="949109"/>
                  </a:lnTo>
                  <a:lnTo>
                    <a:pt x="2964637" y="953389"/>
                  </a:lnTo>
                  <a:lnTo>
                    <a:pt x="2964637" y="956970"/>
                  </a:lnTo>
                  <a:lnTo>
                    <a:pt x="2965361" y="961250"/>
                  </a:lnTo>
                  <a:lnTo>
                    <a:pt x="3042513" y="956970"/>
                  </a:lnTo>
                  <a:lnTo>
                    <a:pt x="3053232" y="956970"/>
                  </a:lnTo>
                  <a:lnTo>
                    <a:pt x="3144850" y="950722"/>
                  </a:lnTo>
                  <a:lnTo>
                    <a:pt x="3235401" y="943394"/>
                  </a:lnTo>
                  <a:close/>
                </a:path>
                <a:path w="4274820" h="2747010">
                  <a:moveTo>
                    <a:pt x="3316351" y="1356080"/>
                  </a:moveTo>
                  <a:lnTo>
                    <a:pt x="3315474" y="1350568"/>
                  </a:lnTo>
                  <a:lnTo>
                    <a:pt x="3214433" y="1359115"/>
                  </a:lnTo>
                  <a:lnTo>
                    <a:pt x="3112795" y="1366075"/>
                  </a:lnTo>
                  <a:lnTo>
                    <a:pt x="3010370" y="1371282"/>
                  </a:lnTo>
                  <a:lnTo>
                    <a:pt x="3010954" y="1375803"/>
                  </a:lnTo>
                  <a:lnTo>
                    <a:pt x="3011081" y="1384858"/>
                  </a:lnTo>
                  <a:lnTo>
                    <a:pt x="3164865" y="1375841"/>
                  </a:lnTo>
                  <a:lnTo>
                    <a:pt x="3307473" y="1364970"/>
                  </a:lnTo>
                  <a:lnTo>
                    <a:pt x="3316351" y="1356080"/>
                  </a:lnTo>
                  <a:close/>
                </a:path>
                <a:path w="4274820" h="2747010">
                  <a:moveTo>
                    <a:pt x="3364776" y="529082"/>
                  </a:moveTo>
                  <a:lnTo>
                    <a:pt x="3359772" y="518363"/>
                  </a:lnTo>
                  <a:lnTo>
                    <a:pt x="3292945" y="527088"/>
                  </a:lnTo>
                  <a:lnTo>
                    <a:pt x="3242576" y="533006"/>
                  </a:lnTo>
                  <a:lnTo>
                    <a:pt x="3140392" y="543356"/>
                  </a:lnTo>
                  <a:lnTo>
                    <a:pt x="3143961" y="554786"/>
                  </a:lnTo>
                  <a:lnTo>
                    <a:pt x="3246234" y="544169"/>
                  </a:lnTo>
                  <a:lnTo>
                    <a:pt x="3346907" y="531939"/>
                  </a:lnTo>
                  <a:lnTo>
                    <a:pt x="3364776" y="529082"/>
                  </a:lnTo>
                  <a:close/>
                </a:path>
                <a:path w="4274820" h="2747010">
                  <a:moveTo>
                    <a:pt x="3509797" y="911974"/>
                  </a:moveTo>
                  <a:lnTo>
                    <a:pt x="3505504" y="899833"/>
                  </a:lnTo>
                  <a:lnTo>
                    <a:pt x="3484791" y="902677"/>
                  </a:lnTo>
                  <a:lnTo>
                    <a:pt x="3361423" y="918146"/>
                  </a:lnTo>
                  <a:lnTo>
                    <a:pt x="3319767" y="922680"/>
                  </a:lnTo>
                  <a:lnTo>
                    <a:pt x="3297618" y="925537"/>
                  </a:lnTo>
                  <a:lnTo>
                    <a:pt x="3242551" y="930541"/>
                  </a:lnTo>
                  <a:lnTo>
                    <a:pt x="3243199" y="934643"/>
                  </a:lnTo>
                  <a:lnTo>
                    <a:pt x="3244151" y="938758"/>
                  </a:lnTo>
                  <a:lnTo>
                    <a:pt x="3245408" y="942682"/>
                  </a:lnTo>
                  <a:lnTo>
                    <a:pt x="3320478" y="935532"/>
                  </a:lnTo>
                  <a:lnTo>
                    <a:pt x="3344049" y="932688"/>
                  </a:lnTo>
                  <a:lnTo>
                    <a:pt x="3416477" y="924648"/>
                  </a:lnTo>
                  <a:lnTo>
                    <a:pt x="3488359" y="915543"/>
                  </a:lnTo>
                  <a:lnTo>
                    <a:pt x="3509797" y="911974"/>
                  </a:lnTo>
                  <a:close/>
                </a:path>
                <a:path w="4274820" h="2747010">
                  <a:moveTo>
                    <a:pt x="3575850" y="493433"/>
                  </a:moveTo>
                  <a:lnTo>
                    <a:pt x="3569805" y="483362"/>
                  </a:lnTo>
                  <a:lnTo>
                    <a:pt x="3526282" y="491680"/>
                  </a:lnTo>
                  <a:lnTo>
                    <a:pt x="3481489" y="499529"/>
                  </a:lnTo>
                  <a:lnTo>
                    <a:pt x="3435489" y="506971"/>
                  </a:lnTo>
                  <a:lnTo>
                    <a:pt x="3388347" y="514083"/>
                  </a:lnTo>
                  <a:lnTo>
                    <a:pt x="3374059" y="515505"/>
                  </a:lnTo>
                  <a:lnTo>
                    <a:pt x="3368344" y="515505"/>
                  </a:lnTo>
                  <a:lnTo>
                    <a:pt x="3369716" y="519201"/>
                  </a:lnTo>
                  <a:lnTo>
                    <a:pt x="3371380" y="522833"/>
                  </a:lnTo>
                  <a:lnTo>
                    <a:pt x="3373348" y="526224"/>
                  </a:lnTo>
                  <a:lnTo>
                    <a:pt x="3381921" y="524789"/>
                  </a:lnTo>
                  <a:lnTo>
                    <a:pt x="3432568" y="517867"/>
                  </a:lnTo>
                  <a:lnTo>
                    <a:pt x="3481755" y="510146"/>
                  </a:lnTo>
                  <a:lnTo>
                    <a:pt x="3529596" y="501891"/>
                  </a:lnTo>
                  <a:lnTo>
                    <a:pt x="3575850" y="493433"/>
                  </a:lnTo>
                  <a:close/>
                </a:path>
                <a:path w="4274820" h="2747010">
                  <a:moveTo>
                    <a:pt x="3576231" y="493369"/>
                  </a:moveTo>
                  <a:lnTo>
                    <a:pt x="3575850" y="493433"/>
                  </a:lnTo>
                  <a:lnTo>
                    <a:pt x="3576231" y="494080"/>
                  </a:lnTo>
                  <a:lnTo>
                    <a:pt x="3576231" y="493369"/>
                  </a:lnTo>
                  <a:close/>
                </a:path>
                <a:path w="4274820" h="2747010">
                  <a:moveTo>
                    <a:pt x="3762044" y="869823"/>
                  </a:moveTo>
                  <a:lnTo>
                    <a:pt x="3757041" y="857681"/>
                  </a:lnTo>
                  <a:lnTo>
                    <a:pt x="3710902" y="866444"/>
                  </a:lnTo>
                  <a:lnTo>
                    <a:pt x="3663518" y="874750"/>
                  </a:lnTo>
                  <a:lnTo>
                    <a:pt x="3614966" y="882675"/>
                  </a:lnTo>
                  <a:lnTo>
                    <a:pt x="3514801" y="897686"/>
                  </a:lnTo>
                  <a:lnTo>
                    <a:pt x="3519081" y="909828"/>
                  </a:lnTo>
                  <a:lnTo>
                    <a:pt x="3569932" y="902716"/>
                  </a:lnTo>
                  <a:lnTo>
                    <a:pt x="3619627" y="895134"/>
                  </a:lnTo>
                  <a:lnTo>
                    <a:pt x="3668191" y="887095"/>
                  </a:lnTo>
                  <a:lnTo>
                    <a:pt x="3715651" y="878649"/>
                  </a:lnTo>
                  <a:lnTo>
                    <a:pt x="3762044" y="869823"/>
                  </a:lnTo>
                  <a:close/>
                </a:path>
                <a:path w="4274820" h="2747010">
                  <a:moveTo>
                    <a:pt x="3762756" y="451231"/>
                  </a:moveTo>
                  <a:lnTo>
                    <a:pt x="3755618" y="440512"/>
                  </a:lnTo>
                  <a:lnTo>
                    <a:pt x="3713556" y="451497"/>
                  </a:lnTo>
                  <a:lnTo>
                    <a:pt x="3669944" y="461937"/>
                  </a:lnTo>
                  <a:lnTo>
                    <a:pt x="3624859" y="471855"/>
                  </a:lnTo>
                  <a:lnTo>
                    <a:pt x="3578377" y="481228"/>
                  </a:lnTo>
                  <a:lnTo>
                    <a:pt x="3584803" y="491934"/>
                  </a:lnTo>
                  <a:lnTo>
                    <a:pt x="3631298" y="482155"/>
                  </a:lnTo>
                  <a:lnTo>
                    <a:pt x="3676459" y="472122"/>
                  </a:lnTo>
                  <a:lnTo>
                    <a:pt x="3720287" y="461810"/>
                  </a:lnTo>
                  <a:lnTo>
                    <a:pt x="3762756" y="451231"/>
                  </a:lnTo>
                  <a:close/>
                </a:path>
                <a:path w="4274820" h="2747010">
                  <a:moveTo>
                    <a:pt x="3827843" y="843241"/>
                  </a:moveTo>
                  <a:lnTo>
                    <a:pt x="3821074" y="844753"/>
                  </a:lnTo>
                  <a:lnTo>
                    <a:pt x="3765613" y="856259"/>
                  </a:lnTo>
                  <a:lnTo>
                    <a:pt x="3767048" y="860539"/>
                  </a:lnTo>
                  <a:lnTo>
                    <a:pt x="3769182" y="864120"/>
                  </a:lnTo>
                  <a:lnTo>
                    <a:pt x="3770617" y="868400"/>
                  </a:lnTo>
                  <a:lnTo>
                    <a:pt x="3810889" y="860234"/>
                  </a:lnTo>
                  <a:lnTo>
                    <a:pt x="3827843" y="843241"/>
                  </a:lnTo>
                  <a:close/>
                </a:path>
                <a:path w="4274820" h="2747010">
                  <a:moveTo>
                    <a:pt x="3921353" y="401231"/>
                  </a:moveTo>
                  <a:lnTo>
                    <a:pt x="3912781" y="391236"/>
                  </a:lnTo>
                  <a:lnTo>
                    <a:pt x="3877157" y="403402"/>
                  </a:lnTo>
                  <a:lnTo>
                    <a:pt x="3839997" y="415251"/>
                  </a:lnTo>
                  <a:lnTo>
                    <a:pt x="3801364" y="426681"/>
                  </a:lnTo>
                  <a:lnTo>
                    <a:pt x="3761333" y="437654"/>
                  </a:lnTo>
                  <a:lnTo>
                    <a:pt x="3768471" y="448373"/>
                  </a:lnTo>
                  <a:lnTo>
                    <a:pt x="3807142" y="438061"/>
                  </a:lnTo>
                  <a:lnTo>
                    <a:pt x="3845522" y="426758"/>
                  </a:lnTo>
                  <a:lnTo>
                    <a:pt x="3883596" y="414489"/>
                  </a:lnTo>
                  <a:lnTo>
                    <a:pt x="3921353" y="401231"/>
                  </a:lnTo>
                  <a:close/>
                </a:path>
                <a:path w="4274820" h="2747010">
                  <a:moveTo>
                    <a:pt x="4052811" y="347662"/>
                  </a:moveTo>
                  <a:lnTo>
                    <a:pt x="4043515" y="338378"/>
                  </a:lnTo>
                  <a:lnTo>
                    <a:pt x="4012730" y="352437"/>
                  </a:lnTo>
                  <a:lnTo>
                    <a:pt x="3981539" y="365696"/>
                  </a:lnTo>
                  <a:lnTo>
                    <a:pt x="3950093" y="378155"/>
                  </a:lnTo>
                  <a:lnTo>
                    <a:pt x="3918496" y="389801"/>
                  </a:lnTo>
                  <a:lnTo>
                    <a:pt x="3927068" y="399796"/>
                  </a:lnTo>
                  <a:lnTo>
                    <a:pt x="3959085" y="388175"/>
                  </a:lnTo>
                  <a:lnTo>
                    <a:pt x="3990721" y="375602"/>
                  </a:lnTo>
                  <a:lnTo>
                    <a:pt x="4021963" y="362102"/>
                  </a:lnTo>
                  <a:lnTo>
                    <a:pt x="4052811" y="347662"/>
                  </a:lnTo>
                  <a:close/>
                </a:path>
                <a:path w="4274820" h="2747010">
                  <a:moveTo>
                    <a:pt x="4155033" y="289814"/>
                  </a:moveTo>
                  <a:lnTo>
                    <a:pt x="4145026" y="280517"/>
                  </a:lnTo>
                  <a:lnTo>
                    <a:pt x="4121620" y="295998"/>
                  </a:lnTo>
                  <a:lnTo>
                    <a:pt x="4097604" y="310451"/>
                  </a:lnTo>
                  <a:lnTo>
                    <a:pt x="4072979" y="323875"/>
                  </a:lnTo>
                  <a:lnTo>
                    <a:pt x="4047807" y="336232"/>
                  </a:lnTo>
                  <a:lnTo>
                    <a:pt x="4057091" y="345516"/>
                  </a:lnTo>
                  <a:lnTo>
                    <a:pt x="4082313" y="332917"/>
                  </a:lnTo>
                  <a:lnTo>
                    <a:pt x="4107065" y="319430"/>
                  </a:lnTo>
                  <a:lnTo>
                    <a:pt x="4131310" y="305054"/>
                  </a:lnTo>
                  <a:lnTo>
                    <a:pt x="4155033" y="289814"/>
                  </a:lnTo>
                  <a:close/>
                </a:path>
                <a:path w="4274820" h="2747010">
                  <a:moveTo>
                    <a:pt x="4226471" y="228320"/>
                  </a:moveTo>
                  <a:lnTo>
                    <a:pt x="4216463" y="219036"/>
                  </a:lnTo>
                  <a:lnTo>
                    <a:pt x="4200728" y="235254"/>
                  </a:lnTo>
                  <a:lnTo>
                    <a:pt x="4184142" y="250558"/>
                  </a:lnTo>
                  <a:lnTo>
                    <a:pt x="4166755" y="264947"/>
                  </a:lnTo>
                  <a:lnTo>
                    <a:pt x="4148594" y="278384"/>
                  </a:lnTo>
                  <a:lnTo>
                    <a:pt x="4157891" y="287667"/>
                  </a:lnTo>
                  <a:lnTo>
                    <a:pt x="4176217" y="274231"/>
                  </a:lnTo>
                  <a:lnTo>
                    <a:pt x="4193781" y="259842"/>
                  </a:lnTo>
                  <a:lnTo>
                    <a:pt x="4210545" y="244538"/>
                  </a:lnTo>
                  <a:lnTo>
                    <a:pt x="4226471" y="228320"/>
                  </a:lnTo>
                  <a:close/>
                </a:path>
                <a:path w="4274820" h="2747010">
                  <a:moveTo>
                    <a:pt x="4265765" y="164045"/>
                  </a:moveTo>
                  <a:lnTo>
                    <a:pt x="4255046" y="155473"/>
                  </a:lnTo>
                  <a:lnTo>
                    <a:pt x="4247820" y="172161"/>
                  </a:lnTo>
                  <a:lnTo>
                    <a:pt x="4239057" y="188036"/>
                  </a:lnTo>
                  <a:lnTo>
                    <a:pt x="4228820" y="202984"/>
                  </a:lnTo>
                  <a:lnTo>
                    <a:pt x="4217187" y="216903"/>
                  </a:lnTo>
                  <a:lnTo>
                    <a:pt x="4227893" y="226187"/>
                  </a:lnTo>
                  <a:lnTo>
                    <a:pt x="4239476" y="212001"/>
                  </a:lnTo>
                  <a:lnTo>
                    <a:pt x="4249686" y="196850"/>
                  </a:lnTo>
                  <a:lnTo>
                    <a:pt x="4258475" y="180835"/>
                  </a:lnTo>
                  <a:lnTo>
                    <a:pt x="4265765" y="164045"/>
                  </a:lnTo>
                  <a:close/>
                </a:path>
                <a:path w="4274820" h="2747010">
                  <a:moveTo>
                    <a:pt x="4274782" y="120345"/>
                  </a:moveTo>
                  <a:lnTo>
                    <a:pt x="4274337" y="106184"/>
                  </a:lnTo>
                  <a:lnTo>
                    <a:pt x="4267898" y="99758"/>
                  </a:lnTo>
                  <a:lnTo>
                    <a:pt x="4264330" y="96901"/>
                  </a:lnTo>
                  <a:lnTo>
                    <a:pt x="4262907" y="97624"/>
                  </a:lnTo>
                  <a:lnTo>
                    <a:pt x="4263301" y="111734"/>
                  </a:lnTo>
                  <a:lnTo>
                    <a:pt x="4262348" y="125793"/>
                  </a:lnTo>
                  <a:lnTo>
                    <a:pt x="4260062" y="139687"/>
                  </a:lnTo>
                  <a:lnTo>
                    <a:pt x="4256468" y="153327"/>
                  </a:lnTo>
                  <a:lnTo>
                    <a:pt x="4267187" y="161899"/>
                  </a:lnTo>
                  <a:lnTo>
                    <a:pt x="4271200" y="148310"/>
                  </a:lnTo>
                  <a:lnTo>
                    <a:pt x="4273728" y="134429"/>
                  </a:lnTo>
                  <a:lnTo>
                    <a:pt x="4274782" y="120345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4522" y="2529821"/>
              <a:ext cx="4393377" cy="44609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3093" y="2526613"/>
              <a:ext cx="4456144" cy="44662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83093" y="2526613"/>
              <a:ext cx="4456430" cy="4466590"/>
            </a:xfrm>
            <a:custGeom>
              <a:avLst/>
              <a:gdLst/>
              <a:ahLst/>
              <a:cxnLst/>
              <a:rect l="l" t="t" r="r" b="b"/>
              <a:pathLst>
                <a:path w="4456430" h="4466590">
                  <a:moveTo>
                    <a:pt x="2612237" y="0"/>
                  </a:moveTo>
                  <a:lnTo>
                    <a:pt x="2660759" y="442"/>
                  </a:lnTo>
                  <a:lnTo>
                    <a:pt x="2709066" y="1764"/>
                  </a:lnTo>
                  <a:lnTo>
                    <a:pt x="2757151" y="3958"/>
                  </a:lnTo>
                  <a:lnTo>
                    <a:pt x="2805006" y="7017"/>
                  </a:lnTo>
                  <a:lnTo>
                    <a:pt x="2852624" y="10932"/>
                  </a:lnTo>
                  <a:lnTo>
                    <a:pt x="2899998" y="15697"/>
                  </a:lnTo>
                  <a:lnTo>
                    <a:pt x="2947119" y="21303"/>
                  </a:lnTo>
                  <a:lnTo>
                    <a:pt x="2993979" y="27744"/>
                  </a:lnTo>
                  <a:lnTo>
                    <a:pt x="3040572" y="35010"/>
                  </a:lnTo>
                  <a:lnTo>
                    <a:pt x="3086890" y="43095"/>
                  </a:lnTo>
                  <a:lnTo>
                    <a:pt x="3132924" y="51991"/>
                  </a:lnTo>
                  <a:lnTo>
                    <a:pt x="3178668" y="61691"/>
                  </a:lnTo>
                  <a:lnTo>
                    <a:pt x="3224113" y="72186"/>
                  </a:lnTo>
                  <a:lnTo>
                    <a:pt x="3269253" y="83469"/>
                  </a:lnTo>
                  <a:lnTo>
                    <a:pt x="3314079" y="95533"/>
                  </a:lnTo>
                  <a:lnTo>
                    <a:pt x="3358584" y="108370"/>
                  </a:lnTo>
                  <a:lnTo>
                    <a:pt x="3402760" y="121972"/>
                  </a:lnTo>
                  <a:lnTo>
                    <a:pt x="3446599" y="136331"/>
                  </a:lnTo>
                  <a:lnTo>
                    <a:pt x="3490094" y="151440"/>
                  </a:lnTo>
                  <a:lnTo>
                    <a:pt x="3533238" y="167292"/>
                  </a:lnTo>
                  <a:lnTo>
                    <a:pt x="3576022" y="183878"/>
                  </a:lnTo>
                  <a:lnTo>
                    <a:pt x="3618439" y="201192"/>
                  </a:lnTo>
                  <a:lnTo>
                    <a:pt x="3660482" y="219225"/>
                  </a:lnTo>
                  <a:lnTo>
                    <a:pt x="3702142" y="237969"/>
                  </a:lnTo>
                  <a:lnTo>
                    <a:pt x="3743413" y="257418"/>
                  </a:lnTo>
                  <a:lnTo>
                    <a:pt x="3784286" y="277563"/>
                  </a:lnTo>
                  <a:lnTo>
                    <a:pt x="3824753" y="298397"/>
                  </a:lnTo>
                  <a:lnTo>
                    <a:pt x="3864808" y="319912"/>
                  </a:lnTo>
                  <a:lnTo>
                    <a:pt x="3904443" y="342101"/>
                  </a:lnTo>
                  <a:lnTo>
                    <a:pt x="3943649" y="364955"/>
                  </a:lnTo>
                  <a:lnTo>
                    <a:pt x="3982420" y="388468"/>
                  </a:lnTo>
                  <a:lnTo>
                    <a:pt x="4020748" y="412632"/>
                  </a:lnTo>
                  <a:lnTo>
                    <a:pt x="4058624" y="437439"/>
                  </a:lnTo>
                  <a:lnTo>
                    <a:pt x="4096042" y="462881"/>
                  </a:lnTo>
                  <a:lnTo>
                    <a:pt x="4132994" y="488951"/>
                  </a:lnTo>
                  <a:lnTo>
                    <a:pt x="4169472" y="515641"/>
                  </a:lnTo>
                  <a:lnTo>
                    <a:pt x="4205468" y="542943"/>
                  </a:lnTo>
                  <a:lnTo>
                    <a:pt x="4240975" y="570851"/>
                  </a:lnTo>
                  <a:lnTo>
                    <a:pt x="4275986" y="599355"/>
                  </a:lnTo>
                  <a:lnTo>
                    <a:pt x="4310492" y="628450"/>
                  </a:lnTo>
                  <a:lnTo>
                    <a:pt x="4344486" y="658126"/>
                  </a:lnTo>
                  <a:lnTo>
                    <a:pt x="4377960" y="688376"/>
                  </a:lnTo>
                  <a:lnTo>
                    <a:pt x="4410907" y="719194"/>
                  </a:lnTo>
                  <a:lnTo>
                    <a:pt x="4443320" y="750570"/>
                  </a:lnTo>
                  <a:lnTo>
                    <a:pt x="4456144" y="763417"/>
                  </a:lnTo>
                </a:path>
                <a:path w="4456430" h="4466590">
                  <a:moveTo>
                    <a:pt x="762960" y="4466258"/>
                  </a:moveTo>
                  <a:lnTo>
                    <a:pt x="717968" y="4420080"/>
                  </a:lnTo>
                  <a:lnTo>
                    <a:pt x="687206" y="4387067"/>
                  </a:lnTo>
                  <a:lnTo>
                    <a:pt x="657010" y="4353526"/>
                  </a:lnTo>
                  <a:lnTo>
                    <a:pt x="627386" y="4319464"/>
                  </a:lnTo>
                  <a:lnTo>
                    <a:pt x="598344" y="4284889"/>
                  </a:lnTo>
                  <a:lnTo>
                    <a:pt x="569890" y="4249809"/>
                  </a:lnTo>
                  <a:lnTo>
                    <a:pt x="542032" y="4214231"/>
                  </a:lnTo>
                  <a:lnTo>
                    <a:pt x="514777" y="4178164"/>
                  </a:lnTo>
                  <a:lnTo>
                    <a:pt x="488134" y="4141614"/>
                  </a:lnTo>
                  <a:lnTo>
                    <a:pt x="462110" y="4104590"/>
                  </a:lnTo>
                  <a:lnTo>
                    <a:pt x="436712" y="4067099"/>
                  </a:lnTo>
                  <a:lnTo>
                    <a:pt x="411948" y="4029148"/>
                  </a:lnTo>
                  <a:lnTo>
                    <a:pt x="387826" y="3990746"/>
                  </a:lnTo>
                  <a:lnTo>
                    <a:pt x="364353" y="3951900"/>
                  </a:lnTo>
                  <a:lnTo>
                    <a:pt x="341538" y="3912617"/>
                  </a:lnTo>
                  <a:lnTo>
                    <a:pt x="319387" y="3872906"/>
                  </a:lnTo>
                  <a:lnTo>
                    <a:pt x="297908" y="3832774"/>
                  </a:lnTo>
                  <a:lnTo>
                    <a:pt x="277109" y="3792229"/>
                  </a:lnTo>
                  <a:lnTo>
                    <a:pt x="256998" y="3751278"/>
                  </a:lnTo>
                  <a:lnTo>
                    <a:pt x="237582" y="3709928"/>
                  </a:lnTo>
                  <a:lnTo>
                    <a:pt x="218869" y="3668189"/>
                  </a:lnTo>
                  <a:lnTo>
                    <a:pt x="200866" y="3626066"/>
                  </a:lnTo>
                  <a:lnTo>
                    <a:pt x="183582" y="3583569"/>
                  </a:lnTo>
                  <a:lnTo>
                    <a:pt x="167023" y="3540704"/>
                  </a:lnTo>
                  <a:lnTo>
                    <a:pt x="151197" y="3497480"/>
                  </a:lnTo>
                  <a:lnTo>
                    <a:pt x="136113" y="3453903"/>
                  </a:lnTo>
                  <a:lnTo>
                    <a:pt x="121777" y="3409982"/>
                  </a:lnTo>
                  <a:lnTo>
                    <a:pt x="108197" y="3365724"/>
                  </a:lnTo>
                  <a:lnTo>
                    <a:pt x="95381" y="3321136"/>
                  </a:lnTo>
                  <a:lnTo>
                    <a:pt x="83337" y="3276228"/>
                  </a:lnTo>
                  <a:lnTo>
                    <a:pt x="72072" y="3231005"/>
                  </a:lnTo>
                  <a:lnTo>
                    <a:pt x="61593" y="3185477"/>
                  </a:lnTo>
                  <a:lnTo>
                    <a:pt x="51909" y="3139649"/>
                  </a:lnTo>
                  <a:lnTo>
                    <a:pt x="43027" y="3093531"/>
                  </a:lnTo>
                  <a:lnTo>
                    <a:pt x="34955" y="3047130"/>
                  </a:lnTo>
                  <a:lnTo>
                    <a:pt x="27700" y="3000453"/>
                  </a:lnTo>
                  <a:lnTo>
                    <a:pt x="21270" y="2953508"/>
                  </a:lnTo>
                  <a:lnTo>
                    <a:pt x="15673" y="2906303"/>
                  </a:lnTo>
                  <a:lnTo>
                    <a:pt x="10915" y="2858845"/>
                  </a:lnTo>
                  <a:lnTo>
                    <a:pt x="7006" y="2811143"/>
                  </a:lnTo>
                  <a:lnTo>
                    <a:pt x="3952" y="2763203"/>
                  </a:lnTo>
                  <a:lnTo>
                    <a:pt x="1761" y="2715033"/>
                  </a:lnTo>
                  <a:lnTo>
                    <a:pt x="441" y="2666641"/>
                  </a:lnTo>
                  <a:lnTo>
                    <a:pt x="0" y="2618035"/>
                  </a:lnTo>
                  <a:lnTo>
                    <a:pt x="441" y="2569427"/>
                  </a:lnTo>
                  <a:lnTo>
                    <a:pt x="1761" y="2521033"/>
                  </a:lnTo>
                  <a:lnTo>
                    <a:pt x="3952" y="2472860"/>
                  </a:lnTo>
                  <a:lnTo>
                    <a:pt x="7006" y="2424917"/>
                  </a:lnTo>
                  <a:lnTo>
                    <a:pt x="10915" y="2377210"/>
                  </a:lnTo>
                  <a:lnTo>
                    <a:pt x="15673" y="2329748"/>
                  </a:lnTo>
                  <a:lnTo>
                    <a:pt x="21270" y="2282538"/>
                  </a:lnTo>
                  <a:lnTo>
                    <a:pt x="27700" y="2235588"/>
                  </a:lnTo>
                  <a:lnTo>
                    <a:pt x="34955" y="2188905"/>
                  </a:lnTo>
                  <a:lnTo>
                    <a:pt x="43027" y="2142498"/>
                  </a:lnTo>
                  <a:lnTo>
                    <a:pt x="51909" y="2096374"/>
                  </a:lnTo>
                  <a:lnTo>
                    <a:pt x="61593" y="2050540"/>
                  </a:lnTo>
                  <a:lnTo>
                    <a:pt x="72072" y="2005004"/>
                  </a:lnTo>
                  <a:lnTo>
                    <a:pt x="83337" y="1959775"/>
                  </a:lnTo>
                  <a:lnTo>
                    <a:pt x="95381" y="1914858"/>
                  </a:lnTo>
                  <a:lnTo>
                    <a:pt x="108197" y="1870263"/>
                  </a:lnTo>
                  <a:lnTo>
                    <a:pt x="121777" y="1825997"/>
                  </a:lnTo>
                  <a:lnTo>
                    <a:pt x="136113" y="1782067"/>
                  </a:lnTo>
                  <a:lnTo>
                    <a:pt x="151197" y="1738482"/>
                  </a:lnTo>
                  <a:lnTo>
                    <a:pt x="167023" y="1695248"/>
                  </a:lnTo>
                  <a:lnTo>
                    <a:pt x="183582" y="1652374"/>
                  </a:lnTo>
                  <a:lnTo>
                    <a:pt x="200866" y="1609867"/>
                  </a:lnTo>
                  <a:lnTo>
                    <a:pt x="218869" y="1567735"/>
                  </a:lnTo>
                  <a:lnTo>
                    <a:pt x="237582" y="1525986"/>
                  </a:lnTo>
                  <a:lnTo>
                    <a:pt x="256998" y="1484627"/>
                  </a:lnTo>
                  <a:lnTo>
                    <a:pt x="277109" y="1443665"/>
                  </a:lnTo>
                  <a:lnTo>
                    <a:pt x="297908" y="1403109"/>
                  </a:lnTo>
                  <a:lnTo>
                    <a:pt x="319387" y="1362967"/>
                  </a:lnTo>
                  <a:lnTo>
                    <a:pt x="341537" y="1323245"/>
                  </a:lnTo>
                  <a:lnTo>
                    <a:pt x="364353" y="1283951"/>
                  </a:lnTo>
                  <a:lnTo>
                    <a:pt x="387826" y="1245094"/>
                  </a:lnTo>
                  <a:lnTo>
                    <a:pt x="411948" y="1206681"/>
                  </a:lnTo>
                  <a:lnTo>
                    <a:pt x="436712" y="1168719"/>
                  </a:lnTo>
                  <a:lnTo>
                    <a:pt x="462109" y="1131216"/>
                  </a:lnTo>
                  <a:lnTo>
                    <a:pt x="488134" y="1094181"/>
                  </a:lnTo>
                  <a:lnTo>
                    <a:pt x="514777" y="1057619"/>
                  </a:lnTo>
                  <a:lnTo>
                    <a:pt x="542032" y="1021540"/>
                  </a:lnTo>
                  <a:lnTo>
                    <a:pt x="569890" y="985951"/>
                  </a:lnTo>
                  <a:lnTo>
                    <a:pt x="598344" y="950859"/>
                  </a:lnTo>
                  <a:lnTo>
                    <a:pt x="627386" y="916273"/>
                  </a:lnTo>
                  <a:lnTo>
                    <a:pt x="657010" y="882199"/>
                  </a:lnTo>
                  <a:lnTo>
                    <a:pt x="687206" y="848646"/>
                  </a:lnTo>
                  <a:lnTo>
                    <a:pt x="717967" y="815621"/>
                  </a:lnTo>
                  <a:lnTo>
                    <a:pt x="749287" y="783131"/>
                  </a:lnTo>
                  <a:lnTo>
                    <a:pt x="781157" y="751186"/>
                  </a:lnTo>
                  <a:lnTo>
                    <a:pt x="813569" y="719791"/>
                  </a:lnTo>
                  <a:lnTo>
                    <a:pt x="846516" y="688955"/>
                  </a:lnTo>
                  <a:lnTo>
                    <a:pt x="879990" y="658686"/>
                  </a:lnTo>
                  <a:lnTo>
                    <a:pt x="913984" y="628991"/>
                  </a:lnTo>
                  <a:lnTo>
                    <a:pt x="948490" y="599878"/>
                  </a:lnTo>
                  <a:lnTo>
                    <a:pt x="983501" y="571354"/>
                  </a:lnTo>
                  <a:lnTo>
                    <a:pt x="1019008" y="543427"/>
                  </a:lnTo>
                  <a:lnTo>
                    <a:pt x="1055004" y="516106"/>
                  </a:lnTo>
                  <a:lnTo>
                    <a:pt x="1091482" y="489396"/>
                  </a:lnTo>
                  <a:lnTo>
                    <a:pt x="1128434" y="463307"/>
                  </a:lnTo>
                  <a:lnTo>
                    <a:pt x="1165851" y="437846"/>
                  </a:lnTo>
                  <a:lnTo>
                    <a:pt x="1203728" y="413020"/>
                  </a:lnTo>
                  <a:lnTo>
                    <a:pt x="1242055" y="388837"/>
                  </a:lnTo>
                  <a:lnTo>
                    <a:pt x="1280826" y="365305"/>
                  </a:lnTo>
                  <a:lnTo>
                    <a:pt x="1320032" y="342432"/>
                  </a:lnTo>
                  <a:lnTo>
                    <a:pt x="1359667" y="320225"/>
                  </a:lnTo>
                  <a:lnTo>
                    <a:pt x="1399722" y="298691"/>
                  </a:lnTo>
                  <a:lnTo>
                    <a:pt x="1440190" y="277839"/>
                  </a:lnTo>
                  <a:lnTo>
                    <a:pt x="1481062" y="257677"/>
                  </a:lnTo>
                  <a:lnTo>
                    <a:pt x="1522333" y="238211"/>
                  </a:lnTo>
                  <a:lnTo>
                    <a:pt x="1563993" y="219449"/>
                  </a:lnTo>
                  <a:lnTo>
                    <a:pt x="1606036" y="201400"/>
                  </a:lnTo>
                  <a:lnTo>
                    <a:pt x="1648453" y="184070"/>
                  </a:lnTo>
                  <a:lnTo>
                    <a:pt x="1691237" y="167468"/>
                  </a:lnTo>
                  <a:lnTo>
                    <a:pt x="1734381" y="151601"/>
                  </a:lnTo>
                  <a:lnTo>
                    <a:pt x="1777876" y="136477"/>
                  </a:lnTo>
                  <a:lnTo>
                    <a:pt x="1821715" y="122103"/>
                  </a:lnTo>
                  <a:lnTo>
                    <a:pt x="1865891" y="108488"/>
                  </a:lnTo>
                  <a:lnTo>
                    <a:pt x="1910396" y="95638"/>
                  </a:lnTo>
                  <a:lnTo>
                    <a:pt x="1955222" y="83561"/>
                  </a:lnTo>
                  <a:lnTo>
                    <a:pt x="2000361" y="72266"/>
                  </a:lnTo>
                  <a:lnTo>
                    <a:pt x="2045807" y="61760"/>
                  </a:lnTo>
                  <a:lnTo>
                    <a:pt x="2091550" y="52050"/>
                  </a:lnTo>
                  <a:lnTo>
                    <a:pt x="2137585" y="43144"/>
                  </a:lnTo>
                  <a:lnTo>
                    <a:pt x="2183902" y="35050"/>
                  </a:lnTo>
                  <a:lnTo>
                    <a:pt x="2230495" y="27776"/>
                  </a:lnTo>
                  <a:lnTo>
                    <a:pt x="2277356" y="21328"/>
                  </a:lnTo>
                  <a:lnTo>
                    <a:pt x="2324477" y="15716"/>
                  </a:lnTo>
                  <a:lnTo>
                    <a:pt x="2371850" y="10945"/>
                  </a:lnTo>
                  <a:lnTo>
                    <a:pt x="2419468" y="7025"/>
                  </a:lnTo>
                  <a:lnTo>
                    <a:pt x="2467324" y="3963"/>
                  </a:lnTo>
                  <a:lnTo>
                    <a:pt x="2515409" y="1766"/>
                  </a:lnTo>
                  <a:lnTo>
                    <a:pt x="2563716" y="442"/>
                  </a:lnTo>
                  <a:lnTo>
                    <a:pt x="2612237" y="0"/>
                  </a:lnTo>
                </a:path>
              </a:pathLst>
            </a:custGeom>
            <a:ln w="8333">
              <a:solidFill>
                <a:srgbClr val="5F1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70393" y="3240151"/>
            <a:ext cx="8451215" cy="270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Dalam</a:t>
            </a:r>
            <a:r>
              <a:rPr spc="-265" dirty="0"/>
              <a:t> </a:t>
            </a:r>
            <a:r>
              <a:rPr spc="-55" dirty="0"/>
              <a:t>filsafat </a:t>
            </a:r>
            <a:r>
              <a:rPr spc="-610" dirty="0"/>
              <a:t>umum</a:t>
            </a:r>
            <a:r>
              <a:rPr spc="-605" dirty="0"/>
              <a:t> </a:t>
            </a:r>
            <a:r>
              <a:rPr spc="-55" dirty="0"/>
              <a:t>terdapat </a:t>
            </a:r>
            <a:r>
              <a:rPr spc="-150" dirty="0"/>
              <a:t>pula </a:t>
            </a:r>
            <a:r>
              <a:rPr spc="-145" dirty="0"/>
              <a:t> </a:t>
            </a:r>
            <a:r>
              <a:rPr spc="-254" dirty="0"/>
              <a:t>wacana</a:t>
            </a:r>
            <a:r>
              <a:rPr spc="15" dirty="0"/>
              <a:t> </a:t>
            </a:r>
            <a:r>
              <a:rPr spc="-185" dirty="0"/>
              <a:t>yang</a:t>
            </a:r>
            <a:r>
              <a:rPr spc="30" dirty="0"/>
              <a:t> </a:t>
            </a:r>
            <a:r>
              <a:rPr spc="-200" dirty="0"/>
              <a:t>penting</a:t>
            </a:r>
            <a:r>
              <a:rPr dirty="0"/>
              <a:t> </a:t>
            </a:r>
            <a:r>
              <a:rPr spc="-190" dirty="0"/>
              <a:t>dan</a:t>
            </a:r>
            <a:r>
              <a:rPr spc="35" dirty="0"/>
              <a:t> </a:t>
            </a:r>
            <a:r>
              <a:rPr spc="-305" dirty="0"/>
              <a:t>langsung </a:t>
            </a:r>
            <a:r>
              <a:rPr spc="-300" dirty="0"/>
              <a:t> </a:t>
            </a:r>
            <a:r>
              <a:rPr spc="-30" dirty="0"/>
              <a:t>at</a:t>
            </a:r>
            <a:r>
              <a:rPr spc="-270" dirty="0"/>
              <a:t>au</a:t>
            </a:r>
            <a:r>
              <a:rPr spc="45" dirty="0"/>
              <a:t> </a:t>
            </a:r>
            <a:r>
              <a:rPr spc="-50" dirty="0"/>
              <a:t>t</a:t>
            </a:r>
            <a:r>
              <a:rPr spc="-145" dirty="0"/>
              <a:t>ak</a:t>
            </a:r>
            <a:r>
              <a:rPr spc="25" dirty="0"/>
              <a:t> </a:t>
            </a:r>
            <a:r>
              <a:rPr spc="-25" dirty="0"/>
              <a:t>l</a:t>
            </a:r>
            <a:r>
              <a:rPr spc="-55" dirty="0"/>
              <a:t>a</a:t>
            </a:r>
            <a:r>
              <a:rPr spc="-390" dirty="0"/>
              <a:t>ngsung</a:t>
            </a:r>
            <a:r>
              <a:rPr spc="15" dirty="0"/>
              <a:t> </a:t>
            </a:r>
            <a:r>
              <a:rPr spc="-70" dirty="0"/>
              <a:t>ber</a:t>
            </a:r>
            <a:r>
              <a:rPr spc="-95" dirty="0"/>
              <a:t>p</a:t>
            </a:r>
            <a:r>
              <a:rPr spc="-260" dirty="0"/>
              <a:t>en</a:t>
            </a:r>
            <a:r>
              <a:rPr spc="-345" dirty="0"/>
              <a:t>g</a:t>
            </a:r>
            <a:r>
              <a:rPr spc="-10" dirty="0"/>
              <a:t>a</a:t>
            </a:r>
            <a:r>
              <a:rPr spc="55" dirty="0"/>
              <a:t>r</a:t>
            </a:r>
            <a:r>
              <a:rPr spc="-520" dirty="0"/>
              <a:t>uh</a:t>
            </a:r>
            <a:r>
              <a:rPr spc="10" dirty="0"/>
              <a:t> </a:t>
            </a:r>
            <a:r>
              <a:rPr spc="-20" dirty="0"/>
              <a:t>p</a:t>
            </a:r>
            <a:r>
              <a:rPr spc="-40" dirty="0"/>
              <a:t>a</a:t>
            </a:r>
            <a:r>
              <a:rPr spc="-15" dirty="0"/>
              <a:t>da  </a:t>
            </a:r>
            <a:r>
              <a:rPr spc="-155" dirty="0"/>
              <a:t>kajian</a:t>
            </a:r>
            <a:r>
              <a:rPr spc="40" dirty="0"/>
              <a:t> </a:t>
            </a:r>
            <a:r>
              <a:rPr spc="-210" dirty="0"/>
              <a:t>estetika.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2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552431" y="2305811"/>
            <a:ext cx="8735695" cy="7981315"/>
            <a:chOff x="9552431" y="2305811"/>
            <a:chExt cx="8735695" cy="7981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2431" y="2305811"/>
              <a:ext cx="8735568" cy="4913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5249" y="6235696"/>
              <a:ext cx="3042749" cy="4051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2997" y="1374089"/>
            <a:ext cx="7411084" cy="7404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-280" dirty="0">
                <a:solidFill>
                  <a:srgbClr val="622422"/>
                </a:solidFill>
                <a:latin typeface="Microsoft Sans Serif"/>
                <a:cs typeface="Microsoft Sans Serif"/>
              </a:rPr>
              <a:t>Di</a:t>
            </a:r>
            <a:r>
              <a:rPr sz="4400" spc="3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85" dirty="0">
                <a:solidFill>
                  <a:srgbClr val="622422"/>
                </a:solidFill>
                <a:latin typeface="Microsoft Sans Serif"/>
                <a:cs typeface="Microsoft Sans Serif"/>
              </a:rPr>
              <a:t>sisi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5" dirty="0">
                <a:solidFill>
                  <a:srgbClr val="622422"/>
                </a:solidFill>
                <a:latin typeface="Microsoft Sans Serif"/>
                <a:cs typeface="Microsoft Sans Serif"/>
              </a:rPr>
              <a:t>l</a:t>
            </a:r>
            <a:r>
              <a:rPr sz="4400" spc="-55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305" dirty="0">
                <a:solidFill>
                  <a:srgbClr val="622422"/>
                </a:solidFill>
                <a:latin typeface="Microsoft Sans Serif"/>
                <a:cs typeface="Microsoft Sans Serif"/>
              </a:rPr>
              <a:t>in</a:t>
            </a:r>
            <a:r>
              <a:rPr sz="4400" spc="-215" dirty="0">
                <a:solidFill>
                  <a:srgbClr val="622422"/>
                </a:solidFill>
                <a:latin typeface="Microsoft Sans Serif"/>
                <a:cs typeface="Microsoft Sans Serif"/>
              </a:rPr>
              <a:t>,</a:t>
            </a:r>
            <a:r>
              <a:rPr sz="4400" spc="5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0" dirty="0">
                <a:solidFill>
                  <a:srgbClr val="622422"/>
                </a:solidFill>
                <a:latin typeface="Microsoft Sans Serif"/>
                <a:cs typeface="Microsoft Sans Serif"/>
              </a:rPr>
              <a:t>d</a:t>
            </a:r>
            <a:r>
              <a:rPr sz="4400" spc="-40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25" dirty="0">
                <a:solidFill>
                  <a:srgbClr val="622422"/>
                </a:solidFill>
                <a:latin typeface="Microsoft Sans Serif"/>
                <a:cs typeface="Microsoft Sans Serif"/>
              </a:rPr>
              <a:t>l</a:t>
            </a:r>
            <a:r>
              <a:rPr sz="4400" spc="-55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730" dirty="0">
                <a:solidFill>
                  <a:srgbClr val="622422"/>
                </a:solidFill>
                <a:latin typeface="Microsoft Sans Serif"/>
                <a:cs typeface="Microsoft Sans Serif"/>
              </a:rPr>
              <a:t>m</a:t>
            </a:r>
            <a:r>
              <a:rPr sz="4400" spc="4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25" dirty="0">
                <a:solidFill>
                  <a:srgbClr val="622422"/>
                </a:solidFill>
                <a:latin typeface="Microsoft Sans Serif"/>
                <a:cs typeface="Microsoft Sans Serif"/>
              </a:rPr>
              <a:t>dunia</a:t>
            </a:r>
            <a:r>
              <a:rPr sz="4400" spc="1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50" dirty="0">
                <a:solidFill>
                  <a:srgbClr val="622422"/>
                </a:solidFill>
                <a:latin typeface="Microsoft Sans Serif"/>
                <a:cs typeface="Microsoft Sans Serif"/>
              </a:rPr>
              <a:t>des</a:t>
            </a:r>
            <a:r>
              <a:rPr sz="4400" spc="-275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170" dirty="0">
                <a:solidFill>
                  <a:srgbClr val="622422"/>
                </a:solidFill>
                <a:latin typeface="Microsoft Sans Serif"/>
                <a:cs typeface="Microsoft Sans Serif"/>
              </a:rPr>
              <a:t>i</a:t>
            </a:r>
            <a:r>
              <a:rPr sz="4400" spc="-405" dirty="0">
                <a:solidFill>
                  <a:srgbClr val="622422"/>
                </a:solidFill>
                <a:latin typeface="Microsoft Sans Serif"/>
                <a:cs typeface="Microsoft Sans Serif"/>
              </a:rPr>
              <a:t>n</a:t>
            </a:r>
            <a:r>
              <a:rPr sz="4400" spc="-250" dirty="0">
                <a:solidFill>
                  <a:srgbClr val="622422"/>
                </a:solidFill>
                <a:latin typeface="Microsoft Sans Serif"/>
                <a:cs typeface="Microsoft Sans Serif"/>
              </a:rPr>
              <a:t>,  </a:t>
            </a:r>
            <a:r>
              <a:rPr sz="4400" spc="-355" dirty="0">
                <a:solidFill>
                  <a:srgbClr val="622422"/>
                </a:solidFill>
                <a:latin typeface="Microsoft Sans Serif"/>
                <a:cs typeface="Microsoft Sans Serif"/>
              </a:rPr>
              <a:t>k</a:t>
            </a:r>
            <a:r>
              <a:rPr sz="4400" spc="-120" dirty="0">
                <a:solidFill>
                  <a:srgbClr val="622422"/>
                </a:solidFill>
                <a:latin typeface="Microsoft Sans Serif"/>
                <a:cs typeface="Microsoft Sans Serif"/>
              </a:rPr>
              <a:t>etika</a:t>
            </a:r>
            <a:r>
              <a:rPr sz="4400" spc="1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455" dirty="0">
                <a:solidFill>
                  <a:srgbClr val="622422"/>
                </a:solidFill>
                <a:latin typeface="Microsoft Sans Serif"/>
                <a:cs typeface="Microsoft Sans Serif"/>
              </a:rPr>
              <a:t>Jen</a:t>
            </a:r>
            <a:r>
              <a:rPr sz="4400" spc="-340" dirty="0">
                <a:solidFill>
                  <a:srgbClr val="622422"/>
                </a:solidFill>
                <a:latin typeface="Microsoft Sans Serif"/>
                <a:cs typeface="Microsoft Sans Serif"/>
              </a:rPr>
              <a:t>c</a:t>
            </a:r>
            <a:r>
              <a:rPr sz="4400" spc="-505" dirty="0">
                <a:solidFill>
                  <a:srgbClr val="622422"/>
                </a:solidFill>
                <a:latin typeface="Microsoft Sans Serif"/>
                <a:cs typeface="Microsoft Sans Serif"/>
              </a:rPr>
              <a:t>ks</a:t>
            </a:r>
            <a:r>
              <a:rPr sz="44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25" dirty="0">
                <a:solidFill>
                  <a:srgbClr val="622422"/>
                </a:solidFill>
                <a:latin typeface="Microsoft Sans Serif"/>
                <a:cs typeface="Microsoft Sans Serif"/>
              </a:rPr>
              <a:t>mengumandang</a:t>
            </a:r>
            <a:r>
              <a:rPr sz="4400" spc="-295" dirty="0">
                <a:solidFill>
                  <a:srgbClr val="622422"/>
                </a:solidFill>
                <a:latin typeface="Microsoft Sans Serif"/>
                <a:cs typeface="Microsoft Sans Serif"/>
              </a:rPr>
              <a:t>k</a:t>
            </a:r>
            <a:r>
              <a:rPr sz="4400" spc="-200" dirty="0">
                <a:solidFill>
                  <a:srgbClr val="622422"/>
                </a:solidFill>
                <a:latin typeface="Microsoft Sans Serif"/>
                <a:cs typeface="Microsoft Sans Serif"/>
              </a:rPr>
              <a:t>an  </a:t>
            </a:r>
            <a:r>
              <a:rPr sz="4400" spc="-250" dirty="0">
                <a:solidFill>
                  <a:srgbClr val="622422"/>
                </a:solidFill>
                <a:latin typeface="Microsoft Sans Serif"/>
                <a:cs typeface="Microsoft Sans Serif"/>
              </a:rPr>
              <a:t>kematian </a:t>
            </a:r>
            <a:r>
              <a:rPr sz="4400" spc="-300" dirty="0">
                <a:solidFill>
                  <a:srgbClr val="622422"/>
                </a:solidFill>
                <a:latin typeface="Microsoft Sans Serif"/>
                <a:cs typeface="Microsoft Sans Serif"/>
              </a:rPr>
              <a:t>Modernisme</a:t>
            </a:r>
            <a:r>
              <a:rPr sz="4400" spc="56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5" dirty="0">
                <a:solidFill>
                  <a:srgbClr val="622422"/>
                </a:solidFill>
                <a:latin typeface="Microsoft Sans Serif"/>
                <a:cs typeface="Microsoft Sans Serif"/>
              </a:rPr>
              <a:t>pada </a:t>
            </a:r>
            <a:r>
              <a:rPr sz="4400" spc="-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25" dirty="0">
                <a:solidFill>
                  <a:srgbClr val="622422"/>
                </a:solidFill>
                <a:latin typeface="Microsoft Sans Serif"/>
                <a:cs typeface="Microsoft Sans Serif"/>
              </a:rPr>
              <a:t>tahun</a:t>
            </a:r>
            <a:r>
              <a:rPr sz="4400" spc="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0" dirty="0">
                <a:solidFill>
                  <a:srgbClr val="622422"/>
                </a:solidFill>
                <a:latin typeface="Microsoft Sans Serif"/>
                <a:cs typeface="Microsoft Sans Serif"/>
              </a:rPr>
              <a:t>1</a:t>
            </a:r>
            <a:r>
              <a:rPr sz="4400" spc="-35" dirty="0">
                <a:solidFill>
                  <a:srgbClr val="622422"/>
                </a:solidFill>
                <a:latin typeface="Microsoft Sans Serif"/>
                <a:cs typeface="Microsoft Sans Serif"/>
              </a:rPr>
              <a:t>9</a:t>
            </a:r>
            <a:r>
              <a:rPr sz="4400" spc="-20" dirty="0">
                <a:solidFill>
                  <a:srgbClr val="622422"/>
                </a:solidFill>
                <a:latin typeface="Microsoft Sans Serif"/>
                <a:cs typeface="Microsoft Sans Serif"/>
              </a:rPr>
              <a:t>7</a:t>
            </a:r>
            <a:r>
              <a:rPr sz="4400" spc="-35" dirty="0">
                <a:solidFill>
                  <a:srgbClr val="622422"/>
                </a:solidFill>
                <a:latin typeface="Microsoft Sans Serif"/>
                <a:cs typeface="Microsoft Sans Serif"/>
              </a:rPr>
              <a:t>4</a:t>
            </a:r>
            <a:r>
              <a:rPr sz="4400" spc="-260" dirty="0">
                <a:solidFill>
                  <a:srgbClr val="622422"/>
                </a:solidFill>
                <a:latin typeface="Microsoft Sans Serif"/>
                <a:cs typeface="Microsoft Sans Serif"/>
              </a:rPr>
              <a:t>,</a:t>
            </a:r>
            <a:r>
              <a:rPr sz="4400" spc="4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0" dirty="0">
                <a:solidFill>
                  <a:srgbClr val="622422"/>
                </a:solidFill>
                <a:latin typeface="Microsoft Sans Serif"/>
                <a:cs typeface="Microsoft Sans Serif"/>
              </a:rPr>
              <a:t>ta</a:t>
            </a:r>
            <a:r>
              <a:rPr sz="4400" spc="-40" dirty="0">
                <a:solidFill>
                  <a:srgbClr val="622422"/>
                </a:solidFill>
                <a:latin typeface="Microsoft Sans Serif"/>
                <a:cs typeface="Microsoft Sans Serif"/>
              </a:rPr>
              <a:t>t</a:t>
            </a:r>
            <a:r>
              <a:rPr sz="4400" spc="-90" dirty="0">
                <a:solidFill>
                  <a:srgbClr val="622422"/>
                </a:solidFill>
                <a:latin typeface="Microsoft Sans Serif"/>
                <a:cs typeface="Microsoft Sans Serif"/>
              </a:rPr>
              <a:t>kala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95" dirty="0">
                <a:solidFill>
                  <a:srgbClr val="622422"/>
                </a:solidFill>
                <a:latin typeface="Microsoft Sans Serif"/>
                <a:cs typeface="Microsoft Sans Serif"/>
              </a:rPr>
              <a:t>dunia  </a:t>
            </a:r>
            <a:r>
              <a:rPr sz="4400" spc="-204" dirty="0">
                <a:solidFill>
                  <a:srgbClr val="622422"/>
                </a:solidFill>
                <a:latin typeface="Microsoft Sans Serif"/>
                <a:cs typeface="Microsoft Sans Serif"/>
              </a:rPr>
              <a:t>estetika </a:t>
            </a:r>
            <a:r>
              <a:rPr sz="4400" spc="-254" dirty="0">
                <a:solidFill>
                  <a:srgbClr val="622422"/>
                </a:solidFill>
                <a:latin typeface="Microsoft Sans Serif"/>
                <a:cs typeface="Microsoft Sans Serif"/>
              </a:rPr>
              <a:t>mulai</a:t>
            </a:r>
            <a:r>
              <a:rPr sz="4400" spc="-25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85" dirty="0">
                <a:solidFill>
                  <a:srgbClr val="622422"/>
                </a:solidFill>
                <a:latin typeface="Microsoft Sans Serif"/>
                <a:cs typeface="Microsoft Sans Serif"/>
              </a:rPr>
              <a:t>memantapkan</a:t>
            </a:r>
            <a:r>
              <a:rPr sz="4400" spc="-28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0" dirty="0">
                <a:solidFill>
                  <a:srgbClr val="622422"/>
                </a:solidFill>
                <a:latin typeface="Microsoft Sans Serif"/>
                <a:cs typeface="Microsoft Sans Serif"/>
              </a:rPr>
              <a:t>diri </a:t>
            </a:r>
            <a:r>
              <a:rPr sz="4400" spc="-115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14" dirty="0">
                <a:solidFill>
                  <a:srgbClr val="622422"/>
                </a:solidFill>
                <a:latin typeface="Microsoft Sans Serif"/>
                <a:cs typeface="Microsoft Sans Serif"/>
              </a:rPr>
              <a:t>terhadap</a:t>
            </a:r>
            <a:r>
              <a:rPr sz="44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25" dirty="0">
                <a:solidFill>
                  <a:srgbClr val="622422"/>
                </a:solidFill>
                <a:latin typeface="Microsoft Sans Serif"/>
                <a:cs typeface="Microsoft Sans Serif"/>
              </a:rPr>
              <a:t>pengamatan</a:t>
            </a:r>
            <a:r>
              <a:rPr sz="4400" spc="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25" dirty="0">
                <a:solidFill>
                  <a:srgbClr val="622422"/>
                </a:solidFill>
                <a:latin typeface="Microsoft Sans Serif"/>
                <a:cs typeface="Microsoft Sans Serif"/>
              </a:rPr>
              <a:t>bahasa </a:t>
            </a:r>
            <a:r>
              <a:rPr sz="4400" spc="-2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95" dirty="0">
                <a:solidFill>
                  <a:srgbClr val="622422"/>
                </a:solidFill>
                <a:latin typeface="Microsoft Sans Serif"/>
                <a:cs typeface="Microsoft Sans Serif"/>
              </a:rPr>
              <a:t>estetis</a:t>
            </a:r>
            <a:r>
              <a:rPr sz="4400" spc="-29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622422"/>
                </a:solidFill>
                <a:latin typeface="Microsoft Sans Serif"/>
                <a:cs typeface="Microsoft Sans Serif"/>
              </a:rPr>
              <a:t>yang </a:t>
            </a:r>
            <a:r>
              <a:rPr sz="4400" spc="-275" dirty="0">
                <a:solidFill>
                  <a:srgbClr val="622422"/>
                </a:solidFill>
                <a:latin typeface="Microsoft Sans Serif"/>
                <a:cs typeface="Microsoft Sans Serif"/>
              </a:rPr>
              <a:t>mengalami </a:t>
            </a:r>
            <a:r>
              <a:rPr sz="4400" spc="-27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00" dirty="0">
                <a:solidFill>
                  <a:srgbClr val="622422"/>
                </a:solidFill>
                <a:latin typeface="Microsoft Sans Serif"/>
                <a:cs typeface="Microsoft Sans Serif"/>
              </a:rPr>
              <a:t>perubahan</a:t>
            </a:r>
            <a:r>
              <a:rPr sz="4400" spc="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15" dirty="0">
                <a:solidFill>
                  <a:srgbClr val="622422"/>
                </a:solidFill>
                <a:latin typeface="Microsoft Sans Serif"/>
                <a:cs typeface="Microsoft Sans Serif"/>
              </a:rPr>
              <a:t>itu,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60" dirty="0">
                <a:solidFill>
                  <a:srgbClr val="622422"/>
                </a:solidFill>
                <a:latin typeface="Microsoft Sans Serif"/>
                <a:cs typeface="Microsoft Sans Serif"/>
              </a:rPr>
              <a:t>maka</a:t>
            </a:r>
            <a:r>
              <a:rPr sz="4400" spc="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05" dirty="0">
                <a:solidFill>
                  <a:srgbClr val="622422"/>
                </a:solidFill>
                <a:latin typeface="Microsoft Sans Serif"/>
                <a:cs typeface="Microsoft Sans Serif"/>
              </a:rPr>
              <a:t>teori-teori </a:t>
            </a:r>
            <a:r>
              <a:rPr sz="4400" spc="-10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622422"/>
                </a:solidFill>
                <a:latin typeface="Microsoft Sans Serif"/>
                <a:cs typeface="Microsoft Sans Serif"/>
              </a:rPr>
              <a:t>estetika</a:t>
            </a:r>
            <a:r>
              <a:rPr sz="440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90" dirty="0">
                <a:solidFill>
                  <a:srgbClr val="622422"/>
                </a:solidFill>
                <a:latin typeface="Microsoft Sans Serif"/>
                <a:cs typeface="Microsoft Sans Serif"/>
              </a:rPr>
              <a:t>dan</a:t>
            </a:r>
            <a:r>
              <a:rPr sz="4400" spc="4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55" dirty="0">
                <a:solidFill>
                  <a:srgbClr val="622422"/>
                </a:solidFill>
                <a:latin typeface="Microsoft Sans Serif"/>
                <a:cs typeface="Microsoft Sans Serif"/>
              </a:rPr>
              <a:t>cara</a:t>
            </a:r>
            <a:r>
              <a:rPr sz="4400" spc="3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65" dirty="0">
                <a:solidFill>
                  <a:srgbClr val="622422"/>
                </a:solidFill>
                <a:latin typeface="Microsoft Sans Serif"/>
                <a:cs typeface="Microsoft Sans Serif"/>
              </a:rPr>
              <a:t>pandang</a:t>
            </a:r>
            <a:r>
              <a:rPr sz="4400" spc="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0" dirty="0">
                <a:solidFill>
                  <a:srgbClr val="622422"/>
                </a:solidFill>
                <a:latin typeface="Microsoft Sans Serif"/>
                <a:cs typeface="Microsoft Sans Serif"/>
              </a:rPr>
              <a:t>para </a:t>
            </a:r>
            <a:r>
              <a:rPr sz="4400" spc="-115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622422"/>
                </a:solidFill>
                <a:latin typeface="Microsoft Sans Serif"/>
                <a:cs typeface="Microsoft Sans Serif"/>
              </a:rPr>
              <a:t>pelaku </a:t>
            </a:r>
            <a:r>
              <a:rPr sz="4400" spc="-145" dirty="0">
                <a:solidFill>
                  <a:srgbClr val="622422"/>
                </a:solidFill>
                <a:latin typeface="Microsoft Sans Serif"/>
                <a:cs typeface="Microsoft Sans Serif"/>
              </a:rPr>
              <a:t>budaya </a:t>
            </a:r>
            <a:r>
              <a:rPr sz="4400" spc="-275" dirty="0">
                <a:solidFill>
                  <a:srgbClr val="622422"/>
                </a:solidFill>
                <a:latin typeface="Microsoft Sans Serif"/>
                <a:cs typeface="Microsoft Sans Serif"/>
              </a:rPr>
              <a:t>mengalami</a:t>
            </a:r>
            <a:r>
              <a:rPr sz="4400" spc="-27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50" dirty="0">
                <a:solidFill>
                  <a:srgbClr val="622422"/>
                </a:solidFill>
                <a:latin typeface="Microsoft Sans Serif"/>
                <a:cs typeface="Microsoft Sans Serif"/>
              </a:rPr>
              <a:t>pula </a:t>
            </a:r>
            <a:r>
              <a:rPr sz="4400" spc="-14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20" dirty="0">
                <a:solidFill>
                  <a:srgbClr val="622422"/>
                </a:solidFill>
                <a:latin typeface="Microsoft Sans Serif"/>
                <a:cs typeface="Microsoft Sans Serif"/>
              </a:rPr>
              <a:t>tumpang-tindih</a:t>
            </a:r>
            <a:r>
              <a:rPr sz="4400" spc="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10" dirty="0">
                <a:solidFill>
                  <a:srgbClr val="622422"/>
                </a:solidFill>
                <a:latin typeface="Microsoft Sans Serif"/>
                <a:cs typeface="Microsoft Sans Serif"/>
              </a:rPr>
              <a:t>orientasi</a:t>
            </a:r>
            <a:r>
              <a:rPr sz="4400" spc="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40" dirty="0">
                <a:solidFill>
                  <a:srgbClr val="622422"/>
                </a:solidFill>
                <a:latin typeface="Microsoft Sans Serif"/>
                <a:cs typeface="Microsoft Sans Serif"/>
              </a:rPr>
              <a:t>berpikir.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55220" y="7352487"/>
            <a:ext cx="30353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5" dirty="0">
                <a:solidFill>
                  <a:srgbClr val="622422"/>
                </a:solidFill>
                <a:latin typeface="Trebuchet MS"/>
                <a:cs typeface="Trebuchet MS"/>
              </a:rPr>
              <a:t>Charles</a:t>
            </a:r>
            <a:r>
              <a:rPr sz="3600" b="1" spc="-100" dirty="0">
                <a:solidFill>
                  <a:srgbClr val="622422"/>
                </a:solidFill>
                <a:latin typeface="Trebuchet MS"/>
                <a:cs typeface="Trebuchet MS"/>
              </a:rPr>
              <a:t> </a:t>
            </a:r>
            <a:r>
              <a:rPr sz="3600" b="1" spc="-160" dirty="0">
                <a:solidFill>
                  <a:srgbClr val="622422"/>
                </a:solidFill>
                <a:latin typeface="Trebuchet MS"/>
                <a:cs typeface="Trebuchet MS"/>
              </a:rPr>
              <a:t>Jencks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6539" y="2629865"/>
            <a:ext cx="10505440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-280" dirty="0">
                <a:solidFill>
                  <a:srgbClr val="521E1D"/>
                </a:solidFill>
                <a:latin typeface="Microsoft Sans Serif"/>
                <a:cs typeface="Microsoft Sans Serif"/>
              </a:rPr>
              <a:t>Di</a:t>
            </a:r>
            <a:r>
              <a:rPr sz="4400" spc="4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55" dirty="0">
                <a:solidFill>
                  <a:srgbClr val="521E1D"/>
                </a:solidFill>
                <a:latin typeface="Microsoft Sans Serif"/>
                <a:cs typeface="Microsoft Sans Serif"/>
              </a:rPr>
              <a:t>e</a:t>
            </a:r>
            <a:r>
              <a:rPr sz="4400" spc="-135" dirty="0">
                <a:solidFill>
                  <a:srgbClr val="521E1D"/>
                </a:solidFill>
                <a:latin typeface="Microsoft Sans Serif"/>
                <a:cs typeface="Microsoft Sans Serif"/>
              </a:rPr>
              <a:t>r</a:t>
            </a:r>
            <a:r>
              <a:rPr sz="4400" spc="-20" dirty="0">
                <a:solidFill>
                  <a:srgbClr val="521E1D"/>
                </a:solidFill>
                <a:latin typeface="Microsoft Sans Serif"/>
                <a:cs typeface="Microsoft Sans Serif"/>
              </a:rPr>
              <a:t>a</a:t>
            </a:r>
            <a:r>
              <a:rPr sz="4400" spc="2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950" dirty="0">
                <a:solidFill>
                  <a:srgbClr val="521E1D"/>
                </a:solidFill>
                <a:latin typeface="Microsoft Sans Serif"/>
                <a:cs typeface="Microsoft Sans Serif"/>
              </a:rPr>
              <a:t>P</a:t>
            </a:r>
            <a:r>
              <a:rPr sz="4400" spc="-340" dirty="0">
                <a:solidFill>
                  <a:srgbClr val="521E1D"/>
                </a:solidFill>
                <a:latin typeface="Microsoft Sans Serif"/>
                <a:cs typeface="Microsoft Sans Serif"/>
              </a:rPr>
              <a:t>osmode</a:t>
            </a:r>
            <a:r>
              <a:rPr sz="4400" spc="-114" dirty="0">
                <a:solidFill>
                  <a:srgbClr val="521E1D"/>
                </a:solidFill>
                <a:latin typeface="Microsoft Sans Serif"/>
                <a:cs typeface="Microsoft Sans Serif"/>
              </a:rPr>
              <a:t>r</a:t>
            </a:r>
            <a:r>
              <a:rPr sz="4400" spc="-395" dirty="0">
                <a:solidFill>
                  <a:srgbClr val="521E1D"/>
                </a:solidFill>
                <a:latin typeface="Microsoft Sans Serif"/>
                <a:cs typeface="Microsoft Sans Serif"/>
              </a:rPr>
              <a:t>n</a:t>
            </a:r>
            <a:r>
              <a:rPr sz="4400" spc="-180" dirty="0">
                <a:solidFill>
                  <a:srgbClr val="521E1D"/>
                </a:solidFill>
                <a:latin typeface="Microsoft Sans Serif"/>
                <a:cs typeface="Microsoft Sans Serif"/>
              </a:rPr>
              <a:t>i</a:t>
            </a:r>
            <a:r>
              <a:rPr sz="4400" spc="-730" dirty="0">
                <a:solidFill>
                  <a:srgbClr val="521E1D"/>
                </a:solidFill>
                <a:latin typeface="Microsoft Sans Serif"/>
                <a:cs typeface="Microsoft Sans Serif"/>
              </a:rPr>
              <a:t>sm</a:t>
            </a:r>
            <a:r>
              <a:rPr sz="4400" spc="-260" dirty="0">
                <a:solidFill>
                  <a:srgbClr val="521E1D"/>
                </a:solidFill>
                <a:latin typeface="Microsoft Sans Serif"/>
                <a:cs typeface="Microsoft Sans Serif"/>
              </a:rPr>
              <a:t>,</a:t>
            </a:r>
            <a:r>
              <a:rPr sz="440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00" dirty="0">
                <a:solidFill>
                  <a:srgbClr val="521E1D"/>
                </a:solidFill>
                <a:latin typeface="Microsoft Sans Serif"/>
                <a:cs typeface="Microsoft Sans Serif"/>
              </a:rPr>
              <a:t>estetika</a:t>
            </a:r>
            <a:r>
              <a:rPr sz="4400" spc="1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360" dirty="0">
                <a:solidFill>
                  <a:srgbClr val="521E1D"/>
                </a:solidFill>
                <a:latin typeface="Microsoft Sans Serif"/>
                <a:cs typeface="Microsoft Sans Serif"/>
              </a:rPr>
              <a:t>k</a:t>
            </a:r>
            <a:r>
              <a:rPr sz="4400" spc="-240" dirty="0">
                <a:solidFill>
                  <a:srgbClr val="521E1D"/>
                </a:solidFill>
                <a:latin typeface="Microsoft Sans Serif"/>
                <a:cs typeface="Microsoft Sans Serif"/>
              </a:rPr>
              <a:t>emba</a:t>
            </a:r>
            <a:r>
              <a:rPr sz="4400" spc="-110" dirty="0">
                <a:solidFill>
                  <a:srgbClr val="521E1D"/>
                </a:solidFill>
                <a:latin typeface="Microsoft Sans Serif"/>
                <a:cs typeface="Microsoft Sans Serif"/>
              </a:rPr>
              <a:t>l</a:t>
            </a:r>
            <a:r>
              <a:rPr sz="4400" spc="-40" dirty="0">
                <a:solidFill>
                  <a:srgbClr val="521E1D"/>
                </a:solidFill>
                <a:latin typeface="Microsoft Sans Serif"/>
                <a:cs typeface="Microsoft Sans Serif"/>
              </a:rPr>
              <a:t>i</a:t>
            </a:r>
            <a:r>
              <a:rPr sz="4400" spc="3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60" dirty="0">
                <a:solidFill>
                  <a:srgbClr val="521E1D"/>
                </a:solidFill>
                <a:latin typeface="Microsoft Sans Serif"/>
                <a:cs typeface="Microsoft Sans Serif"/>
              </a:rPr>
              <a:t>menja</a:t>
            </a:r>
            <a:r>
              <a:rPr sz="4400" spc="-280" dirty="0">
                <a:solidFill>
                  <a:srgbClr val="521E1D"/>
                </a:solidFill>
                <a:latin typeface="Microsoft Sans Serif"/>
                <a:cs typeface="Microsoft Sans Serif"/>
              </a:rPr>
              <a:t>d</a:t>
            </a:r>
            <a:r>
              <a:rPr sz="4400" spc="-45" dirty="0">
                <a:solidFill>
                  <a:srgbClr val="521E1D"/>
                </a:solidFill>
                <a:latin typeface="Microsoft Sans Serif"/>
                <a:cs typeface="Microsoft Sans Serif"/>
              </a:rPr>
              <a:t>i  </a:t>
            </a:r>
            <a:r>
              <a:rPr sz="4400" spc="-220" dirty="0">
                <a:solidFill>
                  <a:srgbClr val="521E1D"/>
                </a:solidFill>
                <a:latin typeface="Microsoft Sans Serif"/>
                <a:cs typeface="Microsoft Sans Serif"/>
              </a:rPr>
              <a:t>bahan</a:t>
            </a:r>
            <a:r>
              <a:rPr sz="4400" spc="1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65" dirty="0">
                <a:solidFill>
                  <a:srgbClr val="521E1D"/>
                </a:solidFill>
                <a:latin typeface="Microsoft Sans Serif"/>
                <a:cs typeface="Microsoft Sans Serif"/>
              </a:rPr>
              <a:t>kupas</a:t>
            </a:r>
            <a:r>
              <a:rPr sz="4400" spc="-295" dirty="0">
                <a:solidFill>
                  <a:srgbClr val="521E1D"/>
                </a:solidFill>
                <a:latin typeface="Microsoft Sans Serif"/>
                <a:cs typeface="Microsoft Sans Serif"/>
              </a:rPr>
              <a:t>a</a:t>
            </a:r>
            <a:r>
              <a:rPr sz="4400" spc="-520" dirty="0">
                <a:solidFill>
                  <a:srgbClr val="521E1D"/>
                </a:solidFill>
                <a:latin typeface="Microsoft Sans Serif"/>
                <a:cs typeface="Microsoft Sans Serif"/>
              </a:rPr>
              <a:t>n</a:t>
            </a:r>
            <a:r>
              <a:rPr sz="4400" spc="3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80" dirty="0">
                <a:solidFill>
                  <a:srgbClr val="521E1D"/>
                </a:solidFill>
                <a:latin typeface="Microsoft Sans Serif"/>
                <a:cs typeface="Microsoft Sans Serif"/>
              </a:rPr>
              <a:t>y</a:t>
            </a:r>
            <a:r>
              <a:rPr sz="4400" spc="-185" dirty="0">
                <a:solidFill>
                  <a:srgbClr val="521E1D"/>
                </a:solidFill>
                <a:latin typeface="Microsoft Sans Serif"/>
                <a:cs typeface="Microsoft Sans Serif"/>
              </a:rPr>
              <a:t>ang</a:t>
            </a:r>
            <a:r>
              <a:rPr sz="4400" spc="2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325" dirty="0">
                <a:solidFill>
                  <a:srgbClr val="521E1D"/>
                </a:solidFill>
                <a:latin typeface="Microsoft Sans Serif"/>
                <a:cs typeface="Microsoft Sans Serif"/>
              </a:rPr>
              <a:t>lua</a:t>
            </a:r>
            <a:r>
              <a:rPr sz="4400" spc="-355" dirty="0">
                <a:solidFill>
                  <a:srgbClr val="521E1D"/>
                </a:solidFill>
                <a:latin typeface="Microsoft Sans Serif"/>
                <a:cs typeface="Microsoft Sans Serif"/>
              </a:rPr>
              <a:t>s</a:t>
            </a:r>
            <a:r>
              <a:rPr sz="4400" spc="2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465" dirty="0">
                <a:solidFill>
                  <a:srgbClr val="521E1D"/>
                </a:solidFill>
                <a:latin typeface="Microsoft Sans Serif"/>
                <a:cs typeface="Microsoft Sans Serif"/>
              </a:rPr>
              <a:t>s</a:t>
            </a:r>
            <a:r>
              <a:rPr sz="4400" spc="-600" dirty="0">
                <a:solidFill>
                  <a:srgbClr val="521E1D"/>
                </a:solidFill>
                <a:latin typeface="Microsoft Sans Serif"/>
                <a:cs typeface="Microsoft Sans Serif"/>
              </a:rPr>
              <a:t>e</a:t>
            </a:r>
            <a:r>
              <a:rPr sz="4400" spc="-20" dirty="0">
                <a:solidFill>
                  <a:srgbClr val="521E1D"/>
                </a:solidFill>
                <a:latin typeface="Microsoft Sans Serif"/>
                <a:cs typeface="Microsoft Sans Serif"/>
              </a:rPr>
              <a:t>b</a:t>
            </a:r>
            <a:r>
              <a:rPr sz="4400" spc="-35" dirty="0">
                <a:solidFill>
                  <a:srgbClr val="521E1D"/>
                </a:solidFill>
                <a:latin typeface="Microsoft Sans Serif"/>
                <a:cs typeface="Microsoft Sans Serif"/>
              </a:rPr>
              <a:t>a</a:t>
            </a:r>
            <a:r>
              <a:rPr sz="4400" spc="-114" dirty="0">
                <a:solidFill>
                  <a:srgbClr val="521E1D"/>
                </a:solidFill>
                <a:latin typeface="Microsoft Sans Serif"/>
                <a:cs typeface="Microsoft Sans Serif"/>
              </a:rPr>
              <a:t>g</a:t>
            </a:r>
            <a:r>
              <a:rPr sz="4400" spc="-30" dirty="0">
                <a:solidFill>
                  <a:srgbClr val="521E1D"/>
                </a:solidFill>
                <a:latin typeface="Microsoft Sans Serif"/>
                <a:cs typeface="Microsoft Sans Serif"/>
              </a:rPr>
              <a:t>ai</a:t>
            </a:r>
            <a:r>
              <a:rPr sz="4400" spc="3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0" dirty="0">
                <a:solidFill>
                  <a:srgbClr val="521E1D"/>
                </a:solidFill>
                <a:latin typeface="Microsoft Sans Serif"/>
                <a:cs typeface="Microsoft Sans Serif"/>
              </a:rPr>
              <a:t>b</a:t>
            </a:r>
            <a:r>
              <a:rPr sz="4400" spc="-35" dirty="0">
                <a:solidFill>
                  <a:srgbClr val="521E1D"/>
                </a:solidFill>
                <a:latin typeface="Microsoft Sans Serif"/>
                <a:cs typeface="Microsoft Sans Serif"/>
              </a:rPr>
              <a:t>a</a:t>
            </a:r>
            <a:r>
              <a:rPr sz="4400" spc="-25" dirty="0">
                <a:solidFill>
                  <a:srgbClr val="521E1D"/>
                </a:solidFill>
                <a:latin typeface="Microsoft Sans Serif"/>
                <a:cs typeface="Microsoft Sans Serif"/>
              </a:rPr>
              <a:t>gi</a:t>
            </a:r>
            <a:r>
              <a:rPr sz="4400" spc="-50" dirty="0">
                <a:solidFill>
                  <a:srgbClr val="521E1D"/>
                </a:solidFill>
                <a:latin typeface="Microsoft Sans Serif"/>
                <a:cs typeface="Microsoft Sans Serif"/>
              </a:rPr>
              <a:t>a</a:t>
            </a:r>
            <a:r>
              <a:rPr sz="4400" spc="-520" dirty="0">
                <a:solidFill>
                  <a:srgbClr val="521E1D"/>
                </a:solidFill>
                <a:latin typeface="Microsoft Sans Serif"/>
                <a:cs typeface="Microsoft Sans Serif"/>
              </a:rPr>
              <a:t>n</a:t>
            </a:r>
            <a:r>
              <a:rPr sz="4400" spc="4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0" dirty="0">
                <a:solidFill>
                  <a:srgbClr val="521E1D"/>
                </a:solidFill>
                <a:latin typeface="Microsoft Sans Serif"/>
                <a:cs typeface="Microsoft Sans Serif"/>
              </a:rPr>
              <a:t>d</a:t>
            </a:r>
            <a:r>
              <a:rPr sz="4400" spc="-35" dirty="0">
                <a:solidFill>
                  <a:srgbClr val="521E1D"/>
                </a:solidFill>
                <a:latin typeface="Microsoft Sans Serif"/>
                <a:cs typeface="Microsoft Sans Serif"/>
              </a:rPr>
              <a:t>a</a:t>
            </a:r>
            <a:r>
              <a:rPr sz="4400" spc="-20" dirty="0">
                <a:solidFill>
                  <a:srgbClr val="521E1D"/>
                </a:solidFill>
                <a:latin typeface="Microsoft Sans Serif"/>
                <a:cs typeface="Microsoft Sans Serif"/>
              </a:rPr>
              <a:t>ri  </a:t>
            </a:r>
            <a:r>
              <a:rPr sz="4400" spc="-150" dirty="0">
                <a:solidFill>
                  <a:srgbClr val="521E1D"/>
                </a:solidFill>
                <a:latin typeface="Microsoft Sans Serif"/>
                <a:cs typeface="Microsoft Sans Serif"/>
              </a:rPr>
              <a:t>kajian</a:t>
            </a:r>
            <a:r>
              <a:rPr sz="4400" spc="1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55" dirty="0">
                <a:solidFill>
                  <a:srgbClr val="521E1D"/>
                </a:solidFill>
                <a:latin typeface="Microsoft Sans Serif"/>
                <a:cs typeface="Microsoft Sans Serif"/>
              </a:rPr>
              <a:t>filsafat</a:t>
            </a:r>
            <a:r>
              <a:rPr sz="4400" spc="4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55" dirty="0">
                <a:solidFill>
                  <a:srgbClr val="521E1D"/>
                </a:solidFill>
                <a:latin typeface="Microsoft Sans Serif"/>
                <a:cs typeface="Microsoft Sans Serif"/>
              </a:rPr>
              <a:t>nilai.</a:t>
            </a:r>
            <a:r>
              <a:rPr sz="4400" spc="3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95" dirty="0">
                <a:solidFill>
                  <a:srgbClr val="521E1D"/>
                </a:solidFill>
                <a:latin typeface="Microsoft Sans Serif"/>
                <a:cs typeface="Microsoft Sans Serif"/>
              </a:rPr>
              <a:t>Hal</a:t>
            </a:r>
            <a:r>
              <a:rPr sz="4400" spc="2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00" dirty="0">
                <a:solidFill>
                  <a:srgbClr val="521E1D"/>
                </a:solidFill>
                <a:latin typeface="Microsoft Sans Serif"/>
                <a:cs typeface="Microsoft Sans Serif"/>
              </a:rPr>
              <a:t>itu</a:t>
            </a:r>
            <a:r>
              <a:rPr sz="4400" spc="3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80" dirty="0">
                <a:solidFill>
                  <a:srgbClr val="521E1D"/>
                </a:solidFill>
                <a:latin typeface="Microsoft Sans Serif"/>
                <a:cs typeface="Microsoft Sans Serif"/>
              </a:rPr>
              <a:t>karena </a:t>
            </a:r>
            <a:r>
              <a:rPr sz="4400" spc="-17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40" dirty="0">
                <a:solidFill>
                  <a:srgbClr val="521E1D"/>
                </a:solidFill>
                <a:latin typeface="Microsoft Sans Serif"/>
                <a:cs typeface="Microsoft Sans Serif"/>
              </a:rPr>
              <a:t>penampakkan</a:t>
            </a:r>
            <a:r>
              <a:rPr sz="4400" spc="-650" dirty="0">
                <a:solidFill>
                  <a:srgbClr val="521E1D"/>
                </a:solidFill>
                <a:latin typeface="Microsoft Sans Serif"/>
                <a:cs typeface="Microsoft Sans Serif"/>
              </a:rPr>
              <a:t>n</a:t>
            </a:r>
            <a:r>
              <a:rPr sz="4400" spc="-190" dirty="0">
                <a:solidFill>
                  <a:srgbClr val="521E1D"/>
                </a:solidFill>
                <a:latin typeface="Microsoft Sans Serif"/>
                <a:cs typeface="Microsoft Sans Serif"/>
              </a:rPr>
              <a:t>y</a:t>
            </a:r>
            <a:r>
              <a:rPr sz="4400" spc="-20" dirty="0">
                <a:solidFill>
                  <a:srgbClr val="521E1D"/>
                </a:solidFill>
                <a:latin typeface="Microsoft Sans Serif"/>
                <a:cs typeface="Microsoft Sans Serif"/>
              </a:rPr>
              <a:t>a</a:t>
            </a:r>
            <a:r>
              <a:rPr sz="4400" spc="-2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365" dirty="0">
                <a:solidFill>
                  <a:srgbClr val="521E1D"/>
                </a:solidFill>
                <a:latin typeface="Microsoft Sans Serif"/>
                <a:cs typeface="Microsoft Sans Serif"/>
              </a:rPr>
              <a:t>semakin</a:t>
            </a:r>
            <a:r>
              <a:rPr sz="4400" spc="1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00" dirty="0">
                <a:solidFill>
                  <a:srgbClr val="521E1D"/>
                </a:solidFill>
                <a:latin typeface="Microsoft Sans Serif"/>
                <a:cs typeface="Microsoft Sans Serif"/>
              </a:rPr>
              <a:t>te</a:t>
            </a:r>
            <a:r>
              <a:rPr sz="4400" spc="-135" dirty="0">
                <a:solidFill>
                  <a:srgbClr val="521E1D"/>
                </a:solidFill>
                <a:latin typeface="Microsoft Sans Serif"/>
                <a:cs typeface="Microsoft Sans Serif"/>
              </a:rPr>
              <a:t>r</a:t>
            </a:r>
            <a:r>
              <a:rPr sz="4400" spc="-20" dirty="0">
                <a:solidFill>
                  <a:srgbClr val="521E1D"/>
                </a:solidFill>
                <a:latin typeface="Microsoft Sans Serif"/>
                <a:cs typeface="Microsoft Sans Serif"/>
              </a:rPr>
              <a:t>a</a:t>
            </a:r>
            <a:r>
              <a:rPr sz="4400" spc="-125" dirty="0">
                <a:solidFill>
                  <a:srgbClr val="521E1D"/>
                </a:solidFill>
                <a:latin typeface="Microsoft Sans Serif"/>
                <a:cs typeface="Microsoft Sans Serif"/>
              </a:rPr>
              <a:t>g</a:t>
            </a:r>
            <a:r>
              <a:rPr sz="4400" spc="-20" dirty="0">
                <a:solidFill>
                  <a:srgbClr val="521E1D"/>
                </a:solidFill>
                <a:latin typeface="Microsoft Sans Serif"/>
                <a:cs typeface="Microsoft Sans Serif"/>
              </a:rPr>
              <a:t>a</a:t>
            </a:r>
            <a:r>
              <a:rPr sz="4400" spc="2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0" dirty="0">
                <a:solidFill>
                  <a:srgbClr val="521E1D"/>
                </a:solidFill>
                <a:latin typeface="Microsoft Sans Serif"/>
                <a:cs typeface="Microsoft Sans Serif"/>
              </a:rPr>
              <a:t>d</a:t>
            </a:r>
            <a:r>
              <a:rPr sz="4400" spc="-40" dirty="0">
                <a:solidFill>
                  <a:srgbClr val="521E1D"/>
                </a:solidFill>
                <a:latin typeface="Microsoft Sans Serif"/>
                <a:cs typeface="Microsoft Sans Serif"/>
              </a:rPr>
              <a:t>a</a:t>
            </a:r>
            <a:r>
              <a:rPr sz="4400" spc="-520" dirty="0">
                <a:solidFill>
                  <a:srgbClr val="521E1D"/>
                </a:solidFill>
                <a:latin typeface="Microsoft Sans Serif"/>
                <a:cs typeface="Microsoft Sans Serif"/>
              </a:rPr>
              <a:t>n</a:t>
            </a:r>
            <a:r>
              <a:rPr sz="4400" spc="4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40" dirty="0">
                <a:solidFill>
                  <a:srgbClr val="521E1D"/>
                </a:solidFill>
                <a:latin typeface="Microsoft Sans Serif"/>
                <a:cs typeface="Microsoft Sans Serif"/>
              </a:rPr>
              <a:t>seja</a:t>
            </a:r>
            <a:r>
              <a:rPr sz="4400" spc="-140" dirty="0">
                <a:solidFill>
                  <a:srgbClr val="521E1D"/>
                </a:solidFill>
                <a:latin typeface="Microsoft Sans Serif"/>
                <a:cs typeface="Microsoft Sans Serif"/>
              </a:rPr>
              <a:t>l</a:t>
            </a:r>
            <a:r>
              <a:rPr sz="4400" spc="-200" dirty="0">
                <a:solidFill>
                  <a:srgbClr val="521E1D"/>
                </a:solidFill>
                <a:latin typeface="Microsoft Sans Serif"/>
                <a:cs typeface="Microsoft Sans Serif"/>
              </a:rPr>
              <a:t>an  </a:t>
            </a:r>
            <a:r>
              <a:rPr sz="4400" spc="-150" dirty="0">
                <a:solidFill>
                  <a:srgbClr val="521E1D"/>
                </a:solidFill>
                <a:latin typeface="Microsoft Sans Serif"/>
                <a:cs typeface="Microsoft Sans Serif"/>
              </a:rPr>
              <a:t>pula </a:t>
            </a:r>
            <a:r>
              <a:rPr sz="4400" spc="-240" dirty="0">
                <a:solidFill>
                  <a:srgbClr val="521E1D"/>
                </a:solidFill>
                <a:latin typeface="Microsoft Sans Serif"/>
                <a:cs typeface="Microsoft Sans Serif"/>
              </a:rPr>
              <a:t>dengan </a:t>
            </a:r>
            <a:r>
              <a:rPr sz="4400" spc="-285" dirty="0">
                <a:solidFill>
                  <a:srgbClr val="521E1D"/>
                </a:solidFill>
                <a:latin typeface="Microsoft Sans Serif"/>
                <a:cs typeface="Microsoft Sans Serif"/>
              </a:rPr>
              <a:t>fenomena</a:t>
            </a:r>
            <a:r>
              <a:rPr sz="4400" spc="-28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305" dirty="0">
                <a:solidFill>
                  <a:srgbClr val="521E1D"/>
                </a:solidFill>
                <a:latin typeface="Microsoft Sans Serif"/>
                <a:cs typeface="Microsoft Sans Serif"/>
              </a:rPr>
              <a:t>sosial</a:t>
            </a:r>
            <a:r>
              <a:rPr sz="4400" spc="-30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521E1D"/>
                </a:solidFill>
                <a:latin typeface="Microsoft Sans Serif"/>
                <a:cs typeface="Microsoft Sans Serif"/>
              </a:rPr>
              <a:t>yang </a:t>
            </a:r>
            <a:r>
              <a:rPr sz="4400" spc="-240" dirty="0">
                <a:solidFill>
                  <a:srgbClr val="521E1D"/>
                </a:solidFill>
                <a:latin typeface="Microsoft Sans Serif"/>
                <a:cs typeface="Microsoft Sans Serif"/>
              </a:rPr>
              <a:t>tengah </a:t>
            </a:r>
            <a:r>
              <a:rPr sz="4400" spc="-23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90" dirty="0">
                <a:solidFill>
                  <a:srgbClr val="521E1D"/>
                </a:solidFill>
                <a:latin typeface="Microsoft Sans Serif"/>
                <a:cs typeface="Microsoft Sans Serif"/>
              </a:rPr>
              <a:t>dihadapi</a:t>
            </a:r>
            <a:r>
              <a:rPr sz="4400" spc="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65" dirty="0">
                <a:solidFill>
                  <a:srgbClr val="521E1D"/>
                </a:solidFill>
                <a:latin typeface="Microsoft Sans Serif"/>
                <a:cs typeface="Microsoft Sans Serif"/>
              </a:rPr>
              <a:t>berbagai</a:t>
            </a:r>
            <a:r>
              <a:rPr sz="4400" spc="3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25" dirty="0">
                <a:solidFill>
                  <a:srgbClr val="521E1D"/>
                </a:solidFill>
                <a:latin typeface="Microsoft Sans Serif"/>
                <a:cs typeface="Microsoft Sans Serif"/>
              </a:rPr>
              <a:t>bangsa</a:t>
            </a:r>
            <a:r>
              <a:rPr sz="4400" spc="3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30" dirty="0">
                <a:solidFill>
                  <a:srgbClr val="521E1D"/>
                </a:solidFill>
                <a:latin typeface="Microsoft Sans Serif"/>
                <a:cs typeface="Microsoft Sans Serif"/>
              </a:rPr>
              <a:t>di</a:t>
            </a:r>
            <a:r>
              <a:rPr sz="4400" spc="3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29" dirty="0">
                <a:solidFill>
                  <a:srgbClr val="521E1D"/>
                </a:solidFill>
                <a:latin typeface="Microsoft Sans Serif"/>
                <a:cs typeface="Microsoft Sans Serif"/>
              </a:rPr>
              <a:t>dunia.</a:t>
            </a:r>
            <a:endParaRPr sz="4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AC9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357328"/>
            <a:ext cx="5577205" cy="7942580"/>
            <a:chOff x="0" y="2357328"/>
            <a:chExt cx="5577205" cy="7942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" y="2357328"/>
              <a:ext cx="5576082" cy="79421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408338"/>
              <a:ext cx="5483860" cy="7879080"/>
            </a:xfrm>
            <a:custGeom>
              <a:avLst/>
              <a:gdLst/>
              <a:ahLst/>
              <a:cxnLst/>
              <a:rect l="l" t="t" r="r" b="b"/>
              <a:pathLst>
                <a:path w="5483860" h="7879080">
                  <a:moveTo>
                    <a:pt x="3672475" y="5313884"/>
                  </a:moveTo>
                  <a:lnTo>
                    <a:pt x="3666642" y="5316576"/>
                  </a:lnTo>
                  <a:lnTo>
                    <a:pt x="3660955" y="5322833"/>
                  </a:lnTo>
                  <a:lnTo>
                    <a:pt x="3655329" y="5330622"/>
                  </a:lnTo>
                  <a:lnTo>
                    <a:pt x="3649676" y="5337916"/>
                  </a:lnTo>
                  <a:lnTo>
                    <a:pt x="3654470" y="5346245"/>
                  </a:lnTo>
                  <a:lnTo>
                    <a:pt x="3659190" y="5355014"/>
                  </a:lnTo>
                  <a:lnTo>
                    <a:pt x="3664204" y="5362207"/>
                  </a:lnTo>
                  <a:lnTo>
                    <a:pt x="3669878" y="5365807"/>
                  </a:lnTo>
                  <a:lnTo>
                    <a:pt x="3677762" y="5365071"/>
                  </a:lnTo>
                  <a:lnTo>
                    <a:pt x="3686698" y="5361158"/>
                  </a:lnTo>
                  <a:lnTo>
                    <a:pt x="3694591" y="5355271"/>
                  </a:lnTo>
                  <a:lnTo>
                    <a:pt x="3699345" y="5348615"/>
                  </a:lnTo>
                  <a:lnTo>
                    <a:pt x="3701580" y="5333918"/>
                  </a:lnTo>
                  <a:lnTo>
                    <a:pt x="3696889" y="5322786"/>
                  </a:lnTo>
                  <a:lnTo>
                    <a:pt x="3686708" y="5315886"/>
                  </a:lnTo>
                  <a:lnTo>
                    <a:pt x="3672475" y="5313884"/>
                  </a:lnTo>
                  <a:close/>
                </a:path>
                <a:path w="5483860" h="7879080">
                  <a:moveTo>
                    <a:pt x="3640747" y="5111663"/>
                  </a:moveTo>
                  <a:lnTo>
                    <a:pt x="3634732" y="5114474"/>
                  </a:lnTo>
                  <a:lnTo>
                    <a:pt x="3628885" y="5120897"/>
                  </a:lnTo>
                  <a:lnTo>
                    <a:pt x="3623113" y="5128865"/>
                  </a:lnTo>
                  <a:lnTo>
                    <a:pt x="3617323" y="5136309"/>
                  </a:lnTo>
                  <a:lnTo>
                    <a:pt x="3622221" y="5144871"/>
                  </a:lnTo>
                  <a:lnTo>
                    <a:pt x="3627039" y="5153875"/>
                  </a:lnTo>
                  <a:lnTo>
                    <a:pt x="3632156" y="5161250"/>
                  </a:lnTo>
                  <a:lnTo>
                    <a:pt x="3637947" y="5164926"/>
                  </a:lnTo>
                  <a:lnTo>
                    <a:pt x="3645988" y="5164128"/>
                  </a:lnTo>
                  <a:lnTo>
                    <a:pt x="3655085" y="5160055"/>
                  </a:lnTo>
                  <a:lnTo>
                    <a:pt x="3663143" y="5153956"/>
                  </a:lnTo>
                  <a:lnTo>
                    <a:pt x="3668068" y="5147081"/>
                  </a:lnTo>
                  <a:lnTo>
                    <a:pt x="3670502" y="5132025"/>
                  </a:lnTo>
                  <a:lnTo>
                    <a:pt x="3665783" y="5120652"/>
                  </a:lnTo>
                  <a:lnTo>
                    <a:pt x="3655377" y="5113639"/>
                  </a:lnTo>
                  <a:lnTo>
                    <a:pt x="3640747" y="5111663"/>
                  </a:lnTo>
                  <a:close/>
                </a:path>
                <a:path w="5483860" h="7879080">
                  <a:moveTo>
                    <a:pt x="2872999" y="888580"/>
                  </a:moveTo>
                  <a:lnTo>
                    <a:pt x="2863339" y="892850"/>
                  </a:lnTo>
                  <a:lnTo>
                    <a:pt x="2856350" y="896787"/>
                  </a:lnTo>
                  <a:lnTo>
                    <a:pt x="2842648" y="905394"/>
                  </a:lnTo>
                  <a:lnTo>
                    <a:pt x="2847005" y="909531"/>
                  </a:lnTo>
                  <a:lnTo>
                    <a:pt x="2852832" y="917570"/>
                  </a:lnTo>
                  <a:lnTo>
                    <a:pt x="2855292" y="916840"/>
                  </a:lnTo>
                  <a:lnTo>
                    <a:pt x="2862514" y="913442"/>
                  </a:lnTo>
                  <a:lnTo>
                    <a:pt x="2869495" y="909403"/>
                  </a:lnTo>
                  <a:lnTo>
                    <a:pt x="2883249" y="900746"/>
                  </a:lnTo>
                  <a:lnTo>
                    <a:pt x="2878946" y="896944"/>
                  </a:lnTo>
                  <a:lnTo>
                    <a:pt x="2872999" y="888580"/>
                  </a:lnTo>
                  <a:close/>
                </a:path>
                <a:path w="5483860" h="7879080">
                  <a:moveTo>
                    <a:pt x="3955859" y="7194409"/>
                  </a:moveTo>
                  <a:lnTo>
                    <a:pt x="3950735" y="7199346"/>
                  </a:lnTo>
                  <a:lnTo>
                    <a:pt x="3946746" y="7207982"/>
                  </a:lnTo>
                  <a:lnTo>
                    <a:pt x="3944578" y="7217888"/>
                  </a:lnTo>
                  <a:lnTo>
                    <a:pt x="3944918" y="7226636"/>
                  </a:lnTo>
                  <a:lnTo>
                    <a:pt x="3949590" y="7235830"/>
                  </a:lnTo>
                  <a:lnTo>
                    <a:pt x="3957174" y="7240368"/>
                  </a:lnTo>
                  <a:lnTo>
                    <a:pt x="3966655" y="7240508"/>
                  </a:lnTo>
                  <a:lnTo>
                    <a:pt x="3977019" y="7236510"/>
                  </a:lnTo>
                  <a:lnTo>
                    <a:pt x="3991842" y="7201677"/>
                  </a:lnTo>
                  <a:lnTo>
                    <a:pt x="3982388" y="7198736"/>
                  </a:lnTo>
                  <a:lnTo>
                    <a:pt x="3972788" y="7195459"/>
                  </a:lnTo>
                  <a:lnTo>
                    <a:pt x="3963719" y="7193474"/>
                  </a:lnTo>
                  <a:lnTo>
                    <a:pt x="3955859" y="7194409"/>
                  </a:lnTo>
                  <a:close/>
                </a:path>
                <a:path w="5483860" h="7879080">
                  <a:moveTo>
                    <a:pt x="2841020" y="686294"/>
                  </a:moveTo>
                  <a:lnTo>
                    <a:pt x="2838680" y="687350"/>
                  </a:lnTo>
                  <a:lnTo>
                    <a:pt x="2831706" y="690968"/>
                  </a:lnTo>
                  <a:lnTo>
                    <a:pt x="2825024" y="695218"/>
                  </a:lnTo>
                  <a:lnTo>
                    <a:pt x="2811919" y="704290"/>
                  </a:lnTo>
                  <a:lnTo>
                    <a:pt x="2816357" y="708070"/>
                  </a:lnTo>
                  <a:lnTo>
                    <a:pt x="2822485" y="716062"/>
                  </a:lnTo>
                  <a:lnTo>
                    <a:pt x="2824792" y="715012"/>
                  </a:lnTo>
                  <a:lnTo>
                    <a:pt x="2831777" y="711392"/>
                  </a:lnTo>
                  <a:lnTo>
                    <a:pt x="2838489" y="707138"/>
                  </a:lnTo>
                  <a:lnTo>
                    <a:pt x="2851687" y="698051"/>
                  </a:lnTo>
                  <a:lnTo>
                    <a:pt x="2847215" y="694276"/>
                  </a:lnTo>
                  <a:lnTo>
                    <a:pt x="2841020" y="686294"/>
                  </a:lnTo>
                  <a:close/>
                </a:path>
                <a:path w="5483860" h="7879080">
                  <a:moveTo>
                    <a:pt x="3218950" y="2407870"/>
                  </a:moveTo>
                  <a:lnTo>
                    <a:pt x="3206269" y="2415165"/>
                  </a:lnTo>
                  <a:lnTo>
                    <a:pt x="3201985" y="2421621"/>
                  </a:lnTo>
                  <a:lnTo>
                    <a:pt x="3199613" y="2430199"/>
                  </a:lnTo>
                  <a:lnTo>
                    <a:pt x="3198081" y="2439742"/>
                  </a:lnTo>
                  <a:lnTo>
                    <a:pt x="3196317" y="2449096"/>
                  </a:lnTo>
                  <a:lnTo>
                    <a:pt x="3207069" y="2459133"/>
                  </a:lnTo>
                  <a:lnTo>
                    <a:pt x="3218827" y="2464461"/>
                  </a:lnTo>
                  <a:lnTo>
                    <a:pt x="3231101" y="2464219"/>
                  </a:lnTo>
                  <a:lnTo>
                    <a:pt x="3243402" y="2457549"/>
                  </a:lnTo>
                  <a:lnTo>
                    <a:pt x="3248212" y="2451026"/>
                  </a:lnTo>
                  <a:lnTo>
                    <a:pt x="3251465" y="2441907"/>
                  </a:lnTo>
                  <a:lnTo>
                    <a:pt x="3252603" y="2432474"/>
                  </a:lnTo>
                  <a:lnTo>
                    <a:pt x="3251067" y="2425010"/>
                  </a:lnTo>
                  <a:lnTo>
                    <a:pt x="3242479" y="2413842"/>
                  </a:lnTo>
                  <a:lnTo>
                    <a:pt x="3231397" y="2407779"/>
                  </a:lnTo>
                  <a:lnTo>
                    <a:pt x="3218950" y="2407870"/>
                  </a:lnTo>
                  <a:close/>
                </a:path>
                <a:path w="5483860" h="7879080">
                  <a:moveTo>
                    <a:pt x="3934775" y="7738054"/>
                  </a:moveTo>
                  <a:lnTo>
                    <a:pt x="3928593" y="7741537"/>
                  </a:lnTo>
                  <a:lnTo>
                    <a:pt x="3922535" y="7745370"/>
                  </a:lnTo>
                  <a:lnTo>
                    <a:pt x="3916424" y="7749087"/>
                  </a:lnTo>
                  <a:lnTo>
                    <a:pt x="3920762" y="7753104"/>
                  </a:lnTo>
                  <a:lnTo>
                    <a:pt x="3926611" y="7761287"/>
                  </a:lnTo>
                  <a:lnTo>
                    <a:pt x="3930010" y="7759972"/>
                  </a:lnTo>
                  <a:lnTo>
                    <a:pt x="3930872" y="7759341"/>
                  </a:lnTo>
                  <a:lnTo>
                    <a:pt x="3931738" y="7758957"/>
                  </a:lnTo>
                  <a:lnTo>
                    <a:pt x="3932201" y="7751843"/>
                  </a:lnTo>
                  <a:lnTo>
                    <a:pt x="3933305" y="7744875"/>
                  </a:lnTo>
                  <a:lnTo>
                    <a:pt x="3934775" y="7738054"/>
                  </a:lnTo>
                  <a:close/>
                </a:path>
                <a:path w="5483860" h="7879080">
                  <a:moveTo>
                    <a:pt x="3986809" y="7405671"/>
                  </a:moveTo>
                  <a:lnTo>
                    <a:pt x="3981407" y="7420280"/>
                  </a:lnTo>
                  <a:lnTo>
                    <a:pt x="3976085" y="7434902"/>
                  </a:lnTo>
                  <a:lnTo>
                    <a:pt x="3989940" y="7445539"/>
                  </a:lnTo>
                  <a:lnTo>
                    <a:pt x="3992848" y="7438119"/>
                  </a:lnTo>
                  <a:lnTo>
                    <a:pt x="3995790" y="7430726"/>
                  </a:lnTo>
                  <a:lnTo>
                    <a:pt x="3998396" y="7423283"/>
                  </a:lnTo>
                  <a:lnTo>
                    <a:pt x="4000296" y="7415711"/>
                  </a:lnTo>
                  <a:lnTo>
                    <a:pt x="4000736" y="7413266"/>
                  </a:lnTo>
                  <a:lnTo>
                    <a:pt x="3991562" y="7409058"/>
                  </a:lnTo>
                  <a:lnTo>
                    <a:pt x="3986809" y="7405671"/>
                  </a:lnTo>
                  <a:close/>
                </a:path>
                <a:path w="5483860" h="7879080">
                  <a:moveTo>
                    <a:pt x="3775220" y="5948597"/>
                  </a:moveTo>
                  <a:lnTo>
                    <a:pt x="3767781" y="5950286"/>
                  </a:lnTo>
                  <a:lnTo>
                    <a:pt x="3760323" y="5954542"/>
                  </a:lnTo>
                  <a:lnTo>
                    <a:pt x="3752856" y="5959922"/>
                  </a:lnTo>
                  <a:lnTo>
                    <a:pt x="3745386" y="5964986"/>
                  </a:lnTo>
                  <a:lnTo>
                    <a:pt x="3762197" y="5996647"/>
                  </a:lnTo>
                  <a:lnTo>
                    <a:pt x="3769918" y="5991833"/>
                  </a:lnTo>
                  <a:lnTo>
                    <a:pt x="3777882" y="5987165"/>
                  </a:lnTo>
                  <a:lnTo>
                    <a:pt x="3785064" y="5982033"/>
                  </a:lnTo>
                  <a:lnTo>
                    <a:pt x="3790443" y="5975824"/>
                  </a:lnTo>
                  <a:lnTo>
                    <a:pt x="3793480" y="5966124"/>
                  </a:lnTo>
                  <a:lnTo>
                    <a:pt x="3791462" y="5957409"/>
                  </a:lnTo>
                  <a:lnTo>
                    <a:pt x="3785129" y="5951094"/>
                  </a:lnTo>
                  <a:lnTo>
                    <a:pt x="3775220" y="5948597"/>
                  </a:lnTo>
                  <a:close/>
                </a:path>
                <a:path w="5483860" h="7879080">
                  <a:moveTo>
                    <a:pt x="3855056" y="6568792"/>
                  </a:moveTo>
                  <a:lnTo>
                    <a:pt x="3845117" y="6598210"/>
                  </a:lnTo>
                  <a:lnTo>
                    <a:pt x="3849979" y="6601855"/>
                  </a:lnTo>
                  <a:lnTo>
                    <a:pt x="3859333" y="6608962"/>
                  </a:lnTo>
                  <a:lnTo>
                    <a:pt x="3864610" y="6593994"/>
                  </a:lnTo>
                  <a:lnTo>
                    <a:pt x="3866900" y="6586453"/>
                  </a:lnTo>
                  <a:lnTo>
                    <a:pt x="3868437" y="6578814"/>
                  </a:lnTo>
                  <a:lnTo>
                    <a:pt x="3868812" y="6576172"/>
                  </a:lnTo>
                  <a:lnTo>
                    <a:pt x="3859776" y="6572184"/>
                  </a:lnTo>
                  <a:lnTo>
                    <a:pt x="3855056" y="6568792"/>
                  </a:lnTo>
                  <a:close/>
                </a:path>
                <a:path w="5483860" h="7879080">
                  <a:moveTo>
                    <a:pt x="3736985" y="5741468"/>
                  </a:moveTo>
                  <a:lnTo>
                    <a:pt x="3728492" y="5744472"/>
                  </a:lnTo>
                  <a:lnTo>
                    <a:pt x="3722724" y="5751304"/>
                  </a:lnTo>
                  <a:lnTo>
                    <a:pt x="3720118" y="5761717"/>
                  </a:lnTo>
                  <a:lnTo>
                    <a:pt x="3719843" y="5765651"/>
                  </a:lnTo>
                  <a:lnTo>
                    <a:pt x="3728763" y="5770209"/>
                  </a:lnTo>
                  <a:lnTo>
                    <a:pt x="3733491" y="5774530"/>
                  </a:lnTo>
                  <a:lnTo>
                    <a:pt x="3761793" y="5754937"/>
                  </a:lnTo>
                  <a:lnTo>
                    <a:pt x="3757131" y="5750607"/>
                  </a:lnTo>
                  <a:lnTo>
                    <a:pt x="3753143" y="5744001"/>
                  </a:lnTo>
                  <a:lnTo>
                    <a:pt x="3747764" y="5742538"/>
                  </a:lnTo>
                  <a:lnTo>
                    <a:pt x="3736985" y="5741468"/>
                  </a:lnTo>
                  <a:close/>
                </a:path>
                <a:path w="5483860" h="7879080">
                  <a:moveTo>
                    <a:pt x="3885251" y="6772838"/>
                  </a:moveTo>
                  <a:lnTo>
                    <a:pt x="3881423" y="6777536"/>
                  </a:lnTo>
                  <a:lnTo>
                    <a:pt x="3873717" y="6786838"/>
                  </a:lnTo>
                  <a:lnTo>
                    <a:pt x="3892062" y="6813402"/>
                  </a:lnTo>
                  <a:lnTo>
                    <a:pt x="3896190" y="6808863"/>
                  </a:lnTo>
                  <a:lnTo>
                    <a:pt x="3904715" y="6802153"/>
                  </a:lnTo>
                  <a:lnTo>
                    <a:pt x="3903746" y="6800136"/>
                  </a:lnTo>
                  <a:lnTo>
                    <a:pt x="3899764" y="6793001"/>
                  </a:lnTo>
                  <a:lnTo>
                    <a:pt x="3895133" y="6786181"/>
                  </a:lnTo>
                  <a:lnTo>
                    <a:pt x="3885251" y="6772838"/>
                  </a:lnTo>
                  <a:close/>
                </a:path>
                <a:path w="5483860" h="7879080">
                  <a:moveTo>
                    <a:pt x="2960957" y="1498409"/>
                  </a:moveTo>
                  <a:lnTo>
                    <a:pt x="2954268" y="1501298"/>
                  </a:lnTo>
                  <a:lnTo>
                    <a:pt x="2947748" y="1507971"/>
                  </a:lnTo>
                  <a:lnTo>
                    <a:pt x="2941309" y="1516309"/>
                  </a:lnTo>
                  <a:lnTo>
                    <a:pt x="2934864" y="1524197"/>
                  </a:lnTo>
                  <a:lnTo>
                    <a:pt x="2939532" y="1533074"/>
                  </a:lnTo>
                  <a:lnTo>
                    <a:pt x="2944148" y="1542541"/>
                  </a:lnTo>
                  <a:lnTo>
                    <a:pt x="2948946" y="1550171"/>
                  </a:lnTo>
                  <a:lnTo>
                    <a:pt x="2954160" y="1553539"/>
                  </a:lnTo>
                  <a:lnTo>
                    <a:pt x="2962624" y="1552534"/>
                  </a:lnTo>
                  <a:lnTo>
                    <a:pt x="2971799" y="1548447"/>
                  </a:lnTo>
                  <a:lnTo>
                    <a:pt x="2979941" y="1542327"/>
                  </a:lnTo>
                  <a:lnTo>
                    <a:pt x="2985305" y="1535223"/>
                  </a:lnTo>
                  <a:lnTo>
                    <a:pt x="2989005" y="1520351"/>
                  </a:lnTo>
                  <a:lnTo>
                    <a:pt x="2985548" y="1508411"/>
                  </a:lnTo>
                  <a:lnTo>
                    <a:pt x="2975882" y="1500673"/>
                  </a:lnTo>
                  <a:lnTo>
                    <a:pt x="2960957" y="1498409"/>
                  </a:lnTo>
                  <a:close/>
                </a:path>
                <a:path w="5483860" h="7879080">
                  <a:moveTo>
                    <a:pt x="3535737" y="5242052"/>
                  </a:moveTo>
                  <a:lnTo>
                    <a:pt x="3532662" y="5246735"/>
                  </a:lnTo>
                  <a:lnTo>
                    <a:pt x="3529383" y="5251657"/>
                  </a:lnTo>
                  <a:lnTo>
                    <a:pt x="3526172" y="5256569"/>
                  </a:lnTo>
                  <a:lnTo>
                    <a:pt x="3541070" y="5262311"/>
                  </a:lnTo>
                  <a:lnTo>
                    <a:pt x="3548578" y="5264864"/>
                  </a:lnTo>
                  <a:lnTo>
                    <a:pt x="3556218" y="5266697"/>
                  </a:lnTo>
                  <a:lnTo>
                    <a:pt x="3558724" y="5267130"/>
                  </a:lnTo>
                  <a:lnTo>
                    <a:pt x="3562838" y="5257910"/>
                  </a:lnTo>
                  <a:lnTo>
                    <a:pt x="3566238" y="5253106"/>
                  </a:lnTo>
                  <a:lnTo>
                    <a:pt x="3535737" y="5242052"/>
                  </a:lnTo>
                  <a:close/>
                </a:path>
                <a:path w="5483860" h="7879080">
                  <a:moveTo>
                    <a:pt x="3442931" y="4607673"/>
                  </a:moveTo>
                  <a:lnTo>
                    <a:pt x="3437397" y="4611446"/>
                  </a:lnTo>
                  <a:lnTo>
                    <a:pt x="3432661" y="4618629"/>
                  </a:lnTo>
                  <a:lnTo>
                    <a:pt x="3428271" y="4627275"/>
                  </a:lnTo>
                  <a:lnTo>
                    <a:pt x="3423773" y="4635438"/>
                  </a:lnTo>
                  <a:lnTo>
                    <a:pt x="3429950" y="4642273"/>
                  </a:lnTo>
                  <a:lnTo>
                    <a:pt x="3436123" y="4649496"/>
                  </a:lnTo>
                  <a:lnTo>
                    <a:pt x="3442350" y="4655263"/>
                  </a:lnTo>
                  <a:lnTo>
                    <a:pt x="3448692" y="4657734"/>
                  </a:lnTo>
                  <a:lnTo>
                    <a:pt x="3456931" y="4656067"/>
                  </a:lnTo>
                  <a:lnTo>
                    <a:pt x="3465819" y="4651487"/>
                  </a:lnTo>
                  <a:lnTo>
                    <a:pt x="3473126" y="4645353"/>
                  </a:lnTo>
                  <a:lnTo>
                    <a:pt x="3476617" y="4639027"/>
                  </a:lnTo>
                  <a:lnTo>
                    <a:pt x="3475873" y="4623981"/>
                  </a:lnTo>
                  <a:lnTo>
                    <a:pt x="3469429" y="4613015"/>
                  </a:lnTo>
                  <a:lnTo>
                    <a:pt x="3458158" y="4607217"/>
                  </a:lnTo>
                  <a:lnTo>
                    <a:pt x="3442931" y="4607673"/>
                  </a:lnTo>
                  <a:close/>
                </a:path>
                <a:path w="5483860" h="7879080">
                  <a:moveTo>
                    <a:pt x="3603100" y="5656728"/>
                  </a:moveTo>
                  <a:lnTo>
                    <a:pt x="3597999" y="5660320"/>
                  </a:lnTo>
                  <a:lnTo>
                    <a:pt x="3593666" y="5667162"/>
                  </a:lnTo>
                  <a:lnTo>
                    <a:pt x="3589655" y="5675399"/>
                  </a:lnTo>
                  <a:lnTo>
                    <a:pt x="3585520" y="5683178"/>
                  </a:lnTo>
                  <a:lnTo>
                    <a:pt x="3591381" y="5689478"/>
                  </a:lnTo>
                  <a:lnTo>
                    <a:pt x="3597235" y="5696169"/>
                  </a:lnTo>
                  <a:lnTo>
                    <a:pt x="3603071" y="5701475"/>
                  </a:lnTo>
                  <a:lnTo>
                    <a:pt x="3608878" y="5703618"/>
                  </a:lnTo>
                  <a:lnTo>
                    <a:pt x="3616877" y="5701819"/>
                  </a:lnTo>
                  <a:lnTo>
                    <a:pt x="3625370" y="5697424"/>
                  </a:lnTo>
                  <a:lnTo>
                    <a:pt x="3632293" y="5691635"/>
                  </a:lnTo>
                  <a:lnTo>
                    <a:pt x="3635581" y="5685655"/>
                  </a:lnTo>
                  <a:lnTo>
                    <a:pt x="3634732" y="5671300"/>
                  </a:lnTo>
                  <a:lnTo>
                    <a:pt x="3628292" y="5661213"/>
                  </a:lnTo>
                  <a:lnTo>
                    <a:pt x="3617377" y="5656114"/>
                  </a:lnTo>
                  <a:lnTo>
                    <a:pt x="3603100" y="5656728"/>
                  </a:lnTo>
                  <a:close/>
                </a:path>
                <a:path w="5483860" h="7879080">
                  <a:moveTo>
                    <a:pt x="3474385" y="4811865"/>
                  </a:moveTo>
                  <a:lnTo>
                    <a:pt x="3468967" y="4815651"/>
                  </a:lnTo>
                  <a:lnTo>
                    <a:pt x="3464360" y="4822848"/>
                  </a:lnTo>
                  <a:lnTo>
                    <a:pt x="3460098" y="4831501"/>
                  </a:lnTo>
                  <a:lnTo>
                    <a:pt x="3455712" y="4839658"/>
                  </a:lnTo>
                  <a:lnTo>
                    <a:pt x="3462033" y="4846188"/>
                  </a:lnTo>
                  <a:lnTo>
                    <a:pt x="3468346" y="4853094"/>
                  </a:lnTo>
                  <a:lnTo>
                    <a:pt x="3474676" y="4858590"/>
                  </a:lnTo>
                  <a:lnTo>
                    <a:pt x="3481047" y="4860889"/>
                  </a:lnTo>
                  <a:lnTo>
                    <a:pt x="3489386" y="4859156"/>
                  </a:lnTo>
                  <a:lnTo>
                    <a:pt x="3498355" y="4854614"/>
                  </a:lnTo>
                  <a:lnTo>
                    <a:pt x="3505651" y="4848637"/>
                  </a:lnTo>
                  <a:lnTo>
                    <a:pt x="3508969" y="4842597"/>
                  </a:lnTo>
                  <a:lnTo>
                    <a:pt x="3507612" y="4827770"/>
                  </a:lnTo>
                  <a:lnTo>
                    <a:pt x="3500830" y="4816975"/>
                  </a:lnTo>
                  <a:lnTo>
                    <a:pt x="3489472" y="4811308"/>
                  </a:lnTo>
                  <a:lnTo>
                    <a:pt x="3474385" y="4811865"/>
                  </a:lnTo>
                  <a:close/>
                </a:path>
                <a:path w="5483860" h="7879080">
                  <a:moveTo>
                    <a:pt x="3379831" y="4202552"/>
                  </a:moveTo>
                  <a:lnTo>
                    <a:pt x="3369274" y="4207276"/>
                  </a:lnTo>
                  <a:lnTo>
                    <a:pt x="3362798" y="4217041"/>
                  </a:lnTo>
                  <a:lnTo>
                    <a:pt x="3361205" y="4230753"/>
                  </a:lnTo>
                  <a:lnTo>
                    <a:pt x="3363921" y="4236439"/>
                  </a:lnTo>
                  <a:lnTo>
                    <a:pt x="3369942" y="4241865"/>
                  </a:lnTo>
                  <a:lnTo>
                    <a:pt x="3377379" y="4247198"/>
                  </a:lnTo>
                  <a:lnTo>
                    <a:pt x="3384338" y="4252606"/>
                  </a:lnTo>
                  <a:lnTo>
                    <a:pt x="3391596" y="4247566"/>
                  </a:lnTo>
                  <a:lnTo>
                    <a:pt x="3399218" y="4242566"/>
                  </a:lnTo>
                  <a:lnTo>
                    <a:pt x="3405483" y="4237327"/>
                  </a:lnTo>
                  <a:lnTo>
                    <a:pt x="3408671" y="4231570"/>
                  </a:lnTo>
                  <a:lnTo>
                    <a:pt x="3408043" y="4223985"/>
                  </a:lnTo>
                  <a:lnTo>
                    <a:pt x="3404609" y="4215420"/>
                  </a:lnTo>
                  <a:lnTo>
                    <a:pt x="3399455" y="4208029"/>
                  </a:lnTo>
                  <a:lnTo>
                    <a:pt x="3393664" y="4203965"/>
                  </a:lnTo>
                  <a:lnTo>
                    <a:pt x="3379831" y="4202552"/>
                  </a:lnTo>
                  <a:close/>
                </a:path>
                <a:path w="5483860" h="7879080">
                  <a:moveTo>
                    <a:pt x="3315189" y="3790562"/>
                  </a:moveTo>
                  <a:lnTo>
                    <a:pt x="3304645" y="3795364"/>
                  </a:lnTo>
                  <a:lnTo>
                    <a:pt x="3298171" y="3805144"/>
                  </a:lnTo>
                  <a:lnTo>
                    <a:pt x="3296556" y="3818715"/>
                  </a:lnTo>
                  <a:lnTo>
                    <a:pt x="3299267" y="3824402"/>
                  </a:lnTo>
                  <a:lnTo>
                    <a:pt x="3305281" y="3829829"/>
                  </a:lnTo>
                  <a:lnTo>
                    <a:pt x="3312716" y="3835162"/>
                  </a:lnTo>
                  <a:lnTo>
                    <a:pt x="3319689" y="3840568"/>
                  </a:lnTo>
                  <a:lnTo>
                    <a:pt x="3326949" y="3835533"/>
                  </a:lnTo>
                  <a:lnTo>
                    <a:pt x="3334580" y="3830569"/>
                  </a:lnTo>
                  <a:lnTo>
                    <a:pt x="3340871" y="3825429"/>
                  </a:lnTo>
                  <a:lnTo>
                    <a:pt x="3344108" y="3819863"/>
                  </a:lnTo>
                  <a:lnTo>
                    <a:pt x="3343449" y="3812084"/>
                  </a:lnTo>
                  <a:lnTo>
                    <a:pt x="3339996" y="3803419"/>
                  </a:lnTo>
                  <a:lnTo>
                    <a:pt x="3334826" y="3795993"/>
                  </a:lnTo>
                  <a:lnTo>
                    <a:pt x="3329015" y="3791928"/>
                  </a:lnTo>
                  <a:lnTo>
                    <a:pt x="3315189" y="3790562"/>
                  </a:lnTo>
                  <a:close/>
                </a:path>
                <a:path w="5483860" h="7879080">
                  <a:moveTo>
                    <a:pt x="2897515" y="1093628"/>
                  </a:moveTo>
                  <a:lnTo>
                    <a:pt x="2889647" y="1097488"/>
                  </a:lnTo>
                  <a:lnTo>
                    <a:pt x="2881500" y="1102813"/>
                  </a:lnTo>
                  <a:lnTo>
                    <a:pt x="2873454" y="1107863"/>
                  </a:lnTo>
                  <a:lnTo>
                    <a:pt x="2878825" y="1115350"/>
                  </a:lnTo>
                  <a:lnTo>
                    <a:pt x="2884087" y="1122982"/>
                  </a:lnTo>
                  <a:lnTo>
                    <a:pt x="2889758" y="1129905"/>
                  </a:lnTo>
                  <a:lnTo>
                    <a:pt x="2896359" y="1135262"/>
                  </a:lnTo>
                  <a:lnTo>
                    <a:pt x="2906324" y="1138422"/>
                  </a:lnTo>
                  <a:lnTo>
                    <a:pt x="2915180" y="1136527"/>
                  </a:lnTo>
                  <a:lnTo>
                    <a:pt x="2921496" y="1130252"/>
                  </a:lnTo>
                  <a:lnTo>
                    <a:pt x="2923838" y="1120275"/>
                  </a:lnTo>
                  <a:lnTo>
                    <a:pt x="2921955" y="1112058"/>
                  </a:lnTo>
                  <a:lnTo>
                    <a:pt x="2917341" y="1103560"/>
                  </a:lnTo>
                  <a:lnTo>
                    <a:pt x="2911197" y="1096593"/>
                  </a:lnTo>
                  <a:lnTo>
                    <a:pt x="2904725" y="1092971"/>
                  </a:lnTo>
                  <a:lnTo>
                    <a:pt x="2897515" y="1093628"/>
                  </a:lnTo>
                  <a:close/>
                </a:path>
                <a:path w="5483860" h="7879080">
                  <a:moveTo>
                    <a:pt x="2800507" y="463116"/>
                  </a:moveTo>
                  <a:lnTo>
                    <a:pt x="2791817" y="469838"/>
                  </a:lnTo>
                  <a:lnTo>
                    <a:pt x="2787315" y="477136"/>
                  </a:lnTo>
                  <a:lnTo>
                    <a:pt x="2784175" y="485543"/>
                  </a:lnTo>
                  <a:lnTo>
                    <a:pt x="2781633" y="494438"/>
                  </a:lnTo>
                  <a:lnTo>
                    <a:pt x="2778925" y="503197"/>
                  </a:lnTo>
                  <a:lnTo>
                    <a:pt x="2788248" y="505372"/>
                  </a:lnTo>
                  <a:lnTo>
                    <a:pt x="2797759" y="507904"/>
                  </a:lnTo>
                  <a:lnTo>
                    <a:pt x="2806481" y="509140"/>
                  </a:lnTo>
                  <a:lnTo>
                    <a:pt x="2813436" y="507425"/>
                  </a:lnTo>
                  <a:lnTo>
                    <a:pt x="2818527" y="501789"/>
                  </a:lnTo>
                  <a:lnTo>
                    <a:pt x="2822215" y="493177"/>
                  </a:lnTo>
                  <a:lnTo>
                    <a:pt x="2823950" y="483645"/>
                  </a:lnTo>
                  <a:lnTo>
                    <a:pt x="2823183" y="475248"/>
                  </a:lnTo>
                  <a:lnTo>
                    <a:pt x="2817716" y="465968"/>
                  </a:lnTo>
                  <a:lnTo>
                    <a:pt x="2809649" y="461875"/>
                  </a:lnTo>
                  <a:lnTo>
                    <a:pt x="2800507" y="463116"/>
                  </a:lnTo>
                  <a:close/>
                </a:path>
                <a:path w="5483860" h="7879080">
                  <a:moveTo>
                    <a:pt x="2922803" y="1295317"/>
                  </a:moveTo>
                  <a:lnTo>
                    <a:pt x="2911999" y="1302059"/>
                  </a:lnTo>
                  <a:lnTo>
                    <a:pt x="2906311" y="1313422"/>
                  </a:lnTo>
                  <a:lnTo>
                    <a:pt x="2906840" y="1328523"/>
                  </a:lnTo>
                  <a:lnTo>
                    <a:pt x="2910638" y="1333953"/>
                  </a:lnTo>
                  <a:lnTo>
                    <a:pt x="2917830" y="1338593"/>
                  </a:lnTo>
                  <a:lnTo>
                    <a:pt x="2926466" y="1342877"/>
                  </a:lnTo>
                  <a:lnTo>
                    <a:pt x="2934596" y="1347240"/>
                  </a:lnTo>
                  <a:lnTo>
                    <a:pt x="2941141" y="1340929"/>
                  </a:lnTo>
                  <a:lnTo>
                    <a:pt x="2948072" y="1334623"/>
                  </a:lnTo>
                  <a:lnTo>
                    <a:pt x="2953595" y="1328279"/>
                  </a:lnTo>
                  <a:lnTo>
                    <a:pt x="2955913" y="1321857"/>
                  </a:lnTo>
                  <a:lnTo>
                    <a:pt x="2954188" y="1313513"/>
                  </a:lnTo>
                  <a:lnTo>
                    <a:pt x="2949640" y="1304547"/>
                  </a:lnTo>
                  <a:lnTo>
                    <a:pt x="2943654" y="1297291"/>
                  </a:lnTo>
                  <a:lnTo>
                    <a:pt x="2937617" y="1294079"/>
                  </a:lnTo>
                  <a:lnTo>
                    <a:pt x="2922803" y="1295317"/>
                  </a:lnTo>
                  <a:close/>
                </a:path>
                <a:path w="5483860" h="7879080">
                  <a:moveTo>
                    <a:pt x="3822155" y="6363690"/>
                  </a:moveTo>
                  <a:lnTo>
                    <a:pt x="3817841" y="6368361"/>
                  </a:lnTo>
                  <a:lnTo>
                    <a:pt x="3809029" y="6374771"/>
                  </a:lnTo>
                  <a:lnTo>
                    <a:pt x="3810031" y="6377438"/>
                  </a:lnTo>
                  <a:lnTo>
                    <a:pt x="3813600" y="6385214"/>
                  </a:lnTo>
                  <a:lnTo>
                    <a:pt x="3817903" y="6392711"/>
                  </a:lnTo>
                  <a:lnTo>
                    <a:pt x="3827231" y="6407419"/>
                  </a:lnTo>
                  <a:lnTo>
                    <a:pt x="3831577" y="6402742"/>
                  </a:lnTo>
                  <a:lnTo>
                    <a:pt x="3840389" y="6396332"/>
                  </a:lnTo>
                  <a:lnTo>
                    <a:pt x="3839403" y="6393767"/>
                  </a:lnTo>
                  <a:lnTo>
                    <a:pt x="3835841" y="6385968"/>
                  </a:lnTo>
                  <a:lnTo>
                    <a:pt x="3831522" y="6378457"/>
                  </a:lnTo>
                  <a:lnTo>
                    <a:pt x="3822155" y="6363690"/>
                  </a:lnTo>
                  <a:close/>
                </a:path>
                <a:path w="5483860" h="7879080">
                  <a:moveTo>
                    <a:pt x="3517638" y="5017086"/>
                  </a:moveTo>
                  <a:lnTo>
                    <a:pt x="3507247" y="5021967"/>
                  </a:lnTo>
                  <a:lnTo>
                    <a:pt x="3500697" y="5039566"/>
                  </a:lnTo>
                  <a:lnTo>
                    <a:pt x="3494206" y="5057209"/>
                  </a:lnTo>
                  <a:lnTo>
                    <a:pt x="3503831" y="5059874"/>
                  </a:lnTo>
                  <a:lnTo>
                    <a:pt x="3513635" y="5062898"/>
                  </a:lnTo>
                  <a:lnTo>
                    <a:pt x="3522797" y="5064616"/>
                  </a:lnTo>
                  <a:lnTo>
                    <a:pt x="3530494" y="5063361"/>
                  </a:lnTo>
                  <a:lnTo>
                    <a:pt x="3535558" y="5058012"/>
                  </a:lnTo>
                  <a:lnTo>
                    <a:pt x="3539281" y="5049078"/>
                  </a:lnTo>
                  <a:lnTo>
                    <a:pt x="3541080" y="5038960"/>
                  </a:lnTo>
                  <a:lnTo>
                    <a:pt x="3540374" y="5030061"/>
                  </a:lnTo>
                  <a:lnTo>
                    <a:pt x="3535222" y="5020832"/>
                  </a:lnTo>
                  <a:lnTo>
                    <a:pt x="3527304" y="5016607"/>
                  </a:lnTo>
                  <a:lnTo>
                    <a:pt x="3517638" y="5017086"/>
                  </a:lnTo>
                  <a:close/>
                </a:path>
                <a:path w="5483860" h="7879080">
                  <a:moveTo>
                    <a:pt x="2760104" y="256863"/>
                  </a:moveTo>
                  <a:lnTo>
                    <a:pt x="2749620" y="261968"/>
                  </a:lnTo>
                  <a:lnTo>
                    <a:pt x="2743452" y="272141"/>
                  </a:lnTo>
                  <a:lnTo>
                    <a:pt x="2742228" y="286156"/>
                  </a:lnTo>
                  <a:lnTo>
                    <a:pt x="2745045" y="291568"/>
                  </a:lnTo>
                  <a:lnTo>
                    <a:pt x="2751226" y="296711"/>
                  </a:lnTo>
                  <a:lnTo>
                    <a:pt x="2758854" y="301755"/>
                  </a:lnTo>
                  <a:lnTo>
                    <a:pt x="2766007" y="306875"/>
                  </a:lnTo>
                  <a:lnTo>
                    <a:pt x="2773333" y="301830"/>
                  </a:lnTo>
                  <a:lnTo>
                    <a:pt x="2781070" y="296849"/>
                  </a:lnTo>
                  <a:lnTo>
                    <a:pt x="2787373" y="291707"/>
                  </a:lnTo>
                  <a:lnTo>
                    <a:pt x="2790393" y="286175"/>
                  </a:lnTo>
                  <a:lnTo>
                    <a:pt x="2789463" y="278239"/>
                  </a:lnTo>
                  <a:lnTo>
                    <a:pt x="2785737" y="269516"/>
                  </a:lnTo>
                  <a:lnTo>
                    <a:pt x="2780310" y="262092"/>
                  </a:lnTo>
                  <a:lnTo>
                    <a:pt x="2774276" y="258056"/>
                  </a:lnTo>
                  <a:lnTo>
                    <a:pt x="2760104" y="256863"/>
                  </a:lnTo>
                  <a:close/>
                </a:path>
                <a:path w="5483860" h="7879080">
                  <a:moveTo>
                    <a:pt x="3423142" y="4399067"/>
                  </a:moveTo>
                  <a:lnTo>
                    <a:pt x="3414745" y="4403629"/>
                  </a:lnTo>
                  <a:lnTo>
                    <a:pt x="3406049" y="4408077"/>
                  </a:lnTo>
                  <a:lnTo>
                    <a:pt x="3398587" y="4413041"/>
                  </a:lnTo>
                  <a:lnTo>
                    <a:pt x="3393889" y="4419153"/>
                  </a:lnTo>
                  <a:lnTo>
                    <a:pt x="3393398" y="4426413"/>
                  </a:lnTo>
                  <a:lnTo>
                    <a:pt x="3395929" y="4435491"/>
                  </a:lnTo>
                  <a:lnTo>
                    <a:pt x="3400508" y="4443925"/>
                  </a:lnTo>
                  <a:lnTo>
                    <a:pt x="3406163" y="4449252"/>
                  </a:lnTo>
                  <a:lnTo>
                    <a:pt x="3420622" y="4453354"/>
                  </a:lnTo>
                  <a:lnTo>
                    <a:pt x="3432112" y="4449916"/>
                  </a:lnTo>
                  <a:lnTo>
                    <a:pt x="3439923" y="4440469"/>
                  </a:lnTo>
                  <a:lnTo>
                    <a:pt x="3443347" y="4426545"/>
                  </a:lnTo>
                  <a:lnTo>
                    <a:pt x="3441435" y="4419877"/>
                  </a:lnTo>
                  <a:lnTo>
                    <a:pt x="3436146" y="4412997"/>
                  </a:lnTo>
                  <a:lnTo>
                    <a:pt x="3429406" y="4406021"/>
                  </a:lnTo>
                  <a:lnTo>
                    <a:pt x="3423142" y="4399067"/>
                  </a:lnTo>
                  <a:close/>
                </a:path>
                <a:path w="5483860" h="7879080">
                  <a:moveTo>
                    <a:pt x="2913043" y="562045"/>
                  </a:moveTo>
                  <a:lnTo>
                    <a:pt x="2910318" y="569247"/>
                  </a:lnTo>
                  <a:lnTo>
                    <a:pt x="2907624" y="576541"/>
                  </a:lnTo>
                  <a:lnTo>
                    <a:pt x="2904958" y="583894"/>
                  </a:lnTo>
                  <a:lnTo>
                    <a:pt x="2902319" y="591276"/>
                  </a:lnTo>
                  <a:lnTo>
                    <a:pt x="2906939" y="594684"/>
                  </a:lnTo>
                  <a:lnTo>
                    <a:pt x="2911544" y="598438"/>
                  </a:lnTo>
                  <a:lnTo>
                    <a:pt x="2926949" y="569505"/>
                  </a:lnTo>
                  <a:lnTo>
                    <a:pt x="2917797" y="565432"/>
                  </a:lnTo>
                  <a:lnTo>
                    <a:pt x="2913043" y="562045"/>
                  </a:lnTo>
                  <a:close/>
                </a:path>
                <a:path w="5483860" h="7879080">
                  <a:moveTo>
                    <a:pt x="3107435" y="1799466"/>
                  </a:moveTo>
                  <a:lnTo>
                    <a:pt x="3098257" y="1804662"/>
                  </a:lnTo>
                  <a:lnTo>
                    <a:pt x="3093670" y="1812818"/>
                  </a:lnTo>
                  <a:lnTo>
                    <a:pt x="3093373" y="1822883"/>
                  </a:lnTo>
                  <a:lnTo>
                    <a:pt x="3097066" y="1833807"/>
                  </a:lnTo>
                  <a:lnTo>
                    <a:pt x="3104385" y="1843215"/>
                  </a:lnTo>
                  <a:lnTo>
                    <a:pt x="3112823" y="1847864"/>
                  </a:lnTo>
                  <a:lnTo>
                    <a:pt x="3121789" y="1847264"/>
                  </a:lnTo>
                  <a:lnTo>
                    <a:pt x="3130692" y="1840928"/>
                  </a:lnTo>
                  <a:lnTo>
                    <a:pt x="3135369" y="1833582"/>
                  </a:lnTo>
                  <a:lnTo>
                    <a:pt x="3138489" y="1824768"/>
                  </a:lnTo>
                  <a:lnTo>
                    <a:pt x="3140948" y="1815348"/>
                  </a:lnTo>
                  <a:lnTo>
                    <a:pt x="3143640" y="1806183"/>
                  </a:lnTo>
                  <a:lnTo>
                    <a:pt x="3134324" y="1803625"/>
                  </a:lnTo>
                  <a:lnTo>
                    <a:pt x="3124912" y="1800727"/>
                  </a:lnTo>
                  <a:lnTo>
                    <a:pt x="3115813" y="1798878"/>
                  </a:lnTo>
                  <a:lnTo>
                    <a:pt x="3107435" y="1799466"/>
                  </a:lnTo>
                  <a:close/>
                </a:path>
                <a:path w="5483860" h="7879080">
                  <a:moveTo>
                    <a:pt x="3568734" y="4705648"/>
                  </a:moveTo>
                  <a:lnTo>
                    <a:pt x="3562532" y="4707022"/>
                  </a:lnTo>
                  <a:lnTo>
                    <a:pt x="3558543" y="4712573"/>
                  </a:lnTo>
                  <a:lnTo>
                    <a:pt x="3556455" y="4720824"/>
                  </a:lnTo>
                  <a:lnTo>
                    <a:pt x="3555216" y="4730266"/>
                  </a:lnTo>
                  <a:lnTo>
                    <a:pt x="3553776" y="4739388"/>
                  </a:lnTo>
                  <a:lnTo>
                    <a:pt x="3560601" y="4748059"/>
                  </a:lnTo>
                  <a:lnTo>
                    <a:pt x="3568445" y="4752337"/>
                  </a:lnTo>
                  <a:lnTo>
                    <a:pt x="3576682" y="4751692"/>
                  </a:lnTo>
                  <a:lnTo>
                    <a:pt x="3584684" y="4745592"/>
                  </a:lnTo>
                  <a:lnTo>
                    <a:pt x="3588724" y="4738569"/>
                  </a:lnTo>
                  <a:lnTo>
                    <a:pt x="3591198" y="4730202"/>
                  </a:lnTo>
                  <a:lnTo>
                    <a:pt x="3592996" y="4721257"/>
                  </a:lnTo>
                  <a:lnTo>
                    <a:pt x="3595007" y="4712499"/>
                  </a:lnTo>
                  <a:lnTo>
                    <a:pt x="3586118" y="4710033"/>
                  </a:lnTo>
                  <a:lnTo>
                    <a:pt x="3576978" y="4707200"/>
                  </a:lnTo>
                  <a:lnTo>
                    <a:pt x="3568734" y="4705648"/>
                  </a:lnTo>
                  <a:close/>
                </a:path>
                <a:path w="5483860" h="7879080">
                  <a:moveTo>
                    <a:pt x="3092179" y="1595246"/>
                  </a:moveTo>
                  <a:lnTo>
                    <a:pt x="3083824" y="1599581"/>
                  </a:lnTo>
                  <a:lnTo>
                    <a:pt x="3075001" y="1603795"/>
                  </a:lnTo>
                  <a:lnTo>
                    <a:pt x="3067788" y="1608274"/>
                  </a:lnTo>
                  <a:lnTo>
                    <a:pt x="3064270" y="1613399"/>
                  </a:lnTo>
                  <a:lnTo>
                    <a:pt x="3065331" y="1620669"/>
                  </a:lnTo>
                  <a:lnTo>
                    <a:pt x="3069513" y="1628331"/>
                  </a:lnTo>
                  <a:lnTo>
                    <a:pt x="3075108" y="1636202"/>
                  </a:lnTo>
                  <a:lnTo>
                    <a:pt x="3080321" y="1643939"/>
                  </a:lnTo>
                  <a:lnTo>
                    <a:pt x="3087965" y="1639135"/>
                  </a:lnTo>
                  <a:lnTo>
                    <a:pt x="3095827" y="1634361"/>
                  </a:lnTo>
                  <a:lnTo>
                    <a:pt x="3102887" y="1629067"/>
                  </a:lnTo>
                  <a:lnTo>
                    <a:pt x="3108124" y="1622703"/>
                  </a:lnTo>
                  <a:lnTo>
                    <a:pt x="3110960" y="1613510"/>
                  </a:lnTo>
                  <a:lnTo>
                    <a:pt x="3108743" y="1605561"/>
                  </a:lnTo>
                  <a:lnTo>
                    <a:pt x="3102230" y="1599319"/>
                  </a:lnTo>
                  <a:lnTo>
                    <a:pt x="3092179" y="1595246"/>
                  </a:lnTo>
                  <a:close/>
                </a:path>
                <a:path w="5483860" h="7879080">
                  <a:moveTo>
                    <a:pt x="3543039" y="4495740"/>
                  </a:moveTo>
                  <a:lnTo>
                    <a:pt x="3534448" y="4498216"/>
                  </a:lnTo>
                  <a:lnTo>
                    <a:pt x="3527877" y="4504630"/>
                  </a:lnTo>
                  <a:lnTo>
                    <a:pt x="3523432" y="4514704"/>
                  </a:lnTo>
                  <a:lnTo>
                    <a:pt x="3527788" y="4519496"/>
                  </a:lnTo>
                  <a:lnTo>
                    <a:pt x="3534075" y="4529150"/>
                  </a:lnTo>
                  <a:lnTo>
                    <a:pt x="3536240" y="4528294"/>
                  </a:lnTo>
                  <a:lnTo>
                    <a:pt x="3544241" y="4524646"/>
                  </a:lnTo>
                  <a:lnTo>
                    <a:pt x="3551981" y="4520319"/>
                  </a:lnTo>
                  <a:lnTo>
                    <a:pt x="3567203" y="4511005"/>
                  </a:lnTo>
                  <a:lnTo>
                    <a:pt x="3562695" y="4506340"/>
                  </a:lnTo>
                  <a:lnTo>
                    <a:pt x="3558989" y="4499346"/>
                  </a:lnTo>
                  <a:lnTo>
                    <a:pt x="3553547" y="4497479"/>
                  </a:lnTo>
                  <a:lnTo>
                    <a:pt x="3543039" y="4495740"/>
                  </a:lnTo>
                  <a:close/>
                </a:path>
                <a:path w="5483860" h="7879080">
                  <a:moveTo>
                    <a:pt x="3275145" y="2848234"/>
                  </a:moveTo>
                  <a:lnTo>
                    <a:pt x="3271445" y="2849159"/>
                  </a:lnTo>
                  <a:lnTo>
                    <a:pt x="3262302" y="2853865"/>
                  </a:lnTo>
                  <a:lnTo>
                    <a:pt x="3257416" y="2860744"/>
                  </a:lnTo>
                  <a:lnTo>
                    <a:pt x="3256759" y="2869671"/>
                  </a:lnTo>
                  <a:lnTo>
                    <a:pt x="3260301" y="2880522"/>
                  </a:lnTo>
                  <a:lnTo>
                    <a:pt x="3264126" y="2883021"/>
                  </a:lnTo>
                  <a:lnTo>
                    <a:pt x="3269267" y="2886691"/>
                  </a:lnTo>
                  <a:lnTo>
                    <a:pt x="3286088" y="2856503"/>
                  </a:lnTo>
                  <a:lnTo>
                    <a:pt x="3275145" y="2848234"/>
                  </a:lnTo>
                  <a:close/>
                </a:path>
                <a:path w="5483860" h="7879080">
                  <a:moveTo>
                    <a:pt x="2882072" y="350649"/>
                  </a:moveTo>
                  <a:lnTo>
                    <a:pt x="2876960" y="355658"/>
                  </a:lnTo>
                  <a:lnTo>
                    <a:pt x="2872972" y="364301"/>
                  </a:lnTo>
                  <a:lnTo>
                    <a:pt x="2870804" y="374208"/>
                  </a:lnTo>
                  <a:lnTo>
                    <a:pt x="2871153" y="383010"/>
                  </a:lnTo>
                  <a:lnTo>
                    <a:pt x="2875830" y="392241"/>
                  </a:lnTo>
                  <a:lnTo>
                    <a:pt x="2883410" y="396755"/>
                  </a:lnTo>
                  <a:lnTo>
                    <a:pt x="2892883" y="396840"/>
                  </a:lnTo>
                  <a:lnTo>
                    <a:pt x="2903238" y="392783"/>
                  </a:lnTo>
                  <a:lnTo>
                    <a:pt x="2906954" y="384140"/>
                  </a:lnTo>
                  <a:lnTo>
                    <a:pt x="2914365" y="366728"/>
                  </a:lnTo>
                  <a:lnTo>
                    <a:pt x="2918081" y="358084"/>
                  </a:lnTo>
                  <a:lnTo>
                    <a:pt x="2908629" y="355150"/>
                  </a:lnTo>
                  <a:lnTo>
                    <a:pt x="2899021" y="351820"/>
                  </a:lnTo>
                  <a:lnTo>
                    <a:pt x="2889941" y="349764"/>
                  </a:lnTo>
                  <a:lnTo>
                    <a:pt x="2882072" y="350649"/>
                  </a:lnTo>
                  <a:close/>
                </a:path>
                <a:path w="5483860" h="7879080">
                  <a:moveTo>
                    <a:pt x="3181680" y="2209654"/>
                  </a:moveTo>
                  <a:lnTo>
                    <a:pt x="3176239" y="2213580"/>
                  </a:lnTo>
                  <a:lnTo>
                    <a:pt x="3171681" y="2221080"/>
                  </a:lnTo>
                  <a:lnTo>
                    <a:pt x="3167496" y="2230136"/>
                  </a:lnTo>
                  <a:lnTo>
                    <a:pt x="3163173" y="2238729"/>
                  </a:lnTo>
                  <a:lnTo>
                    <a:pt x="3169405" y="2245666"/>
                  </a:lnTo>
                  <a:lnTo>
                    <a:pt x="3175672" y="2253082"/>
                  </a:lnTo>
                  <a:lnTo>
                    <a:pt x="3181843" y="2258898"/>
                  </a:lnTo>
                  <a:lnTo>
                    <a:pt x="3216450" y="2240701"/>
                  </a:lnTo>
                  <a:lnTo>
                    <a:pt x="3215887" y="2224916"/>
                  </a:lnTo>
                  <a:lnTo>
                    <a:pt x="3209010" y="2214061"/>
                  </a:lnTo>
                  <a:lnTo>
                    <a:pt x="3197160" y="2208764"/>
                  </a:lnTo>
                  <a:lnTo>
                    <a:pt x="3181680" y="2209654"/>
                  </a:lnTo>
                  <a:close/>
                </a:path>
                <a:path w="5483860" h="7879080">
                  <a:moveTo>
                    <a:pt x="3039955" y="1376165"/>
                  </a:moveTo>
                  <a:lnTo>
                    <a:pt x="3037159" y="1385750"/>
                  </a:lnTo>
                  <a:lnTo>
                    <a:pt x="3033956" y="1395529"/>
                  </a:lnTo>
                  <a:lnTo>
                    <a:pt x="3032130" y="1404317"/>
                  </a:lnTo>
                  <a:lnTo>
                    <a:pt x="3033463" y="1410930"/>
                  </a:lnTo>
                  <a:lnTo>
                    <a:pt x="3039367" y="1415180"/>
                  </a:lnTo>
                  <a:lnTo>
                    <a:pt x="3048168" y="1417490"/>
                  </a:lnTo>
                  <a:lnTo>
                    <a:pt x="3058246" y="1418954"/>
                  </a:lnTo>
                  <a:lnTo>
                    <a:pt x="3067980" y="1420666"/>
                  </a:lnTo>
                  <a:lnTo>
                    <a:pt x="3077378" y="1413413"/>
                  </a:lnTo>
                  <a:lnTo>
                    <a:pt x="3082126" y="1405017"/>
                  </a:lnTo>
                  <a:lnTo>
                    <a:pt x="3081633" y="1396152"/>
                  </a:lnTo>
                  <a:lnTo>
                    <a:pt x="3075304" y="1387492"/>
                  </a:lnTo>
                  <a:lnTo>
                    <a:pt x="3067878" y="1383163"/>
                  </a:lnTo>
                  <a:lnTo>
                    <a:pt x="3058947" y="1380459"/>
                  </a:lnTo>
                  <a:lnTo>
                    <a:pt x="3049356" y="1378440"/>
                  </a:lnTo>
                  <a:lnTo>
                    <a:pt x="3039955" y="1376165"/>
                  </a:lnTo>
                  <a:close/>
                </a:path>
                <a:path w="5483860" h="7879080">
                  <a:moveTo>
                    <a:pt x="3008320" y="1170382"/>
                  </a:moveTo>
                  <a:lnTo>
                    <a:pt x="3005251" y="1179978"/>
                  </a:lnTo>
                  <a:lnTo>
                    <a:pt x="3001810" y="1189826"/>
                  </a:lnTo>
                  <a:lnTo>
                    <a:pt x="2999747" y="1198942"/>
                  </a:lnTo>
                  <a:lnTo>
                    <a:pt x="3000814" y="1206340"/>
                  </a:lnTo>
                  <a:lnTo>
                    <a:pt x="3006274" y="1211536"/>
                  </a:lnTo>
                  <a:lnTo>
                    <a:pt x="3015257" y="1215308"/>
                  </a:lnTo>
                  <a:lnTo>
                    <a:pt x="3025468" y="1217144"/>
                  </a:lnTo>
                  <a:lnTo>
                    <a:pt x="3034612" y="1216533"/>
                  </a:lnTo>
                  <a:lnTo>
                    <a:pt x="3044270" y="1211827"/>
                  </a:lnTo>
                  <a:lnTo>
                    <a:pt x="3048936" y="1204256"/>
                  </a:lnTo>
                  <a:lnTo>
                    <a:pt x="3048844" y="1194784"/>
                  </a:lnTo>
                  <a:lnTo>
                    <a:pt x="3044225" y="1184377"/>
                  </a:lnTo>
                  <a:lnTo>
                    <a:pt x="3008320" y="1170382"/>
                  </a:lnTo>
                  <a:close/>
                </a:path>
                <a:path w="5483860" h="7879080">
                  <a:moveTo>
                    <a:pt x="2976743" y="970444"/>
                  </a:moveTo>
                  <a:lnTo>
                    <a:pt x="2974187" y="977872"/>
                  </a:lnTo>
                  <a:lnTo>
                    <a:pt x="2966627" y="1000268"/>
                  </a:lnTo>
                  <a:lnTo>
                    <a:pt x="2971467" y="1003986"/>
                  </a:lnTo>
                  <a:lnTo>
                    <a:pt x="2980941" y="1010764"/>
                  </a:lnTo>
                  <a:lnTo>
                    <a:pt x="2986286" y="995850"/>
                  </a:lnTo>
                  <a:lnTo>
                    <a:pt x="2988606" y="988206"/>
                  </a:lnTo>
                  <a:lnTo>
                    <a:pt x="2990181" y="980388"/>
                  </a:lnTo>
                  <a:lnTo>
                    <a:pt x="2990549" y="977920"/>
                  </a:lnTo>
                  <a:lnTo>
                    <a:pt x="2981497" y="973830"/>
                  </a:lnTo>
                  <a:lnTo>
                    <a:pt x="2976743" y="970444"/>
                  </a:lnTo>
                  <a:close/>
                </a:path>
                <a:path w="5483860" h="7879080">
                  <a:moveTo>
                    <a:pt x="2944568" y="766468"/>
                  </a:moveTo>
                  <a:lnTo>
                    <a:pt x="2940558" y="770885"/>
                  </a:lnTo>
                  <a:lnTo>
                    <a:pt x="2932298" y="776657"/>
                  </a:lnTo>
                  <a:lnTo>
                    <a:pt x="2933290" y="779257"/>
                  </a:lnTo>
                  <a:lnTo>
                    <a:pt x="2936591" y="786627"/>
                  </a:lnTo>
                  <a:lnTo>
                    <a:pt x="2940588" y="793694"/>
                  </a:lnTo>
                  <a:lnTo>
                    <a:pt x="2949240" y="807402"/>
                  </a:lnTo>
                  <a:lnTo>
                    <a:pt x="2953182" y="802995"/>
                  </a:lnTo>
                  <a:lnTo>
                    <a:pt x="2961342" y="797239"/>
                  </a:lnTo>
                  <a:lnTo>
                    <a:pt x="2960417" y="794629"/>
                  </a:lnTo>
                  <a:lnTo>
                    <a:pt x="2957130" y="787305"/>
                  </a:lnTo>
                  <a:lnTo>
                    <a:pt x="2953164" y="780314"/>
                  </a:lnTo>
                  <a:lnTo>
                    <a:pt x="2948862" y="773440"/>
                  </a:lnTo>
                  <a:lnTo>
                    <a:pt x="2944568" y="766468"/>
                  </a:lnTo>
                  <a:close/>
                </a:path>
                <a:path w="5483860" h="7879080">
                  <a:moveTo>
                    <a:pt x="3438693" y="3866318"/>
                  </a:moveTo>
                  <a:lnTo>
                    <a:pt x="3433172" y="3869224"/>
                  </a:lnTo>
                  <a:lnTo>
                    <a:pt x="3427850" y="3875811"/>
                  </a:lnTo>
                  <a:lnTo>
                    <a:pt x="3422611" y="3883999"/>
                  </a:lnTo>
                  <a:lnTo>
                    <a:pt x="3417342" y="3891707"/>
                  </a:lnTo>
                  <a:lnTo>
                    <a:pt x="3422924" y="3899220"/>
                  </a:lnTo>
                  <a:lnTo>
                    <a:pt x="3428458" y="3907224"/>
                  </a:lnTo>
                  <a:lnTo>
                    <a:pt x="3434134" y="3913721"/>
                  </a:lnTo>
                  <a:lnTo>
                    <a:pt x="3440146" y="3916711"/>
                  </a:lnTo>
                  <a:lnTo>
                    <a:pt x="3449202" y="3915602"/>
                  </a:lnTo>
                  <a:lnTo>
                    <a:pt x="3459158" y="3911834"/>
                  </a:lnTo>
                  <a:lnTo>
                    <a:pt x="3467486" y="3906513"/>
                  </a:lnTo>
                  <a:lnTo>
                    <a:pt x="3471660" y="3900747"/>
                  </a:lnTo>
                  <a:lnTo>
                    <a:pt x="3471452" y="3885585"/>
                  </a:lnTo>
                  <a:lnTo>
                    <a:pt x="3464759" y="3874540"/>
                  </a:lnTo>
                  <a:lnTo>
                    <a:pt x="3453274" y="3867991"/>
                  </a:lnTo>
                  <a:lnTo>
                    <a:pt x="3438693" y="3866318"/>
                  </a:lnTo>
                  <a:close/>
                </a:path>
                <a:path w="5483860" h="7879080">
                  <a:moveTo>
                    <a:pt x="3302877" y="3045332"/>
                  </a:moveTo>
                  <a:lnTo>
                    <a:pt x="3293616" y="3050438"/>
                  </a:lnTo>
                  <a:lnTo>
                    <a:pt x="3288953" y="3058406"/>
                  </a:lnTo>
                  <a:lnTo>
                    <a:pt x="3288621" y="3068343"/>
                  </a:lnTo>
                  <a:lnTo>
                    <a:pt x="3292355" y="3079352"/>
                  </a:lnTo>
                  <a:lnTo>
                    <a:pt x="3299728" y="3088606"/>
                  </a:lnTo>
                  <a:lnTo>
                    <a:pt x="3308205" y="3093265"/>
                  </a:lnTo>
                  <a:lnTo>
                    <a:pt x="3317188" y="3092743"/>
                  </a:lnTo>
                  <a:lnTo>
                    <a:pt x="3326081" y="3086457"/>
                  </a:lnTo>
                  <a:lnTo>
                    <a:pt x="3330772" y="3079162"/>
                  </a:lnTo>
                  <a:lnTo>
                    <a:pt x="3333922" y="3070463"/>
                  </a:lnTo>
                  <a:lnTo>
                    <a:pt x="3336410" y="3061157"/>
                  </a:lnTo>
                  <a:lnTo>
                    <a:pt x="3339116" y="3052043"/>
                  </a:lnTo>
                  <a:lnTo>
                    <a:pt x="3329808" y="3049484"/>
                  </a:lnTo>
                  <a:lnTo>
                    <a:pt x="3320409" y="3046584"/>
                  </a:lnTo>
                  <a:lnTo>
                    <a:pt x="3311303" y="3044736"/>
                  </a:lnTo>
                  <a:lnTo>
                    <a:pt x="3302877" y="3045332"/>
                  </a:lnTo>
                  <a:close/>
                </a:path>
                <a:path w="5483860" h="7879080">
                  <a:moveTo>
                    <a:pt x="3260357" y="2639119"/>
                  </a:moveTo>
                  <a:lnTo>
                    <a:pt x="3258184" y="2640149"/>
                  </a:lnTo>
                  <a:lnTo>
                    <a:pt x="3251675" y="2643640"/>
                  </a:lnTo>
                  <a:lnTo>
                    <a:pt x="3245445" y="2647701"/>
                  </a:lnTo>
                  <a:lnTo>
                    <a:pt x="3233280" y="2656453"/>
                  </a:lnTo>
                  <a:lnTo>
                    <a:pt x="3237502" y="2660612"/>
                  </a:lnTo>
                  <a:lnTo>
                    <a:pt x="3243731" y="2668588"/>
                  </a:lnTo>
                  <a:lnTo>
                    <a:pt x="3245469" y="2667626"/>
                  </a:lnTo>
                  <a:lnTo>
                    <a:pt x="3252039" y="2663868"/>
                  </a:lnTo>
                  <a:lnTo>
                    <a:pt x="3258334" y="2659539"/>
                  </a:lnTo>
                  <a:lnTo>
                    <a:pt x="3270650" y="2650246"/>
                  </a:lnTo>
                  <a:lnTo>
                    <a:pt x="3266399" y="2646780"/>
                  </a:lnTo>
                  <a:lnTo>
                    <a:pt x="3260357" y="2639119"/>
                  </a:lnTo>
                  <a:close/>
                </a:path>
                <a:path w="5483860" h="7879080">
                  <a:moveTo>
                    <a:pt x="3335361" y="3257180"/>
                  </a:moveTo>
                  <a:lnTo>
                    <a:pt x="3331332" y="3261255"/>
                  </a:lnTo>
                  <a:lnTo>
                    <a:pt x="3323345" y="3270084"/>
                  </a:lnTo>
                  <a:lnTo>
                    <a:pt x="3339793" y="3297463"/>
                  </a:lnTo>
                  <a:lnTo>
                    <a:pt x="3343736" y="3293056"/>
                  </a:lnTo>
                  <a:lnTo>
                    <a:pt x="3351962" y="3287289"/>
                  </a:lnTo>
                  <a:lnTo>
                    <a:pt x="3351057" y="3285020"/>
                  </a:lnTo>
                  <a:lnTo>
                    <a:pt x="3347791" y="3277699"/>
                  </a:lnTo>
                  <a:lnTo>
                    <a:pt x="3343848" y="3270741"/>
                  </a:lnTo>
                  <a:lnTo>
                    <a:pt x="3339585" y="3263963"/>
                  </a:lnTo>
                  <a:lnTo>
                    <a:pt x="3335361" y="3257180"/>
                  </a:lnTo>
                  <a:close/>
                </a:path>
                <a:path w="5483860" h="7879080">
                  <a:moveTo>
                    <a:pt x="3798266" y="6151472"/>
                  </a:moveTo>
                  <a:lnTo>
                    <a:pt x="3791111" y="6152925"/>
                  </a:lnTo>
                  <a:lnTo>
                    <a:pt x="3786685" y="6158577"/>
                  </a:lnTo>
                  <a:lnTo>
                    <a:pt x="3784172" y="6167387"/>
                  </a:lnTo>
                  <a:lnTo>
                    <a:pt x="3782506" y="6177582"/>
                  </a:lnTo>
                  <a:lnTo>
                    <a:pt x="3780624" y="6187387"/>
                  </a:lnTo>
                  <a:lnTo>
                    <a:pt x="3788036" y="6196722"/>
                  </a:lnTo>
                  <a:lnTo>
                    <a:pt x="3796506" y="6201343"/>
                  </a:lnTo>
                  <a:lnTo>
                    <a:pt x="3805404" y="6200685"/>
                  </a:lnTo>
                  <a:lnTo>
                    <a:pt x="3814097" y="6194188"/>
                  </a:lnTo>
                  <a:lnTo>
                    <a:pt x="3818743" y="6186636"/>
                  </a:lnTo>
                  <a:lnTo>
                    <a:pt x="3821805" y="6177681"/>
                  </a:lnTo>
                  <a:lnTo>
                    <a:pt x="3824180" y="6168122"/>
                  </a:lnTo>
                  <a:lnTo>
                    <a:pt x="3826766" y="6158763"/>
                  </a:lnTo>
                  <a:lnTo>
                    <a:pt x="3817136" y="6156129"/>
                  </a:lnTo>
                  <a:lnTo>
                    <a:pt x="3807288" y="6153120"/>
                  </a:lnTo>
                  <a:lnTo>
                    <a:pt x="3798266" y="6151472"/>
                  </a:lnTo>
                  <a:close/>
                </a:path>
                <a:path w="5483860" h="7879080">
                  <a:moveTo>
                    <a:pt x="3701426" y="5522464"/>
                  </a:moveTo>
                  <a:lnTo>
                    <a:pt x="3695248" y="5524246"/>
                  </a:lnTo>
                  <a:lnTo>
                    <a:pt x="3688571" y="5529719"/>
                  </a:lnTo>
                  <a:lnTo>
                    <a:pt x="3681674" y="5536783"/>
                  </a:lnTo>
                  <a:lnTo>
                    <a:pt x="3674835" y="5543337"/>
                  </a:lnTo>
                  <a:lnTo>
                    <a:pt x="3679292" y="5552150"/>
                  </a:lnTo>
                  <a:lnTo>
                    <a:pt x="3683583" y="5561348"/>
                  </a:lnTo>
                  <a:lnTo>
                    <a:pt x="3688379" y="5569168"/>
                  </a:lnTo>
                  <a:lnTo>
                    <a:pt x="3694350" y="5573850"/>
                  </a:lnTo>
                  <a:lnTo>
                    <a:pt x="3702490" y="5574439"/>
                  </a:lnTo>
                  <a:lnTo>
                    <a:pt x="3712331" y="5572006"/>
                  </a:lnTo>
                  <a:lnTo>
                    <a:pt x="3721287" y="5567459"/>
                  </a:lnTo>
                  <a:lnTo>
                    <a:pt x="3726772" y="5561704"/>
                  </a:lnTo>
                  <a:lnTo>
                    <a:pt x="3730132" y="5546541"/>
                  </a:lnTo>
                  <a:lnTo>
                    <a:pt x="3725636" y="5534721"/>
                  </a:lnTo>
                  <a:lnTo>
                    <a:pt x="3715372" y="5526583"/>
                  </a:lnTo>
                  <a:lnTo>
                    <a:pt x="3701426" y="5522464"/>
                  </a:lnTo>
                  <a:close/>
                </a:path>
                <a:path w="5483860" h="7879080">
                  <a:moveTo>
                    <a:pt x="3501973" y="4278383"/>
                  </a:moveTo>
                  <a:lnTo>
                    <a:pt x="3494044" y="4280633"/>
                  </a:lnTo>
                  <a:lnTo>
                    <a:pt x="3487885" y="4287190"/>
                  </a:lnTo>
                  <a:lnTo>
                    <a:pt x="3483923" y="4297243"/>
                  </a:lnTo>
                  <a:lnTo>
                    <a:pt x="3488210" y="4305723"/>
                  </a:lnTo>
                  <a:lnTo>
                    <a:pt x="3492406" y="4314637"/>
                  </a:lnTo>
                  <a:lnTo>
                    <a:pt x="3496890" y="4321891"/>
                  </a:lnTo>
                  <a:lnTo>
                    <a:pt x="3502037" y="4325393"/>
                  </a:lnTo>
                  <a:lnTo>
                    <a:pt x="3509023" y="4324459"/>
                  </a:lnTo>
                  <a:lnTo>
                    <a:pt x="3516590" y="4320269"/>
                  </a:lnTo>
                  <a:lnTo>
                    <a:pt x="3524410" y="4314619"/>
                  </a:lnTo>
                  <a:lnTo>
                    <a:pt x="3532158" y="4309304"/>
                  </a:lnTo>
                  <a:lnTo>
                    <a:pt x="3527312" y="4301633"/>
                  </a:lnTo>
                  <a:lnTo>
                    <a:pt x="3522614" y="4293712"/>
                  </a:lnTo>
                  <a:lnTo>
                    <a:pt x="3517460" y="4286574"/>
                  </a:lnTo>
                  <a:lnTo>
                    <a:pt x="3511244" y="4281249"/>
                  </a:lnTo>
                  <a:lnTo>
                    <a:pt x="3501973" y="4278383"/>
                  </a:lnTo>
                  <a:close/>
                </a:path>
                <a:path w="5483860" h="7879080">
                  <a:moveTo>
                    <a:pt x="3383568" y="3451753"/>
                  </a:moveTo>
                  <a:lnTo>
                    <a:pt x="3377211" y="3453585"/>
                  </a:lnTo>
                  <a:lnTo>
                    <a:pt x="3370541" y="3458919"/>
                  </a:lnTo>
                  <a:lnTo>
                    <a:pt x="3363734" y="3465761"/>
                  </a:lnTo>
                  <a:lnTo>
                    <a:pt x="3356966" y="3472112"/>
                  </a:lnTo>
                  <a:lnTo>
                    <a:pt x="3361152" y="3480634"/>
                  </a:lnTo>
                  <a:lnTo>
                    <a:pt x="3365208" y="3489500"/>
                  </a:lnTo>
                  <a:lnTo>
                    <a:pt x="3369796" y="3497120"/>
                  </a:lnTo>
                  <a:lnTo>
                    <a:pt x="3375578" y="3501906"/>
                  </a:lnTo>
                  <a:lnTo>
                    <a:pt x="3382711" y="3502508"/>
                  </a:lnTo>
                  <a:lnTo>
                    <a:pt x="3391680" y="3499982"/>
                  </a:lnTo>
                  <a:lnTo>
                    <a:pt x="3400081" y="3495349"/>
                  </a:lnTo>
                  <a:lnTo>
                    <a:pt x="3405508" y="3489634"/>
                  </a:lnTo>
                  <a:lnTo>
                    <a:pt x="3409637" y="3475265"/>
                  </a:lnTo>
                  <a:lnTo>
                    <a:pt x="3406462" y="3463657"/>
                  </a:lnTo>
                  <a:lnTo>
                    <a:pt x="3397325" y="3455567"/>
                  </a:lnTo>
                  <a:lnTo>
                    <a:pt x="3383568" y="3451753"/>
                  </a:lnTo>
                  <a:close/>
                </a:path>
                <a:path w="5483860" h="7879080">
                  <a:moveTo>
                    <a:pt x="3478117" y="4083593"/>
                  </a:moveTo>
                  <a:lnTo>
                    <a:pt x="3469426" y="4086318"/>
                  </a:lnTo>
                  <a:lnTo>
                    <a:pt x="3463270" y="4092971"/>
                  </a:lnTo>
                  <a:lnTo>
                    <a:pt x="3460088" y="4103322"/>
                  </a:lnTo>
                  <a:lnTo>
                    <a:pt x="3459629" y="4107182"/>
                  </a:lnTo>
                  <a:lnTo>
                    <a:pt x="3470482" y="4116843"/>
                  </a:lnTo>
                  <a:lnTo>
                    <a:pt x="3472890" y="4115777"/>
                  </a:lnTo>
                  <a:lnTo>
                    <a:pt x="3480672" y="4112027"/>
                  </a:lnTo>
                  <a:lnTo>
                    <a:pt x="3488163" y="4107613"/>
                  </a:lnTo>
                  <a:lnTo>
                    <a:pt x="3502848" y="4097991"/>
                  </a:lnTo>
                  <a:lnTo>
                    <a:pt x="3498237" y="4093549"/>
                  </a:lnTo>
                  <a:lnTo>
                    <a:pt x="3494349" y="4086928"/>
                  </a:lnTo>
                  <a:lnTo>
                    <a:pt x="3488902" y="4085027"/>
                  </a:lnTo>
                  <a:lnTo>
                    <a:pt x="3478117" y="4083593"/>
                  </a:lnTo>
                  <a:close/>
                </a:path>
                <a:path w="5483860" h="7879080">
                  <a:moveTo>
                    <a:pt x="3603004" y="4905558"/>
                  </a:moveTo>
                  <a:lnTo>
                    <a:pt x="3595870" y="4907028"/>
                  </a:lnTo>
                  <a:lnTo>
                    <a:pt x="3591416" y="4912725"/>
                  </a:lnTo>
                  <a:lnTo>
                    <a:pt x="3588890" y="4921557"/>
                  </a:lnTo>
                  <a:lnTo>
                    <a:pt x="3587209" y="4931762"/>
                  </a:lnTo>
                  <a:lnTo>
                    <a:pt x="3585293" y="4941573"/>
                  </a:lnTo>
                  <a:lnTo>
                    <a:pt x="3592721" y="4950940"/>
                  </a:lnTo>
                  <a:lnTo>
                    <a:pt x="3601219" y="4955561"/>
                  </a:lnTo>
                  <a:lnTo>
                    <a:pt x="3610147" y="4954884"/>
                  </a:lnTo>
                  <a:lnTo>
                    <a:pt x="3618866" y="4948358"/>
                  </a:lnTo>
                  <a:lnTo>
                    <a:pt x="3623524" y="4940750"/>
                  </a:lnTo>
                  <a:lnTo>
                    <a:pt x="3626591" y="4931767"/>
                  </a:lnTo>
                  <a:lnTo>
                    <a:pt x="3628967" y="4922188"/>
                  </a:lnTo>
                  <a:lnTo>
                    <a:pt x="3631548" y="4912794"/>
                  </a:lnTo>
                  <a:lnTo>
                    <a:pt x="3621920" y="4910180"/>
                  </a:lnTo>
                  <a:lnTo>
                    <a:pt x="3612046" y="4907189"/>
                  </a:lnTo>
                  <a:lnTo>
                    <a:pt x="3603004" y="4905558"/>
                  </a:lnTo>
                  <a:close/>
                </a:path>
                <a:path w="5483860" h="7879080">
                  <a:moveTo>
                    <a:pt x="3418663" y="3653550"/>
                  </a:moveTo>
                  <a:lnTo>
                    <a:pt x="3410606" y="3658359"/>
                  </a:lnTo>
                  <a:lnTo>
                    <a:pt x="3402164" y="3663068"/>
                  </a:lnTo>
                  <a:lnTo>
                    <a:pt x="3395111" y="3668140"/>
                  </a:lnTo>
                  <a:lnTo>
                    <a:pt x="3391223" y="3674040"/>
                  </a:lnTo>
                  <a:lnTo>
                    <a:pt x="3391414" y="3681871"/>
                  </a:lnTo>
                  <a:lnTo>
                    <a:pt x="3394638" y="3690937"/>
                  </a:lnTo>
                  <a:lnTo>
                    <a:pt x="3399801" y="3698989"/>
                  </a:lnTo>
                  <a:lnTo>
                    <a:pt x="3405809" y="3703776"/>
                  </a:lnTo>
                  <a:lnTo>
                    <a:pt x="3420144" y="3706203"/>
                  </a:lnTo>
                  <a:lnTo>
                    <a:pt x="3431297" y="3701800"/>
                  </a:lnTo>
                  <a:lnTo>
                    <a:pt x="3438564" y="3692003"/>
                  </a:lnTo>
                  <a:lnTo>
                    <a:pt x="3441246" y="3678244"/>
                  </a:lnTo>
                  <a:lnTo>
                    <a:pt x="3438868" y="3672026"/>
                  </a:lnTo>
                  <a:lnTo>
                    <a:pt x="3432966" y="3665811"/>
                  </a:lnTo>
                  <a:lnTo>
                    <a:pt x="3425559" y="3659640"/>
                  </a:lnTo>
                  <a:lnTo>
                    <a:pt x="3418663" y="3653550"/>
                  </a:lnTo>
                  <a:close/>
                </a:path>
                <a:path w="5483860" h="7879080">
                  <a:moveTo>
                    <a:pt x="3927073" y="6971367"/>
                  </a:moveTo>
                  <a:lnTo>
                    <a:pt x="3918341" y="6973614"/>
                  </a:lnTo>
                  <a:lnTo>
                    <a:pt x="3911309" y="6980385"/>
                  </a:lnTo>
                  <a:lnTo>
                    <a:pt x="3906450" y="6990864"/>
                  </a:lnTo>
                  <a:lnTo>
                    <a:pt x="3911022" y="6999755"/>
                  </a:lnTo>
                  <a:lnTo>
                    <a:pt x="3915536" y="7009149"/>
                  </a:lnTo>
                  <a:lnTo>
                    <a:pt x="3920321" y="7016789"/>
                  </a:lnTo>
                  <a:lnTo>
                    <a:pt x="3925710" y="7020418"/>
                  </a:lnTo>
                  <a:lnTo>
                    <a:pt x="3933661" y="7019405"/>
                  </a:lnTo>
                  <a:lnTo>
                    <a:pt x="3942090" y="7015227"/>
                  </a:lnTo>
                  <a:lnTo>
                    <a:pt x="3950729" y="7009641"/>
                  </a:lnTo>
                  <a:lnTo>
                    <a:pt x="3959310" y="7004403"/>
                  </a:lnTo>
                  <a:lnTo>
                    <a:pt x="3954148" y="6996201"/>
                  </a:lnTo>
                  <a:lnTo>
                    <a:pt x="3949142" y="6987730"/>
                  </a:lnTo>
                  <a:lnTo>
                    <a:pt x="3943652" y="6980109"/>
                  </a:lnTo>
                  <a:lnTo>
                    <a:pt x="3937036" y="6974460"/>
                  </a:lnTo>
                  <a:lnTo>
                    <a:pt x="3927073" y="6971367"/>
                  </a:lnTo>
                  <a:close/>
                </a:path>
                <a:path w="5483860" h="7879080">
                  <a:moveTo>
                    <a:pt x="3167041" y="3497778"/>
                  </a:moveTo>
                  <a:lnTo>
                    <a:pt x="3159323" y="3502486"/>
                  </a:lnTo>
                  <a:lnTo>
                    <a:pt x="3151356" y="3507040"/>
                  </a:lnTo>
                  <a:lnTo>
                    <a:pt x="3144179" y="3512115"/>
                  </a:lnTo>
                  <a:lnTo>
                    <a:pt x="3138831" y="3518389"/>
                  </a:lnTo>
                  <a:lnTo>
                    <a:pt x="3135792" y="3527474"/>
                  </a:lnTo>
                  <a:lnTo>
                    <a:pt x="3137830" y="3535505"/>
                  </a:lnTo>
                  <a:lnTo>
                    <a:pt x="3144184" y="3541955"/>
                  </a:lnTo>
                  <a:lnTo>
                    <a:pt x="3154092" y="3546298"/>
                  </a:lnTo>
                  <a:lnTo>
                    <a:pt x="3162512" y="3542157"/>
                  </a:lnTo>
                  <a:lnTo>
                    <a:pt x="3171398" y="3538073"/>
                  </a:lnTo>
                  <a:lnTo>
                    <a:pt x="3178660" y="3533727"/>
                  </a:lnTo>
                  <a:lnTo>
                    <a:pt x="3182207" y="3528801"/>
                  </a:lnTo>
                  <a:lnTo>
                    <a:pt x="3181327" y="3521541"/>
                  </a:lnTo>
                  <a:lnTo>
                    <a:pt x="3177363" y="3513764"/>
                  </a:lnTo>
                  <a:lnTo>
                    <a:pt x="3172030" y="3505749"/>
                  </a:lnTo>
                  <a:lnTo>
                    <a:pt x="3167041" y="3497778"/>
                  </a:lnTo>
                  <a:close/>
                </a:path>
                <a:path w="5483860" h="7879080">
                  <a:moveTo>
                    <a:pt x="2837027" y="1408003"/>
                  </a:moveTo>
                  <a:lnTo>
                    <a:pt x="2834359" y="1417477"/>
                  </a:lnTo>
                  <a:lnTo>
                    <a:pt x="2831322" y="1427106"/>
                  </a:lnTo>
                  <a:lnTo>
                    <a:pt x="2829604" y="1435947"/>
                  </a:lnTo>
                  <a:lnTo>
                    <a:pt x="2830890" y="1443057"/>
                  </a:lnTo>
                  <a:lnTo>
                    <a:pt x="2836213" y="1447194"/>
                  </a:lnTo>
                  <a:lnTo>
                    <a:pt x="2844847" y="1449390"/>
                  </a:lnTo>
                  <a:lnTo>
                    <a:pt x="2854920" y="1450715"/>
                  </a:lnTo>
                  <a:lnTo>
                    <a:pt x="2864564" y="1452237"/>
                  </a:lnTo>
                  <a:lnTo>
                    <a:pt x="2873443" y="1444872"/>
                  </a:lnTo>
                  <a:lnTo>
                    <a:pt x="2877996" y="1436441"/>
                  </a:lnTo>
                  <a:lnTo>
                    <a:pt x="2877598" y="1427626"/>
                  </a:lnTo>
                  <a:lnTo>
                    <a:pt x="2871620" y="1419105"/>
                  </a:lnTo>
                  <a:lnTo>
                    <a:pt x="2864430" y="1414793"/>
                  </a:lnTo>
                  <a:lnTo>
                    <a:pt x="2855679" y="1412179"/>
                  </a:lnTo>
                  <a:lnTo>
                    <a:pt x="2846249" y="1410253"/>
                  </a:lnTo>
                  <a:lnTo>
                    <a:pt x="2837027" y="1408003"/>
                  </a:lnTo>
                  <a:close/>
                </a:path>
                <a:path w="5483860" h="7879080">
                  <a:moveTo>
                    <a:pt x="3041461" y="2650752"/>
                  </a:moveTo>
                  <a:lnTo>
                    <a:pt x="3033099" y="2653124"/>
                  </a:lnTo>
                  <a:lnTo>
                    <a:pt x="3026376" y="2659952"/>
                  </a:lnTo>
                  <a:lnTo>
                    <a:pt x="3021771" y="2670354"/>
                  </a:lnTo>
                  <a:lnTo>
                    <a:pt x="3026170" y="2679424"/>
                  </a:lnTo>
                  <a:lnTo>
                    <a:pt x="3030479" y="2688961"/>
                  </a:lnTo>
                  <a:lnTo>
                    <a:pt x="3035044" y="2696649"/>
                  </a:lnTo>
                  <a:lnTo>
                    <a:pt x="3040215" y="2700174"/>
                  </a:lnTo>
                  <a:lnTo>
                    <a:pt x="3047909" y="2699129"/>
                  </a:lnTo>
                  <a:lnTo>
                    <a:pt x="3056079" y="2694844"/>
                  </a:lnTo>
                  <a:lnTo>
                    <a:pt x="3064459" y="2689107"/>
                  </a:lnTo>
                  <a:lnTo>
                    <a:pt x="3072782" y="2683701"/>
                  </a:lnTo>
                  <a:lnTo>
                    <a:pt x="3067770" y="2675491"/>
                  </a:lnTo>
                  <a:lnTo>
                    <a:pt x="3062901" y="2667000"/>
                  </a:lnTo>
                  <a:lnTo>
                    <a:pt x="3057523" y="2659364"/>
                  </a:lnTo>
                  <a:lnTo>
                    <a:pt x="3050982" y="2653719"/>
                  </a:lnTo>
                  <a:lnTo>
                    <a:pt x="3041461" y="2650752"/>
                  </a:lnTo>
                  <a:close/>
                </a:path>
                <a:path w="5483860" h="7879080">
                  <a:moveTo>
                    <a:pt x="2644607" y="190590"/>
                  </a:moveTo>
                  <a:lnTo>
                    <a:pt x="2644595" y="200578"/>
                  </a:lnTo>
                  <a:lnTo>
                    <a:pt x="2654487" y="195582"/>
                  </a:lnTo>
                  <a:lnTo>
                    <a:pt x="2644607" y="190590"/>
                  </a:lnTo>
                  <a:close/>
                </a:path>
                <a:path w="5483860" h="7879080">
                  <a:moveTo>
                    <a:pt x="2905734" y="1838688"/>
                  </a:moveTo>
                  <a:lnTo>
                    <a:pt x="2897031" y="1868980"/>
                  </a:lnTo>
                  <a:lnTo>
                    <a:pt x="2902033" y="1871983"/>
                  </a:lnTo>
                  <a:lnTo>
                    <a:pt x="2911870" y="1878015"/>
                  </a:lnTo>
                  <a:lnTo>
                    <a:pt x="2914267" y="1870456"/>
                  </a:lnTo>
                  <a:lnTo>
                    <a:pt x="2916690" y="1862925"/>
                  </a:lnTo>
                  <a:lnTo>
                    <a:pt x="2918771" y="1855383"/>
                  </a:lnTo>
                  <a:lnTo>
                    <a:pt x="2920139" y="1847792"/>
                  </a:lnTo>
                  <a:lnTo>
                    <a:pt x="2920406" y="1845340"/>
                  </a:lnTo>
                  <a:lnTo>
                    <a:pt x="2910804" y="1841681"/>
                  </a:lnTo>
                  <a:lnTo>
                    <a:pt x="2905734" y="1838688"/>
                  </a:lnTo>
                  <a:close/>
                </a:path>
                <a:path w="5483860" h="7879080">
                  <a:moveTo>
                    <a:pt x="4159451" y="6427747"/>
                  </a:moveTo>
                  <a:lnTo>
                    <a:pt x="4151041" y="6435403"/>
                  </a:lnTo>
                  <a:lnTo>
                    <a:pt x="4146846" y="6439298"/>
                  </a:lnTo>
                  <a:lnTo>
                    <a:pt x="4151013" y="6445825"/>
                  </a:lnTo>
                  <a:lnTo>
                    <a:pt x="4159475" y="6458871"/>
                  </a:lnTo>
                  <a:lnTo>
                    <a:pt x="4163645" y="6465416"/>
                  </a:lnTo>
                  <a:lnTo>
                    <a:pt x="4167473" y="6461372"/>
                  </a:lnTo>
                  <a:lnTo>
                    <a:pt x="4175509" y="6455703"/>
                  </a:lnTo>
                  <a:lnTo>
                    <a:pt x="4174837" y="6453605"/>
                  </a:lnTo>
                  <a:lnTo>
                    <a:pt x="4171579" y="6446890"/>
                  </a:lnTo>
                  <a:lnTo>
                    <a:pt x="4167749" y="6440426"/>
                  </a:lnTo>
                  <a:lnTo>
                    <a:pt x="4163616" y="6434088"/>
                  </a:lnTo>
                  <a:lnTo>
                    <a:pt x="4159451" y="6427747"/>
                  </a:lnTo>
                  <a:close/>
                </a:path>
                <a:path w="5483860" h="7879080">
                  <a:moveTo>
                    <a:pt x="3068626" y="2875126"/>
                  </a:moveTo>
                  <a:lnTo>
                    <a:pt x="3064410" y="2880410"/>
                  </a:lnTo>
                  <a:lnTo>
                    <a:pt x="3061975" y="2889126"/>
                  </a:lnTo>
                  <a:lnTo>
                    <a:pt x="3060327" y="2899334"/>
                  </a:lnTo>
                  <a:lnTo>
                    <a:pt x="3058473" y="2909089"/>
                  </a:lnTo>
                  <a:lnTo>
                    <a:pt x="3065867" y="2918060"/>
                  </a:lnTo>
                  <a:lnTo>
                    <a:pt x="3074351" y="2922825"/>
                  </a:lnTo>
                  <a:lnTo>
                    <a:pt x="3083237" y="2922685"/>
                  </a:lnTo>
                  <a:lnTo>
                    <a:pt x="3091836" y="2916940"/>
                  </a:lnTo>
                  <a:lnTo>
                    <a:pt x="3096461" y="2909596"/>
                  </a:lnTo>
                  <a:lnTo>
                    <a:pt x="3099446" y="2900766"/>
                  </a:lnTo>
                  <a:lnTo>
                    <a:pt x="3101716" y="2891274"/>
                  </a:lnTo>
                  <a:lnTo>
                    <a:pt x="3104195" y="2881943"/>
                  </a:lnTo>
                  <a:lnTo>
                    <a:pt x="3094741" y="2879213"/>
                  </a:lnTo>
                  <a:lnTo>
                    <a:pt x="3085078" y="2876032"/>
                  </a:lnTo>
                  <a:lnTo>
                    <a:pt x="3076081" y="2874102"/>
                  </a:lnTo>
                  <a:lnTo>
                    <a:pt x="3068626" y="2875126"/>
                  </a:lnTo>
                  <a:close/>
                </a:path>
                <a:path w="5483860" h="7879080">
                  <a:moveTo>
                    <a:pt x="2873095" y="1635474"/>
                  </a:moveTo>
                  <a:lnTo>
                    <a:pt x="2866357" y="1658709"/>
                  </a:lnTo>
                  <a:lnTo>
                    <a:pt x="2864128" y="1666495"/>
                  </a:lnTo>
                  <a:lnTo>
                    <a:pt x="2869231" y="1669482"/>
                  </a:lnTo>
                  <a:lnTo>
                    <a:pt x="2874387" y="1672806"/>
                  </a:lnTo>
                  <a:lnTo>
                    <a:pt x="2879456" y="1675798"/>
                  </a:lnTo>
                  <a:lnTo>
                    <a:pt x="2881939" y="1667967"/>
                  </a:lnTo>
                  <a:lnTo>
                    <a:pt x="2884452" y="1660164"/>
                  </a:lnTo>
                  <a:lnTo>
                    <a:pt x="2886629" y="1652349"/>
                  </a:lnTo>
                  <a:lnTo>
                    <a:pt x="2888102" y="1644483"/>
                  </a:lnTo>
                  <a:lnTo>
                    <a:pt x="2888369" y="1642030"/>
                  </a:lnTo>
                  <a:lnTo>
                    <a:pt x="2878365" y="1638435"/>
                  </a:lnTo>
                  <a:lnTo>
                    <a:pt x="2873095" y="1635474"/>
                  </a:lnTo>
                  <a:close/>
                </a:path>
                <a:path w="5483860" h="7879080">
                  <a:moveTo>
                    <a:pt x="3152538" y="2003136"/>
                  </a:moveTo>
                  <a:lnTo>
                    <a:pt x="3146729" y="2005861"/>
                  </a:lnTo>
                  <a:lnTo>
                    <a:pt x="3141028" y="2011958"/>
                  </a:lnTo>
                  <a:lnTo>
                    <a:pt x="3135372" y="2019534"/>
                  </a:lnTo>
                  <a:lnTo>
                    <a:pt x="3129699" y="2026692"/>
                  </a:lnTo>
                  <a:lnTo>
                    <a:pt x="3134692" y="2034969"/>
                  </a:lnTo>
                  <a:lnTo>
                    <a:pt x="3139594" y="2043649"/>
                  </a:lnTo>
                  <a:lnTo>
                    <a:pt x="3144844" y="2050853"/>
                  </a:lnTo>
                  <a:lnTo>
                    <a:pt x="3150880" y="2054705"/>
                  </a:lnTo>
                  <a:lnTo>
                    <a:pt x="3158519" y="2054185"/>
                  </a:lnTo>
                  <a:lnTo>
                    <a:pt x="3167439" y="2050299"/>
                  </a:lnTo>
                  <a:lnTo>
                    <a:pt x="3175394" y="2044370"/>
                  </a:lnTo>
                  <a:lnTo>
                    <a:pt x="3180140" y="2037718"/>
                  </a:lnTo>
                  <a:lnTo>
                    <a:pt x="3182199" y="2022840"/>
                  </a:lnTo>
                  <a:lnTo>
                    <a:pt x="3177201" y="2011878"/>
                  </a:lnTo>
                  <a:lnTo>
                    <a:pt x="3166772" y="2005191"/>
                  </a:lnTo>
                  <a:lnTo>
                    <a:pt x="3152538" y="2003136"/>
                  </a:lnTo>
                  <a:close/>
                </a:path>
                <a:path w="5483860" h="7879080">
                  <a:moveTo>
                    <a:pt x="3197359" y="3697569"/>
                  </a:moveTo>
                  <a:lnTo>
                    <a:pt x="3193248" y="3702002"/>
                  </a:lnTo>
                  <a:lnTo>
                    <a:pt x="3184754" y="3707811"/>
                  </a:lnTo>
                  <a:lnTo>
                    <a:pt x="3185712" y="3710416"/>
                  </a:lnTo>
                  <a:lnTo>
                    <a:pt x="3189035" y="3717788"/>
                  </a:lnTo>
                  <a:lnTo>
                    <a:pt x="3193088" y="3724884"/>
                  </a:lnTo>
                  <a:lnTo>
                    <a:pt x="3197495" y="3731859"/>
                  </a:lnTo>
                  <a:lnTo>
                    <a:pt x="3201882" y="3738871"/>
                  </a:lnTo>
                  <a:lnTo>
                    <a:pt x="3206194" y="3734406"/>
                  </a:lnTo>
                  <a:lnTo>
                    <a:pt x="3214937" y="3728214"/>
                  </a:lnTo>
                  <a:lnTo>
                    <a:pt x="3214118" y="3726276"/>
                  </a:lnTo>
                  <a:lnTo>
                    <a:pt x="3210576" y="3718739"/>
                  </a:lnTo>
                  <a:lnTo>
                    <a:pt x="3206377" y="3711564"/>
                  </a:lnTo>
                  <a:lnTo>
                    <a:pt x="3197359" y="3697569"/>
                  </a:lnTo>
                  <a:close/>
                </a:path>
                <a:path w="5483860" h="7879080">
                  <a:moveTo>
                    <a:pt x="3128384" y="3269336"/>
                  </a:moveTo>
                  <a:lnTo>
                    <a:pt x="3114094" y="3276437"/>
                  </a:lnTo>
                  <a:lnTo>
                    <a:pt x="3103870" y="3285967"/>
                  </a:lnTo>
                  <a:lnTo>
                    <a:pt x="3099871" y="3298458"/>
                  </a:lnTo>
                  <a:lnTo>
                    <a:pt x="3104257" y="3314445"/>
                  </a:lnTo>
                  <a:lnTo>
                    <a:pt x="3109643" y="3322155"/>
                  </a:lnTo>
                  <a:lnTo>
                    <a:pt x="3117143" y="3329210"/>
                  </a:lnTo>
                  <a:lnTo>
                    <a:pt x="3125636" y="3334431"/>
                  </a:lnTo>
                  <a:lnTo>
                    <a:pt x="3134000" y="3336638"/>
                  </a:lnTo>
                  <a:lnTo>
                    <a:pt x="3149063" y="3334457"/>
                  </a:lnTo>
                  <a:lnTo>
                    <a:pt x="3160081" y="3326520"/>
                  </a:lnTo>
                  <a:lnTo>
                    <a:pt x="3166805" y="3314348"/>
                  </a:lnTo>
                  <a:lnTo>
                    <a:pt x="3168984" y="3299468"/>
                  </a:lnTo>
                  <a:lnTo>
                    <a:pt x="3165579" y="3284323"/>
                  </a:lnTo>
                  <a:lnTo>
                    <a:pt x="3156741" y="3274874"/>
                  </a:lnTo>
                  <a:lnTo>
                    <a:pt x="3143874" y="3270188"/>
                  </a:lnTo>
                  <a:lnTo>
                    <a:pt x="3128384" y="3269336"/>
                  </a:lnTo>
                  <a:close/>
                </a:path>
                <a:path w="5483860" h="7879080">
                  <a:moveTo>
                    <a:pt x="3097467" y="3065507"/>
                  </a:moveTo>
                  <a:lnTo>
                    <a:pt x="3082872" y="3072005"/>
                  </a:lnTo>
                  <a:lnTo>
                    <a:pt x="3072740" y="3081353"/>
                  </a:lnTo>
                  <a:lnTo>
                    <a:pt x="3068611" y="3093763"/>
                  </a:lnTo>
                  <a:lnTo>
                    <a:pt x="3072024" y="3109444"/>
                  </a:lnTo>
                  <a:lnTo>
                    <a:pt x="3076955" y="3116984"/>
                  </a:lnTo>
                  <a:lnTo>
                    <a:pt x="3084226" y="3123930"/>
                  </a:lnTo>
                  <a:lnTo>
                    <a:pt x="3092639" y="3129212"/>
                  </a:lnTo>
                  <a:lnTo>
                    <a:pt x="3100996" y="3131759"/>
                  </a:lnTo>
                  <a:lnTo>
                    <a:pt x="3116036" y="3129948"/>
                  </a:lnTo>
                  <a:lnTo>
                    <a:pt x="3127360" y="3122457"/>
                  </a:lnTo>
                  <a:lnTo>
                    <a:pt x="3134564" y="3110705"/>
                  </a:lnTo>
                  <a:lnTo>
                    <a:pt x="3137249" y="3096112"/>
                  </a:lnTo>
                  <a:lnTo>
                    <a:pt x="3134224" y="3081144"/>
                  </a:lnTo>
                  <a:lnTo>
                    <a:pt x="3125494" y="3071785"/>
                  </a:lnTo>
                  <a:lnTo>
                    <a:pt x="3112696" y="3066938"/>
                  </a:lnTo>
                  <a:lnTo>
                    <a:pt x="3097467" y="3065507"/>
                  </a:lnTo>
                  <a:close/>
                </a:path>
                <a:path w="5483860" h="7879080">
                  <a:moveTo>
                    <a:pt x="3000802" y="2452912"/>
                  </a:moveTo>
                  <a:lnTo>
                    <a:pt x="2996825" y="2457324"/>
                  </a:lnTo>
                  <a:lnTo>
                    <a:pt x="2988585" y="2463437"/>
                  </a:lnTo>
                  <a:lnTo>
                    <a:pt x="2989590" y="2465690"/>
                  </a:lnTo>
                  <a:lnTo>
                    <a:pt x="2993366" y="2472932"/>
                  </a:lnTo>
                  <a:lnTo>
                    <a:pt x="2997754" y="2479819"/>
                  </a:lnTo>
                  <a:lnTo>
                    <a:pt x="3007096" y="2493247"/>
                  </a:lnTo>
                  <a:lnTo>
                    <a:pt x="3011005" y="2488846"/>
                  </a:lnTo>
                  <a:lnTo>
                    <a:pt x="3019093" y="2482411"/>
                  </a:lnTo>
                  <a:lnTo>
                    <a:pt x="3018087" y="2480159"/>
                  </a:lnTo>
                  <a:lnTo>
                    <a:pt x="3014434" y="2473097"/>
                  </a:lnTo>
                  <a:lnTo>
                    <a:pt x="3010103" y="2466303"/>
                  </a:lnTo>
                  <a:lnTo>
                    <a:pt x="3005442" y="2459625"/>
                  </a:lnTo>
                  <a:lnTo>
                    <a:pt x="3000802" y="2452912"/>
                  </a:lnTo>
                  <a:close/>
                </a:path>
                <a:path w="5483860" h="7879080">
                  <a:moveTo>
                    <a:pt x="2968712" y="2246856"/>
                  </a:moveTo>
                  <a:lnTo>
                    <a:pt x="2964874" y="2251935"/>
                  </a:lnTo>
                  <a:lnTo>
                    <a:pt x="2957061" y="2261425"/>
                  </a:lnTo>
                  <a:lnTo>
                    <a:pt x="2966295" y="2275429"/>
                  </a:lnTo>
                  <a:lnTo>
                    <a:pt x="2970906" y="2282352"/>
                  </a:lnTo>
                  <a:lnTo>
                    <a:pt x="2975490" y="2289181"/>
                  </a:lnTo>
                  <a:lnTo>
                    <a:pt x="2979581" y="2284407"/>
                  </a:lnTo>
                  <a:lnTo>
                    <a:pt x="2987970" y="2277926"/>
                  </a:lnTo>
                  <a:lnTo>
                    <a:pt x="2986811" y="2275353"/>
                  </a:lnTo>
                  <a:lnTo>
                    <a:pt x="2983029" y="2268048"/>
                  </a:lnTo>
                  <a:lnTo>
                    <a:pt x="2978503" y="2260988"/>
                  </a:lnTo>
                  <a:lnTo>
                    <a:pt x="2973606" y="2253987"/>
                  </a:lnTo>
                  <a:lnTo>
                    <a:pt x="2968712" y="2246856"/>
                  </a:lnTo>
                  <a:close/>
                </a:path>
                <a:path w="5483860" h="7879080">
                  <a:moveTo>
                    <a:pt x="3266432" y="4118555"/>
                  </a:moveTo>
                  <a:lnTo>
                    <a:pt x="3263083" y="4123901"/>
                  </a:lnTo>
                  <a:lnTo>
                    <a:pt x="3255738" y="4130908"/>
                  </a:lnTo>
                  <a:lnTo>
                    <a:pt x="3257141" y="4134820"/>
                  </a:lnTo>
                  <a:lnTo>
                    <a:pt x="3262502" y="4144341"/>
                  </a:lnTo>
                  <a:lnTo>
                    <a:pt x="3269840" y="4149356"/>
                  </a:lnTo>
                  <a:lnTo>
                    <a:pt x="3278667" y="4149747"/>
                  </a:lnTo>
                  <a:lnTo>
                    <a:pt x="3288494" y="4145397"/>
                  </a:lnTo>
                  <a:lnTo>
                    <a:pt x="3293318" y="4142229"/>
                  </a:lnTo>
                  <a:lnTo>
                    <a:pt x="3295614" y="4134982"/>
                  </a:lnTo>
                  <a:lnTo>
                    <a:pt x="3299030" y="4129625"/>
                  </a:lnTo>
                  <a:lnTo>
                    <a:pt x="3290894" y="4126968"/>
                  </a:lnTo>
                  <a:lnTo>
                    <a:pt x="3282751" y="4124216"/>
                  </a:lnTo>
                  <a:lnTo>
                    <a:pt x="3266432" y="4118555"/>
                  </a:lnTo>
                  <a:close/>
                </a:path>
                <a:path w="5483860" h="7879080">
                  <a:moveTo>
                    <a:pt x="2779347" y="997282"/>
                  </a:moveTo>
                  <a:lnTo>
                    <a:pt x="2775868" y="998517"/>
                  </a:lnTo>
                  <a:lnTo>
                    <a:pt x="2766734" y="1003921"/>
                  </a:lnTo>
                  <a:lnTo>
                    <a:pt x="2761704" y="1011070"/>
                  </a:lnTo>
                  <a:lnTo>
                    <a:pt x="2760543" y="1019420"/>
                  </a:lnTo>
                  <a:lnTo>
                    <a:pt x="2763019" y="1028426"/>
                  </a:lnTo>
                  <a:lnTo>
                    <a:pt x="2770238" y="1034180"/>
                  </a:lnTo>
                  <a:lnTo>
                    <a:pt x="2777075" y="1042750"/>
                  </a:lnTo>
                  <a:lnTo>
                    <a:pt x="2780052" y="1041594"/>
                  </a:lnTo>
                  <a:lnTo>
                    <a:pt x="2789311" y="1036030"/>
                  </a:lnTo>
                  <a:lnTo>
                    <a:pt x="2794338" y="1028419"/>
                  </a:lnTo>
                  <a:lnTo>
                    <a:pt x="2795027" y="1019293"/>
                  </a:lnTo>
                  <a:lnTo>
                    <a:pt x="2791273" y="1009186"/>
                  </a:lnTo>
                  <a:lnTo>
                    <a:pt x="2788386" y="1004129"/>
                  </a:lnTo>
                  <a:lnTo>
                    <a:pt x="2779347" y="997282"/>
                  </a:lnTo>
                  <a:close/>
                </a:path>
                <a:path w="5483860" h="7879080">
                  <a:moveTo>
                    <a:pt x="3718383" y="7034283"/>
                  </a:moveTo>
                  <a:lnTo>
                    <a:pt x="3718350" y="7044137"/>
                  </a:lnTo>
                  <a:lnTo>
                    <a:pt x="3728258" y="7039242"/>
                  </a:lnTo>
                  <a:lnTo>
                    <a:pt x="3718383" y="7034283"/>
                  </a:lnTo>
                  <a:close/>
                </a:path>
                <a:path w="5483860" h="7879080">
                  <a:moveTo>
                    <a:pt x="3573788" y="5975966"/>
                  </a:moveTo>
                  <a:lnTo>
                    <a:pt x="3542103" y="5994780"/>
                  </a:lnTo>
                  <a:lnTo>
                    <a:pt x="3561655" y="6027284"/>
                  </a:lnTo>
                  <a:lnTo>
                    <a:pt x="3569819" y="6022141"/>
                  </a:lnTo>
                  <a:lnTo>
                    <a:pt x="3578255" y="6017152"/>
                  </a:lnTo>
                  <a:lnTo>
                    <a:pt x="3585810" y="6011674"/>
                  </a:lnTo>
                  <a:lnTo>
                    <a:pt x="3591330" y="6005066"/>
                  </a:lnTo>
                  <a:lnTo>
                    <a:pt x="3594143" y="5995183"/>
                  </a:lnTo>
                  <a:lnTo>
                    <a:pt x="3591593" y="5986723"/>
                  </a:lnTo>
                  <a:lnTo>
                    <a:pt x="3584525" y="5980159"/>
                  </a:lnTo>
                  <a:lnTo>
                    <a:pt x="3573788" y="5975966"/>
                  </a:lnTo>
                  <a:close/>
                </a:path>
                <a:path w="5483860" h="7879080">
                  <a:moveTo>
                    <a:pt x="3293771" y="4314681"/>
                  </a:moveTo>
                  <a:lnTo>
                    <a:pt x="3289809" y="4318746"/>
                  </a:lnTo>
                  <a:lnTo>
                    <a:pt x="3281904" y="4324807"/>
                  </a:lnTo>
                  <a:lnTo>
                    <a:pt x="3282723" y="4326745"/>
                  </a:lnTo>
                  <a:lnTo>
                    <a:pt x="3286375" y="4333495"/>
                  </a:lnTo>
                  <a:lnTo>
                    <a:pt x="3290580" y="4339932"/>
                  </a:lnTo>
                  <a:lnTo>
                    <a:pt x="3295058" y="4346262"/>
                  </a:lnTo>
                  <a:lnTo>
                    <a:pt x="3299529" y="4352690"/>
                  </a:lnTo>
                  <a:lnTo>
                    <a:pt x="3303391" y="4348640"/>
                  </a:lnTo>
                  <a:lnTo>
                    <a:pt x="3311263" y="4342584"/>
                  </a:lnTo>
                  <a:lnTo>
                    <a:pt x="3310377" y="4340657"/>
                  </a:lnTo>
                  <a:lnTo>
                    <a:pt x="3306836" y="4333889"/>
                  </a:lnTo>
                  <a:lnTo>
                    <a:pt x="3302683" y="4327444"/>
                  </a:lnTo>
                  <a:lnTo>
                    <a:pt x="3298225" y="4321111"/>
                  </a:lnTo>
                  <a:lnTo>
                    <a:pt x="3293771" y="4314681"/>
                  </a:lnTo>
                  <a:close/>
                </a:path>
                <a:path w="5483860" h="7879080">
                  <a:moveTo>
                    <a:pt x="3338948" y="4527147"/>
                  </a:moveTo>
                  <a:lnTo>
                    <a:pt x="3330405" y="4529786"/>
                  </a:lnTo>
                  <a:lnTo>
                    <a:pt x="3324560" y="4536496"/>
                  </a:lnTo>
                  <a:lnTo>
                    <a:pt x="3321850" y="4547020"/>
                  </a:lnTo>
                  <a:lnTo>
                    <a:pt x="3321539" y="4551167"/>
                  </a:lnTo>
                  <a:lnTo>
                    <a:pt x="3332064" y="4560707"/>
                  </a:lnTo>
                  <a:lnTo>
                    <a:pt x="3334113" y="4559766"/>
                  </a:lnTo>
                  <a:lnTo>
                    <a:pt x="3341657" y="4555942"/>
                  </a:lnTo>
                  <a:lnTo>
                    <a:pt x="3348914" y="4551456"/>
                  </a:lnTo>
                  <a:lnTo>
                    <a:pt x="3363119" y="4541819"/>
                  </a:lnTo>
                  <a:lnTo>
                    <a:pt x="3358677" y="4537351"/>
                  </a:lnTo>
                  <a:lnTo>
                    <a:pt x="3355046" y="4530620"/>
                  </a:lnTo>
                  <a:lnTo>
                    <a:pt x="3349754" y="4528834"/>
                  </a:lnTo>
                  <a:lnTo>
                    <a:pt x="3338948" y="4527147"/>
                  </a:lnTo>
                  <a:close/>
                </a:path>
                <a:path w="5483860" h="7879080">
                  <a:moveTo>
                    <a:pt x="3027618" y="1912584"/>
                  </a:moveTo>
                  <a:lnTo>
                    <a:pt x="3019128" y="1919039"/>
                  </a:lnTo>
                  <a:lnTo>
                    <a:pt x="3014587" y="1926143"/>
                  </a:lnTo>
                  <a:lnTo>
                    <a:pt x="3011444" y="1934449"/>
                  </a:lnTo>
                  <a:lnTo>
                    <a:pt x="3008916" y="1943304"/>
                  </a:lnTo>
                  <a:lnTo>
                    <a:pt x="3006217" y="1952056"/>
                  </a:lnTo>
                  <a:lnTo>
                    <a:pt x="3015487" y="1954191"/>
                  </a:lnTo>
                  <a:lnTo>
                    <a:pt x="3024939" y="1956652"/>
                  </a:lnTo>
                  <a:lnTo>
                    <a:pt x="3033675" y="1957869"/>
                  </a:lnTo>
                  <a:lnTo>
                    <a:pt x="3040795" y="1956273"/>
                  </a:lnTo>
                  <a:lnTo>
                    <a:pt x="3045734" y="1950758"/>
                  </a:lnTo>
                  <a:lnTo>
                    <a:pt x="3049294" y="1942070"/>
                  </a:lnTo>
                  <a:lnTo>
                    <a:pt x="3050932" y="1932456"/>
                  </a:lnTo>
                  <a:lnTo>
                    <a:pt x="3050106" y="1924165"/>
                  </a:lnTo>
                  <a:lnTo>
                    <a:pt x="3044675" y="1915418"/>
                  </a:lnTo>
                  <a:lnTo>
                    <a:pt x="3036657" y="1911468"/>
                  </a:lnTo>
                  <a:lnTo>
                    <a:pt x="3027618" y="1912584"/>
                  </a:lnTo>
                  <a:close/>
                </a:path>
                <a:path w="5483860" h="7879080">
                  <a:moveTo>
                    <a:pt x="2741870" y="797582"/>
                  </a:moveTo>
                  <a:lnTo>
                    <a:pt x="2738047" y="802314"/>
                  </a:lnTo>
                  <a:lnTo>
                    <a:pt x="2730093" y="808727"/>
                  </a:lnTo>
                  <a:lnTo>
                    <a:pt x="2731219" y="811305"/>
                  </a:lnTo>
                  <a:lnTo>
                    <a:pt x="2734868" y="818621"/>
                  </a:lnTo>
                  <a:lnTo>
                    <a:pt x="2739237" y="825629"/>
                  </a:lnTo>
                  <a:lnTo>
                    <a:pt x="2748609" y="839224"/>
                  </a:lnTo>
                  <a:lnTo>
                    <a:pt x="2750879" y="831222"/>
                  </a:lnTo>
                  <a:lnTo>
                    <a:pt x="2753205" y="823309"/>
                  </a:lnTo>
                  <a:lnTo>
                    <a:pt x="2755176" y="815386"/>
                  </a:lnTo>
                  <a:lnTo>
                    <a:pt x="2756379" y="807358"/>
                  </a:lnTo>
                  <a:lnTo>
                    <a:pt x="2756594" y="804569"/>
                  </a:lnTo>
                  <a:lnTo>
                    <a:pt x="2746992" y="800910"/>
                  </a:lnTo>
                  <a:lnTo>
                    <a:pt x="2741870" y="797582"/>
                  </a:lnTo>
                  <a:close/>
                </a:path>
                <a:path w="5483860" h="7879080">
                  <a:moveTo>
                    <a:pt x="2710881" y="593075"/>
                  </a:moveTo>
                  <a:lnTo>
                    <a:pt x="2706718" y="597172"/>
                  </a:lnTo>
                  <a:lnTo>
                    <a:pt x="2702641" y="601599"/>
                  </a:lnTo>
                  <a:lnTo>
                    <a:pt x="2698444" y="605701"/>
                  </a:lnTo>
                  <a:lnTo>
                    <a:pt x="2702698" y="612723"/>
                  </a:lnTo>
                  <a:lnTo>
                    <a:pt x="2706953" y="619647"/>
                  </a:lnTo>
                  <a:lnTo>
                    <a:pt x="2715447" y="633337"/>
                  </a:lnTo>
                  <a:lnTo>
                    <a:pt x="2719424" y="628925"/>
                  </a:lnTo>
                  <a:lnTo>
                    <a:pt x="2727684" y="623153"/>
                  </a:lnTo>
                  <a:lnTo>
                    <a:pt x="2726778" y="620884"/>
                  </a:lnTo>
                  <a:lnTo>
                    <a:pt x="2723481" y="613567"/>
                  </a:lnTo>
                  <a:lnTo>
                    <a:pt x="2719494" y="606617"/>
                  </a:lnTo>
                  <a:lnTo>
                    <a:pt x="2710881" y="593075"/>
                  </a:lnTo>
                  <a:close/>
                </a:path>
                <a:path w="5483860" h="7879080">
                  <a:moveTo>
                    <a:pt x="3373621" y="4730394"/>
                  </a:moveTo>
                  <a:lnTo>
                    <a:pt x="3366958" y="4732535"/>
                  </a:lnTo>
                  <a:lnTo>
                    <a:pt x="3360277" y="4737838"/>
                  </a:lnTo>
                  <a:lnTo>
                    <a:pt x="3353590" y="4744505"/>
                  </a:lnTo>
                  <a:lnTo>
                    <a:pt x="3346913" y="4750735"/>
                  </a:lnTo>
                  <a:lnTo>
                    <a:pt x="3363334" y="4782319"/>
                  </a:lnTo>
                  <a:lnTo>
                    <a:pt x="3371563" y="4778580"/>
                  </a:lnTo>
                  <a:lnTo>
                    <a:pt x="3380094" y="4775040"/>
                  </a:lnTo>
                  <a:lnTo>
                    <a:pt x="3387709" y="4770921"/>
                  </a:lnTo>
                  <a:lnTo>
                    <a:pt x="3393194" y="4765443"/>
                  </a:lnTo>
                  <a:lnTo>
                    <a:pt x="3398581" y="4751519"/>
                  </a:lnTo>
                  <a:lnTo>
                    <a:pt x="3396445" y="4740437"/>
                  </a:lnTo>
                  <a:lnTo>
                    <a:pt x="3387791" y="4733096"/>
                  </a:lnTo>
                  <a:lnTo>
                    <a:pt x="3373621" y="4730394"/>
                  </a:lnTo>
                  <a:close/>
                </a:path>
                <a:path w="5483860" h="7879080">
                  <a:moveTo>
                    <a:pt x="3660167" y="6596511"/>
                  </a:moveTo>
                  <a:lnTo>
                    <a:pt x="3655411" y="6598741"/>
                  </a:lnTo>
                  <a:lnTo>
                    <a:pt x="3650491" y="6604529"/>
                  </a:lnTo>
                  <a:lnTo>
                    <a:pt x="3645502" y="6611838"/>
                  </a:lnTo>
                  <a:lnTo>
                    <a:pt x="3640535" y="6618634"/>
                  </a:lnTo>
                  <a:lnTo>
                    <a:pt x="3644986" y="6626662"/>
                  </a:lnTo>
                  <a:lnTo>
                    <a:pt x="3649333" y="6635049"/>
                  </a:lnTo>
                  <a:lnTo>
                    <a:pt x="3654070" y="6642069"/>
                  </a:lnTo>
                  <a:lnTo>
                    <a:pt x="3659693" y="6646001"/>
                  </a:lnTo>
                  <a:lnTo>
                    <a:pt x="3667110" y="6645718"/>
                  </a:lnTo>
                  <a:lnTo>
                    <a:pt x="3675985" y="6642304"/>
                  </a:lnTo>
                  <a:lnTo>
                    <a:pt x="3683751" y="6637069"/>
                  </a:lnTo>
                  <a:lnTo>
                    <a:pt x="3687839" y="6631323"/>
                  </a:lnTo>
                  <a:lnTo>
                    <a:pt x="3688433" y="6617630"/>
                  </a:lnTo>
                  <a:lnTo>
                    <a:pt x="3683274" y="6606794"/>
                  </a:lnTo>
                  <a:lnTo>
                    <a:pt x="3673479" y="6599518"/>
                  </a:lnTo>
                  <a:lnTo>
                    <a:pt x="3660167" y="6596511"/>
                  </a:lnTo>
                  <a:close/>
                </a:path>
                <a:path w="5483860" h="7879080">
                  <a:moveTo>
                    <a:pt x="3588584" y="6191037"/>
                  </a:moveTo>
                  <a:lnTo>
                    <a:pt x="3582107" y="6214154"/>
                  </a:lnTo>
                  <a:lnTo>
                    <a:pt x="3579964" y="6221866"/>
                  </a:lnTo>
                  <a:lnTo>
                    <a:pt x="3594929" y="6231260"/>
                  </a:lnTo>
                  <a:lnTo>
                    <a:pt x="3597264" y="6223568"/>
                  </a:lnTo>
                  <a:lnTo>
                    <a:pt x="3599634" y="6215874"/>
                  </a:lnTo>
                  <a:lnTo>
                    <a:pt x="3601656" y="6208138"/>
                  </a:lnTo>
                  <a:lnTo>
                    <a:pt x="3602947" y="6200319"/>
                  </a:lnTo>
                  <a:lnTo>
                    <a:pt x="3603194" y="6197732"/>
                  </a:lnTo>
                  <a:lnTo>
                    <a:pt x="3593636" y="6194135"/>
                  </a:lnTo>
                  <a:lnTo>
                    <a:pt x="3588584" y="6191037"/>
                  </a:lnTo>
                  <a:close/>
                </a:path>
                <a:path w="5483860" h="7879080">
                  <a:moveTo>
                    <a:pt x="3684471" y="6804580"/>
                  </a:moveTo>
                  <a:lnTo>
                    <a:pt x="3673394" y="6817992"/>
                  </a:lnTo>
                  <a:lnTo>
                    <a:pt x="3690900" y="6843586"/>
                  </a:lnTo>
                  <a:lnTo>
                    <a:pt x="3694882" y="6839208"/>
                  </a:lnTo>
                  <a:lnTo>
                    <a:pt x="3703047" y="6832830"/>
                  </a:lnTo>
                  <a:lnTo>
                    <a:pt x="3702073" y="6830779"/>
                  </a:lnTo>
                  <a:lnTo>
                    <a:pt x="3698288" y="6823938"/>
                  </a:lnTo>
                  <a:lnTo>
                    <a:pt x="3693883" y="6817390"/>
                  </a:lnTo>
                  <a:lnTo>
                    <a:pt x="3684471" y="6804580"/>
                  </a:lnTo>
                  <a:close/>
                </a:path>
                <a:path w="5483860" h="7879080">
                  <a:moveTo>
                    <a:pt x="3719675" y="6284416"/>
                  </a:moveTo>
                  <a:lnTo>
                    <a:pt x="3717308" y="6285304"/>
                  </a:lnTo>
                  <a:lnTo>
                    <a:pt x="3710036" y="6288513"/>
                  </a:lnTo>
                  <a:lnTo>
                    <a:pt x="3703028" y="6292413"/>
                  </a:lnTo>
                  <a:lnTo>
                    <a:pt x="3689266" y="6300861"/>
                  </a:lnTo>
                  <a:lnTo>
                    <a:pt x="3693416" y="6304997"/>
                  </a:lnTo>
                  <a:lnTo>
                    <a:pt x="3699174" y="6313253"/>
                  </a:lnTo>
                  <a:lnTo>
                    <a:pt x="3701479" y="6312409"/>
                  </a:lnTo>
                  <a:lnTo>
                    <a:pt x="3708781" y="6309222"/>
                  </a:lnTo>
                  <a:lnTo>
                    <a:pt x="3715826" y="6305342"/>
                  </a:lnTo>
                  <a:lnTo>
                    <a:pt x="3729705" y="6296927"/>
                  </a:lnTo>
                  <a:lnTo>
                    <a:pt x="3725493" y="6292836"/>
                  </a:lnTo>
                  <a:lnTo>
                    <a:pt x="3719675" y="6284416"/>
                  </a:lnTo>
                  <a:close/>
                </a:path>
                <a:path w="5483860" h="7879080">
                  <a:moveTo>
                    <a:pt x="3085128" y="2337063"/>
                  </a:moveTo>
                  <a:lnTo>
                    <a:pt x="3075358" y="2341534"/>
                  </a:lnTo>
                  <a:lnTo>
                    <a:pt x="3070497" y="2348914"/>
                  </a:lnTo>
                  <a:lnTo>
                    <a:pt x="3070328" y="2358271"/>
                  </a:lnTo>
                  <a:lnTo>
                    <a:pt x="3074639" y="2368668"/>
                  </a:lnTo>
                  <a:lnTo>
                    <a:pt x="3101628" y="2378234"/>
                  </a:lnTo>
                  <a:lnTo>
                    <a:pt x="3110602" y="2381276"/>
                  </a:lnTo>
                  <a:lnTo>
                    <a:pt x="3120860" y="2345576"/>
                  </a:lnTo>
                  <a:lnTo>
                    <a:pt x="3111641" y="2342459"/>
                  </a:lnTo>
                  <a:lnTo>
                    <a:pt x="3102474" y="2339076"/>
                  </a:lnTo>
                  <a:lnTo>
                    <a:pt x="3093506" y="2336792"/>
                  </a:lnTo>
                  <a:lnTo>
                    <a:pt x="3085128" y="2337063"/>
                  </a:lnTo>
                  <a:close/>
                </a:path>
                <a:path w="5483860" h="7879080">
                  <a:moveTo>
                    <a:pt x="3256488" y="3359302"/>
                  </a:moveTo>
                  <a:lnTo>
                    <a:pt x="3247457" y="3365325"/>
                  </a:lnTo>
                  <a:lnTo>
                    <a:pt x="3242694" y="3372744"/>
                  </a:lnTo>
                  <a:lnTo>
                    <a:pt x="3239551" y="3381717"/>
                  </a:lnTo>
                  <a:lnTo>
                    <a:pt x="3237117" y="3391353"/>
                  </a:lnTo>
                  <a:lnTo>
                    <a:pt x="3234481" y="3400763"/>
                  </a:lnTo>
                  <a:lnTo>
                    <a:pt x="3244233" y="3403134"/>
                  </a:lnTo>
                  <a:lnTo>
                    <a:pt x="3254154" y="3405898"/>
                  </a:lnTo>
                  <a:lnTo>
                    <a:pt x="3263421" y="3407409"/>
                  </a:lnTo>
                  <a:lnTo>
                    <a:pt x="3271212" y="3406020"/>
                  </a:lnTo>
                  <a:lnTo>
                    <a:pt x="3276126" y="3400530"/>
                  </a:lnTo>
                  <a:lnTo>
                    <a:pt x="3279629" y="3391485"/>
                  </a:lnTo>
                  <a:lnTo>
                    <a:pt x="3281177" y="3381261"/>
                  </a:lnTo>
                  <a:lnTo>
                    <a:pt x="3280226" y="3372236"/>
                  </a:lnTo>
                  <a:lnTo>
                    <a:pt x="3274576" y="3363007"/>
                  </a:lnTo>
                  <a:lnTo>
                    <a:pt x="3266096" y="3358613"/>
                  </a:lnTo>
                  <a:lnTo>
                    <a:pt x="3256488" y="3359302"/>
                  </a:lnTo>
                  <a:close/>
                </a:path>
                <a:path w="5483860" h="7879080">
                  <a:moveTo>
                    <a:pt x="2671083" y="372706"/>
                  </a:moveTo>
                  <a:lnTo>
                    <a:pt x="2659285" y="378328"/>
                  </a:lnTo>
                  <a:lnTo>
                    <a:pt x="2650581" y="388567"/>
                  </a:lnTo>
                  <a:lnTo>
                    <a:pt x="2645281" y="402952"/>
                  </a:lnTo>
                  <a:lnTo>
                    <a:pt x="2650180" y="418078"/>
                  </a:lnTo>
                  <a:lnTo>
                    <a:pt x="2658783" y="429329"/>
                  </a:lnTo>
                  <a:lnTo>
                    <a:pt x="2670655" y="436064"/>
                  </a:lnTo>
                  <a:lnTo>
                    <a:pt x="2685361" y="437642"/>
                  </a:lnTo>
                  <a:lnTo>
                    <a:pt x="2693195" y="434820"/>
                  </a:lnTo>
                  <a:lnTo>
                    <a:pt x="2701064" y="428635"/>
                  </a:lnTo>
                  <a:lnTo>
                    <a:pt x="2707845" y="420555"/>
                  </a:lnTo>
                  <a:lnTo>
                    <a:pt x="2712412" y="412048"/>
                  </a:lnTo>
                  <a:lnTo>
                    <a:pt x="2714883" y="396734"/>
                  </a:lnTo>
                  <a:lnTo>
                    <a:pt x="2710290" y="384660"/>
                  </a:lnTo>
                  <a:lnTo>
                    <a:pt x="2700070" y="376309"/>
                  </a:lnTo>
                  <a:lnTo>
                    <a:pt x="2685661" y="372167"/>
                  </a:lnTo>
                  <a:lnTo>
                    <a:pt x="2671083" y="372706"/>
                  </a:lnTo>
                  <a:close/>
                </a:path>
                <a:path w="5483860" h="7879080">
                  <a:moveTo>
                    <a:pt x="3731102" y="6487860"/>
                  </a:moveTo>
                  <a:lnTo>
                    <a:pt x="3754277" y="6513047"/>
                  </a:lnTo>
                  <a:lnTo>
                    <a:pt x="3758425" y="6503821"/>
                  </a:lnTo>
                  <a:lnTo>
                    <a:pt x="3761853" y="6498979"/>
                  </a:lnTo>
                  <a:lnTo>
                    <a:pt x="3731102" y="6487860"/>
                  </a:lnTo>
                  <a:close/>
                </a:path>
                <a:path w="5483860" h="7879080">
                  <a:moveTo>
                    <a:pt x="3639449" y="5847030"/>
                  </a:moveTo>
                  <a:lnTo>
                    <a:pt x="3625659" y="5850609"/>
                  </a:lnTo>
                  <a:lnTo>
                    <a:pt x="3620006" y="5855857"/>
                  </a:lnTo>
                  <a:lnTo>
                    <a:pt x="3615450" y="5864529"/>
                  </a:lnTo>
                  <a:lnTo>
                    <a:pt x="3612819" y="5874308"/>
                  </a:lnTo>
                  <a:lnTo>
                    <a:pt x="3612939" y="5882873"/>
                  </a:lnTo>
                  <a:lnTo>
                    <a:pt x="3618847" y="5896254"/>
                  </a:lnTo>
                  <a:lnTo>
                    <a:pt x="3628463" y="5905102"/>
                  </a:lnTo>
                  <a:lnTo>
                    <a:pt x="3640942" y="5908038"/>
                  </a:lnTo>
                  <a:lnTo>
                    <a:pt x="3655441" y="5903684"/>
                  </a:lnTo>
                  <a:lnTo>
                    <a:pt x="3660480" y="5898276"/>
                  </a:lnTo>
                  <a:lnTo>
                    <a:pt x="3663859" y="5890139"/>
                  </a:lnTo>
                  <a:lnTo>
                    <a:pt x="3666428" y="5881070"/>
                  </a:lnTo>
                  <a:lnTo>
                    <a:pt x="3669040" y="5872866"/>
                  </a:lnTo>
                  <a:lnTo>
                    <a:pt x="3661982" y="5858071"/>
                  </a:lnTo>
                  <a:lnTo>
                    <a:pt x="3651838" y="5849488"/>
                  </a:lnTo>
                  <a:lnTo>
                    <a:pt x="3639449" y="5847030"/>
                  </a:lnTo>
                  <a:close/>
                </a:path>
                <a:path w="5483860" h="7879080">
                  <a:moveTo>
                    <a:pt x="3223102" y="3158346"/>
                  </a:moveTo>
                  <a:lnTo>
                    <a:pt x="3214469" y="3164920"/>
                  </a:lnTo>
                  <a:lnTo>
                    <a:pt x="3209987" y="3172015"/>
                  </a:lnTo>
                  <a:lnTo>
                    <a:pt x="3206878" y="3180316"/>
                  </a:lnTo>
                  <a:lnTo>
                    <a:pt x="3204371" y="3189167"/>
                  </a:lnTo>
                  <a:lnTo>
                    <a:pt x="3201693" y="3197916"/>
                  </a:lnTo>
                  <a:lnTo>
                    <a:pt x="3210972" y="3199996"/>
                  </a:lnTo>
                  <a:lnTo>
                    <a:pt x="3220434" y="3202337"/>
                  </a:lnTo>
                  <a:lnTo>
                    <a:pt x="3229148" y="3203439"/>
                  </a:lnTo>
                  <a:lnTo>
                    <a:pt x="3236184" y="3201803"/>
                  </a:lnTo>
                  <a:lnTo>
                    <a:pt x="3241268" y="3196318"/>
                  </a:lnTo>
                  <a:lnTo>
                    <a:pt x="3244948" y="3187729"/>
                  </a:lnTo>
                  <a:lnTo>
                    <a:pt x="3246662" y="3178222"/>
                  </a:lnTo>
                  <a:lnTo>
                    <a:pt x="3245849" y="3169983"/>
                  </a:lnTo>
                  <a:lnTo>
                    <a:pt x="3240330" y="3160959"/>
                  </a:lnTo>
                  <a:lnTo>
                    <a:pt x="3232235" y="3157053"/>
                  </a:lnTo>
                  <a:lnTo>
                    <a:pt x="3223102" y="3158346"/>
                  </a:lnTo>
                  <a:close/>
                </a:path>
                <a:path w="5483860" h="7879080">
                  <a:moveTo>
                    <a:pt x="3188092" y="2951081"/>
                  </a:moveTo>
                  <a:lnTo>
                    <a:pt x="3181940" y="2952568"/>
                  </a:lnTo>
                  <a:lnTo>
                    <a:pt x="3175320" y="2957518"/>
                  </a:lnTo>
                  <a:lnTo>
                    <a:pt x="3168500" y="2963985"/>
                  </a:lnTo>
                  <a:lnTo>
                    <a:pt x="3161748" y="2970021"/>
                  </a:lnTo>
                  <a:lnTo>
                    <a:pt x="3165553" y="2978039"/>
                  </a:lnTo>
                  <a:lnTo>
                    <a:pt x="3169218" y="2986368"/>
                  </a:lnTo>
                  <a:lnTo>
                    <a:pt x="3173386" y="2993522"/>
                  </a:lnTo>
                  <a:lnTo>
                    <a:pt x="3178703" y="2998009"/>
                  </a:lnTo>
                  <a:lnTo>
                    <a:pt x="3185646" y="2998668"/>
                  </a:lnTo>
                  <a:lnTo>
                    <a:pt x="3194246" y="2996646"/>
                  </a:lnTo>
                  <a:lnTo>
                    <a:pt x="3202289" y="2992710"/>
                  </a:lnTo>
                  <a:lnTo>
                    <a:pt x="3207558" y="2987628"/>
                  </a:lnTo>
                  <a:lnTo>
                    <a:pt x="3211885" y="2974272"/>
                  </a:lnTo>
                  <a:lnTo>
                    <a:pt x="3209176" y="2963183"/>
                  </a:lnTo>
                  <a:lnTo>
                    <a:pt x="3200791" y="2955179"/>
                  </a:lnTo>
                  <a:lnTo>
                    <a:pt x="3188092" y="2951081"/>
                  </a:lnTo>
                  <a:close/>
                </a:path>
                <a:path w="5483860" h="7879080">
                  <a:moveTo>
                    <a:pt x="3068876" y="2134376"/>
                  </a:moveTo>
                  <a:lnTo>
                    <a:pt x="3066570" y="2135427"/>
                  </a:lnTo>
                  <a:lnTo>
                    <a:pt x="3059328" y="2138629"/>
                  </a:lnTo>
                  <a:lnTo>
                    <a:pt x="3052358" y="2142564"/>
                  </a:lnTo>
                  <a:lnTo>
                    <a:pt x="3038660" y="2151170"/>
                  </a:lnTo>
                  <a:lnTo>
                    <a:pt x="3042949" y="2155318"/>
                  </a:lnTo>
                  <a:lnTo>
                    <a:pt x="3048929" y="2163677"/>
                  </a:lnTo>
                  <a:lnTo>
                    <a:pt x="3058511" y="2159365"/>
                  </a:lnTo>
                  <a:lnTo>
                    <a:pt x="3065434" y="2155320"/>
                  </a:lnTo>
                  <a:lnTo>
                    <a:pt x="3079026" y="2146558"/>
                  </a:lnTo>
                  <a:lnTo>
                    <a:pt x="3074823" y="2142741"/>
                  </a:lnTo>
                  <a:lnTo>
                    <a:pt x="3068876" y="2134376"/>
                  </a:lnTo>
                  <a:close/>
                </a:path>
                <a:path w="5483860" h="7879080">
                  <a:moveTo>
                    <a:pt x="3117946" y="2542031"/>
                  </a:moveTo>
                  <a:lnTo>
                    <a:pt x="3107016" y="2549067"/>
                  </a:lnTo>
                  <a:lnTo>
                    <a:pt x="3101304" y="2560773"/>
                  </a:lnTo>
                  <a:lnTo>
                    <a:pt x="3101809" y="2576184"/>
                  </a:lnTo>
                  <a:lnTo>
                    <a:pt x="3105649" y="2581807"/>
                  </a:lnTo>
                  <a:lnTo>
                    <a:pt x="3112962" y="2586530"/>
                  </a:lnTo>
                  <a:lnTo>
                    <a:pt x="3121760" y="2590826"/>
                  </a:lnTo>
                  <a:lnTo>
                    <a:pt x="3130053" y="2595169"/>
                  </a:lnTo>
                  <a:lnTo>
                    <a:pt x="3136732" y="2588832"/>
                  </a:lnTo>
                  <a:lnTo>
                    <a:pt x="3143824" y="2582462"/>
                  </a:lnTo>
                  <a:lnTo>
                    <a:pt x="3149472" y="2575997"/>
                  </a:lnTo>
                  <a:lnTo>
                    <a:pt x="3151819" y="2569371"/>
                  </a:lnTo>
                  <a:lnTo>
                    <a:pt x="3150056" y="2560775"/>
                  </a:lnTo>
                  <a:lnTo>
                    <a:pt x="3145421" y="2551564"/>
                  </a:lnTo>
                  <a:lnTo>
                    <a:pt x="3139305" y="2544071"/>
                  </a:lnTo>
                  <a:lnTo>
                    <a:pt x="3133098" y="2540627"/>
                  </a:lnTo>
                  <a:lnTo>
                    <a:pt x="3117946" y="2542031"/>
                  </a:lnTo>
                  <a:close/>
                </a:path>
                <a:path w="5483860" h="7879080">
                  <a:moveTo>
                    <a:pt x="3151350" y="2746443"/>
                  </a:moveTo>
                  <a:lnTo>
                    <a:pt x="3145712" y="2750029"/>
                  </a:lnTo>
                  <a:lnTo>
                    <a:pt x="3140840" y="2757046"/>
                  </a:lnTo>
                  <a:lnTo>
                    <a:pt x="3136300" y="2765560"/>
                  </a:lnTo>
                  <a:lnTo>
                    <a:pt x="3131656" y="2773638"/>
                  </a:lnTo>
                  <a:lnTo>
                    <a:pt x="3137709" y="2780561"/>
                  </a:lnTo>
                  <a:lnTo>
                    <a:pt x="3143769" y="2787966"/>
                  </a:lnTo>
                  <a:lnTo>
                    <a:pt x="3149898" y="2793875"/>
                  </a:lnTo>
                  <a:lnTo>
                    <a:pt x="3156154" y="2796310"/>
                  </a:lnTo>
                  <a:lnTo>
                    <a:pt x="3164312" y="2794810"/>
                  </a:lnTo>
                  <a:lnTo>
                    <a:pt x="3173118" y="2790334"/>
                  </a:lnTo>
                  <a:lnTo>
                    <a:pt x="3180431" y="2784221"/>
                  </a:lnTo>
                  <a:lnTo>
                    <a:pt x="3184111" y="2777805"/>
                  </a:lnTo>
                  <a:lnTo>
                    <a:pt x="3183887" y="2762597"/>
                  </a:lnTo>
                  <a:lnTo>
                    <a:pt x="3177661" y="2751656"/>
                  </a:lnTo>
                  <a:lnTo>
                    <a:pt x="3166470" y="2745949"/>
                  </a:lnTo>
                  <a:lnTo>
                    <a:pt x="3151350" y="2746443"/>
                  </a:lnTo>
                  <a:close/>
                </a:path>
                <a:path w="5483860" h="7879080">
                  <a:moveTo>
                    <a:pt x="2990061" y="1704244"/>
                  </a:moveTo>
                  <a:lnTo>
                    <a:pt x="2984081" y="1707109"/>
                  </a:lnTo>
                  <a:lnTo>
                    <a:pt x="2978363" y="1713483"/>
                  </a:lnTo>
                  <a:lnTo>
                    <a:pt x="2972756" y="1721390"/>
                  </a:lnTo>
                  <a:lnTo>
                    <a:pt x="2967111" y="1728851"/>
                  </a:lnTo>
                  <a:lnTo>
                    <a:pt x="2972414" y="1736515"/>
                  </a:lnTo>
                  <a:lnTo>
                    <a:pt x="2977632" y="1744547"/>
                  </a:lnTo>
                  <a:lnTo>
                    <a:pt x="2983108" y="1751183"/>
                  </a:lnTo>
                  <a:lnTo>
                    <a:pt x="2989183" y="1754658"/>
                  </a:lnTo>
                  <a:lnTo>
                    <a:pt x="2997214" y="1753850"/>
                  </a:lnTo>
                  <a:lnTo>
                    <a:pt x="3006298" y="1750165"/>
                  </a:lnTo>
                  <a:lnTo>
                    <a:pt x="3014161" y="1744734"/>
                  </a:lnTo>
                  <a:lnTo>
                    <a:pt x="3018533" y="1738689"/>
                  </a:lnTo>
                  <a:lnTo>
                    <a:pt x="3019777" y="1724085"/>
                  </a:lnTo>
                  <a:lnTo>
                    <a:pt x="3014700" y="1712861"/>
                  </a:lnTo>
                  <a:lnTo>
                    <a:pt x="3004421" y="1705941"/>
                  </a:lnTo>
                  <a:lnTo>
                    <a:pt x="2990061" y="1704244"/>
                  </a:lnTo>
                  <a:close/>
                </a:path>
                <a:path w="5483860" h="7879080">
                  <a:moveTo>
                    <a:pt x="3346372" y="3994441"/>
                  </a:moveTo>
                  <a:lnTo>
                    <a:pt x="3340379" y="3996791"/>
                  </a:lnTo>
                  <a:lnTo>
                    <a:pt x="3334491" y="4002676"/>
                  </a:lnTo>
                  <a:lnTo>
                    <a:pt x="3328651" y="4010102"/>
                  </a:lnTo>
                  <a:lnTo>
                    <a:pt x="3322805" y="4017078"/>
                  </a:lnTo>
                  <a:lnTo>
                    <a:pt x="3327604" y="4025278"/>
                  </a:lnTo>
                  <a:lnTo>
                    <a:pt x="3332287" y="4033755"/>
                  </a:lnTo>
                  <a:lnTo>
                    <a:pt x="3337304" y="4040759"/>
                  </a:lnTo>
                  <a:lnTo>
                    <a:pt x="3343110" y="4044540"/>
                  </a:lnTo>
                  <a:lnTo>
                    <a:pt x="3350733" y="4044135"/>
                  </a:lnTo>
                  <a:lnTo>
                    <a:pt x="3359560" y="4040538"/>
                  </a:lnTo>
                  <a:lnTo>
                    <a:pt x="3367433" y="4034961"/>
                  </a:lnTo>
                  <a:lnTo>
                    <a:pt x="3372193" y="4028613"/>
                  </a:lnTo>
                  <a:lnTo>
                    <a:pt x="3374570" y="4014326"/>
                  </a:lnTo>
                  <a:lnTo>
                    <a:pt x="3370116" y="4003371"/>
                  </a:lnTo>
                  <a:lnTo>
                    <a:pt x="3360245" y="3996493"/>
                  </a:lnTo>
                  <a:lnTo>
                    <a:pt x="3346372" y="3994441"/>
                  </a:lnTo>
                  <a:close/>
                </a:path>
                <a:path w="5483860" h="7879080">
                  <a:moveTo>
                    <a:pt x="3286036" y="3582759"/>
                  </a:moveTo>
                  <a:lnTo>
                    <a:pt x="3280573" y="3585973"/>
                  </a:lnTo>
                  <a:lnTo>
                    <a:pt x="3275764" y="3592119"/>
                  </a:lnTo>
                  <a:lnTo>
                    <a:pt x="3271228" y="3599513"/>
                  </a:lnTo>
                  <a:lnTo>
                    <a:pt x="3266585" y="3606473"/>
                  </a:lnTo>
                  <a:lnTo>
                    <a:pt x="3272907" y="3612847"/>
                  </a:lnTo>
                  <a:lnTo>
                    <a:pt x="3279179" y="3619519"/>
                  </a:lnTo>
                  <a:lnTo>
                    <a:pt x="3285578" y="3624945"/>
                  </a:lnTo>
                  <a:lnTo>
                    <a:pt x="3292278" y="3627579"/>
                  </a:lnTo>
                  <a:lnTo>
                    <a:pt x="3299759" y="3626454"/>
                  </a:lnTo>
                  <a:lnTo>
                    <a:pt x="3308108" y="3622384"/>
                  </a:lnTo>
                  <a:lnTo>
                    <a:pt x="3315102" y="3616783"/>
                  </a:lnTo>
                  <a:lnTo>
                    <a:pt x="3318522" y="3611065"/>
                  </a:lnTo>
                  <a:lnTo>
                    <a:pt x="3317882" y="3596455"/>
                  </a:lnTo>
                  <a:lnTo>
                    <a:pt x="3311337" y="3586710"/>
                  </a:lnTo>
                  <a:lnTo>
                    <a:pt x="3300263" y="3582066"/>
                  </a:lnTo>
                  <a:lnTo>
                    <a:pt x="3286036" y="3582759"/>
                  </a:lnTo>
                  <a:close/>
                </a:path>
                <a:path w="5483860" h="7879080">
                  <a:moveTo>
                    <a:pt x="3815662" y="7641376"/>
                  </a:moveTo>
                  <a:lnTo>
                    <a:pt x="3811830" y="7646054"/>
                  </a:lnTo>
                  <a:lnTo>
                    <a:pt x="3803880" y="7652491"/>
                  </a:lnTo>
                  <a:lnTo>
                    <a:pt x="3805006" y="7655073"/>
                  </a:lnTo>
                  <a:lnTo>
                    <a:pt x="3808648" y="7662341"/>
                  </a:lnTo>
                  <a:lnTo>
                    <a:pt x="3813011" y="7669304"/>
                  </a:lnTo>
                  <a:lnTo>
                    <a:pt x="3817717" y="7676120"/>
                  </a:lnTo>
                  <a:lnTo>
                    <a:pt x="3822390" y="7682948"/>
                  </a:lnTo>
                  <a:lnTo>
                    <a:pt x="3824665" y="7674975"/>
                  </a:lnTo>
                  <a:lnTo>
                    <a:pt x="3826983" y="7667014"/>
                  </a:lnTo>
                  <a:lnTo>
                    <a:pt x="3828943" y="7659025"/>
                  </a:lnTo>
                  <a:lnTo>
                    <a:pt x="3830142" y="7650967"/>
                  </a:lnTo>
                  <a:lnTo>
                    <a:pt x="3830362" y="7648212"/>
                  </a:lnTo>
                  <a:lnTo>
                    <a:pt x="3820763" y="7644570"/>
                  </a:lnTo>
                  <a:lnTo>
                    <a:pt x="3815662" y="7641376"/>
                  </a:lnTo>
                  <a:close/>
                </a:path>
                <a:path w="5483860" h="7879080">
                  <a:moveTo>
                    <a:pt x="3578081" y="5442573"/>
                  </a:moveTo>
                  <a:lnTo>
                    <a:pt x="3572786" y="5445776"/>
                  </a:lnTo>
                  <a:lnTo>
                    <a:pt x="3568120" y="5451832"/>
                  </a:lnTo>
                  <a:lnTo>
                    <a:pt x="3563722" y="5459111"/>
                  </a:lnTo>
                  <a:lnTo>
                    <a:pt x="3559235" y="5465984"/>
                  </a:lnTo>
                  <a:lnTo>
                    <a:pt x="3565449" y="5472262"/>
                  </a:lnTo>
                  <a:lnTo>
                    <a:pt x="3571600" y="5478856"/>
                  </a:lnTo>
                  <a:lnTo>
                    <a:pt x="3577895" y="5484272"/>
                  </a:lnTo>
                  <a:lnTo>
                    <a:pt x="3584539" y="5487015"/>
                  </a:lnTo>
                  <a:lnTo>
                    <a:pt x="3591801" y="5485948"/>
                  </a:lnTo>
                  <a:lnTo>
                    <a:pt x="3599963" y="5481999"/>
                  </a:lnTo>
                  <a:lnTo>
                    <a:pt x="3606818" y="5476531"/>
                  </a:lnTo>
                  <a:lnTo>
                    <a:pt x="3610160" y="5470908"/>
                  </a:lnTo>
                  <a:lnTo>
                    <a:pt x="3609405" y="5456505"/>
                  </a:lnTo>
                  <a:lnTo>
                    <a:pt x="3602959" y="5446779"/>
                  </a:lnTo>
                  <a:lnTo>
                    <a:pt x="3592094" y="5442034"/>
                  </a:lnTo>
                  <a:lnTo>
                    <a:pt x="3578081" y="5442573"/>
                  </a:lnTo>
                  <a:close/>
                </a:path>
                <a:path w="5483860" h="7879080">
                  <a:moveTo>
                    <a:pt x="3784685" y="7436729"/>
                  </a:moveTo>
                  <a:lnTo>
                    <a:pt x="3776407" y="7445225"/>
                  </a:lnTo>
                  <a:lnTo>
                    <a:pt x="3772303" y="7449485"/>
                  </a:lnTo>
                  <a:lnTo>
                    <a:pt x="3789268" y="7477092"/>
                  </a:lnTo>
                  <a:lnTo>
                    <a:pt x="3793260" y="7472781"/>
                  </a:lnTo>
                  <a:lnTo>
                    <a:pt x="3801488" y="7466807"/>
                  </a:lnTo>
                  <a:lnTo>
                    <a:pt x="3800562" y="7464404"/>
                  </a:lnTo>
                  <a:lnTo>
                    <a:pt x="3797285" y="7457222"/>
                  </a:lnTo>
                  <a:lnTo>
                    <a:pt x="3793303" y="7450305"/>
                  </a:lnTo>
                  <a:lnTo>
                    <a:pt x="3784685" y="7436729"/>
                  </a:lnTo>
                  <a:close/>
                </a:path>
                <a:path w="5483860" h="7879080">
                  <a:moveTo>
                    <a:pt x="3744844" y="7216274"/>
                  </a:moveTo>
                  <a:lnTo>
                    <a:pt x="3733057" y="7221911"/>
                  </a:lnTo>
                  <a:lnTo>
                    <a:pt x="3724354" y="7232151"/>
                  </a:lnTo>
                  <a:lnTo>
                    <a:pt x="3719047" y="7246578"/>
                  </a:lnTo>
                  <a:lnTo>
                    <a:pt x="3723959" y="7261788"/>
                  </a:lnTo>
                  <a:lnTo>
                    <a:pt x="3732563" y="7273052"/>
                  </a:lnTo>
                  <a:lnTo>
                    <a:pt x="3744429" y="7279743"/>
                  </a:lnTo>
                  <a:lnTo>
                    <a:pt x="3759121" y="7281234"/>
                  </a:lnTo>
                  <a:lnTo>
                    <a:pt x="3766965" y="7278443"/>
                  </a:lnTo>
                  <a:lnTo>
                    <a:pt x="3774845" y="7272276"/>
                  </a:lnTo>
                  <a:lnTo>
                    <a:pt x="3781634" y="7264240"/>
                  </a:lnTo>
                  <a:lnTo>
                    <a:pt x="3786204" y="7255842"/>
                  </a:lnTo>
                  <a:lnTo>
                    <a:pt x="3788657" y="7240415"/>
                  </a:lnTo>
                  <a:lnTo>
                    <a:pt x="3784062" y="7228328"/>
                  </a:lnTo>
                  <a:lnTo>
                    <a:pt x="3773838" y="7219952"/>
                  </a:lnTo>
                  <a:lnTo>
                    <a:pt x="3759405" y="7215659"/>
                  </a:lnTo>
                  <a:lnTo>
                    <a:pt x="3744844" y="7216274"/>
                  </a:lnTo>
                  <a:close/>
                </a:path>
                <a:path w="5483860" h="7879080">
                  <a:moveTo>
                    <a:pt x="3800557" y="6898593"/>
                  </a:moveTo>
                  <a:lnTo>
                    <a:pt x="3795298" y="6902052"/>
                  </a:lnTo>
                  <a:lnTo>
                    <a:pt x="3790718" y="6908737"/>
                  </a:lnTo>
                  <a:lnTo>
                    <a:pt x="3786433" y="6916808"/>
                  </a:lnTo>
                  <a:lnTo>
                    <a:pt x="3782058" y="6924429"/>
                  </a:lnTo>
                  <a:lnTo>
                    <a:pt x="3787793" y="6931048"/>
                  </a:lnTo>
                  <a:lnTo>
                    <a:pt x="3793527" y="6938070"/>
                  </a:lnTo>
                  <a:lnTo>
                    <a:pt x="3799311" y="6943684"/>
                  </a:lnTo>
                  <a:lnTo>
                    <a:pt x="3805193" y="6946075"/>
                  </a:lnTo>
                  <a:lnTo>
                    <a:pt x="3813051" y="6944512"/>
                  </a:lnTo>
                  <a:lnTo>
                    <a:pt x="3821475" y="6940206"/>
                  </a:lnTo>
                  <a:lnTo>
                    <a:pt x="3828451" y="6934359"/>
                  </a:lnTo>
                  <a:lnTo>
                    <a:pt x="3831973" y="6928168"/>
                  </a:lnTo>
                  <a:lnTo>
                    <a:pt x="3831786" y="6913639"/>
                  </a:lnTo>
                  <a:lnTo>
                    <a:pt x="3825699" y="6903442"/>
                  </a:lnTo>
                  <a:lnTo>
                    <a:pt x="3814896" y="6898214"/>
                  </a:lnTo>
                  <a:lnTo>
                    <a:pt x="3800557" y="6898593"/>
                  </a:lnTo>
                  <a:close/>
                </a:path>
                <a:path w="5483860" h="7879080">
                  <a:moveTo>
                    <a:pt x="3669852" y="6057451"/>
                  </a:moveTo>
                  <a:lnTo>
                    <a:pt x="3664413" y="6061236"/>
                  </a:lnTo>
                  <a:lnTo>
                    <a:pt x="3659792" y="6068431"/>
                  </a:lnTo>
                  <a:lnTo>
                    <a:pt x="3655517" y="6077095"/>
                  </a:lnTo>
                  <a:lnTo>
                    <a:pt x="3651117" y="6085288"/>
                  </a:lnTo>
                  <a:lnTo>
                    <a:pt x="3657430" y="6091861"/>
                  </a:lnTo>
                  <a:lnTo>
                    <a:pt x="3663721" y="6098832"/>
                  </a:lnTo>
                  <a:lnTo>
                    <a:pt x="3670035" y="6104392"/>
                  </a:lnTo>
                  <a:lnTo>
                    <a:pt x="3676417" y="6106732"/>
                  </a:lnTo>
                  <a:lnTo>
                    <a:pt x="3684731" y="6104995"/>
                  </a:lnTo>
                  <a:lnTo>
                    <a:pt x="3693683" y="6100433"/>
                  </a:lnTo>
                  <a:lnTo>
                    <a:pt x="3700977" y="6094414"/>
                  </a:lnTo>
                  <a:lnTo>
                    <a:pt x="3704318" y="6088304"/>
                  </a:lnTo>
                  <a:lnTo>
                    <a:pt x="3703048" y="6073439"/>
                  </a:lnTo>
                  <a:lnTo>
                    <a:pt x="3696326" y="6062608"/>
                  </a:lnTo>
                  <a:lnTo>
                    <a:pt x="3684983" y="6056913"/>
                  </a:lnTo>
                  <a:lnTo>
                    <a:pt x="3669852" y="6057451"/>
                  </a:lnTo>
                  <a:close/>
                </a:path>
                <a:path w="5483860" h="7879080">
                  <a:moveTo>
                    <a:pt x="3914801" y="7530021"/>
                  </a:moveTo>
                  <a:lnTo>
                    <a:pt x="3912456" y="7531043"/>
                  </a:lnTo>
                  <a:lnTo>
                    <a:pt x="3905474" y="7534610"/>
                  </a:lnTo>
                  <a:lnTo>
                    <a:pt x="3898791" y="7538852"/>
                  </a:lnTo>
                  <a:lnTo>
                    <a:pt x="3885699" y="7548010"/>
                  </a:lnTo>
                  <a:lnTo>
                    <a:pt x="3890139" y="7551804"/>
                  </a:lnTo>
                  <a:lnTo>
                    <a:pt x="3896253" y="7559702"/>
                  </a:lnTo>
                  <a:lnTo>
                    <a:pt x="3898564" y="7558678"/>
                  </a:lnTo>
                  <a:lnTo>
                    <a:pt x="3905574" y="7555092"/>
                  </a:lnTo>
                  <a:lnTo>
                    <a:pt x="3912292" y="7550841"/>
                  </a:lnTo>
                  <a:lnTo>
                    <a:pt x="3925461" y="7541730"/>
                  </a:lnTo>
                  <a:lnTo>
                    <a:pt x="3920988" y="7537945"/>
                  </a:lnTo>
                  <a:lnTo>
                    <a:pt x="3914801" y="7530021"/>
                  </a:lnTo>
                  <a:close/>
                </a:path>
                <a:path w="5483860" h="7879080">
                  <a:moveTo>
                    <a:pt x="3771460" y="6695201"/>
                  </a:moveTo>
                  <a:lnTo>
                    <a:pt x="3765623" y="6697842"/>
                  </a:lnTo>
                  <a:lnTo>
                    <a:pt x="3760036" y="6703696"/>
                  </a:lnTo>
                  <a:lnTo>
                    <a:pt x="3754556" y="6710933"/>
                  </a:lnTo>
                  <a:lnTo>
                    <a:pt x="3749043" y="6717727"/>
                  </a:lnTo>
                  <a:lnTo>
                    <a:pt x="3753958" y="6725124"/>
                  </a:lnTo>
                  <a:lnTo>
                    <a:pt x="3758809" y="6732909"/>
                  </a:lnTo>
                  <a:lnTo>
                    <a:pt x="3763916" y="6739330"/>
                  </a:lnTo>
                  <a:lnTo>
                    <a:pt x="3769600" y="6742635"/>
                  </a:lnTo>
                  <a:lnTo>
                    <a:pt x="3777065" y="6742043"/>
                  </a:lnTo>
                  <a:lnTo>
                    <a:pt x="3785529" y="6738569"/>
                  </a:lnTo>
                  <a:lnTo>
                    <a:pt x="3792971" y="6733293"/>
                  </a:lnTo>
                  <a:lnTo>
                    <a:pt x="3797367" y="6727294"/>
                  </a:lnTo>
                  <a:lnTo>
                    <a:pt x="3799334" y="6713268"/>
                  </a:lnTo>
                  <a:lnTo>
                    <a:pt x="3794747" y="6702860"/>
                  </a:lnTo>
                  <a:lnTo>
                    <a:pt x="3784993" y="6696645"/>
                  </a:lnTo>
                  <a:lnTo>
                    <a:pt x="3771460" y="6695201"/>
                  </a:lnTo>
                  <a:close/>
                </a:path>
                <a:path w="5483860" h="7879080">
                  <a:moveTo>
                    <a:pt x="2836011" y="5445156"/>
                  </a:moveTo>
                  <a:lnTo>
                    <a:pt x="2829999" y="5448125"/>
                  </a:lnTo>
                  <a:lnTo>
                    <a:pt x="2824294" y="5454652"/>
                  </a:lnTo>
                  <a:lnTo>
                    <a:pt x="2818712" y="5462703"/>
                  </a:lnTo>
                  <a:lnTo>
                    <a:pt x="2813069" y="5470244"/>
                  </a:lnTo>
                  <a:lnTo>
                    <a:pt x="2818439" y="5478015"/>
                  </a:lnTo>
                  <a:lnTo>
                    <a:pt x="2823754" y="5486190"/>
                  </a:lnTo>
                  <a:lnTo>
                    <a:pt x="2829291" y="5492870"/>
                  </a:lnTo>
                  <a:lnTo>
                    <a:pt x="2835329" y="5496159"/>
                  </a:lnTo>
                  <a:lnTo>
                    <a:pt x="2843583" y="5495358"/>
                  </a:lnTo>
                  <a:lnTo>
                    <a:pt x="2852808" y="5491579"/>
                  </a:lnTo>
                  <a:lnTo>
                    <a:pt x="2860748" y="5485968"/>
                  </a:lnTo>
                  <a:lnTo>
                    <a:pt x="2865147" y="5479670"/>
                  </a:lnTo>
                  <a:lnTo>
                    <a:pt x="2866424" y="5464786"/>
                  </a:lnTo>
                  <a:lnTo>
                    <a:pt x="2861179" y="5453505"/>
                  </a:lnTo>
                  <a:lnTo>
                    <a:pt x="2850635" y="5446678"/>
                  </a:lnTo>
                  <a:lnTo>
                    <a:pt x="2836011" y="5445156"/>
                  </a:lnTo>
                  <a:close/>
                </a:path>
                <a:path w="5483860" h="7879080">
                  <a:moveTo>
                    <a:pt x="3874282" y="7306768"/>
                  </a:moveTo>
                  <a:lnTo>
                    <a:pt x="3865577" y="7313431"/>
                  </a:lnTo>
                  <a:lnTo>
                    <a:pt x="3861074" y="7320716"/>
                  </a:lnTo>
                  <a:lnTo>
                    <a:pt x="3857941" y="7329169"/>
                  </a:lnTo>
                  <a:lnTo>
                    <a:pt x="3855410" y="7338134"/>
                  </a:lnTo>
                  <a:lnTo>
                    <a:pt x="3852712" y="7346958"/>
                  </a:lnTo>
                  <a:lnTo>
                    <a:pt x="3862004" y="7349123"/>
                  </a:lnTo>
                  <a:lnTo>
                    <a:pt x="3871511" y="7351610"/>
                  </a:lnTo>
                  <a:lnTo>
                    <a:pt x="3880248" y="7352836"/>
                  </a:lnTo>
                  <a:lnTo>
                    <a:pt x="3887228" y="7351219"/>
                  </a:lnTo>
                  <a:lnTo>
                    <a:pt x="3892312" y="7345536"/>
                  </a:lnTo>
                  <a:lnTo>
                    <a:pt x="3895984" y="7336824"/>
                  </a:lnTo>
                  <a:lnTo>
                    <a:pt x="3897704" y="7327198"/>
                  </a:lnTo>
                  <a:lnTo>
                    <a:pt x="3896932" y="7318773"/>
                  </a:lnTo>
                  <a:lnTo>
                    <a:pt x="3891497" y="7309601"/>
                  </a:lnTo>
                  <a:lnTo>
                    <a:pt x="3883434" y="7305545"/>
                  </a:lnTo>
                  <a:lnTo>
                    <a:pt x="3874282" y="7306768"/>
                  </a:lnTo>
                  <a:close/>
                </a:path>
                <a:path w="5483860" h="7879080">
                  <a:moveTo>
                    <a:pt x="3634021" y="6382395"/>
                  </a:moveTo>
                  <a:lnTo>
                    <a:pt x="3626526" y="6387242"/>
                  </a:lnTo>
                  <a:lnTo>
                    <a:pt x="3618658" y="6392015"/>
                  </a:lnTo>
                  <a:lnTo>
                    <a:pt x="3612151" y="6397085"/>
                  </a:lnTo>
                  <a:lnTo>
                    <a:pt x="3608734" y="6402822"/>
                  </a:lnTo>
                  <a:lnTo>
                    <a:pt x="3608957" y="6410961"/>
                  </a:lnTo>
                  <a:lnTo>
                    <a:pt x="3611859" y="6420221"/>
                  </a:lnTo>
                  <a:lnTo>
                    <a:pt x="3616495" y="6428229"/>
                  </a:lnTo>
                  <a:lnTo>
                    <a:pt x="3621921" y="6432606"/>
                  </a:lnTo>
                  <a:lnTo>
                    <a:pt x="3635700" y="6433680"/>
                  </a:lnTo>
                  <a:lnTo>
                    <a:pt x="3645711" y="6428129"/>
                  </a:lnTo>
                  <a:lnTo>
                    <a:pt x="3651899" y="6417903"/>
                  </a:lnTo>
                  <a:lnTo>
                    <a:pt x="3654209" y="6404951"/>
                  </a:lnTo>
                  <a:lnTo>
                    <a:pt x="3652157" y="6399404"/>
                  </a:lnTo>
                  <a:lnTo>
                    <a:pt x="3646883" y="6393755"/>
                  </a:lnTo>
                  <a:lnTo>
                    <a:pt x="3640225" y="6388065"/>
                  </a:lnTo>
                  <a:lnTo>
                    <a:pt x="3634021" y="6382395"/>
                  </a:lnTo>
                  <a:close/>
                </a:path>
                <a:path w="5483860" h="7879080">
                  <a:moveTo>
                    <a:pt x="4107410" y="6730544"/>
                  </a:moveTo>
                  <a:lnTo>
                    <a:pt x="4101068" y="6732203"/>
                  </a:lnTo>
                  <a:lnTo>
                    <a:pt x="4094283" y="6737403"/>
                  </a:lnTo>
                  <a:lnTo>
                    <a:pt x="4087287" y="6744127"/>
                  </a:lnTo>
                  <a:lnTo>
                    <a:pt x="4080311" y="6750361"/>
                  </a:lnTo>
                  <a:lnTo>
                    <a:pt x="4084144" y="6758724"/>
                  </a:lnTo>
                  <a:lnTo>
                    <a:pt x="4087961" y="6767394"/>
                  </a:lnTo>
                  <a:lnTo>
                    <a:pt x="4092349" y="6774786"/>
                  </a:lnTo>
                  <a:lnTo>
                    <a:pt x="4097898" y="6779316"/>
                  </a:lnTo>
                  <a:lnTo>
                    <a:pt x="4105269" y="6780041"/>
                  </a:lnTo>
                  <a:lnTo>
                    <a:pt x="4114290" y="6777950"/>
                  </a:lnTo>
                  <a:lnTo>
                    <a:pt x="4122672" y="6773841"/>
                  </a:lnTo>
                  <a:lnTo>
                    <a:pt x="4128128" y="6768513"/>
                  </a:lnTo>
                  <a:lnTo>
                    <a:pt x="4132779" y="6754398"/>
                  </a:lnTo>
                  <a:lnTo>
                    <a:pt x="4129856" y="6742880"/>
                  </a:lnTo>
                  <a:lnTo>
                    <a:pt x="4120890" y="6734685"/>
                  </a:lnTo>
                  <a:lnTo>
                    <a:pt x="4107410" y="6730544"/>
                  </a:lnTo>
                  <a:close/>
                </a:path>
                <a:path w="5483860" h="7879080">
                  <a:moveTo>
                    <a:pt x="4145241" y="6958530"/>
                  </a:moveTo>
                  <a:lnTo>
                    <a:pt x="4143006" y="6959603"/>
                  </a:lnTo>
                  <a:lnTo>
                    <a:pt x="4135995" y="6963397"/>
                  </a:lnTo>
                  <a:lnTo>
                    <a:pt x="4129287" y="6967885"/>
                  </a:lnTo>
                  <a:lnTo>
                    <a:pt x="4116292" y="6977500"/>
                  </a:lnTo>
                  <a:lnTo>
                    <a:pt x="4120742" y="6981795"/>
                  </a:lnTo>
                  <a:lnTo>
                    <a:pt x="4127595" y="6990465"/>
                  </a:lnTo>
                  <a:lnTo>
                    <a:pt x="4129505" y="6989511"/>
                  </a:lnTo>
                  <a:lnTo>
                    <a:pt x="4136477" y="6985440"/>
                  </a:lnTo>
                  <a:lnTo>
                    <a:pt x="4143191" y="6980744"/>
                  </a:lnTo>
                  <a:lnTo>
                    <a:pt x="4156427" y="6970755"/>
                  </a:lnTo>
                  <a:lnTo>
                    <a:pt x="4151690" y="6966815"/>
                  </a:lnTo>
                  <a:lnTo>
                    <a:pt x="4145241" y="6958530"/>
                  </a:lnTo>
                  <a:close/>
                </a:path>
                <a:path w="5483860" h="7879080">
                  <a:moveTo>
                    <a:pt x="4037550" y="6326865"/>
                  </a:moveTo>
                  <a:lnTo>
                    <a:pt x="4031995" y="6329369"/>
                  </a:lnTo>
                  <a:lnTo>
                    <a:pt x="4026542" y="6335195"/>
                  </a:lnTo>
                  <a:lnTo>
                    <a:pt x="4021121" y="6342450"/>
                  </a:lnTo>
                  <a:lnTo>
                    <a:pt x="4015658" y="6349239"/>
                  </a:lnTo>
                  <a:lnTo>
                    <a:pt x="4020366" y="6357089"/>
                  </a:lnTo>
                  <a:lnTo>
                    <a:pt x="4024877" y="6365334"/>
                  </a:lnTo>
                  <a:lnTo>
                    <a:pt x="4029681" y="6372157"/>
                  </a:lnTo>
                  <a:lnTo>
                    <a:pt x="4035264" y="6375743"/>
                  </a:lnTo>
                  <a:lnTo>
                    <a:pt x="4042600" y="6375186"/>
                  </a:lnTo>
                  <a:lnTo>
                    <a:pt x="4051001" y="6371570"/>
                  </a:lnTo>
                  <a:lnTo>
                    <a:pt x="4058461" y="6366061"/>
                  </a:lnTo>
                  <a:lnTo>
                    <a:pt x="4062975" y="6359825"/>
                  </a:lnTo>
                  <a:lnTo>
                    <a:pt x="4065243" y="6345837"/>
                  </a:lnTo>
                  <a:lnTo>
                    <a:pt x="4060842" y="6335293"/>
                  </a:lnTo>
                  <a:lnTo>
                    <a:pt x="4051152" y="6328775"/>
                  </a:lnTo>
                  <a:lnTo>
                    <a:pt x="4037550" y="6326865"/>
                  </a:lnTo>
                  <a:close/>
                </a:path>
                <a:path w="5483860" h="7879080">
                  <a:moveTo>
                    <a:pt x="3988376" y="5912812"/>
                  </a:moveTo>
                  <a:lnTo>
                    <a:pt x="3985780" y="5913771"/>
                  </a:lnTo>
                  <a:lnTo>
                    <a:pt x="3977750" y="5917320"/>
                  </a:lnTo>
                  <a:lnTo>
                    <a:pt x="3970061" y="5921609"/>
                  </a:lnTo>
                  <a:lnTo>
                    <a:pt x="3954830" y="5930920"/>
                  </a:lnTo>
                  <a:lnTo>
                    <a:pt x="3959338" y="5935585"/>
                  </a:lnTo>
                  <a:lnTo>
                    <a:pt x="3965945" y="5944879"/>
                  </a:lnTo>
                  <a:lnTo>
                    <a:pt x="3968536" y="5943887"/>
                  </a:lnTo>
                  <a:lnTo>
                    <a:pt x="3976418" y="5940316"/>
                  </a:lnTo>
                  <a:lnTo>
                    <a:pt x="3984117" y="5935989"/>
                  </a:lnTo>
                  <a:lnTo>
                    <a:pt x="3999465" y="5926603"/>
                  </a:lnTo>
                  <a:lnTo>
                    <a:pt x="3994638" y="5922092"/>
                  </a:lnTo>
                  <a:lnTo>
                    <a:pt x="3988376" y="5912812"/>
                  </a:lnTo>
                  <a:close/>
                </a:path>
                <a:path w="5483860" h="7879080">
                  <a:moveTo>
                    <a:pt x="4008302" y="6122946"/>
                  </a:moveTo>
                  <a:lnTo>
                    <a:pt x="4002342" y="6124688"/>
                  </a:lnTo>
                  <a:lnTo>
                    <a:pt x="3996055" y="6129671"/>
                  </a:lnTo>
                  <a:lnTo>
                    <a:pt x="3989600" y="6136050"/>
                  </a:lnTo>
                  <a:lnTo>
                    <a:pt x="3983139" y="6141977"/>
                  </a:lnTo>
                  <a:lnTo>
                    <a:pt x="3987350" y="6149875"/>
                  </a:lnTo>
                  <a:lnTo>
                    <a:pt x="3991413" y="6158064"/>
                  </a:lnTo>
                  <a:lnTo>
                    <a:pt x="3995941" y="6165115"/>
                  </a:lnTo>
                  <a:lnTo>
                    <a:pt x="4001547" y="6169599"/>
                  </a:lnTo>
                  <a:lnTo>
                    <a:pt x="4008227" y="6170122"/>
                  </a:lnTo>
                  <a:lnTo>
                    <a:pt x="4016710" y="6167784"/>
                  </a:lnTo>
                  <a:lnTo>
                    <a:pt x="4024632" y="6163512"/>
                  </a:lnTo>
                  <a:lnTo>
                    <a:pt x="4029630" y="6158237"/>
                  </a:lnTo>
                  <a:lnTo>
                    <a:pt x="4033247" y="6144712"/>
                  </a:lnTo>
                  <a:lnTo>
                    <a:pt x="4030010" y="6133861"/>
                  </a:lnTo>
                  <a:lnTo>
                    <a:pt x="4021251" y="6126375"/>
                  </a:lnTo>
                  <a:lnTo>
                    <a:pt x="4008302" y="6122946"/>
                  </a:lnTo>
                  <a:close/>
                </a:path>
                <a:path w="5483860" h="7879080">
                  <a:moveTo>
                    <a:pt x="3941721" y="5709772"/>
                  </a:moveTo>
                  <a:lnTo>
                    <a:pt x="3933114" y="5712932"/>
                  </a:lnTo>
                  <a:lnTo>
                    <a:pt x="3927078" y="5719757"/>
                  </a:lnTo>
                  <a:lnTo>
                    <a:pt x="3923993" y="5730005"/>
                  </a:lnTo>
                  <a:lnTo>
                    <a:pt x="3923520" y="5733558"/>
                  </a:lnTo>
                  <a:lnTo>
                    <a:pt x="3933186" y="5738274"/>
                  </a:lnTo>
                  <a:lnTo>
                    <a:pt x="3938306" y="5742464"/>
                  </a:lnTo>
                  <a:lnTo>
                    <a:pt x="3967228" y="5718952"/>
                  </a:lnTo>
                  <a:lnTo>
                    <a:pt x="3958220" y="5711860"/>
                  </a:lnTo>
                  <a:lnTo>
                    <a:pt x="3952517" y="5710516"/>
                  </a:lnTo>
                  <a:lnTo>
                    <a:pt x="3941721" y="5709772"/>
                  </a:lnTo>
                  <a:close/>
                </a:path>
                <a:path w="5483860" h="7879080">
                  <a:moveTo>
                    <a:pt x="4173393" y="7157309"/>
                  </a:moveTo>
                  <a:lnTo>
                    <a:pt x="4163827" y="7160127"/>
                  </a:lnTo>
                  <a:lnTo>
                    <a:pt x="4158975" y="7166398"/>
                  </a:lnTo>
                  <a:lnTo>
                    <a:pt x="4150453" y="7173348"/>
                  </a:lnTo>
                  <a:lnTo>
                    <a:pt x="4151630" y="7176469"/>
                  </a:lnTo>
                  <a:lnTo>
                    <a:pt x="4157181" y="7185697"/>
                  </a:lnTo>
                  <a:lnTo>
                    <a:pt x="4164806" y="7190707"/>
                  </a:lnTo>
                  <a:lnTo>
                    <a:pt x="4174004" y="7191389"/>
                  </a:lnTo>
                  <a:lnTo>
                    <a:pt x="4184277" y="7187635"/>
                  </a:lnTo>
                  <a:lnTo>
                    <a:pt x="4189315" y="7184744"/>
                  </a:lnTo>
                  <a:lnTo>
                    <a:pt x="4196149" y="7175786"/>
                  </a:lnTo>
                  <a:lnTo>
                    <a:pt x="4194585" y="7172381"/>
                  </a:lnTo>
                  <a:lnTo>
                    <a:pt x="4189319" y="7163231"/>
                  </a:lnTo>
                  <a:lnTo>
                    <a:pt x="4182073" y="7158276"/>
                  </a:lnTo>
                  <a:lnTo>
                    <a:pt x="4173393" y="7157309"/>
                  </a:lnTo>
                  <a:close/>
                </a:path>
                <a:path w="5483860" h="7879080">
                  <a:moveTo>
                    <a:pt x="3411003" y="1644398"/>
                  </a:moveTo>
                  <a:lnTo>
                    <a:pt x="3381161" y="1664232"/>
                  </a:lnTo>
                  <a:lnTo>
                    <a:pt x="3378228" y="1675045"/>
                  </a:lnTo>
                  <a:lnTo>
                    <a:pt x="3379672" y="1684008"/>
                  </a:lnTo>
                  <a:lnTo>
                    <a:pt x="3385484" y="1690866"/>
                  </a:lnTo>
                  <a:lnTo>
                    <a:pt x="3395656" y="1695361"/>
                  </a:lnTo>
                  <a:lnTo>
                    <a:pt x="3406696" y="1696668"/>
                  </a:lnTo>
                  <a:lnTo>
                    <a:pt x="3415958" y="1694026"/>
                  </a:lnTo>
                  <a:lnTo>
                    <a:pt x="3422441" y="1687623"/>
                  </a:lnTo>
                  <a:lnTo>
                    <a:pt x="3425145" y="1677648"/>
                  </a:lnTo>
                  <a:lnTo>
                    <a:pt x="3423966" y="1669483"/>
                  </a:lnTo>
                  <a:lnTo>
                    <a:pt x="3420289" y="1661192"/>
                  </a:lnTo>
                  <a:lnTo>
                    <a:pt x="3415505" y="1652818"/>
                  </a:lnTo>
                  <a:lnTo>
                    <a:pt x="3411003" y="1644398"/>
                  </a:lnTo>
                  <a:close/>
                </a:path>
                <a:path w="5483860" h="7879080">
                  <a:moveTo>
                    <a:pt x="3889758" y="5308340"/>
                  </a:moveTo>
                  <a:lnTo>
                    <a:pt x="3887184" y="5309433"/>
                  </a:lnTo>
                  <a:lnTo>
                    <a:pt x="3879910" y="5313261"/>
                  </a:lnTo>
                  <a:lnTo>
                    <a:pt x="3872874" y="5317782"/>
                  </a:lnTo>
                  <a:lnTo>
                    <a:pt x="3865892" y="5322643"/>
                  </a:lnTo>
                  <a:lnTo>
                    <a:pt x="3858779" y="5327492"/>
                  </a:lnTo>
                  <a:lnTo>
                    <a:pt x="3872997" y="5339345"/>
                  </a:lnTo>
                  <a:lnTo>
                    <a:pt x="3900626" y="5320719"/>
                  </a:lnTo>
                  <a:lnTo>
                    <a:pt x="3896213" y="5316660"/>
                  </a:lnTo>
                  <a:lnTo>
                    <a:pt x="3889758" y="5308340"/>
                  </a:lnTo>
                  <a:close/>
                </a:path>
                <a:path w="5483860" h="7879080">
                  <a:moveTo>
                    <a:pt x="3303178" y="1032247"/>
                  </a:moveTo>
                  <a:lnTo>
                    <a:pt x="3295814" y="1036044"/>
                  </a:lnTo>
                  <a:lnTo>
                    <a:pt x="3287924" y="1041409"/>
                  </a:lnTo>
                  <a:lnTo>
                    <a:pt x="3280114" y="1046470"/>
                  </a:lnTo>
                  <a:lnTo>
                    <a:pt x="3284849" y="1054116"/>
                  </a:lnTo>
                  <a:lnTo>
                    <a:pt x="3289460" y="1062006"/>
                  </a:lnTo>
                  <a:lnTo>
                    <a:pt x="3294549" y="1069241"/>
                  </a:lnTo>
                  <a:lnTo>
                    <a:pt x="3300712" y="1074919"/>
                  </a:lnTo>
                  <a:lnTo>
                    <a:pt x="3310504" y="1078495"/>
                  </a:lnTo>
                  <a:lnTo>
                    <a:pt x="3318984" y="1076787"/>
                  </a:lnTo>
                  <a:lnTo>
                    <a:pt x="3324872" y="1070451"/>
                  </a:lnTo>
                  <a:lnTo>
                    <a:pt x="3326885" y="1060138"/>
                  </a:lnTo>
                  <a:lnTo>
                    <a:pt x="3325225" y="1051779"/>
                  </a:lnTo>
                  <a:lnTo>
                    <a:pt x="3321183" y="1043212"/>
                  </a:lnTo>
                  <a:lnTo>
                    <a:pt x="3315622" y="1036046"/>
                  </a:lnTo>
                  <a:lnTo>
                    <a:pt x="3309408" y="1031888"/>
                  </a:lnTo>
                  <a:lnTo>
                    <a:pt x="3303178" y="1032247"/>
                  </a:lnTo>
                  <a:close/>
                </a:path>
                <a:path w="5483860" h="7879080">
                  <a:moveTo>
                    <a:pt x="4020166" y="5581581"/>
                  </a:moveTo>
                  <a:lnTo>
                    <a:pt x="4011984" y="5586185"/>
                  </a:lnTo>
                  <a:lnTo>
                    <a:pt x="4003400" y="5590682"/>
                  </a:lnTo>
                  <a:lnTo>
                    <a:pt x="3995926" y="5595694"/>
                  </a:lnTo>
                  <a:lnTo>
                    <a:pt x="3991077" y="5601848"/>
                  </a:lnTo>
                  <a:lnTo>
                    <a:pt x="3990667" y="5609249"/>
                  </a:lnTo>
                  <a:lnTo>
                    <a:pt x="3993202" y="5618397"/>
                  </a:lnTo>
                  <a:lnTo>
                    <a:pt x="3997752" y="5626853"/>
                  </a:lnTo>
                  <a:lnTo>
                    <a:pt x="4003389" y="5632183"/>
                  </a:lnTo>
                  <a:lnTo>
                    <a:pt x="4017945" y="5636002"/>
                  </a:lnTo>
                  <a:lnTo>
                    <a:pt x="4029335" y="5632364"/>
                  </a:lnTo>
                  <a:lnTo>
                    <a:pt x="4036965" y="5622808"/>
                  </a:lnTo>
                  <a:lnTo>
                    <a:pt x="4040239" y="5608873"/>
                  </a:lnTo>
                  <a:lnTo>
                    <a:pt x="4038418" y="5602228"/>
                  </a:lnTo>
                  <a:lnTo>
                    <a:pt x="4033189" y="5595392"/>
                  </a:lnTo>
                  <a:lnTo>
                    <a:pt x="4026466" y="5588473"/>
                  </a:lnTo>
                  <a:lnTo>
                    <a:pt x="4020166" y="5581581"/>
                  </a:lnTo>
                  <a:close/>
                </a:path>
                <a:path w="5483860" h="7879080">
                  <a:moveTo>
                    <a:pt x="3901849" y="5483856"/>
                  </a:moveTo>
                  <a:lnTo>
                    <a:pt x="3889612" y="5490299"/>
                  </a:lnTo>
                  <a:lnTo>
                    <a:pt x="3881859" y="5500297"/>
                  </a:lnTo>
                  <a:lnTo>
                    <a:pt x="3879243" y="5512685"/>
                  </a:lnTo>
                  <a:lnTo>
                    <a:pt x="3882420" y="5526299"/>
                  </a:lnTo>
                  <a:lnTo>
                    <a:pt x="3887158" y="5530930"/>
                  </a:lnTo>
                  <a:lnTo>
                    <a:pt x="3894895" y="5534155"/>
                  </a:lnTo>
                  <a:lnTo>
                    <a:pt x="3903950" y="5536760"/>
                  </a:lnTo>
                  <a:lnTo>
                    <a:pt x="3912645" y="5539532"/>
                  </a:lnTo>
                  <a:lnTo>
                    <a:pt x="3925076" y="5531831"/>
                  </a:lnTo>
                  <a:lnTo>
                    <a:pt x="3933272" y="5521953"/>
                  </a:lnTo>
                  <a:lnTo>
                    <a:pt x="3936079" y="5510132"/>
                  </a:lnTo>
                  <a:lnTo>
                    <a:pt x="3932341" y="5496599"/>
                  </a:lnTo>
                  <a:lnTo>
                    <a:pt x="3927236" y="5490899"/>
                  </a:lnTo>
                  <a:lnTo>
                    <a:pt x="3918923" y="5486286"/>
                  </a:lnTo>
                  <a:lnTo>
                    <a:pt x="3909695" y="5483644"/>
                  </a:lnTo>
                  <a:lnTo>
                    <a:pt x="3901849" y="5483856"/>
                  </a:lnTo>
                  <a:close/>
                </a:path>
                <a:path w="5483860" h="7879080">
                  <a:moveTo>
                    <a:pt x="3180839" y="194957"/>
                  </a:moveTo>
                  <a:lnTo>
                    <a:pt x="3177117" y="199673"/>
                  </a:lnTo>
                  <a:lnTo>
                    <a:pt x="3173342" y="204053"/>
                  </a:lnTo>
                  <a:lnTo>
                    <a:pt x="3169619" y="208769"/>
                  </a:lnTo>
                  <a:lnTo>
                    <a:pt x="3178439" y="222322"/>
                  </a:lnTo>
                  <a:lnTo>
                    <a:pt x="3182837" y="229020"/>
                  </a:lnTo>
                  <a:lnTo>
                    <a:pt x="3187220" y="235623"/>
                  </a:lnTo>
                  <a:lnTo>
                    <a:pt x="3190995" y="231242"/>
                  </a:lnTo>
                  <a:lnTo>
                    <a:pt x="3198915" y="224834"/>
                  </a:lnTo>
                  <a:lnTo>
                    <a:pt x="3197823" y="222251"/>
                  </a:lnTo>
                  <a:lnTo>
                    <a:pt x="3194340" y="215162"/>
                  </a:lnTo>
                  <a:lnTo>
                    <a:pt x="3190065" y="208359"/>
                  </a:lnTo>
                  <a:lnTo>
                    <a:pt x="3185423" y="201679"/>
                  </a:lnTo>
                  <a:lnTo>
                    <a:pt x="3180839" y="194957"/>
                  </a:lnTo>
                  <a:close/>
                </a:path>
                <a:path w="5483860" h="7879080">
                  <a:moveTo>
                    <a:pt x="3737075" y="4448987"/>
                  </a:moveTo>
                  <a:lnTo>
                    <a:pt x="3731785" y="4451537"/>
                  </a:lnTo>
                  <a:lnTo>
                    <a:pt x="3726638" y="4457671"/>
                  </a:lnTo>
                  <a:lnTo>
                    <a:pt x="3721537" y="4465328"/>
                  </a:lnTo>
                  <a:lnTo>
                    <a:pt x="3716384" y="4472447"/>
                  </a:lnTo>
                  <a:lnTo>
                    <a:pt x="3721928" y="4479752"/>
                  </a:lnTo>
                  <a:lnTo>
                    <a:pt x="3727407" y="4487462"/>
                  </a:lnTo>
                  <a:lnTo>
                    <a:pt x="3733052" y="4493764"/>
                  </a:lnTo>
                  <a:lnTo>
                    <a:pt x="3739092" y="4496846"/>
                  </a:lnTo>
                  <a:lnTo>
                    <a:pt x="3747844" y="4496118"/>
                  </a:lnTo>
                  <a:lnTo>
                    <a:pt x="3757617" y="4492670"/>
                  </a:lnTo>
                  <a:lnTo>
                    <a:pt x="3765792" y="4487645"/>
                  </a:lnTo>
                  <a:lnTo>
                    <a:pt x="3769747" y="4482188"/>
                  </a:lnTo>
                  <a:lnTo>
                    <a:pt x="3768971" y="4467672"/>
                  </a:lnTo>
                  <a:lnTo>
                    <a:pt x="3762139" y="4457219"/>
                  </a:lnTo>
                  <a:lnTo>
                    <a:pt x="3750943" y="4450950"/>
                  </a:lnTo>
                  <a:lnTo>
                    <a:pt x="3737075" y="4448987"/>
                  </a:lnTo>
                  <a:close/>
                </a:path>
                <a:path w="5483860" h="7879080">
                  <a:moveTo>
                    <a:pt x="3523250" y="3011789"/>
                  </a:moveTo>
                  <a:lnTo>
                    <a:pt x="3514736" y="3016358"/>
                  </a:lnTo>
                  <a:lnTo>
                    <a:pt x="3505905" y="3020752"/>
                  </a:lnTo>
                  <a:lnTo>
                    <a:pt x="3498608" y="3025486"/>
                  </a:lnTo>
                  <a:lnTo>
                    <a:pt x="3494695" y="3031076"/>
                  </a:lnTo>
                  <a:lnTo>
                    <a:pt x="3495397" y="3037875"/>
                  </a:lnTo>
                  <a:lnTo>
                    <a:pt x="3499457" y="3045567"/>
                  </a:lnTo>
                  <a:lnTo>
                    <a:pt x="3504999" y="3053672"/>
                  </a:lnTo>
                  <a:lnTo>
                    <a:pt x="3510143" y="3061711"/>
                  </a:lnTo>
                  <a:lnTo>
                    <a:pt x="3517774" y="3056710"/>
                  </a:lnTo>
                  <a:lnTo>
                    <a:pt x="3525712" y="3051821"/>
                  </a:lnTo>
                  <a:lnTo>
                    <a:pt x="3532996" y="3046455"/>
                  </a:lnTo>
                  <a:lnTo>
                    <a:pt x="3538664" y="3040018"/>
                  </a:lnTo>
                  <a:lnTo>
                    <a:pt x="3541949" y="3030356"/>
                  </a:lnTo>
                  <a:lnTo>
                    <a:pt x="3540024" y="3022157"/>
                  </a:lnTo>
                  <a:lnTo>
                    <a:pt x="3533566" y="3015831"/>
                  </a:lnTo>
                  <a:lnTo>
                    <a:pt x="3523250" y="3011789"/>
                  </a:lnTo>
                  <a:close/>
                </a:path>
                <a:path w="5483860" h="7879080">
                  <a:moveTo>
                    <a:pt x="3550143" y="3220382"/>
                  </a:moveTo>
                  <a:lnTo>
                    <a:pt x="3544575" y="3222805"/>
                  </a:lnTo>
                  <a:lnTo>
                    <a:pt x="3539112" y="3228569"/>
                  </a:lnTo>
                  <a:lnTo>
                    <a:pt x="3533679" y="3235749"/>
                  </a:lnTo>
                  <a:lnTo>
                    <a:pt x="3528198" y="3242420"/>
                  </a:lnTo>
                  <a:lnTo>
                    <a:pt x="3532952" y="3250224"/>
                  </a:lnTo>
                  <a:lnTo>
                    <a:pt x="3537581" y="3258467"/>
                  </a:lnTo>
                  <a:lnTo>
                    <a:pt x="3542506" y="3265308"/>
                  </a:lnTo>
                  <a:lnTo>
                    <a:pt x="3548144" y="3268905"/>
                  </a:lnTo>
                  <a:lnTo>
                    <a:pt x="3555347" y="3268421"/>
                  </a:lnTo>
                  <a:lnTo>
                    <a:pt x="3563779" y="3264903"/>
                  </a:lnTo>
                  <a:lnTo>
                    <a:pt x="3571330" y="3259457"/>
                  </a:lnTo>
                  <a:lnTo>
                    <a:pt x="3575887" y="3253189"/>
                  </a:lnTo>
                  <a:lnTo>
                    <a:pt x="3577857" y="3239181"/>
                  </a:lnTo>
                  <a:lnTo>
                    <a:pt x="3573208" y="3228729"/>
                  </a:lnTo>
                  <a:lnTo>
                    <a:pt x="3563462" y="3222306"/>
                  </a:lnTo>
                  <a:lnTo>
                    <a:pt x="3550143" y="3220382"/>
                  </a:lnTo>
                  <a:close/>
                </a:path>
                <a:path w="5483860" h="7879080">
                  <a:moveTo>
                    <a:pt x="3724682" y="4264979"/>
                  </a:moveTo>
                  <a:lnTo>
                    <a:pt x="3722107" y="4266072"/>
                  </a:lnTo>
                  <a:lnTo>
                    <a:pt x="3715515" y="4269624"/>
                  </a:lnTo>
                  <a:lnTo>
                    <a:pt x="3709115" y="4273792"/>
                  </a:lnTo>
                  <a:lnTo>
                    <a:pt x="3702818" y="4278202"/>
                  </a:lnTo>
                  <a:lnTo>
                    <a:pt x="3696533" y="4282481"/>
                  </a:lnTo>
                  <a:lnTo>
                    <a:pt x="3700904" y="4286272"/>
                  </a:lnTo>
                  <a:lnTo>
                    <a:pt x="3706965" y="4294274"/>
                  </a:lnTo>
                  <a:lnTo>
                    <a:pt x="3709205" y="4293234"/>
                  </a:lnTo>
                  <a:lnTo>
                    <a:pt x="3715990" y="4289646"/>
                  </a:lnTo>
                  <a:lnTo>
                    <a:pt x="3722483" y="4285426"/>
                  </a:lnTo>
                  <a:lnTo>
                    <a:pt x="3735061" y="4276436"/>
                  </a:lnTo>
                  <a:lnTo>
                    <a:pt x="3730691" y="4272645"/>
                  </a:lnTo>
                  <a:lnTo>
                    <a:pt x="3724682" y="4264979"/>
                  </a:lnTo>
                  <a:close/>
                </a:path>
                <a:path w="5483860" h="7879080">
                  <a:moveTo>
                    <a:pt x="3682427" y="4051936"/>
                  </a:moveTo>
                  <a:lnTo>
                    <a:pt x="3673998" y="4055169"/>
                  </a:lnTo>
                  <a:lnTo>
                    <a:pt x="3667806" y="4061989"/>
                  </a:lnTo>
                  <a:lnTo>
                    <a:pt x="3663858" y="4072040"/>
                  </a:lnTo>
                  <a:lnTo>
                    <a:pt x="3668669" y="4076451"/>
                  </a:lnTo>
                  <a:lnTo>
                    <a:pt x="3675894" y="4085304"/>
                  </a:lnTo>
                  <a:lnTo>
                    <a:pt x="3678416" y="4083875"/>
                  </a:lnTo>
                  <a:lnTo>
                    <a:pt x="3686186" y="4079965"/>
                  </a:lnTo>
                  <a:lnTo>
                    <a:pt x="3693661" y="4075199"/>
                  </a:lnTo>
                  <a:lnTo>
                    <a:pt x="3701013" y="4070063"/>
                  </a:lnTo>
                  <a:lnTo>
                    <a:pt x="3708417" y="4065049"/>
                  </a:lnTo>
                  <a:lnTo>
                    <a:pt x="3703271" y="4060691"/>
                  </a:lnTo>
                  <a:lnTo>
                    <a:pt x="3698813" y="4054159"/>
                  </a:lnTo>
                  <a:lnTo>
                    <a:pt x="3693083" y="4052648"/>
                  </a:lnTo>
                  <a:lnTo>
                    <a:pt x="3682427" y="4051936"/>
                  </a:lnTo>
                  <a:close/>
                </a:path>
                <a:path w="5483860" h="7879080">
                  <a:moveTo>
                    <a:pt x="3490699" y="2805214"/>
                  </a:moveTo>
                  <a:lnTo>
                    <a:pt x="3480980" y="2808019"/>
                  </a:lnTo>
                  <a:lnTo>
                    <a:pt x="3476129" y="2814290"/>
                  </a:lnTo>
                  <a:lnTo>
                    <a:pt x="3467644" y="2821475"/>
                  </a:lnTo>
                  <a:lnTo>
                    <a:pt x="3468789" y="2824395"/>
                  </a:lnTo>
                  <a:lnTo>
                    <a:pt x="3474502" y="2833732"/>
                  </a:lnTo>
                  <a:lnTo>
                    <a:pt x="3482125" y="2838832"/>
                  </a:lnTo>
                  <a:lnTo>
                    <a:pt x="3491250" y="2839563"/>
                  </a:lnTo>
                  <a:lnTo>
                    <a:pt x="3501473" y="2835796"/>
                  </a:lnTo>
                  <a:lnTo>
                    <a:pt x="3506517" y="2832938"/>
                  </a:lnTo>
                  <a:lnTo>
                    <a:pt x="3513680" y="2823894"/>
                  </a:lnTo>
                  <a:lnTo>
                    <a:pt x="3512095" y="2820355"/>
                  </a:lnTo>
                  <a:lnTo>
                    <a:pt x="3506686" y="2811250"/>
                  </a:lnTo>
                  <a:lnTo>
                    <a:pt x="3499411" y="2806247"/>
                  </a:lnTo>
                  <a:lnTo>
                    <a:pt x="3490699" y="2805214"/>
                  </a:lnTo>
                  <a:close/>
                </a:path>
                <a:path w="5483860" h="7879080">
                  <a:moveTo>
                    <a:pt x="4205941" y="7365092"/>
                  </a:moveTo>
                  <a:lnTo>
                    <a:pt x="4197785" y="7366918"/>
                  </a:lnTo>
                  <a:lnTo>
                    <a:pt x="4189321" y="7371298"/>
                  </a:lnTo>
                  <a:lnTo>
                    <a:pt x="4182258" y="7377214"/>
                  </a:lnTo>
                  <a:lnTo>
                    <a:pt x="4178301" y="7383650"/>
                  </a:lnTo>
                  <a:lnTo>
                    <a:pt x="4178939" y="7390386"/>
                  </a:lnTo>
                  <a:lnTo>
                    <a:pt x="4182873" y="7398024"/>
                  </a:lnTo>
                  <a:lnTo>
                    <a:pt x="4188286" y="7406064"/>
                  </a:lnTo>
                  <a:lnTo>
                    <a:pt x="4193361" y="7414001"/>
                  </a:lnTo>
                  <a:lnTo>
                    <a:pt x="4200937" y="7409025"/>
                  </a:lnTo>
                  <a:lnTo>
                    <a:pt x="4208725" y="7404170"/>
                  </a:lnTo>
                  <a:lnTo>
                    <a:pt x="4215798" y="7398859"/>
                  </a:lnTo>
                  <a:lnTo>
                    <a:pt x="4221228" y="7392515"/>
                  </a:lnTo>
                  <a:lnTo>
                    <a:pt x="4224531" y="7382354"/>
                  </a:lnTo>
                  <a:lnTo>
                    <a:pt x="4222659" y="7373467"/>
                  </a:lnTo>
                  <a:lnTo>
                    <a:pt x="4216250" y="7367248"/>
                  </a:lnTo>
                  <a:lnTo>
                    <a:pt x="4205941" y="7365092"/>
                  </a:lnTo>
                  <a:close/>
                </a:path>
                <a:path w="5483860" h="7879080">
                  <a:moveTo>
                    <a:pt x="3647032" y="3829154"/>
                  </a:moveTo>
                  <a:lnTo>
                    <a:pt x="3641226" y="3832244"/>
                  </a:lnTo>
                  <a:lnTo>
                    <a:pt x="3635801" y="3838793"/>
                  </a:lnTo>
                  <a:lnTo>
                    <a:pt x="3630540" y="3846802"/>
                  </a:lnTo>
                  <a:lnTo>
                    <a:pt x="3625227" y="3854270"/>
                  </a:lnTo>
                  <a:lnTo>
                    <a:pt x="3630584" y="3861710"/>
                  </a:lnTo>
                  <a:lnTo>
                    <a:pt x="3635900" y="3869512"/>
                  </a:lnTo>
                  <a:lnTo>
                    <a:pt x="3641304" y="3875815"/>
                  </a:lnTo>
                  <a:lnTo>
                    <a:pt x="3646920" y="3878759"/>
                  </a:lnTo>
                  <a:lnTo>
                    <a:pt x="3655506" y="3877659"/>
                  </a:lnTo>
                  <a:lnTo>
                    <a:pt x="3664724" y="3873813"/>
                  </a:lnTo>
                  <a:lnTo>
                    <a:pt x="3672451" y="3868264"/>
                  </a:lnTo>
                  <a:lnTo>
                    <a:pt x="3676567" y="3862055"/>
                  </a:lnTo>
                  <a:lnTo>
                    <a:pt x="3677518" y="3847470"/>
                  </a:lnTo>
                  <a:lnTo>
                    <a:pt x="3671980" y="3836647"/>
                  </a:lnTo>
                  <a:lnTo>
                    <a:pt x="3661351" y="3830303"/>
                  </a:lnTo>
                  <a:lnTo>
                    <a:pt x="3647032" y="3829154"/>
                  </a:lnTo>
                  <a:close/>
                </a:path>
                <a:path w="5483860" h="7879080">
                  <a:moveTo>
                    <a:pt x="3768414" y="4636213"/>
                  </a:moveTo>
                  <a:lnTo>
                    <a:pt x="3753685" y="4645100"/>
                  </a:lnTo>
                  <a:lnTo>
                    <a:pt x="3744714" y="4660328"/>
                  </a:lnTo>
                  <a:lnTo>
                    <a:pt x="3741437" y="4680261"/>
                  </a:lnTo>
                  <a:lnTo>
                    <a:pt x="3749578" y="4701652"/>
                  </a:lnTo>
                  <a:lnTo>
                    <a:pt x="3762064" y="4717099"/>
                  </a:lnTo>
                  <a:lnTo>
                    <a:pt x="3778483" y="4725615"/>
                  </a:lnTo>
                  <a:lnTo>
                    <a:pt x="3798422" y="4726211"/>
                  </a:lnTo>
                  <a:lnTo>
                    <a:pt x="3817358" y="4719081"/>
                  </a:lnTo>
                  <a:lnTo>
                    <a:pt x="3830814" y="4705938"/>
                  </a:lnTo>
                  <a:lnTo>
                    <a:pt x="3836935" y="4688309"/>
                  </a:lnTo>
                  <a:lnTo>
                    <a:pt x="3833871" y="4667721"/>
                  </a:lnTo>
                  <a:lnTo>
                    <a:pt x="3826752" y="4656769"/>
                  </a:lnTo>
                  <a:lnTo>
                    <a:pt x="3815463" y="4646939"/>
                  </a:lnTo>
                  <a:lnTo>
                    <a:pt x="3802153" y="4639396"/>
                  </a:lnTo>
                  <a:lnTo>
                    <a:pt x="3788965" y="4635304"/>
                  </a:lnTo>
                  <a:lnTo>
                    <a:pt x="3768414" y="4636213"/>
                  </a:lnTo>
                  <a:close/>
                </a:path>
                <a:path w="5483860" h="7879080">
                  <a:moveTo>
                    <a:pt x="4055067" y="6536963"/>
                  </a:moveTo>
                  <a:lnTo>
                    <a:pt x="4052827" y="6546137"/>
                  </a:lnTo>
                  <a:lnTo>
                    <a:pt x="4050174" y="6555547"/>
                  </a:lnTo>
                  <a:lnTo>
                    <a:pt x="4048806" y="6564129"/>
                  </a:lnTo>
                  <a:lnTo>
                    <a:pt x="4050424" y="6570819"/>
                  </a:lnTo>
                  <a:lnTo>
                    <a:pt x="4056008" y="6575638"/>
                  </a:lnTo>
                  <a:lnTo>
                    <a:pt x="4064570" y="6578934"/>
                  </a:lnTo>
                  <a:lnTo>
                    <a:pt x="4074122" y="6580326"/>
                  </a:lnTo>
                  <a:lnTo>
                    <a:pt x="4082670" y="6579431"/>
                  </a:lnTo>
                  <a:lnTo>
                    <a:pt x="4091677" y="6574206"/>
                  </a:lnTo>
                  <a:lnTo>
                    <a:pt x="4095892" y="6566337"/>
                  </a:lnTo>
                  <a:lnTo>
                    <a:pt x="4095048" y="6557402"/>
                  </a:lnTo>
                  <a:lnTo>
                    <a:pt x="4088877" y="6548980"/>
                  </a:lnTo>
                  <a:lnTo>
                    <a:pt x="4081698" y="6544552"/>
                  </a:lnTo>
                  <a:lnTo>
                    <a:pt x="4073180" y="6541646"/>
                  </a:lnTo>
                  <a:lnTo>
                    <a:pt x="4064059" y="6539402"/>
                  </a:lnTo>
                  <a:lnTo>
                    <a:pt x="4055067" y="6536963"/>
                  </a:lnTo>
                  <a:close/>
                </a:path>
                <a:path w="5483860" h="7879080">
                  <a:moveTo>
                    <a:pt x="3811779" y="4877658"/>
                  </a:moveTo>
                  <a:lnTo>
                    <a:pt x="3803237" y="4881061"/>
                  </a:lnTo>
                  <a:lnTo>
                    <a:pt x="3795866" y="4886179"/>
                  </a:lnTo>
                  <a:lnTo>
                    <a:pt x="3791811" y="4891919"/>
                  </a:lnTo>
                  <a:lnTo>
                    <a:pt x="3790532" y="4905650"/>
                  </a:lnTo>
                  <a:lnTo>
                    <a:pt x="3795189" y="4916187"/>
                  </a:lnTo>
                  <a:lnTo>
                    <a:pt x="3804751" y="4922707"/>
                  </a:lnTo>
                  <a:lnTo>
                    <a:pt x="3818188" y="4924386"/>
                  </a:lnTo>
                  <a:lnTo>
                    <a:pt x="3823862" y="4921717"/>
                  </a:lnTo>
                  <a:lnTo>
                    <a:pt x="3829273" y="4915729"/>
                  </a:lnTo>
                  <a:lnTo>
                    <a:pt x="3834590" y="4908316"/>
                  </a:lnTo>
                  <a:lnTo>
                    <a:pt x="3839980" y="4901373"/>
                  </a:lnTo>
                  <a:lnTo>
                    <a:pt x="3835010" y="4894139"/>
                  </a:lnTo>
                  <a:lnTo>
                    <a:pt x="3830142" y="4886534"/>
                  </a:lnTo>
                  <a:lnTo>
                    <a:pt x="3825035" y="4880270"/>
                  </a:lnTo>
                  <a:lnTo>
                    <a:pt x="3819345" y="4877062"/>
                  </a:lnTo>
                  <a:lnTo>
                    <a:pt x="3811779" y="4877658"/>
                  </a:lnTo>
                  <a:close/>
                </a:path>
                <a:path w="5483860" h="7879080">
                  <a:moveTo>
                    <a:pt x="3841078" y="5079026"/>
                  </a:moveTo>
                  <a:lnTo>
                    <a:pt x="3835590" y="5082677"/>
                  </a:lnTo>
                  <a:lnTo>
                    <a:pt x="3830840" y="5089805"/>
                  </a:lnTo>
                  <a:lnTo>
                    <a:pt x="3826453" y="5098420"/>
                  </a:lnTo>
                  <a:lnTo>
                    <a:pt x="3822050" y="5106530"/>
                  </a:lnTo>
                  <a:lnTo>
                    <a:pt x="3828155" y="5113509"/>
                  </a:lnTo>
                  <a:lnTo>
                    <a:pt x="3834264" y="5120923"/>
                  </a:lnTo>
                  <a:lnTo>
                    <a:pt x="3840395" y="5126842"/>
                  </a:lnTo>
                  <a:lnTo>
                    <a:pt x="3846568" y="5129336"/>
                  </a:lnTo>
                  <a:lnTo>
                    <a:pt x="3854851" y="5127634"/>
                  </a:lnTo>
                  <a:lnTo>
                    <a:pt x="3863773" y="5123030"/>
                  </a:lnTo>
                  <a:lnTo>
                    <a:pt x="3871155" y="5116820"/>
                  </a:lnTo>
                  <a:lnTo>
                    <a:pt x="3874820" y="5110303"/>
                  </a:lnTo>
                  <a:lnTo>
                    <a:pt x="3874408" y="5094852"/>
                  </a:lnTo>
                  <a:lnTo>
                    <a:pt x="3867750" y="5084113"/>
                  </a:lnTo>
                  <a:lnTo>
                    <a:pt x="3856193" y="5078650"/>
                  </a:lnTo>
                  <a:lnTo>
                    <a:pt x="3841078" y="5079026"/>
                  </a:lnTo>
                  <a:close/>
                </a:path>
                <a:path w="5483860" h="7879080">
                  <a:moveTo>
                    <a:pt x="4231051" y="7567897"/>
                  </a:moveTo>
                  <a:lnTo>
                    <a:pt x="4220276" y="7574331"/>
                  </a:lnTo>
                  <a:lnTo>
                    <a:pt x="4214721" y="7585722"/>
                  </a:lnTo>
                  <a:lnTo>
                    <a:pt x="4215140" y="7600941"/>
                  </a:lnTo>
                  <a:lnTo>
                    <a:pt x="4218910" y="7606543"/>
                  </a:lnTo>
                  <a:lnTo>
                    <a:pt x="4226003" y="7611376"/>
                  </a:lnTo>
                  <a:lnTo>
                    <a:pt x="4234524" y="7615877"/>
                  </a:lnTo>
                  <a:lnTo>
                    <a:pt x="4242579" y="7620483"/>
                  </a:lnTo>
                  <a:lnTo>
                    <a:pt x="4249466" y="7614362"/>
                  </a:lnTo>
                  <a:lnTo>
                    <a:pt x="4256834" y="7608237"/>
                  </a:lnTo>
                  <a:lnTo>
                    <a:pt x="4262716" y="7602067"/>
                  </a:lnTo>
                  <a:lnTo>
                    <a:pt x="4265140" y="7595813"/>
                  </a:lnTo>
                  <a:lnTo>
                    <a:pt x="4263423" y="7587532"/>
                  </a:lnTo>
                  <a:lnTo>
                    <a:pt x="4258840" y="7578628"/>
                  </a:lnTo>
                  <a:lnTo>
                    <a:pt x="4252694" y="7571250"/>
                  </a:lnTo>
                  <a:lnTo>
                    <a:pt x="4246289" y="7567552"/>
                  </a:lnTo>
                  <a:lnTo>
                    <a:pt x="4231051" y="7567897"/>
                  </a:lnTo>
                  <a:close/>
                </a:path>
                <a:path w="5483860" h="7879080">
                  <a:moveTo>
                    <a:pt x="3767778" y="3931423"/>
                  </a:moveTo>
                  <a:lnTo>
                    <a:pt x="3763333" y="3935908"/>
                  </a:lnTo>
                  <a:lnTo>
                    <a:pt x="3754355" y="3942138"/>
                  </a:lnTo>
                  <a:lnTo>
                    <a:pt x="3758802" y="3952600"/>
                  </a:lnTo>
                  <a:lnTo>
                    <a:pt x="3762975" y="3960156"/>
                  </a:lnTo>
                  <a:lnTo>
                    <a:pt x="3767568" y="3967517"/>
                  </a:lnTo>
                  <a:lnTo>
                    <a:pt x="3772182" y="3974810"/>
                  </a:lnTo>
                  <a:lnTo>
                    <a:pt x="3776628" y="3970324"/>
                  </a:lnTo>
                  <a:lnTo>
                    <a:pt x="3785658" y="3964431"/>
                  </a:lnTo>
                  <a:lnTo>
                    <a:pt x="3784566" y="3961847"/>
                  </a:lnTo>
                  <a:lnTo>
                    <a:pt x="3781069" y="3953986"/>
                  </a:lnTo>
                  <a:lnTo>
                    <a:pt x="3776906" y="3946391"/>
                  </a:lnTo>
                  <a:lnTo>
                    <a:pt x="3772376" y="3938918"/>
                  </a:lnTo>
                  <a:lnTo>
                    <a:pt x="3767778" y="3931423"/>
                  </a:lnTo>
                  <a:close/>
                </a:path>
                <a:path w="5483860" h="7879080">
                  <a:moveTo>
                    <a:pt x="3837207" y="4338923"/>
                  </a:moveTo>
                  <a:lnTo>
                    <a:pt x="3833627" y="4340173"/>
                  </a:lnTo>
                  <a:lnTo>
                    <a:pt x="3824337" y="4345435"/>
                  </a:lnTo>
                  <a:lnTo>
                    <a:pt x="3819289" y="4352711"/>
                  </a:lnTo>
                  <a:lnTo>
                    <a:pt x="3818356" y="4361600"/>
                  </a:lnTo>
                  <a:lnTo>
                    <a:pt x="3821411" y="4371705"/>
                  </a:lnTo>
                  <a:lnTo>
                    <a:pt x="3827227" y="4375958"/>
                  </a:lnTo>
                  <a:lnTo>
                    <a:pt x="3834011" y="4384191"/>
                  </a:lnTo>
                  <a:lnTo>
                    <a:pt x="3837256" y="4382993"/>
                  </a:lnTo>
                  <a:lnTo>
                    <a:pt x="3846431" y="4377642"/>
                  </a:lnTo>
                  <a:lnTo>
                    <a:pt x="3851500" y="4370126"/>
                  </a:lnTo>
                  <a:lnTo>
                    <a:pt x="3852392" y="4361006"/>
                  </a:lnTo>
                  <a:lnTo>
                    <a:pt x="3849032" y="4350842"/>
                  </a:lnTo>
                  <a:lnTo>
                    <a:pt x="3846178" y="4345780"/>
                  </a:lnTo>
                  <a:lnTo>
                    <a:pt x="3837207" y="4338923"/>
                  </a:lnTo>
                  <a:close/>
                </a:path>
                <a:path w="5483860" h="7879080">
                  <a:moveTo>
                    <a:pt x="4060330" y="5793808"/>
                  </a:moveTo>
                  <a:lnTo>
                    <a:pt x="4056209" y="5798174"/>
                  </a:lnTo>
                  <a:lnTo>
                    <a:pt x="4048205" y="5804044"/>
                  </a:lnTo>
                  <a:lnTo>
                    <a:pt x="4048940" y="5806546"/>
                  </a:lnTo>
                  <a:lnTo>
                    <a:pt x="4052134" y="5813773"/>
                  </a:lnTo>
                  <a:lnTo>
                    <a:pt x="4056059" y="5820740"/>
                  </a:lnTo>
                  <a:lnTo>
                    <a:pt x="4064642" y="5834420"/>
                  </a:lnTo>
                  <a:lnTo>
                    <a:pt x="4068768" y="5830088"/>
                  </a:lnTo>
                  <a:lnTo>
                    <a:pt x="4077107" y="5824165"/>
                  </a:lnTo>
                  <a:lnTo>
                    <a:pt x="4072847" y="5814517"/>
                  </a:lnTo>
                  <a:lnTo>
                    <a:pt x="4068919" y="5807527"/>
                  </a:lnTo>
                  <a:lnTo>
                    <a:pt x="4060330" y="5793808"/>
                  </a:lnTo>
                  <a:close/>
                </a:path>
                <a:path w="5483860" h="7879080">
                  <a:moveTo>
                    <a:pt x="3863833" y="4548005"/>
                  </a:moveTo>
                  <a:lnTo>
                    <a:pt x="3860079" y="4552520"/>
                  </a:lnTo>
                  <a:lnTo>
                    <a:pt x="3852586" y="4561650"/>
                  </a:lnTo>
                  <a:lnTo>
                    <a:pt x="3870129" y="4588134"/>
                  </a:lnTo>
                  <a:lnTo>
                    <a:pt x="3873889" y="4583653"/>
                  </a:lnTo>
                  <a:lnTo>
                    <a:pt x="3881819" y="4577312"/>
                  </a:lnTo>
                  <a:lnTo>
                    <a:pt x="3880754" y="4574896"/>
                  </a:lnTo>
                  <a:lnTo>
                    <a:pt x="3877278" y="4567857"/>
                  </a:lnTo>
                  <a:lnTo>
                    <a:pt x="3873018" y="4561144"/>
                  </a:lnTo>
                  <a:lnTo>
                    <a:pt x="3868395" y="4554584"/>
                  </a:lnTo>
                  <a:lnTo>
                    <a:pt x="3863833" y="4548005"/>
                  </a:lnTo>
                  <a:close/>
                </a:path>
                <a:path w="5483860" h="7879080">
                  <a:moveTo>
                    <a:pt x="3737091" y="3729279"/>
                  </a:moveTo>
                  <a:lnTo>
                    <a:pt x="3734388" y="3736698"/>
                  </a:lnTo>
                  <a:lnTo>
                    <a:pt x="3731673" y="3744248"/>
                  </a:lnTo>
                  <a:lnTo>
                    <a:pt x="3728935" y="3752060"/>
                  </a:lnTo>
                  <a:lnTo>
                    <a:pt x="3726162" y="3760264"/>
                  </a:lnTo>
                  <a:lnTo>
                    <a:pt x="3730710" y="3762995"/>
                  </a:lnTo>
                  <a:lnTo>
                    <a:pt x="3735363" y="3766397"/>
                  </a:lnTo>
                  <a:lnTo>
                    <a:pt x="3740299" y="3769410"/>
                  </a:lnTo>
                  <a:lnTo>
                    <a:pt x="3743137" y="3762035"/>
                  </a:lnTo>
                  <a:lnTo>
                    <a:pt x="3746007" y="3754654"/>
                  </a:lnTo>
                  <a:lnTo>
                    <a:pt x="3748544" y="3747197"/>
                  </a:lnTo>
                  <a:lnTo>
                    <a:pt x="3750381" y="3739591"/>
                  </a:lnTo>
                  <a:lnTo>
                    <a:pt x="3750682" y="3737134"/>
                  </a:lnTo>
                  <a:lnTo>
                    <a:pt x="3741745" y="3732682"/>
                  </a:lnTo>
                  <a:lnTo>
                    <a:pt x="3737091" y="3729279"/>
                  </a:lnTo>
                  <a:close/>
                </a:path>
                <a:path w="5483860" h="7879080">
                  <a:moveTo>
                    <a:pt x="3800471" y="4139795"/>
                  </a:moveTo>
                  <a:lnTo>
                    <a:pt x="3796696" y="4144175"/>
                  </a:lnTo>
                  <a:lnTo>
                    <a:pt x="3788671" y="4149911"/>
                  </a:lnTo>
                  <a:lnTo>
                    <a:pt x="3789375" y="4152211"/>
                  </a:lnTo>
                  <a:lnTo>
                    <a:pt x="3792696" y="4159325"/>
                  </a:lnTo>
                  <a:lnTo>
                    <a:pt x="3796588" y="4166187"/>
                  </a:lnTo>
                  <a:lnTo>
                    <a:pt x="3805019" y="4179715"/>
                  </a:lnTo>
                  <a:lnTo>
                    <a:pt x="3809182" y="4175618"/>
                  </a:lnTo>
                  <a:lnTo>
                    <a:pt x="3817207" y="4169883"/>
                  </a:lnTo>
                  <a:lnTo>
                    <a:pt x="3816168" y="4167635"/>
                  </a:lnTo>
                  <a:lnTo>
                    <a:pt x="3812980" y="4160447"/>
                  </a:lnTo>
                  <a:lnTo>
                    <a:pt x="3809054" y="4153471"/>
                  </a:lnTo>
                  <a:lnTo>
                    <a:pt x="3800471" y="4139795"/>
                  </a:lnTo>
                  <a:close/>
                </a:path>
                <a:path w="5483860" h="7879080">
                  <a:moveTo>
                    <a:pt x="3706309" y="3506834"/>
                  </a:moveTo>
                  <a:lnTo>
                    <a:pt x="3692189" y="3509313"/>
                  </a:lnTo>
                  <a:lnTo>
                    <a:pt x="3680765" y="3516050"/>
                  </a:lnTo>
                  <a:lnTo>
                    <a:pt x="3673769" y="3526806"/>
                  </a:lnTo>
                  <a:lnTo>
                    <a:pt x="3672933" y="3541341"/>
                  </a:lnTo>
                  <a:lnTo>
                    <a:pt x="3677909" y="3554490"/>
                  </a:lnTo>
                  <a:lnTo>
                    <a:pt x="3687310" y="3563233"/>
                  </a:lnTo>
                  <a:lnTo>
                    <a:pt x="3700085" y="3567637"/>
                  </a:lnTo>
                  <a:lnTo>
                    <a:pt x="3715183" y="3567770"/>
                  </a:lnTo>
                  <a:lnTo>
                    <a:pt x="3728131" y="3559562"/>
                  </a:lnTo>
                  <a:lnTo>
                    <a:pt x="3737043" y="3549016"/>
                  </a:lnTo>
                  <a:lnTo>
                    <a:pt x="3740871" y="3536428"/>
                  </a:lnTo>
                  <a:lnTo>
                    <a:pt x="3738568" y="3522090"/>
                  </a:lnTo>
                  <a:lnTo>
                    <a:pt x="3733660" y="3516247"/>
                  </a:lnTo>
                  <a:lnTo>
                    <a:pt x="3725290" y="3511303"/>
                  </a:lnTo>
                  <a:lnTo>
                    <a:pt x="3715493" y="3507938"/>
                  </a:lnTo>
                  <a:lnTo>
                    <a:pt x="3706309" y="3506834"/>
                  </a:lnTo>
                  <a:close/>
                </a:path>
                <a:path w="5483860" h="7879080">
                  <a:moveTo>
                    <a:pt x="4129899" y="6196631"/>
                  </a:moveTo>
                  <a:lnTo>
                    <a:pt x="4121486" y="6199176"/>
                  </a:lnTo>
                  <a:lnTo>
                    <a:pt x="4114997" y="6206190"/>
                  </a:lnTo>
                  <a:lnTo>
                    <a:pt x="4110912" y="6216834"/>
                  </a:lnTo>
                  <a:lnTo>
                    <a:pt x="4115544" y="6224687"/>
                  </a:lnTo>
                  <a:lnTo>
                    <a:pt x="4124935" y="6240372"/>
                  </a:lnTo>
                  <a:lnTo>
                    <a:pt x="4129565" y="6248206"/>
                  </a:lnTo>
                  <a:lnTo>
                    <a:pt x="4161555" y="6228930"/>
                  </a:lnTo>
                  <a:lnTo>
                    <a:pt x="4156539" y="6220820"/>
                  </a:lnTo>
                  <a:lnTo>
                    <a:pt x="4151671" y="6212428"/>
                  </a:lnTo>
                  <a:lnTo>
                    <a:pt x="4146296" y="6204904"/>
                  </a:lnTo>
                  <a:lnTo>
                    <a:pt x="4139757" y="6199395"/>
                  </a:lnTo>
                  <a:lnTo>
                    <a:pt x="4129899" y="6196631"/>
                  </a:lnTo>
                  <a:close/>
                </a:path>
                <a:path w="5483860" h="7879080">
                  <a:moveTo>
                    <a:pt x="3996844" y="5386995"/>
                  </a:moveTo>
                  <a:lnTo>
                    <a:pt x="3992702" y="5391226"/>
                  </a:lnTo>
                  <a:lnTo>
                    <a:pt x="3988895" y="5395404"/>
                  </a:lnTo>
                  <a:lnTo>
                    <a:pt x="3984753" y="5399636"/>
                  </a:lnTo>
                  <a:lnTo>
                    <a:pt x="3988894" y="5406372"/>
                  </a:lnTo>
                  <a:lnTo>
                    <a:pt x="3993004" y="5413114"/>
                  </a:lnTo>
                  <a:lnTo>
                    <a:pt x="3997051" y="5419865"/>
                  </a:lnTo>
                  <a:lnTo>
                    <a:pt x="4001003" y="5426632"/>
                  </a:lnTo>
                  <a:lnTo>
                    <a:pt x="4005145" y="5422401"/>
                  </a:lnTo>
                  <a:lnTo>
                    <a:pt x="4013160" y="5416598"/>
                  </a:lnTo>
                  <a:lnTo>
                    <a:pt x="4008937" y="5407150"/>
                  </a:lnTo>
                  <a:lnTo>
                    <a:pt x="4005076" y="5400355"/>
                  </a:lnTo>
                  <a:lnTo>
                    <a:pt x="4000821" y="5393533"/>
                  </a:lnTo>
                  <a:lnTo>
                    <a:pt x="3996844" y="5386995"/>
                  </a:lnTo>
                  <a:close/>
                </a:path>
                <a:path w="5483860" h="7879080">
                  <a:moveTo>
                    <a:pt x="4090772" y="5987829"/>
                  </a:moveTo>
                  <a:lnTo>
                    <a:pt x="4076272" y="5993633"/>
                  </a:lnTo>
                  <a:lnTo>
                    <a:pt x="4066320" y="6004011"/>
                  </a:lnTo>
                  <a:lnTo>
                    <a:pt x="4061709" y="6017657"/>
                  </a:lnTo>
                  <a:lnTo>
                    <a:pt x="4063230" y="6033267"/>
                  </a:lnTo>
                  <a:lnTo>
                    <a:pt x="4070304" y="6046287"/>
                  </a:lnTo>
                  <a:lnTo>
                    <a:pt x="4081219" y="6053843"/>
                  </a:lnTo>
                  <a:lnTo>
                    <a:pt x="4094940" y="6056310"/>
                  </a:lnTo>
                  <a:lnTo>
                    <a:pt x="4110432" y="6054064"/>
                  </a:lnTo>
                  <a:lnTo>
                    <a:pt x="4122854" y="6044353"/>
                  </a:lnTo>
                  <a:lnTo>
                    <a:pt x="4130121" y="6032965"/>
                  </a:lnTo>
                  <a:lnTo>
                    <a:pt x="4130982" y="6020128"/>
                  </a:lnTo>
                  <a:lnTo>
                    <a:pt x="4124186" y="6006072"/>
                  </a:lnTo>
                  <a:lnTo>
                    <a:pt x="4117276" y="5998920"/>
                  </a:lnTo>
                  <a:lnTo>
                    <a:pt x="4108477" y="5992649"/>
                  </a:lnTo>
                  <a:lnTo>
                    <a:pt x="4099179" y="5988528"/>
                  </a:lnTo>
                  <a:lnTo>
                    <a:pt x="4090772" y="5987829"/>
                  </a:lnTo>
                  <a:close/>
                </a:path>
                <a:path w="5483860" h="7879080">
                  <a:moveTo>
                    <a:pt x="3936017" y="4979626"/>
                  </a:moveTo>
                  <a:lnTo>
                    <a:pt x="3922528" y="4987734"/>
                  </a:lnTo>
                  <a:lnTo>
                    <a:pt x="3936908" y="4994052"/>
                  </a:lnTo>
                  <a:lnTo>
                    <a:pt x="3936017" y="4979626"/>
                  </a:lnTo>
                  <a:close/>
                </a:path>
                <a:path w="5483860" h="7879080">
                  <a:moveTo>
                    <a:pt x="3899000" y="4772139"/>
                  </a:moveTo>
                  <a:lnTo>
                    <a:pt x="3896755" y="4773146"/>
                  </a:lnTo>
                  <a:lnTo>
                    <a:pt x="3889765" y="4777102"/>
                  </a:lnTo>
                  <a:lnTo>
                    <a:pt x="3883036" y="4781699"/>
                  </a:lnTo>
                  <a:lnTo>
                    <a:pt x="3869769" y="4791498"/>
                  </a:lnTo>
                  <a:lnTo>
                    <a:pt x="3874486" y="4795304"/>
                  </a:lnTo>
                  <a:lnTo>
                    <a:pt x="3879192" y="4799042"/>
                  </a:lnTo>
                  <a:lnTo>
                    <a:pt x="3883578" y="4802934"/>
                  </a:lnTo>
                  <a:lnTo>
                    <a:pt x="3896871" y="4793853"/>
                  </a:lnTo>
                  <a:lnTo>
                    <a:pt x="3909910" y="4784787"/>
                  </a:lnTo>
                  <a:lnTo>
                    <a:pt x="3905481" y="4780627"/>
                  </a:lnTo>
                  <a:lnTo>
                    <a:pt x="3899000" y="4772139"/>
                  </a:lnTo>
                  <a:close/>
                </a:path>
                <a:path w="5483860" h="7879080">
                  <a:moveTo>
                    <a:pt x="3441600" y="1850344"/>
                  </a:moveTo>
                  <a:lnTo>
                    <a:pt x="3437437" y="1854441"/>
                  </a:lnTo>
                  <a:lnTo>
                    <a:pt x="3429411" y="1860177"/>
                  </a:lnTo>
                  <a:lnTo>
                    <a:pt x="3430398" y="1862088"/>
                  </a:lnTo>
                  <a:lnTo>
                    <a:pt x="3433532" y="1868968"/>
                  </a:lnTo>
                  <a:lnTo>
                    <a:pt x="3437358" y="1875545"/>
                  </a:lnTo>
                  <a:lnTo>
                    <a:pt x="3441479" y="1881947"/>
                  </a:lnTo>
                  <a:lnTo>
                    <a:pt x="3445496" y="1888301"/>
                  </a:lnTo>
                  <a:lnTo>
                    <a:pt x="3449711" y="1884540"/>
                  </a:lnTo>
                  <a:lnTo>
                    <a:pt x="3458072" y="1878752"/>
                  </a:lnTo>
                  <a:lnTo>
                    <a:pt x="3457420" y="1876788"/>
                  </a:lnTo>
                  <a:lnTo>
                    <a:pt x="3453945" y="1869956"/>
                  </a:lnTo>
                  <a:lnTo>
                    <a:pt x="3449993" y="1863361"/>
                  </a:lnTo>
                  <a:lnTo>
                    <a:pt x="3441600" y="1850344"/>
                  </a:lnTo>
                  <a:close/>
                </a:path>
                <a:path w="5483860" h="7879080">
                  <a:moveTo>
                    <a:pt x="3376458" y="1437351"/>
                  </a:moveTo>
                  <a:lnTo>
                    <a:pt x="3372400" y="1442119"/>
                  </a:lnTo>
                  <a:lnTo>
                    <a:pt x="3363581" y="1449357"/>
                  </a:lnTo>
                  <a:lnTo>
                    <a:pt x="3364693" y="1451981"/>
                  </a:lnTo>
                  <a:lnTo>
                    <a:pt x="3368715" y="1459657"/>
                  </a:lnTo>
                  <a:lnTo>
                    <a:pt x="3373472" y="1467003"/>
                  </a:lnTo>
                  <a:lnTo>
                    <a:pt x="3383701" y="1481325"/>
                  </a:lnTo>
                  <a:lnTo>
                    <a:pt x="3387758" y="1476556"/>
                  </a:lnTo>
                  <a:lnTo>
                    <a:pt x="3394267" y="1472091"/>
                  </a:lnTo>
                  <a:lnTo>
                    <a:pt x="3395768" y="1466346"/>
                  </a:lnTo>
                  <a:lnTo>
                    <a:pt x="3396545" y="1455845"/>
                  </a:lnTo>
                  <a:lnTo>
                    <a:pt x="3393408" y="1447475"/>
                  </a:lnTo>
                  <a:lnTo>
                    <a:pt x="3386624" y="1441292"/>
                  </a:lnTo>
                  <a:lnTo>
                    <a:pt x="3376458" y="1437351"/>
                  </a:lnTo>
                  <a:close/>
                </a:path>
                <a:path w="5483860" h="7879080">
                  <a:moveTo>
                    <a:pt x="3472909" y="2076151"/>
                  </a:moveTo>
                  <a:lnTo>
                    <a:pt x="3473784" y="2090476"/>
                  </a:lnTo>
                  <a:lnTo>
                    <a:pt x="3487294" y="2082503"/>
                  </a:lnTo>
                  <a:lnTo>
                    <a:pt x="3472909" y="2076151"/>
                  </a:lnTo>
                  <a:close/>
                </a:path>
                <a:path w="5483860" h="7879080">
                  <a:moveTo>
                    <a:pt x="3245736" y="604201"/>
                  </a:moveTo>
                  <a:lnTo>
                    <a:pt x="3234252" y="616333"/>
                  </a:lnTo>
                  <a:lnTo>
                    <a:pt x="3246097" y="635830"/>
                  </a:lnTo>
                  <a:lnTo>
                    <a:pt x="3250020" y="642441"/>
                  </a:lnTo>
                  <a:lnTo>
                    <a:pt x="3253848" y="638397"/>
                  </a:lnTo>
                  <a:lnTo>
                    <a:pt x="3261873" y="632661"/>
                  </a:lnTo>
                  <a:lnTo>
                    <a:pt x="3261222" y="630697"/>
                  </a:lnTo>
                  <a:lnTo>
                    <a:pt x="3257941" y="623835"/>
                  </a:lnTo>
                  <a:lnTo>
                    <a:pt x="3254088" y="617224"/>
                  </a:lnTo>
                  <a:lnTo>
                    <a:pt x="3245736" y="604201"/>
                  </a:lnTo>
                  <a:close/>
                </a:path>
                <a:path w="5483860" h="7879080">
                  <a:moveTo>
                    <a:pt x="3336629" y="1232455"/>
                  </a:moveTo>
                  <a:lnTo>
                    <a:pt x="3328945" y="1236814"/>
                  </a:lnTo>
                  <a:lnTo>
                    <a:pt x="3320620" y="1242823"/>
                  </a:lnTo>
                  <a:lnTo>
                    <a:pt x="3312476" y="1248351"/>
                  </a:lnTo>
                  <a:lnTo>
                    <a:pt x="3317534" y="1256758"/>
                  </a:lnTo>
                  <a:lnTo>
                    <a:pt x="3322401" y="1265389"/>
                  </a:lnTo>
                  <a:lnTo>
                    <a:pt x="3327715" y="1273175"/>
                  </a:lnTo>
                  <a:lnTo>
                    <a:pt x="3334113" y="1279048"/>
                  </a:lnTo>
                  <a:lnTo>
                    <a:pt x="3344718" y="1282710"/>
                  </a:lnTo>
                  <a:lnTo>
                    <a:pt x="3353838" y="1280602"/>
                  </a:lnTo>
                  <a:lnTo>
                    <a:pt x="3359991" y="1273535"/>
                  </a:lnTo>
                  <a:lnTo>
                    <a:pt x="3361697" y="1262323"/>
                  </a:lnTo>
                  <a:lnTo>
                    <a:pt x="3359731" y="1253345"/>
                  </a:lnTo>
                  <a:lnTo>
                    <a:pt x="3355433" y="1244280"/>
                  </a:lnTo>
                  <a:lnTo>
                    <a:pt x="3349555" y="1236626"/>
                  </a:lnTo>
                  <a:lnTo>
                    <a:pt x="3342846" y="1231878"/>
                  </a:lnTo>
                  <a:lnTo>
                    <a:pt x="3336629" y="1232455"/>
                  </a:lnTo>
                  <a:close/>
                </a:path>
                <a:path w="5483860" h="7879080">
                  <a:moveTo>
                    <a:pt x="3214734" y="400040"/>
                  </a:moveTo>
                  <a:lnTo>
                    <a:pt x="3210570" y="404137"/>
                  </a:lnTo>
                  <a:lnTo>
                    <a:pt x="3202157" y="409589"/>
                  </a:lnTo>
                  <a:lnTo>
                    <a:pt x="3203249" y="412173"/>
                  </a:lnTo>
                  <a:lnTo>
                    <a:pt x="3206172" y="419349"/>
                  </a:lnTo>
                  <a:lnTo>
                    <a:pt x="3209793" y="426255"/>
                  </a:lnTo>
                  <a:lnTo>
                    <a:pt x="3213717" y="433048"/>
                  </a:lnTo>
                  <a:lnTo>
                    <a:pt x="3217553" y="439888"/>
                  </a:lnTo>
                  <a:lnTo>
                    <a:pt x="3222104" y="436075"/>
                  </a:lnTo>
                  <a:lnTo>
                    <a:pt x="3230464" y="430286"/>
                  </a:lnTo>
                  <a:lnTo>
                    <a:pt x="3229813" y="428322"/>
                  </a:lnTo>
                  <a:lnTo>
                    <a:pt x="3226682" y="421119"/>
                  </a:lnTo>
                  <a:lnTo>
                    <a:pt x="3222901" y="414083"/>
                  </a:lnTo>
                  <a:lnTo>
                    <a:pt x="3218744" y="406987"/>
                  </a:lnTo>
                  <a:lnTo>
                    <a:pt x="3214734" y="400040"/>
                  </a:lnTo>
                  <a:close/>
                </a:path>
                <a:path w="5483860" h="7879080">
                  <a:moveTo>
                    <a:pt x="3274223" y="833894"/>
                  </a:moveTo>
                  <a:lnTo>
                    <a:pt x="3282239" y="847788"/>
                  </a:lnTo>
                  <a:lnTo>
                    <a:pt x="3288505" y="833030"/>
                  </a:lnTo>
                  <a:lnTo>
                    <a:pt x="3274223" y="833894"/>
                  </a:lnTo>
                  <a:close/>
                </a:path>
                <a:path w="5483860" h="7879080">
                  <a:moveTo>
                    <a:pt x="3573078" y="2686130"/>
                  </a:moveTo>
                  <a:lnTo>
                    <a:pt x="3568968" y="2690563"/>
                  </a:lnTo>
                  <a:lnTo>
                    <a:pt x="3560607" y="2696351"/>
                  </a:lnTo>
                  <a:lnTo>
                    <a:pt x="3561699" y="2698935"/>
                  </a:lnTo>
                  <a:lnTo>
                    <a:pt x="3564697" y="2706213"/>
                  </a:lnTo>
                  <a:lnTo>
                    <a:pt x="3568511" y="2713362"/>
                  </a:lnTo>
                  <a:lnTo>
                    <a:pt x="3572703" y="2720453"/>
                  </a:lnTo>
                  <a:lnTo>
                    <a:pt x="3576831" y="2727553"/>
                  </a:lnTo>
                  <a:lnTo>
                    <a:pt x="3580941" y="2723120"/>
                  </a:lnTo>
                  <a:lnTo>
                    <a:pt x="3589302" y="2717332"/>
                  </a:lnTo>
                  <a:lnTo>
                    <a:pt x="3588597" y="2715032"/>
                  </a:lnTo>
                  <a:lnTo>
                    <a:pt x="3585376" y="2707590"/>
                  </a:lnTo>
                  <a:lnTo>
                    <a:pt x="3581446" y="2700356"/>
                  </a:lnTo>
                  <a:lnTo>
                    <a:pt x="3577212" y="2693235"/>
                  </a:lnTo>
                  <a:lnTo>
                    <a:pt x="3573078" y="2686130"/>
                  </a:lnTo>
                  <a:close/>
                </a:path>
                <a:path w="5483860" h="7879080">
                  <a:moveTo>
                    <a:pt x="3675861" y="3321526"/>
                  </a:moveTo>
                  <a:lnTo>
                    <a:pt x="3662069" y="3329889"/>
                  </a:lnTo>
                  <a:lnTo>
                    <a:pt x="3676788" y="3336188"/>
                  </a:lnTo>
                  <a:lnTo>
                    <a:pt x="3675861" y="3321526"/>
                  </a:lnTo>
                  <a:close/>
                </a:path>
                <a:path w="5483860" h="7879080">
                  <a:moveTo>
                    <a:pt x="3604574" y="2891246"/>
                  </a:moveTo>
                  <a:lnTo>
                    <a:pt x="3600746" y="2895290"/>
                  </a:lnTo>
                  <a:lnTo>
                    <a:pt x="3592721" y="2901026"/>
                  </a:lnTo>
                  <a:lnTo>
                    <a:pt x="3593478" y="2903662"/>
                  </a:lnTo>
                  <a:lnTo>
                    <a:pt x="3596657" y="2910798"/>
                  </a:lnTo>
                  <a:lnTo>
                    <a:pt x="3600565" y="2917659"/>
                  </a:lnTo>
                  <a:lnTo>
                    <a:pt x="3609121" y="2931167"/>
                  </a:lnTo>
                  <a:lnTo>
                    <a:pt x="3613232" y="2926734"/>
                  </a:lnTo>
                  <a:lnTo>
                    <a:pt x="3621592" y="2920945"/>
                  </a:lnTo>
                  <a:lnTo>
                    <a:pt x="3620553" y="2918698"/>
                  </a:lnTo>
                  <a:lnTo>
                    <a:pt x="3617180" y="2911592"/>
                  </a:lnTo>
                  <a:lnTo>
                    <a:pt x="3613172" y="2904747"/>
                  </a:lnTo>
                  <a:lnTo>
                    <a:pt x="3608860" y="2898015"/>
                  </a:lnTo>
                  <a:lnTo>
                    <a:pt x="3604574" y="2891246"/>
                  </a:lnTo>
                  <a:close/>
                </a:path>
                <a:path w="5483860" h="7879080">
                  <a:moveTo>
                    <a:pt x="3513781" y="2270874"/>
                  </a:moveTo>
                  <a:lnTo>
                    <a:pt x="3506773" y="2272286"/>
                  </a:lnTo>
                  <a:lnTo>
                    <a:pt x="3502821" y="2277420"/>
                  </a:lnTo>
                  <a:lnTo>
                    <a:pt x="3500705" y="2285850"/>
                  </a:lnTo>
                  <a:lnTo>
                    <a:pt x="3499402" y="2295766"/>
                  </a:lnTo>
                  <a:lnTo>
                    <a:pt x="3497888" y="2305361"/>
                  </a:lnTo>
                  <a:lnTo>
                    <a:pt x="3505198" y="2314039"/>
                  </a:lnTo>
                  <a:lnTo>
                    <a:pt x="3513549" y="2318486"/>
                  </a:lnTo>
                  <a:lnTo>
                    <a:pt x="3522237" y="2318102"/>
                  </a:lnTo>
                  <a:lnTo>
                    <a:pt x="3530556" y="2312288"/>
                  </a:lnTo>
                  <a:lnTo>
                    <a:pt x="3534808" y="2305202"/>
                  </a:lnTo>
                  <a:lnTo>
                    <a:pt x="3537270" y="2296556"/>
                  </a:lnTo>
                  <a:lnTo>
                    <a:pt x="3538976" y="2287190"/>
                  </a:lnTo>
                  <a:lnTo>
                    <a:pt x="3540958" y="2277942"/>
                  </a:lnTo>
                  <a:lnTo>
                    <a:pt x="3531789" y="2275431"/>
                  </a:lnTo>
                  <a:lnTo>
                    <a:pt x="3522425" y="2272499"/>
                  </a:lnTo>
                  <a:lnTo>
                    <a:pt x="3513781" y="2270874"/>
                  </a:lnTo>
                  <a:close/>
                </a:path>
                <a:path w="5483860" h="7879080">
                  <a:moveTo>
                    <a:pt x="3539677" y="2482002"/>
                  </a:moveTo>
                  <a:lnTo>
                    <a:pt x="3537712" y="2489542"/>
                  </a:lnTo>
                  <a:lnTo>
                    <a:pt x="3535652" y="2497096"/>
                  </a:lnTo>
                  <a:lnTo>
                    <a:pt x="3533529" y="2504661"/>
                  </a:lnTo>
                  <a:lnTo>
                    <a:pt x="3531375" y="2512230"/>
                  </a:lnTo>
                  <a:lnTo>
                    <a:pt x="3536364" y="2515580"/>
                  </a:lnTo>
                  <a:lnTo>
                    <a:pt x="3541299" y="2518594"/>
                  </a:lnTo>
                  <a:lnTo>
                    <a:pt x="3545899" y="2521660"/>
                  </a:lnTo>
                  <a:lnTo>
                    <a:pt x="3548243" y="2514104"/>
                  </a:lnTo>
                  <a:lnTo>
                    <a:pt x="3550650" y="2506537"/>
                  </a:lnTo>
                  <a:lnTo>
                    <a:pt x="3552660" y="2498905"/>
                  </a:lnTo>
                  <a:lnTo>
                    <a:pt x="3553813" y="2491148"/>
                  </a:lnTo>
                  <a:lnTo>
                    <a:pt x="3554114" y="2488690"/>
                  </a:lnTo>
                  <a:lnTo>
                    <a:pt x="3544613" y="2485015"/>
                  </a:lnTo>
                  <a:lnTo>
                    <a:pt x="3539677" y="2482002"/>
                  </a:lnTo>
                  <a:close/>
                </a:path>
                <a:path w="5483860" h="7879080">
                  <a:moveTo>
                    <a:pt x="3635788" y="3096750"/>
                  </a:moveTo>
                  <a:lnTo>
                    <a:pt x="3631960" y="3100795"/>
                  </a:lnTo>
                  <a:lnTo>
                    <a:pt x="3624270" y="3106478"/>
                  </a:lnTo>
                  <a:lnTo>
                    <a:pt x="3624921" y="3108442"/>
                  </a:lnTo>
                  <a:lnTo>
                    <a:pt x="3628639" y="3115181"/>
                  </a:lnTo>
                  <a:lnTo>
                    <a:pt x="3632825" y="3121622"/>
                  </a:lnTo>
                  <a:lnTo>
                    <a:pt x="3637252" y="3127959"/>
                  </a:lnTo>
                  <a:lnTo>
                    <a:pt x="3641694" y="3134392"/>
                  </a:lnTo>
                  <a:lnTo>
                    <a:pt x="3645469" y="3130011"/>
                  </a:lnTo>
                  <a:lnTo>
                    <a:pt x="3653159" y="3124328"/>
                  </a:lnTo>
                  <a:lnTo>
                    <a:pt x="3652120" y="3122081"/>
                  </a:lnTo>
                  <a:lnTo>
                    <a:pt x="3648627" y="3115510"/>
                  </a:lnTo>
                  <a:lnTo>
                    <a:pt x="3644562" y="3109191"/>
                  </a:lnTo>
                  <a:lnTo>
                    <a:pt x="3635788" y="3096750"/>
                  </a:lnTo>
                  <a:close/>
                </a:path>
                <a:path w="5483860" h="7879080">
                  <a:moveTo>
                    <a:pt x="3400439" y="2916043"/>
                  </a:moveTo>
                  <a:lnTo>
                    <a:pt x="3393571" y="2922049"/>
                  </a:lnTo>
                  <a:lnTo>
                    <a:pt x="3386433" y="2927968"/>
                  </a:lnTo>
                  <a:lnTo>
                    <a:pt x="3379731" y="2934206"/>
                  </a:lnTo>
                  <a:lnTo>
                    <a:pt x="3374173" y="2941169"/>
                  </a:lnTo>
                  <a:lnTo>
                    <a:pt x="3370243" y="2951336"/>
                  </a:lnTo>
                  <a:lnTo>
                    <a:pt x="3371318" y="2960169"/>
                  </a:lnTo>
                  <a:lnTo>
                    <a:pt x="3376959" y="2966930"/>
                  </a:lnTo>
                  <a:lnTo>
                    <a:pt x="3386730" y="2970880"/>
                  </a:lnTo>
                  <a:lnTo>
                    <a:pt x="3401863" y="2970830"/>
                  </a:lnTo>
                  <a:lnTo>
                    <a:pt x="3412711" y="2964996"/>
                  </a:lnTo>
                  <a:lnTo>
                    <a:pt x="3419167" y="2954556"/>
                  </a:lnTo>
                  <a:lnTo>
                    <a:pt x="3421126" y="2940690"/>
                  </a:lnTo>
                  <a:lnTo>
                    <a:pt x="3418810" y="2934370"/>
                  </a:lnTo>
                  <a:lnTo>
                    <a:pt x="3413460" y="2928204"/>
                  </a:lnTo>
                  <a:lnTo>
                    <a:pt x="3406772" y="2922119"/>
                  </a:lnTo>
                  <a:lnTo>
                    <a:pt x="3400439" y="2916043"/>
                  </a:lnTo>
                  <a:close/>
                </a:path>
                <a:path w="5483860" h="7879080">
                  <a:moveTo>
                    <a:pt x="3519434" y="3751032"/>
                  </a:moveTo>
                  <a:lnTo>
                    <a:pt x="3514218" y="3754439"/>
                  </a:lnTo>
                  <a:lnTo>
                    <a:pt x="3509750" y="3761161"/>
                  </a:lnTo>
                  <a:lnTo>
                    <a:pt x="3505681" y="3769219"/>
                  </a:lnTo>
                  <a:lnTo>
                    <a:pt x="3501525" y="3776914"/>
                  </a:lnTo>
                  <a:lnTo>
                    <a:pt x="3506909" y="3782650"/>
                  </a:lnTo>
                  <a:lnTo>
                    <a:pt x="3512784" y="3789051"/>
                  </a:lnTo>
                  <a:lnTo>
                    <a:pt x="3519158" y="3794534"/>
                  </a:lnTo>
                  <a:lnTo>
                    <a:pt x="3526041" y="3797517"/>
                  </a:lnTo>
                  <a:lnTo>
                    <a:pt x="3533582" y="3796522"/>
                  </a:lnTo>
                  <a:lnTo>
                    <a:pt x="3542013" y="3792385"/>
                  </a:lnTo>
                  <a:lnTo>
                    <a:pt x="3549090" y="3786588"/>
                  </a:lnTo>
                  <a:lnTo>
                    <a:pt x="3552567" y="3780614"/>
                  </a:lnTo>
                  <a:lnTo>
                    <a:pt x="3551732" y="3765819"/>
                  </a:lnTo>
                  <a:lnTo>
                    <a:pt x="3545084" y="3755617"/>
                  </a:lnTo>
                  <a:lnTo>
                    <a:pt x="3533894" y="3750518"/>
                  </a:lnTo>
                  <a:lnTo>
                    <a:pt x="3519434" y="3751032"/>
                  </a:lnTo>
                  <a:close/>
                </a:path>
                <a:path w="5483860" h="7879080">
                  <a:moveTo>
                    <a:pt x="3969715" y="6660273"/>
                  </a:moveTo>
                  <a:lnTo>
                    <a:pt x="3960427" y="6665346"/>
                  </a:lnTo>
                  <a:lnTo>
                    <a:pt x="3955944" y="6673148"/>
                  </a:lnTo>
                  <a:lnTo>
                    <a:pt x="3956537" y="6682123"/>
                  </a:lnTo>
                  <a:lnTo>
                    <a:pt x="3962476" y="6690714"/>
                  </a:lnTo>
                  <a:lnTo>
                    <a:pt x="3969635" y="6695353"/>
                  </a:lnTo>
                  <a:lnTo>
                    <a:pt x="3978076" y="6698519"/>
                  </a:lnTo>
                  <a:lnTo>
                    <a:pt x="3987122" y="6701035"/>
                  </a:lnTo>
                  <a:lnTo>
                    <a:pt x="3996099" y="6703724"/>
                  </a:lnTo>
                  <a:lnTo>
                    <a:pt x="3998550" y="6694561"/>
                  </a:lnTo>
                  <a:lnTo>
                    <a:pt x="4001388" y="6685198"/>
                  </a:lnTo>
                  <a:lnTo>
                    <a:pt x="4002983" y="6676528"/>
                  </a:lnTo>
                  <a:lnTo>
                    <a:pt x="4001705" y="6669442"/>
                  </a:lnTo>
                  <a:lnTo>
                    <a:pt x="3996415" y="6664612"/>
                  </a:lnTo>
                  <a:lnTo>
                    <a:pt x="3987836" y="6661179"/>
                  </a:lnTo>
                  <a:lnTo>
                    <a:pt x="3978194" y="6659586"/>
                  </a:lnTo>
                  <a:lnTo>
                    <a:pt x="3969715" y="6660273"/>
                  </a:lnTo>
                  <a:close/>
                </a:path>
                <a:path w="5483860" h="7879080">
                  <a:moveTo>
                    <a:pt x="4054980" y="7070247"/>
                  </a:moveTo>
                  <a:lnTo>
                    <a:pt x="4047404" y="7075290"/>
                  </a:lnTo>
                  <a:lnTo>
                    <a:pt x="4039553" y="7080226"/>
                  </a:lnTo>
                  <a:lnTo>
                    <a:pt x="4032289" y="7085614"/>
                  </a:lnTo>
                  <a:lnTo>
                    <a:pt x="4026469" y="7092007"/>
                  </a:lnTo>
                  <a:lnTo>
                    <a:pt x="4022685" y="7101730"/>
                  </a:lnTo>
                  <a:lnTo>
                    <a:pt x="4024183" y="7110255"/>
                  </a:lnTo>
                  <a:lnTo>
                    <a:pt x="4030321" y="7117175"/>
                  </a:lnTo>
                  <a:lnTo>
                    <a:pt x="4040456" y="7122079"/>
                  </a:lnTo>
                  <a:lnTo>
                    <a:pt x="4048835" y="7117573"/>
                  </a:lnTo>
                  <a:lnTo>
                    <a:pt x="4057680" y="7113165"/>
                  </a:lnTo>
                  <a:lnTo>
                    <a:pt x="4065049" y="7108376"/>
                  </a:lnTo>
                  <a:lnTo>
                    <a:pt x="4069001" y="7102724"/>
                  </a:lnTo>
                  <a:lnTo>
                    <a:pt x="4068384" y="7095374"/>
                  </a:lnTo>
                  <a:lnTo>
                    <a:pt x="4064679" y="7087213"/>
                  </a:lnTo>
                  <a:lnTo>
                    <a:pt x="4059630" y="7078689"/>
                  </a:lnTo>
                  <a:lnTo>
                    <a:pt x="4054980" y="7070247"/>
                  </a:lnTo>
                  <a:close/>
                </a:path>
                <a:path w="5483860" h="7879080">
                  <a:moveTo>
                    <a:pt x="3478079" y="3550907"/>
                  </a:moveTo>
                  <a:lnTo>
                    <a:pt x="3474409" y="3555959"/>
                  </a:lnTo>
                  <a:lnTo>
                    <a:pt x="3466682" y="3565781"/>
                  </a:lnTo>
                  <a:lnTo>
                    <a:pt x="3482316" y="3571893"/>
                  </a:lnTo>
                  <a:lnTo>
                    <a:pt x="3490180" y="3574636"/>
                  </a:lnTo>
                  <a:lnTo>
                    <a:pt x="3498255" y="3576667"/>
                  </a:lnTo>
                  <a:lnTo>
                    <a:pt x="3500706" y="3576971"/>
                  </a:lnTo>
                  <a:lnTo>
                    <a:pt x="3505030" y="3567340"/>
                  </a:lnTo>
                  <a:lnTo>
                    <a:pt x="3508365" y="3562340"/>
                  </a:lnTo>
                  <a:lnTo>
                    <a:pt x="3478079" y="3550907"/>
                  </a:lnTo>
                  <a:close/>
                </a:path>
                <a:path w="5483860" h="7879080">
                  <a:moveTo>
                    <a:pt x="3092063" y="1062200"/>
                  </a:moveTo>
                  <a:lnTo>
                    <a:pt x="3083081" y="1066623"/>
                  </a:lnTo>
                  <a:lnTo>
                    <a:pt x="3078759" y="1073672"/>
                  </a:lnTo>
                  <a:lnTo>
                    <a:pt x="3078833" y="1082484"/>
                  </a:lnTo>
                  <a:lnTo>
                    <a:pt x="3083039" y="1092198"/>
                  </a:lnTo>
                  <a:lnTo>
                    <a:pt x="3116039" y="1105616"/>
                  </a:lnTo>
                  <a:lnTo>
                    <a:pt x="3118979" y="1096664"/>
                  </a:lnTo>
                  <a:lnTo>
                    <a:pt x="3122223" y="1087600"/>
                  </a:lnTo>
                  <a:lnTo>
                    <a:pt x="3124165" y="1079256"/>
                  </a:lnTo>
                  <a:lnTo>
                    <a:pt x="3123196" y="1072467"/>
                  </a:lnTo>
                  <a:lnTo>
                    <a:pt x="3118182" y="1067449"/>
                  </a:lnTo>
                  <a:lnTo>
                    <a:pt x="3109899" y="1063750"/>
                  </a:lnTo>
                  <a:lnTo>
                    <a:pt x="3100482" y="1061843"/>
                  </a:lnTo>
                  <a:lnTo>
                    <a:pt x="3092063" y="1062200"/>
                  </a:lnTo>
                  <a:close/>
                </a:path>
                <a:path w="5483860" h="7879080">
                  <a:moveTo>
                    <a:pt x="3444298" y="3322066"/>
                  </a:moveTo>
                  <a:lnTo>
                    <a:pt x="3433495" y="3328560"/>
                  </a:lnTo>
                  <a:lnTo>
                    <a:pt x="3426413" y="3339895"/>
                  </a:lnTo>
                  <a:lnTo>
                    <a:pt x="3422582" y="3354722"/>
                  </a:lnTo>
                  <a:lnTo>
                    <a:pt x="3426788" y="3368746"/>
                  </a:lnTo>
                  <a:lnTo>
                    <a:pt x="3434098" y="3379990"/>
                  </a:lnTo>
                  <a:lnTo>
                    <a:pt x="3444541" y="3388225"/>
                  </a:lnTo>
                  <a:lnTo>
                    <a:pt x="3458144" y="3393220"/>
                  </a:lnTo>
                  <a:lnTo>
                    <a:pt x="3474250" y="3393421"/>
                  </a:lnTo>
                  <a:lnTo>
                    <a:pt x="3485110" y="3387052"/>
                  </a:lnTo>
                  <a:lnTo>
                    <a:pt x="3491258" y="3375676"/>
                  </a:lnTo>
                  <a:lnTo>
                    <a:pt x="3493229" y="3360856"/>
                  </a:lnTo>
                  <a:lnTo>
                    <a:pt x="3490715" y="3346367"/>
                  </a:lnTo>
                  <a:lnTo>
                    <a:pt x="3483595" y="3334732"/>
                  </a:lnTo>
                  <a:lnTo>
                    <a:pt x="3472808" y="3326385"/>
                  </a:lnTo>
                  <a:lnTo>
                    <a:pt x="3459290" y="3321759"/>
                  </a:lnTo>
                  <a:lnTo>
                    <a:pt x="3444298" y="3322066"/>
                  </a:lnTo>
                  <a:close/>
                </a:path>
                <a:path w="5483860" h="7879080">
                  <a:moveTo>
                    <a:pt x="3921735" y="6251646"/>
                  </a:moveTo>
                  <a:lnTo>
                    <a:pt x="3919820" y="6252567"/>
                  </a:lnTo>
                  <a:lnTo>
                    <a:pt x="3913064" y="6256340"/>
                  </a:lnTo>
                  <a:lnTo>
                    <a:pt x="3906597" y="6260724"/>
                  </a:lnTo>
                  <a:lnTo>
                    <a:pt x="3894069" y="6270037"/>
                  </a:lnTo>
                  <a:lnTo>
                    <a:pt x="3902774" y="6277383"/>
                  </a:lnTo>
                  <a:lnTo>
                    <a:pt x="3907134" y="6281107"/>
                  </a:lnTo>
                  <a:lnTo>
                    <a:pt x="3932534" y="6263589"/>
                  </a:lnTo>
                  <a:lnTo>
                    <a:pt x="3928142" y="6259663"/>
                  </a:lnTo>
                  <a:lnTo>
                    <a:pt x="3921735" y="6251646"/>
                  </a:lnTo>
                  <a:close/>
                </a:path>
                <a:path w="5483860" h="7879080">
                  <a:moveTo>
                    <a:pt x="3890502" y="6028514"/>
                  </a:moveTo>
                  <a:lnTo>
                    <a:pt x="3882365" y="6033570"/>
                  </a:lnTo>
                  <a:lnTo>
                    <a:pt x="3873918" y="6038498"/>
                  </a:lnTo>
                  <a:lnTo>
                    <a:pt x="3866130" y="6043936"/>
                  </a:lnTo>
                  <a:lnTo>
                    <a:pt x="3859971" y="6050522"/>
                  </a:lnTo>
                  <a:lnTo>
                    <a:pt x="3856360" y="6060261"/>
                  </a:lnTo>
                  <a:lnTo>
                    <a:pt x="3858281" y="6068745"/>
                  </a:lnTo>
                  <a:lnTo>
                    <a:pt x="3864952" y="6075503"/>
                  </a:lnTo>
                  <a:lnTo>
                    <a:pt x="3875590" y="6080062"/>
                  </a:lnTo>
                  <a:lnTo>
                    <a:pt x="3884551" y="6075709"/>
                  </a:lnTo>
                  <a:lnTo>
                    <a:pt x="3893981" y="6071469"/>
                  </a:lnTo>
                  <a:lnTo>
                    <a:pt x="3901797" y="6066798"/>
                  </a:lnTo>
                  <a:lnTo>
                    <a:pt x="3905921" y="6061150"/>
                  </a:lnTo>
                  <a:lnTo>
                    <a:pt x="3905343" y="6053880"/>
                  </a:lnTo>
                  <a:lnTo>
                    <a:pt x="3901301" y="6045652"/>
                  </a:lnTo>
                  <a:lnTo>
                    <a:pt x="3895714" y="6037014"/>
                  </a:lnTo>
                  <a:lnTo>
                    <a:pt x="3890502" y="6028514"/>
                  </a:lnTo>
                  <a:close/>
                </a:path>
                <a:path w="5483860" h="7879080">
                  <a:moveTo>
                    <a:pt x="3695190" y="4783696"/>
                  </a:moveTo>
                  <a:lnTo>
                    <a:pt x="3664284" y="4803318"/>
                  </a:lnTo>
                  <a:lnTo>
                    <a:pt x="3660870" y="4814716"/>
                  </a:lnTo>
                  <a:lnTo>
                    <a:pt x="3662210" y="4824012"/>
                  </a:lnTo>
                  <a:lnTo>
                    <a:pt x="3668228" y="4830301"/>
                  </a:lnTo>
                  <a:lnTo>
                    <a:pt x="3678846" y="4832679"/>
                  </a:lnTo>
                  <a:lnTo>
                    <a:pt x="3687624" y="4831230"/>
                  </a:lnTo>
                  <a:lnTo>
                    <a:pt x="3696762" y="4827355"/>
                  </a:lnTo>
                  <a:lnTo>
                    <a:pt x="3704426" y="4821877"/>
                  </a:lnTo>
                  <a:lnTo>
                    <a:pt x="3708781" y="4815620"/>
                  </a:lnTo>
                  <a:lnTo>
                    <a:pt x="3708586" y="4808770"/>
                  </a:lnTo>
                  <a:lnTo>
                    <a:pt x="3704983" y="4800712"/>
                  </a:lnTo>
                  <a:lnTo>
                    <a:pt x="3699881" y="4792126"/>
                  </a:lnTo>
                  <a:lnTo>
                    <a:pt x="3695190" y="4783696"/>
                  </a:lnTo>
                  <a:close/>
                </a:path>
                <a:path w="5483860" h="7879080">
                  <a:moveTo>
                    <a:pt x="4014283" y="6859851"/>
                  </a:moveTo>
                  <a:lnTo>
                    <a:pt x="4006450" y="6864046"/>
                  </a:lnTo>
                  <a:lnTo>
                    <a:pt x="3998033" y="6869851"/>
                  </a:lnTo>
                  <a:lnTo>
                    <a:pt x="3989709" y="6875217"/>
                  </a:lnTo>
                  <a:lnTo>
                    <a:pt x="3994565" y="6883609"/>
                  </a:lnTo>
                  <a:lnTo>
                    <a:pt x="3999330" y="6892234"/>
                  </a:lnTo>
                  <a:lnTo>
                    <a:pt x="4004612" y="6900055"/>
                  </a:lnTo>
                  <a:lnTo>
                    <a:pt x="4011021" y="6906034"/>
                  </a:lnTo>
                  <a:lnTo>
                    <a:pt x="4021446" y="6909746"/>
                  </a:lnTo>
                  <a:lnTo>
                    <a:pt x="4030554" y="6907734"/>
                  </a:lnTo>
                  <a:lnTo>
                    <a:pt x="4036892" y="6900779"/>
                  </a:lnTo>
                  <a:lnTo>
                    <a:pt x="4039004" y="6889660"/>
                  </a:lnTo>
                  <a:lnTo>
                    <a:pt x="4037300" y="6880750"/>
                  </a:lnTo>
                  <a:lnTo>
                    <a:pt x="4033197" y="6871519"/>
                  </a:lnTo>
                  <a:lnTo>
                    <a:pt x="4027459" y="6863772"/>
                  </a:lnTo>
                  <a:lnTo>
                    <a:pt x="4020854" y="6859311"/>
                  </a:lnTo>
                  <a:lnTo>
                    <a:pt x="4014283" y="6859851"/>
                  </a:lnTo>
                  <a:close/>
                </a:path>
                <a:path w="5483860" h="7879080">
                  <a:moveTo>
                    <a:pt x="3957975" y="6451989"/>
                  </a:moveTo>
                  <a:lnTo>
                    <a:pt x="3956055" y="6452876"/>
                  </a:lnTo>
                  <a:lnTo>
                    <a:pt x="3948525" y="6456646"/>
                  </a:lnTo>
                  <a:lnTo>
                    <a:pt x="3941293" y="6461076"/>
                  </a:lnTo>
                  <a:lnTo>
                    <a:pt x="3927251" y="6470584"/>
                  </a:lnTo>
                  <a:lnTo>
                    <a:pt x="3931387" y="6475066"/>
                  </a:lnTo>
                  <a:lnTo>
                    <a:pt x="3935170" y="6481669"/>
                  </a:lnTo>
                  <a:lnTo>
                    <a:pt x="3940591" y="6483401"/>
                  </a:lnTo>
                  <a:lnTo>
                    <a:pt x="3951126" y="6485047"/>
                  </a:lnTo>
                  <a:lnTo>
                    <a:pt x="3959580" y="6482454"/>
                  </a:lnTo>
                  <a:lnTo>
                    <a:pt x="3965473" y="6475846"/>
                  </a:lnTo>
                  <a:lnTo>
                    <a:pt x="3968325" y="6465448"/>
                  </a:lnTo>
                  <a:lnTo>
                    <a:pt x="3968384" y="6461444"/>
                  </a:lnTo>
                  <a:lnTo>
                    <a:pt x="3957975" y="6451989"/>
                  </a:lnTo>
                  <a:close/>
                </a:path>
                <a:path w="5483860" h="7879080">
                  <a:moveTo>
                    <a:pt x="3134028" y="1265050"/>
                  </a:moveTo>
                  <a:lnTo>
                    <a:pt x="3126543" y="1268828"/>
                  </a:lnTo>
                  <a:lnTo>
                    <a:pt x="3118522" y="1274111"/>
                  </a:lnTo>
                  <a:lnTo>
                    <a:pt x="3110630" y="1278987"/>
                  </a:lnTo>
                  <a:lnTo>
                    <a:pt x="3115356" y="1286887"/>
                  </a:lnTo>
                  <a:lnTo>
                    <a:pt x="3119923" y="1295005"/>
                  </a:lnTo>
                  <a:lnTo>
                    <a:pt x="3125019" y="1302395"/>
                  </a:lnTo>
                  <a:lnTo>
                    <a:pt x="3131333" y="1308108"/>
                  </a:lnTo>
                  <a:lnTo>
                    <a:pt x="3141207" y="1311864"/>
                  </a:lnTo>
                  <a:lnTo>
                    <a:pt x="3149812" y="1310202"/>
                  </a:lnTo>
                  <a:lnTo>
                    <a:pt x="3155805" y="1303784"/>
                  </a:lnTo>
                  <a:lnTo>
                    <a:pt x="3157841" y="1293274"/>
                  </a:lnTo>
                  <a:lnTo>
                    <a:pt x="3156219" y="1284855"/>
                  </a:lnTo>
                  <a:lnTo>
                    <a:pt x="3152238" y="1276161"/>
                  </a:lnTo>
                  <a:lnTo>
                    <a:pt x="3146675" y="1268876"/>
                  </a:lnTo>
                  <a:lnTo>
                    <a:pt x="3140311" y="1264688"/>
                  </a:lnTo>
                  <a:lnTo>
                    <a:pt x="3134028" y="1265050"/>
                  </a:lnTo>
                  <a:close/>
                </a:path>
                <a:path w="5483860" h="7879080">
                  <a:moveTo>
                    <a:pt x="3032189" y="658711"/>
                  </a:moveTo>
                  <a:lnTo>
                    <a:pt x="3025522" y="662168"/>
                  </a:lnTo>
                  <a:lnTo>
                    <a:pt x="3022259" y="665434"/>
                  </a:lnTo>
                  <a:lnTo>
                    <a:pt x="3020124" y="667147"/>
                  </a:lnTo>
                  <a:lnTo>
                    <a:pt x="3022414" y="672986"/>
                  </a:lnTo>
                  <a:lnTo>
                    <a:pt x="3022429" y="677460"/>
                  </a:lnTo>
                  <a:lnTo>
                    <a:pt x="3027718" y="678352"/>
                  </a:lnTo>
                  <a:lnTo>
                    <a:pt x="3033659" y="681208"/>
                  </a:lnTo>
                  <a:lnTo>
                    <a:pt x="3037521" y="679569"/>
                  </a:lnTo>
                  <a:lnTo>
                    <a:pt x="3046508" y="674220"/>
                  </a:lnTo>
                  <a:lnTo>
                    <a:pt x="3049326" y="668936"/>
                  </a:lnTo>
                  <a:lnTo>
                    <a:pt x="3045909" y="664113"/>
                  </a:lnTo>
                  <a:lnTo>
                    <a:pt x="3036190" y="660149"/>
                  </a:lnTo>
                  <a:lnTo>
                    <a:pt x="3032189" y="658711"/>
                  </a:lnTo>
                  <a:close/>
                </a:path>
                <a:path w="5483860" h="7879080">
                  <a:moveTo>
                    <a:pt x="3435018" y="3125496"/>
                  </a:moveTo>
                  <a:lnTo>
                    <a:pt x="3426688" y="3130553"/>
                  </a:lnTo>
                  <a:lnTo>
                    <a:pt x="3418166" y="3135414"/>
                  </a:lnTo>
                  <a:lnTo>
                    <a:pt x="3410424" y="3140734"/>
                  </a:lnTo>
                  <a:lnTo>
                    <a:pt x="3404434" y="3147168"/>
                  </a:lnTo>
                  <a:lnTo>
                    <a:pt x="3400807" y="3156803"/>
                  </a:lnTo>
                  <a:lnTo>
                    <a:pt x="3402717" y="3165214"/>
                  </a:lnTo>
                  <a:lnTo>
                    <a:pt x="3409378" y="3171912"/>
                  </a:lnTo>
                  <a:lnTo>
                    <a:pt x="3420006" y="3176405"/>
                  </a:lnTo>
                  <a:lnTo>
                    <a:pt x="3428945" y="3172221"/>
                  </a:lnTo>
                  <a:lnTo>
                    <a:pt x="3438308" y="3168067"/>
                  </a:lnTo>
                  <a:lnTo>
                    <a:pt x="3446116" y="3163447"/>
                  </a:lnTo>
                  <a:lnTo>
                    <a:pt x="3450395" y="3157863"/>
                  </a:lnTo>
                  <a:lnTo>
                    <a:pt x="3449831" y="3150677"/>
                  </a:lnTo>
                  <a:lnTo>
                    <a:pt x="3445794" y="3142486"/>
                  </a:lnTo>
                  <a:lnTo>
                    <a:pt x="3440214" y="3133892"/>
                  </a:lnTo>
                  <a:lnTo>
                    <a:pt x="3435018" y="3125496"/>
                  </a:lnTo>
                  <a:close/>
                </a:path>
                <a:path w="5483860" h="7879080">
                  <a:moveTo>
                    <a:pt x="2981549" y="226569"/>
                  </a:moveTo>
                  <a:lnTo>
                    <a:pt x="2973772" y="231593"/>
                  </a:lnTo>
                  <a:lnTo>
                    <a:pt x="2965813" y="236484"/>
                  </a:lnTo>
                  <a:lnTo>
                    <a:pt x="2958508" y="241854"/>
                  </a:lnTo>
                  <a:lnTo>
                    <a:pt x="2952693" y="248314"/>
                  </a:lnTo>
                  <a:lnTo>
                    <a:pt x="2948923" y="258128"/>
                  </a:lnTo>
                  <a:lnTo>
                    <a:pt x="2950423" y="266663"/>
                  </a:lnTo>
                  <a:lnTo>
                    <a:pt x="2956559" y="273567"/>
                  </a:lnTo>
                  <a:lnTo>
                    <a:pt x="2966696" y="278487"/>
                  </a:lnTo>
                  <a:lnTo>
                    <a:pt x="2975068" y="273934"/>
                  </a:lnTo>
                  <a:lnTo>
                    <a:pt x="2983909" y="269501"/>
                  </a:lnTo>
                  <a:lnTo>
                    <a:pt x="2991269" y="264656"/>
                  </a:lnTo>
                  <a:lnTo>
                    <a:pt x="2995198" y="258863"/>
                  </a:lnTo>
                  <a:lnTo>
                    <a:pt x="2994740" y="251569"/>
                  </a:lnTo>
                  <a:lnTo>
                    <a:pt x="2991065" y="243456"/>
                  </a:lnTo>
                  <a:lnTo>
                    <a:pt x="2986043" y="234973"/>
                  </a:lnTo>
                  <a:lnTo>
                    <a:pt x="2981549" y="226569"/>
                  </a:lnTo>
                  <a:close/>
                </a:path>
                <a:path w="5483860" h="7879080">
                  <a:moveTo>
                    <a:pt x="3082929" y="829945"/>
                  </a:moveTo>
                  <a:lnTo>
                    <a:pt x="3063099" y="836026"/>
                  </a:lnTo>
                  <a:lnTo>
                    <a:pt x="3052149" y="843835"/>
                  </a:lnTo>
                  <a:lnTo>
                    <a:pt x="3044519" y="854351"/>
                  </a:lnTo>
                  <a:lnTo>
                    <a:pt x="3040863" y="867214"/>
                  </a:lnTo>
                  <a:lnTo>
                    <a:pt x="3041830" y="882063"/>
                  </a:lnTo>
                  <a:lnTo>
                    <a:pt x="3050488" y="893963"/>
                  </a:lnTo>
                  <a:lnTo>
                    <a:pt x="3061206" y="902181"/>
                  </a:lnTo>
                  <a:lnTo>
                    <a:pt x="3073699" y="906118"/>
                  </a:lnTo>
                  <a:lnTo>
                    <a:pt x="3087679" y="905173"/>
                  </a:lnTo>
                  <a:lnTo>
                    <a:pt x="3101623" y="899553"/>
                  </a:lnTo>
                  <a:lnTo>
                    <a:pt x="3112265" y="890124"/>
                  </a:lnTo>
                  <a:lnTo>
                    <a:pt x="3118334" y="877797"/>
                  </a:lnTo>
                  <a:lnTo>
                    <a:pt x="3118555" y="863483"/>
                  </a:lnTo>
                  <a:lnTo>
                    <a:pt x="3111303" y="845121"/>
                  </a:lnTo>
                  <a:lnTo>
                    <a:pt x="3099212" y="833459"/>
                  </a:lnTo>
                  <a:lnTo>
                    <a:pt x="3082929" y="829945"/>
                  </a:lnTo>
                  <a:close/>
                </a:path>
                <a:path w="5483860" h="7879080">
                  <a:moveTo>
                    <a:pt x="3005069" y="427507"/>
                  </a:moveTo>
                  <a:lnTo>
                    <a:pt x="2996241" y="433977"/>
                  </a:lnTo>
                  <a:lnTo>
                    <a:pt x="2991756" y="441557"/>
                  </a:lnTo>
                  <a:lnTo>
                    <a:pt x="2988982" y="450612"/>
                  </a:lnTo>
                  <a:lnTo>
                    <a:pt x="2986955" y="460324"/>
                  </a:lnTo>
                  <a:lnTo>
                    <a:pt x="2984710" y="469877"/>
                  </a:lnTo>
                  <a:lnTo>
                    <a:pt x="3002704" y="474070"/>
                  </a:lnTo>
                  <a:lnTo>
                    <a:pt x="3020657" y="478011"/>
                  </a:lnTo>
                  <a:lnTo>
                    <a:pt x="3023407" y="468697"/>
                  </a:lnTo>
                  <a:lnTo>
                    <a:pt x="3026423" y="459243"/>
                  </a:lnTo>
                  <a:lnTo>
                    <a:pt x="3028382" y="450020"/>
                  </a:lnTo>
                  <a:lnTo>
                    <a:pt x="3027957" y="441397"/>
                  </a:lnTo>
                  <a:lnTo>
                    <a:pt x="3022569" y="431638"/>
                  </a:lnTo>
                  <a:lnTo>
                    <a:pt x="3014392" y="426867"/>
                  </a:lnTo>
                  <a:lnTo>
                    <a:pt x="3005069" y="427507"/>
                  </a:lnTo>
                  <a:close/>
                </a:path>
                <a:path w="5483860" h="7879080">
                  <a:moveTo>
                    <a:pt x="3606815" y="4369217"/>
                  </a:moveTo>
                  <a:lnTo>
                    <a:pt x="3596639" y="4374440"/>
                  </a:lnTo>
                  <a:lnTo>
                    <a:pt x="3591989" y="4382476"/>
                  </a:lnTo>
                  <a:lnTo>
                    <a:pt x="3593078" y="4391807"/>
                  </a:lnTo>
                  <a:lnTo>
                    <a:pt x="3600117" y="4400915"/>
                  </a:lnTo>
                  <a:lnTo>
                    <a:pt x="3607984" y="4405858"/>
                  </a:lnTo>
                  <a:lnTo>
                    <a:pt x="3616991" y="4409459"/>
                  </a:lnTo>
                  <a:lnTo>
                    <a:pt x="3626548" y="4412458"/>
                  </a:lnTo>
                  <a:lnTo>
                    <a:pt x="3636061" y="4415593"/>
                  </a:lnTo>
                  <a:lnTo>
                    <a:pt x="3638465" y="4405853"/>
                  </a:lnTo>
                  <a:lnTo>
                    <a:pt x="3641257" y="4395924"/>
                  </a:lnTo>
                  <a:lnTo>
                    <a:pt x="3642703" y="4386851"/>
                  </a:lnTo>
                  <a:lnTo>
                    <a:pt x="3641069" y="4379683"/>
                  </a:lnTo>
                  <a:lnTo>
                    <a:pt x="3635022" y="4374234"/>
                  </a:lnTo>
                  <a:lnTo>
                    <a:pt x="3625881" y="4370400"/>
                  </a:lnTo>
                  <a:lnTo>
                    <a:pt x="3615771" y="4368592"/>
                  </a:lnTo>
                  <a:lnTo>
                    <a:pt x="3606815" y="4369217"/>
                  </a:lnTo>
                  <a:close/>
                </a:path>
                <a:path w="5483860" h="7879080">
                  <a:moveTo>
                    <a:pt x="3357871" y="2708187"/>
                  </a:moveTo>
                  <a:lnTo>
                    <a:pt x="3352052" y="2710650"/>
                  </a:lnTo>
                  <a:lnTo>
                    <a:pt x="3346338" y="2716453"/>
                  </a:lnTo>
                  <a:lnTo>
                    <a:pt x="3340653" y="2723673"/>
                  </a:lnTo>
                  <a:lnTo>
                    <a:pt x="3334921" y="2730383"/>
                  </a:lnTo>
                  <a:lnTo>
                    <a:pt x="3340700" y="2737510"/>
                  </a:lnTo>
                  <a:lnTo>
                    <a:pt x="3346410" y="2744808"/>
                  </a:lnTo>
                  <a:lnTo>
                    <a:pt x="3352490" y="2751597"/>
                  </a:lnTo>
                  <a:lnTo>
                    <a:pt x="3359381" y="2757193"/>
                  </a:lnTo>
                  <a:lnTo>
                    <a:pt x="3369602" y="2761449"/>
                  </a:lnTo>
                  <a:lnTo>
                    <a:pt x="3378109" y="2760324"/>
                  </a:lnTo>
                  <a:lnTo>
                    <a:pt x="3384351" y="2754196"/>
                  </a:lnTo>
                  <a:lnTo>
                    <a:pt x="3387775" y="2743441"/>
                  </a:lnTo>
                  <a:lnTo>
                    <a:pt x="3387548" y="2728421"/>
                  </a:lnTo>
                  <a:lnTo>
                    <a:pt x="3382143" y="2717120"/>
                  </a:lnTo>
                  <a:lnTo>
                    <a:pt x="3372079" y="2710166"/>
                  </a:lnTo>
                  <a:lnTo>
                    <a:pt x="3357871" y="2708187"/>
                  </a:lnTo>
                  <a:close/>
                </a:path>
                <a:path w="5483860" h="7879080">
                  <a:moveTo>
                    <a:pt x="3167849" y="1475956"/>
                  </a:moveTo>
                  <a:lnTo>
                    <a:pt x="3158983" y="1482147"/>
                  </a:lnTo>
                  <a:lnTo>
                    <a:pt x="3154110" y="1489615"/>
                  </a:lnTo>
                  <a:lnTo>
                    <a:pt x="3150752" y="1498331"/>
                  </a:lnTo>
                  <a:lnTo>
                    <a:pt x="3148058" y="1507589"/>
                  </a:lnTo>
                  <a:lnTo>
                    <a:pt x="3145178" y="1516682"/>
                  </a:lnTo>
                  <a:lnTo>
                    <a:pt x="3154674" y="1519292"/>
                  </a:lnTo>
                  <a:lnTo>
                    <a:pt x="3164407" y="1522188"/>
                  </a:lnTo>
                  <a:lnTo>
                    <a:pt x="3173421" y="1523776"/>
                  </a:lnTo>
                  <a:lnTo>
                    <a:pt x="3180756" y="1522464"/>
                  </a:lnTo>
                  <a:lnTo>
                    <a:pt x="3185827" y="1517009"/>
                  </a:lnTo>
                  <a:lnTo>
                    <a:pt x="3189361" y="1508114"/>
                  </a:lnTo>
                  <a:lnTo>
                    <a:pt x="3190981" y="1498100"/>
                  </a:lnTo>
                  <a:lnTo>
                    <a:pt x="3190311" y="1489284"/>
                  </a:lnTo>
                  <a:lnTo>
                    <a:pt x="3185162" y="1479782"/>
                  </a:lnTo>
                  <a:lnTo>
                    <a:pt x="3177125" y="1475254"/>
                  </a:lnTo>
                  <a:lnTo>
                    <a:pt x="3167849" y="1475956"/>
                  </a:lnTo>
                  <a:close/>
                </a:path>
                <a:path w="5483860" h="7879080">
                  <a:moveTo>
                    <a:pt x="3331374" y="2507345"/>
                  </a:moveTo>
                  <a:lnTo>
                    <a:pt x="3323468" y="2511620"/>
                  </a:lnTo>
                  <a:lnTo>
                    <a:pt x="3315109" y="2517516"/>
                  </a:lnTo>
                  <a:lnTo>
                    <a:pt x="3306847" y="2523009"/>
                  </a:lnTo>
                  <a:lnTo>
                    <a:pt x="3311827" y="2531229"/>
                  </a:lnTo>
                  <a:lnTo>
                    <a:pt x="3316600" y="2539772"/>
                  </a:lnTo>
                  <a:lnTo>
                    <a:pt x="3321893" y="2547524"/>
                  </a:lnTo>
                  <a:lnTo>
                    <a:pt x="3328431" y="2553369"/>
                  </a:lnTo>
                  <a:lnTo>
                    <a:pt x="3339210" y="2556811"/>
                  </a:lnTo>
                  <a:lnTo>
                    <a:pt x="3348493" y="2554612"/>
                  </a:lnTo>
                  <a:lnTo>
                    <a:pt x="3354892" y="2547571"/>
                  </a:lnTo>
                  <a:lnTo>
                    <a:pt x="3357020" y="2536487"/>
                  </a:lnTo>
                  <a:lnTo>
                    <a:pt x="3355179" y="2527693"/>
                  </a:lnTo>
                  <a:lnTo>
                    <a:pt x="3350770" y="2518528"/>
                  </a:lnTo>
                  <a:lnTo>
                    <a:pt x="3344799" y="2510899"/>
                  </a:lnTo>
                  <a:lnTo>
                    <a:pt x="3338275" y="2506714"/>
                  </a:lnTo>
                  <a:lnTo>
                    <a:pt x="3331374" y="2507345"/>
                  </a:lnTo>
                  <a:close/>
                </a:path>
                <a:path w="5483860" h="7879080">
                  <a:moveTo>
                    <a:pt x="3297973" y="2300139"/>
                  </a:moveTo>
                  <a:lnTo>
                    <a:pt x="3287294" y="2304311"/>
                  </a:lnTo>
                  <a:lnTo>
                    <a:pt x="3278333" y="2311743"/>
                  </a:lnTo>
                  <a:lnTo>
                    <a:pt x="3273921" y="2320269"/>
                  </a:lnTo>
                  <a:lnTo>
                    <a:pt x="3274587" y="2329161"/>
                  </a:lnTo>
                  <a:lnTo>
                    <a:pt x="3280860" y="2337690"/>
                  </a:lnTo>
                  <a:lnTo>
                    <a:pt x="3288139" y="2342036"/>
                  </a:lnTo>
                  <a:lnTo>
                    <a:pt x="3296897" y="2344730"/>
                  </a:lnTo>
                  <a:lnTo>
                    <a:pt x="3306310" y="2346675"/>
                  </a:lnTo>
                  <a:lnTo>
                    <a:pt x="3315554" y="2348776"/>
                  </a:lnTo>
                  <a:lnTo>
                    <a:pt x="3318139" y="2339444"/>
                  </a:lnTo>
                  <a:lnTo>
                    <a:pt x="3321055" y="2329963"/>
                  </a:lnTo>
                  <a:lnTo>
                    <a:pt x="3322807" y="2320859"/>
                  </a:lnTo>
                  <a:lnTo>
                    <a:pt x="3321901" y="2312655"/>
                  </a:lnTo>
                  <a:lnTo>
                    <a:pt x="3316356" y="2304013"/>
                  </a:lnTo>
                  <a:lnTo>
                    <a:pt x="3308020" y="2299940"/>
                  </a:lnTo>
                  <a:lnTo>
                    <a:pt x="3297973" y="2300139"/>
                  </a:lnTo>
                  <a:close/>
                </a:path>
                <a:path w="5483860" h="7879080">
                  <a:moveTo>
                    <a:pt x="3242012" y="1877871"/>
                  </a:moveTo>
                  <a:lnTo>
                    <a:pt x="3233890" y="1882955"/>
                  </a:lnTo>
                  <a:lnTo>
                    <a:pt x="3225528" y="1887947"/>
                  </a:lnTo>
                  <a:lnTo>
                    <a:pt x="3217956" y="1893461"/>
                  </a:lnTo>
                  <a:lnTo>
                    <a:pt x="3212203" y="1900110"/>
                  </a:lnTo>
                  <a:lnTo>
                    <a:pt x="3209253" y="1909644"/>
                  </a:lnTo>
                  <a:lnTo>
                    <a:pt x="3211624" y="1918021"/>
                  </a:lnTo>
                  <a:lnTo>
                    <a:pt x="3218442" y="1924796"/>
                  </a:lnTo>
                  <a:lnTo>
                    <a:pt x="3228833" y="1929526"/>
                  </a:lnTo>
                  <a:lnTo>
                    <a:pt x="3237788" y="1924892"/>
                  </a:lnTo>
                  <a:lnTo>
                    <a:pt x="3247190" y="1920447"/>
                  </a:lnTo>
                  <a:lnTo>
                    <a:pt x="3254818" y="1915764"/>
                  </a:lnTo>
                  <a:lnTo>
                    <a:pt x="3258447" y="1910417"/>
                  </a:lnTo>
                  <a:lnTo>
                    <a:pt x="3257415" y="1902814"/>
                  </a:lnTo>
                  <a:lnTo>
                    <a:pt x="3253132" y="1894592"/>
                  </a:lnTo>
                  <a:lnTo>
                    <a:pt x="3247397" y="1886146"/>
                  </a:lnTo>
                  <a:lnTo>
                    <a:pt x="3242012" y="1877871"/>
                  </a:lnTo>
                  <a:close/>
                </a:path>
                <a:path w="5483860" h="7879080">
                  <a:moveTo>
                    <a:pt x="3198803" y="1676422"/>
                  </a:moveTo>
                  <a:lnTo>
                    <a:pt x="3190464" y="1682788"/>
                  </a:lnTo>
                  <a:lnTo>
                    <a:pt x="3186063" y="1689984"/>
                  </a:lnTo>
                  <a:lnTo>
                    <a:pt x="3183192" y="1698521"/>
                  </a:lnTo>
                  <a:lnTo>
                    <a:pt x="3180995" y="1707663"/>
                  </a:lnTo>
                  <a:lnTo>
                    <a:pt x="3178616" y="1716672"/>
                  </a:lnTo>
                  <a:lnTo>
                    <a:pt x="3187819" y="1719124"/>
                  </a:lnTo>
                  <a:lnTo>
                    <a:pt x="3197206" y="1721934"/>
                  </a:lnTo>
                  <a:lnTo>
                    <a:pt x="3205748" y="1723456"/>
                  </a:lnTo>
                  <a:lnTo>
                    <a:pt x="3212414" y="1722044"/>
                  </a:lnTo>
                  <a:lnTo>
                    <a:pt x="3217114" y="1716212"/>
                  </a:lnTo>
                  <a:lnTo>
                    <a:pt x="3220289" y="1707422"/>
                  </a:lnTo>
                  <a:lnTo>
                    <a:pt x="3221580" y="1697701"/>
                  </a:lnTo>
                  <a:lnTo>
                    <a:pt x="3220628" y="1689075"/>
                  </a:lnTo>
                  <a:lnTo>
                    <a:pt x="3215441" y="1679838"/>
                  </a:lnTo>
                  <a:lnTo>
                    <a:pt x="3207647" y="1675529"/>
                  </a:lnTo>
                  <a:lnTo>
                    <a:pt x="3198803" y="1676422"/>
                  </a:lnTo>
                  <a:close/>
                </a:path>
                <a:path w="5483860" h="7879080">
                  <a:moveTo>
                    <a:pt x="3271771" y="2102543"/>
                  </a:moveTo>
                  <a:lnTo>
                    <a:pt x="3269866" y="2103531"/>
                  </a:lnTo>
                  <a:lnTo>
                    <a:pt x="3262754" y="2106713"/>
                  </a:lnTo>
                  <a:lnTo>
                    <a:pt x="3255918" y="2110626"/>
                  </a:lnTo>
                  <a:lnTo>
                    <a:pt x="3242458" y="2119195"/>
                  </a:lnTo>
                  <a:lnTo>
                    <a:pt x="3246547" y="2123374"/>
                  </a:lnTo>
                  <a:lnTo>
                    <a:pt x="3252273" y="2131429"/>
                  </a:lnTo>
                  <a:lnTo>
                    <a:pt x="3254566" y="2130725"/>
                  </a:lnTo>
                  <a:lnTo>
                    <a:pt x="3261648" y="2127354"/>
                  </a:lnTo>
                  <a:lnTo>
                    <a:pt x="3268474" y="2123377"/>
                  </a:lnTo>
                  <a:lnTo>
                    <a:pt x="3275198" y="2119159"/>
                  </a:lnTo>
                  <a:lnTo>
                    <a:pt x="3281973" y="2115061"/>
                  </a:lnTo>
                  <a:lnTo>
                    <a:pt x="3277550" y="2110934"/>
                  </a:lnTo>
                  <a:lnTo>
                    <a:pt x="3271771" y="2102543"/>
                  </a:lnTo>
                  <a:close/>
                </a:path>
                <a:path w="5483860" h="7879080">
                  <a:moveTo>
                    <a:pt x="3190139" y="931577"/>
                  </a:moveTo>
                  <a:lnTo>
                    <a:pt x="3179907" y="936718"/>
                  </a:lnTo>
                  <a:lnTo>
                    <a:pt x="3173947" y="946934"/>
                  </a:lnTo>
                  <a:lnTo>
                    <a:pt x="3172602" y="960720"/>
                  </a:lnTo>
                  <a:lnTo>
                    <a:pt x="3175257" y="966158"/>
                  </a:lnTo>
                  <a:lnTo>
                    <a:pt x="3181219" y="971335"/>
                  </a:lnTo>
                  <a:lnTo>
                    <a:pt x="3188582" y="976421"/>
                  </a:lnTo>
                  <a:lnTo>
                    <a:pt x="3195443" y="981586"/>
                  </a:lnTo>
                  <a:lnTo>
                    <a:pt x="3202675" y="976604"/>
                  </a:lnTo>
                  <a:lnTo>
                    <a:pt x="3210371" y="971711"/>
                  </a:lnTo>
                  <a:lnTo>
                    <a:pt x="3216741" y="966574"/>
                  </a:lnTo>
                  <a:lnTo>
                    <a:pt x="3219996" y="960860"/>
                  </a:lnTo>
                  <a:lnTo>
                    <a:pt x="3219259" y="953287"/>
                  </a:lnTo>
                  <a:lnTo>
                    <a:pt x="3215660" y="944710"/>
                  </a:lnTo>
                  <a:lnTo>
                    <a:pt x="3210306" y="937248"/>
                  </a:lnTo>
                  <a:lnTo>
                    <a:pt x="3204300" y="933019"/>
                  </a:lnTo>
                  <a:lnTo>
                    <a:pt x="3190139" y="931577"/>
                  </a:lnTo>
                  <a:close/>
                </a:path>
                <a:path w="5483860" h="7879080">
                  <a:moveTo>
                    <a:pt x="3615024" y="3625152"/>
                  </a:moveTo>
                  <a:lnTo>
                    <a:pt x="3609183" y="3628054"/>
                  </a:lnTo>
                  <a:lnTo>
                    <a:pt x="3603711" y="3634546"/>
                  </a:lnTo>
                  <a:lnTo>
                    <a:pt x="3598361" y="3642633"/>
                  </a:lnTo>
                  <a:lnTo>
                    <a:pt x="3592884" y="3650320"/>
                  </a:lnTo>
                  <a:lnTo>
                    <a:pt x="3598215" y="3657872"/>
                  </a:lnTo>
                  <a:lnTo>
                    <a:pt x="3603526" y="3665911"/>
                  </a:lnTo>
                  <a:lnTo>
                    <a:pt x="3609049" y="3672432"/>
                  </a:lnTo>
                  <a:lnTo>
                    <a:pt x="3615017" y="3675429"/>
                  </a:lnTo>
                  <a:lnTo>
                    <a:pt x="3623296" y="3674523"/>
                  </a:lnTo>
                  <a:lnTo>
                    <a:pt x="3632464" y="3670668"/>
                  </a:lnTo>
                  <a:lnTo>
                    <a:pt x="3640321" y="3665018"/>
                  </a:lnTo>
                  <a:lnTo>
                    <a:pt x="3644665" y="3658725"/>
                  </a:lnTo>
                  <a:lnTo>
                    <a:pt x="3645773" y="3643910"/>
                  </a:lnTo>
                  <a:lnTo>
                    <a:pt x="3640276" y="3632941"/>
                  </a:lnTo>
                  <a:lnTo>
                    <a:pt x="3629563" y="3626470"/>
                  </a:lnTo>
                  <a:lnTo>
                    <a:pt x="3615024" y="3625152"/>
                  </a:lnTo>
                  <a:close/>
                </a:path>
                <a:path w="5483860" h="7879080">
                  <a:moveTo>
                    <a:pt x="3418920" y="2380241"/>
                  </a:moveTo>
                  <a:lnTo>
                    <a:pt x="3407708" y="2386143"/>
                  </a:lnTo>
                  <a:lnTo>
                    <a:pt x="3401112" y="2397261"/>
                  </a:lnTo>
                  <a:lnTo>
                    <a:pt x="3399627" y="2412032"/>
                  </a:lnTo>
                  <a:lnTo>
                    <a:pt x="3402573" y="2417478"/>
                  </a:lnTo>
                  <a:lnTo>
                    <a:pt x="3409275" y="2422657"/>
                  </a:lnTo>
                  <a:lnTo>
                    <a:pt x="3417630" y="2427706"/>
                  </a:lnTo>
                  <a:lnTo>
                    <a:pt x="3425535" y="2432761"/>
                  </a:lnTo>
                  <a:lnTo>
                    <a:pt x="3433371" y="2427426"/>
                  </a:lnTo>
                  <a:lnTo>
                    <a:pt x="3441766" y="2422165"/>
                  </a:lnTo>
                  <a:lnTo>
                    <a:pt x="3448647" y="2416689"/>
                  </a:lnTo>
                  <a:lnTo>
                    <a:pt x="3451941" y="2410711"/>
                  </a:lnTo>
                  <a:lnTo>
                    <a:pt x="3450949" y="2402613"/>
                  </a:lnTo>
                  <a:lnTo>
                    <a:pt x="3446840" y="2393519"/>
                  </a:lnTo>
                  <a:lnTo>
                    <a:pt x="3440860" y="2385622"/>
                  </a:lnTo>
                  <a:lnTo>
                    <a:pt x="3434253" y="2381117"/>
                  </a:lnTo>
                  <a:lnTo>
                    <a:pt x="3418920" y="2380241"/>
                  </a:lnTo>
                  <a:close/>
                </a:path>
                <a:path w="5483860" h="7879080">
                  <a:moveTo>
                    <a:pt x="3221498" y="1134524"/>
                  </a:moveTo>
                  <a:lnTo>
                    <a:pt x="3216141" y="1138324"/>
                  </a:lnTo>
                  <a:lnTo>
                    <a:pt x="3211641" y="1145541"/>
                  </a:lnTo>
                  <a:lnTo>
                    <a:pt x="3207505" y="1154250"/>
                  </a:lnTo>
                  <a:lnTo>
                    <a:pt x="3203236" y="1162528"/>
                  </a:lnTo>
                  <a:lnTo>
                    <a:pt x="3209388" y="1169122"/>
                  </a:lnTo>
                  <a:lnTo>
                    <a:pt x="3215666" y="1176117"/>
                  </a:lnTo>
                  <a:lnTo>
                    <a:pt x="3221969" y="1181622"/>
                  </a:lnTo>
                  <a:lnTo>
                    <a:pt x="3228192" y="1183750"/>
                  </a:lnTo>
                  <a:lnTo>
                    <a:pt x="3236678" y="1181805"/>
                  </a:lnTo>
                  <a:lnTo>
                    <a:pt x="3245732" y="1177124"/>
                  </a:lnTo>
                  <a:lnTo>
                    <a:pt x="3253085" y="1171031"/>
                  </a:lnTo>
                  <a:lnTo>
                    <a:pt x="3256465" y="1164851"/>
                  </a:lnTo>
                  <a:lnTo>
                    <a:pt x="3255353" y="1149697"/>
                  </a:lnTo>
                  <a:lnTo>
                    <a:pt x="3248383" y="1139044"/>
                  </a:lnTo>
                  <a:lnTo>
                    <a:pt x="3236712" y="1133714"/>
                  </a:lnTo>
                  <a:lnTo>
                    <a:pt x="3221498" y="1134524"/>
                  </a:lnTo>
                  <a:close/>
                </a:path>
                <a:path w="5483860" h="7879080">
                  <a:moveTo>
                    <a:pt x="3157279" y="724232"/>
                  </a:moveTo>
                  <a:lnTo>
                    <a:pt x="3146509" y="730695"/>
                  </a:lnTo>
                  <a:lnTo>
                    <a:pt x="3140953" y="742085"/>
                  </a:lnTo>
                  <a:lnTo>
                    <a:pt x="3141370" y="757285"/>
                  </a:lnTo>
                  <a:lnTo>
                    <a:pt x="3145145" y="762923"/>
                  </a:lnTo>
                  <a:lnTo>
                    <a:pt x="3152232" y="767719"/>
                  </a:lnTo>
                  <a:lnTo>
                    <a:pt x="3160744" y="772162"/>
                  </a:lnTo>
                  <a:lnTo>
                    <a:pt x="3168795" y="776742"/>
                  </a:lnTo>
                  <a:lnTo>
                    <a:pt x="3175684" y="770636"/>
                  </a:lnTo>
                  <a:lnTo>
                    <a:pt x="3183054" y="764519"/>
                  </a:lnTo>
                  <a:lnTo>
                    <a:pt x="3188940" y="758376"/>
                  </a:lnTo>
                  <a:lnTo>
                    <a:pt x="3191376" y="752194"/>
                  </a:lnTo>
                  <a:lnTo>
                    <a:pt x="3189654" y="743887"/>
                  </a:lnTo>
                  <a:lnTo>
                    <a:pt x="3185063" y="734933"/>
                  </a:lnTo>
                  <a:lnTo>
                    <a:pt x="3178911" y="727516"/>
                  </a:lnTo>
                  <a:lnTo>
                    <a:pt x="3172506" y="723818"/>
                  </a:lnTo>
                  <a:lnTo>
                    <a:pt x="3157279" y="724232"/>
                  </a:lnTo>
                  <a:close/>
                </a:path>
                <a:path w="5483860" h="7879080">
                  <a:moveTo>
                    <a:pt x="3099460" y="313539"/>
                  </a:moveTo>
                  <a:lnTo>
                    <a:pt x="3089694" y="316352"/>
                  </a:lnTo>
                  <a:lnTo>
                    <a:pt x="3085178" y="322570"/>
                  </a:lnTo>
                  <a:lnTo>
                    <a:pt x="3076693" y="329755"/>
                  </a:lnTo>
                  <a:lnTo>
                    <a:pt x="3077838" y="332675"/>
                  </a:lnTo>
                  <a:lnTo>
                    <a:pt x="3083397" y="341988"/>
                  </a:lnTo>
                  <a:lnTo>
                    <a:pt x="3090986" y="347012"/>
                  </a:lnTo>
                  <a:lnTo>
                    <a:pt x="3100089" y="347731"/>
                  </a:lnTo>
                  <a:lnTo>
                    <a:pt x="3110187" y="344129"/>
                  </a:lnTo>
                  <a:lnTo>
                    <a:pt x="3115566" y="341219"/>
                  </a:lnTo>
                  <a:lnTo>
                    <a:pt x="3122394" y="332227"/>
                  </a:lnTo>
                  <a:lnTo>
                    <a:pt x="3120808" y="328688"/>
                  </a:lnTo>
                  <a:lnTo>
                    <a:pt x="3115541" y="319560"/>
                  </a:lnTo>
                  <a:lnTo>
                    <a:pt x="3108250" y="314559"/>
                  </a:lnTo>
                  <a:lnTo>
                    <a:pt x="3099460" y="313539"/>
                  </a:lnTo>
                  <a:close/>
                </a:path>
                <a:path w="5483860" h="7879080">
                  <a:moveTo>
                    <a:pt x="3071491" y="115004"/>
                  </a:moveTo>
                  <a:lnTo>
                    <a:pt x="3069251" y="116045"/>
                  </a:lnTo>
                  <a:lnTo>
                    <a:pt x="3062223" y="119730"/>
                  </a:lnTo>
                  <a:lnTo>
                    <a:pt x="3055503" y="124142"/>
                  </a:lnTo>
                  <a:lnTo>
                    <a:pt x="3042495" y="133672"/>
                  </a:lnTo>
                  <a:lnTo>
                    <a:pt x="3046971" y="138135"/>
                  </a:lnTo>
                  <a:lnTo>
                    <a:pt x="3053808" y="146705"/>
                  </a:lnTo>
                  <a:lnTo>
                    <a:pt x="3055713" y="145717"/>
                  </a:lnTo>
                  <a:lnTo>
                    <a:pt x="3062684" y="141637"/>
                  </a:lnTo>
                  <a:lnTo>
                    <a:pt x="3069404" y="136983"/>
                  </a:lnTo>
                  <a:lnTo>
                    <a:pt x="3082646" y="127028"/>
                  </a:lnTo>
                  <a:lnTo>
                    <a:pt x="3078222" y="122902"/>
                  </a:lnTo>
                  <a:lnTo>
                    <a:pt x="3071491" y="115004"/>
                  </a:lnTo>
                  <a:close/>
                </a:path>
                <a:path w="5483860" h="7879080">
                  <a:moveTo>
                    <a:pt x="3580600" y="3423250"/>
                  </a:moveTo>
                  <a:lnTo>
                    <a:pt x="3575031" y="3427342"/>
                  </a:lnTo>
                  <a:lnTo>
                    <a:pt x="3570319" y="3434850"/>
                  </a:lnTo>
                  <a:lnTo>
                    <a:pt x="3565971" y="3443850"/>
                  </a:lnTo>
                  <a:lnTo>
                    <a:pt x="3561490" y="3452419"/>
                  </a:lnTo>
                  <a:lnTo>
                    <a:pt x="3567830" y="3459291"/>
                  </a:lnTo>
                  <a:lnTo>
                    <a:pt x="3574145" y="3466619"/>
                  </a:lnTo>
                  <a:lnTo>
                    <a:pt x="3580411" y="3472404"/>
                  </a:lnTo>
                  <a:lnTo>
                    <a:pt x="3586605" y="3474650"/>
                  </a:lnTo>
                  <a:lnTo>
                    <a:pt x="3595263" y="3472469"/>
                  </a:lnTo>
                  <a:lnTo>
                    <a:pt x="3604463" y="3467587"/>
                  </a:lnTo>
                  <a:lnTo>
                    <a:pt x="3612014" y="3461221"/>
                  </a:lnTo>
                  <a:lnTo>
                    <a:pt x="3615725" y="3454585"/>
                  </a:lnTo>
                  <a:lnTo>
                    <a:pt x="3615062" y="3438908"/>
                  </a:lnTo>
                  <a:lnTo>
                    <a:pt x="3608152" y="3427924"/>
                  </a:lnTo>
                  <a:lnTo>
                    <a:pt x="3596247" y="3422436"/>
                  </a:lnTo>
                  <a:lnTo>
                    <a:pt x="3580600" y="3423250"/>
                  </a:lnTo>
                  <a:close/>
                </a:path>
                <a:path w="5483860" h="7879080">
                  <a:moveTo>
                    <a:pt x="3320585" y="1770565"/>
                  </a:moveTo>
                  <a:lnTo>
                    <a:pt x="3309905" y="1775103"/>
                  </a:lnTo>
                  <a:lnTo>
                    <a:pt x="3303566" y="1785159"/>
                  </a:lnTo>
                  <a:lnTo>
                    <a:pt x="3302104" y="1799227"/>
                  </a:lnTo>
                  <a:lnTo>
                    <a:pt x="3304855" y="1805273"/>
                  </a:lnTo>
                  <a:lnTo>
                    <a:pt x="3310932" y="1811186"/>
                  </a:lnTo>
                  <a:lnTo>
                    <a:pt x="3318410" y="1817007"/>
                  </a:lnTo>
                  <a:lnTo>
                    <a:pt x="3325367" y="1822781"/>
                  </a:lnTo>
                  <a:lnTo>
                    <a:pt x="3333038" y="1817730"/>
                  </a:lnTo>
                  <a:lnTo>
                    <a:pt x="3341048" y="1812788"/>
                  </a:lnTo>
                  <a:lnTo>
                    <a:pt x="3347608" y="1807621"/>
                  </a:lnTo>
                  <a:lnTo>
                    <a:pt x="3350925" y="1801898"/>
                  </a:lnTo>
                  <a:lnTo>
                    <a:pt x="3350344" y="1794090"/>
                  </a:lnTo>
                  <a:lnTo>
                    <a:pt x="3346781" y="1785330"/>
                  </a:lnTo>
                  <a:lnTo>
                    <a:pt x="3341327" y="1777641"/>
                  </a:lnTo>
                  <a:lnTo>
                    <a:pt x="3335071" y="1773049"/>
                  </a:lnTo>
                  <a:lnTo>
                    <a:pt x="3320585" y="1770565"/>
                  </a:lnTo>
                  <a:close/>
                </a:path>
                <a:path w="5483860" h="7879080">
                  <a:moveTo>
                    <a:pt x="3388686" y="2177359"/>
                  </a:moveTo>
                  <a:lnTo>
                    <a:pt x="3380298" y="2180816"/>
                  </a:lnTo>
                  <a:lnTo>
                    <a:pt x="3372898" y="2186056"/>
                  </a:lnTo>
                  <a:lnTo>
                    <a:pt x="3368543" y="2192044"/>
                  </a:lnTo>
                  <a:lnTo>
                    <a:pt x="3366724" y="2205781"/>
                  </a:lnTo>
                  <a:lnTo>
                    <a:pt x="3371196" y="2216336"/>
                  </a:lnTo>
                  <a:lnTo>
                    <a:pt x="3380764" y="2222862"/>
                  </a:lnTo>
                  <a:lnTo>
                    <a:pt x="3394235" y="2224515"/>
                  </a:lnTo>
                  <a:lnTo>
                    <a:pt x="3399965" y="2221862"/>
                  </a:lnTo>
                  <a:lnTo>
                    <a:pt x="3405505" y="2215946"/>
                  </a:lnTo>
                  <a:lnTo>
                    <a:pt x="3410954" y="2208623"/>
                  </a:lnTo>
                  <a:lnTo>
                    <a:pt x="3416409" y="2201752"/>
                  </a:lnTo>
                  <a:lnTo>
                    <a:pt x="3411606" y="2194316"/>
                  </a:lnTo>
                  <a:lnTo>
                    <a:pt x="3406816" y="2186556"/>
                  </a:lnTo>
                  <a:lnTo>
                    <a:pt x="3401721" y="2180135"/>
                  </a:lnTo>
                  <a:lnTo>
                    <a:pt x="3396003" y="2176716"/>
                  </a:lnTo>
                  <a:lnTo>
                    <a:pt x="3388686" y="2177359"/>
                  </a:lnTo>
                  <a:close/>
                </a:path>
                <a:path w="5483860" h="7879080">
                  <a:moveTo>
                    <a:pt x="3132175" y="521466"/>
                  </a:moveTo>
                  <a:lnTo>
                    <a:pt x="3124014" y="523257"/>
                  </a:lnTo>
                  <a:lnTo>
                    <a:pt x="3115552" y="527647"/>
                  </a:lnTo>
                  <a:lnTo>
                    <a:pt x="3108488" y="533560"/>
                  </a:lnTo>
                  <a:lnTo>
                    <a:pt x="3104519" y="539924"/>
                  </a:lnTo>
                  <a:lnTo>
                    <a:pt x="3105168" y="546725"/>
                  </a:lnTo>
                  <a:lnTo>
                    <a:pt x="3109108" y="554398"/>
                  </a:lnTo>
                  <a:lnTo>
                    <a:pt x="3114518" y="562422"/>
                  </a:lnTo>
                  <a:lnTo>
                    <a:pt x="3119580" y="570274"/>
                  </a:lnTo>
                  <a:lnTo>
                    <a:pt x="3127153" y="565282"/>
                  </a:lnTo>
                  <a:lnTo>
                    <a:pt x="3134940" y="560418"/>
                  </a:lnTo>
                  <a:lnTo>
                    <a:pt x="3142009" y="555085"/>
                  </a:lnTo>
                  <a:lnTo>
                    <a:pt x="3147431" y="548687"/>
                  </a:lnTo>
                  <a:lnTo>
                    <a:pt x="3150745" y="538600"/>
                  </a:lnTo>
                  <a:lnTo>
                    <a:pt x="3148884" y="529778"/>
                  </a:lnTo>
                  <a:lnTo>
                    <a:pt x="3142482" y="523604"/>
                  </a:lnTo>
                  <a:lnTo>
                    <a:pt x="3132175" y="521466"/>
                  </a:lnTo>
                  <a:close/>
                </a:path>
                <a:path w="5483860" h="7879080">
                  <a:moveTo>
                    <a:pt x="3305483" y="1560402"/>
                  </a:moveTo>
                  <a:lnTo>
                    <a:pt x="3302908" y="1561495"/>
                  </a:lnTo>
                  <a:lnTo>
                    <a:pt x="3294845" y="1565143"/>
                  </a:lnTo>
                  <a:lnTo>
                    <a:pt x="3287104" y="1569613"/>
                  </a:lnTo>
                  <a:lnTo>
                    <a:pt x="3272079" y="1579417"/>
                  </a:lnTo>
                  <a:lnTo>
                    <a:pt x="3276890" y="1583828"/>
                  </a:lnTo>
                  <a:lnTo>
                    <a:pt x="3283497" y="1593122"/>
                  </a:lnTo>
                  <a:lnTo>
                    <a:pt x="3286072" y="1592029"/>
                  </a:lnTo>
                  <a:lnTo>
                    <a:pt x="3294066" y="1588246"/>
                  </a:lnTo>
                  <a:lnTo>
                    <a:pt x="3301731" y="1583804"/>
                  </a:lnTo>
                  <a:lnTo>
                    <a:pt x="3316901" y="1574107"/>
                  </a:lnTo>
                  <a:lnTo>
                    <a:pt x="3312090" y="1569696"/>
                  </a:lnTo>
                  <a:lnTo>
                    <a:pt x="3305483" y="1560402"/>
                  </a:lnTo>
                  <a:close/>
                </a:path>
                <a:path w="5483860" h="7879080">
                  <a:moveTo>
                    <a:pt x="3353970" y="1973905"/>
                  </a:moveTo>
                  <a:lnTo>
                    <a:pt x="3343639" y="1978620"/>
                  </a:lnTo>
                  <a:lnTo>
                    <a:pt x="3337474" y="1988556"/>
                  </a:lnTo>
                  <a:lnTo>
                    <a:pt x="3336017" y="2002242"/>
                  </a:lnTo>
                  <a:lnTo>
                    <a:pt x="3338801" y="2007917"/>
                  </a:lnTo>
                  <a:lnTo>
                    <a:pt x="3344671" y="2013367"/>
                  </a:lnTo>
                  <a:lnTo>
                    <a:pt x="3351880" y="2018735"/>
                  </a:lnTo>
                  <a:lnTo>
                    <a:pt x="3358681" y="2024168"/>
                  </a:lnTo>
                  <a:lnTo>
                    <a:pt x="3366129" y="2019303"/>
                  </a:lnTo>
                  <a:lnTo>
                    <a:pt x="3373928" y="2014415"/>
                  </a:lnTo>
                  <a:lnTo>
                    <a:pt x="3380339" y="2009293"/>
                  </a:lnTo>
                  <a:lnTo>
                    <a:pt x="3383622" y="2003726"/>
                  </a:lnTo>
                  <a:lnTo>
                    <a:pt x="3382892" y="1996200"/>
                  </a:lnTo>
                  <a:lnTo>
                    <a:pt x="3379306" y="1987702"/>
                  </a:lnTo>
                  <a:lnTo>
                    <a:pt x="3373954" y="1980255"/>
                  </a:lnTo>
                  <a:lnTo>
                    <a:pt x="3367926" y="1975885"/>
                  </a:lnTo>
                  <a:lnTo>
                    <a:pt x="3353970" y="1973905"/>
                  </a:lnTo>
                  <a:close/>
                </a:path>
                <a:path w="5483860" h="7879080">
                  <a:moveTo>
                    <a:pt x="4078848" y="7271221"/>
                  </a:moveTo>
                  <a:lnTo>
                    <a:pt x="4070002" y="7277569"/>
                  </a:lnTo>
                  <a:lnTo>
                    <a:pt x="4065531" y="7285241"/>
                  </a:lnTo>
                  <a:lnTo>
                    <a:pt x="4062763" y="7294334"/>
                  </a:lnTo>
                  <a:lnTo>
                    <a:pt x="4060737" y="7304054"/>
                  </a:lnTo>
                  <a:lnTo>
                    <a:pt x="4058492" y="7313604"/>
                  </a:lnTo>
                  <a:lnTo>
                    <a:pt x="4094455" y="7321839"/>
                  </a:lnTo>
                  <a:lnTo>
                    <a:pt x="4097185" y="7312406"/>
                  </a:lnTo>
                  <a:lnTo>
                    <a:pt x="4100195" y="7302907"/>
                  </a:lnTo>
                  <a:lnTo>
                    <a:pt x="4102159" y="7293721"/>
                  </a:lnTo>
                  <a:lnTo>
                    <a:pt x="4101754" y="7285225"/>
                  </a:lnTo>
                  <a:lnTo>
                    <a:pt x="4096353" y="7275381"/>
                  </a:lnTo>
                  <a:lnTo>
                    <a:pt x="4088175" y="7270603"/>
                  </a:lnTo>
                  <a:lnTo>
                    <a:pt x="4078848" y="7271221"/>
                  </a:lnTo>
                  <a:close/>
                </a:path>
                <a:path w="5483860" h="7879080">
                  <a:moveTo>
                    <a:pt x="3753120" y="5210822"/>
                  </a:moveTo>
                  <a:lnTo>
                    <a:pt x="3745484" y="5214734"/>
                  </a:lnTo>
                  <a:lnTo>
                    <a:pt x="3737555" y="5220055"/>
                  </a:lnTo>
                  <a:lnTo>
                    <a:pt x="3729755" y="5224972"/>
                  </a:lnTo>
                  <a:lnTo>
                    <a:pt x="3734468" y="5232479"/>
                  </a:lnTo>
                  <a:lnTo>
                    <a:pt x="3739054" y="5240210"/>
                  </a:lnTo>
                  <a:lnTo>
                    <a:pt x="3744103" y="5247190"/>
                  </a:lnTo>
                  <a:lnTo>
                    <a:pt x="3750200" y="5252446"/>
                  </a:lnTo>
                  <a:lnTo>
                    <a:pt x="3760259" y="5255741"/>
                  </a:lnTo>
                  <a:lnTo>
                    <a:pt x="3769099" y="5253936"/>
                  </a:lnTo>
                  <a:lnTo>
                    <a:pt x="3775378" y="5247697"/>
                  </a:lnTo>
                  <a:lnTo>
                    <a:pt x="3777750" y="5237690"/>
                  </a:lnTo>
                  <a:lnTo>
                    <a:pt x="3776023" y="5229555"/>
                  </a:lnTo>
                  <a:lnTo>
                    <a:pt x="3771787" y="5221016"/>
                  </a:lnTo>
                  <a:lnTo>
                    <a:pt x="3766104" y="5213924"/>
                  </a:lnTo>
                  <a:lnTo>
                    <a:pt x="3760038" y="5210131"/>
                  </a:lnTo>
                  <a:lnTo>
                    <a:pt x="3753120" y="5210822"/>
                  </a:lnTo>
                  <a:close/>
                </a:path>
                <a:path w="5483860" h="7879080">
                  <a:moveTo>
                    <a:pt x="3728004" y="5005960"/>
                  </a:moveTo>
                  <a:lnTo>
                    <a:pt x="3726073" y="5006780"/>
                  </a:lnTo>
                  <a:lnTo>
                    <a:pt x="3719012" y="5010255"/>
                  </a:lnTo>
                  <a:lnTo>
                    <a:pt x="3712238" y="5014327"/>
                  </a:lnTo>
                  <a:lnTo>
                    <a:pt x="3699100" y="5023030"/>
                  </a:lnTo>
                  <a:lnTo>
                    <a:pt x="3703162" y="5027041"/>
                  </a:lnTo>
                  <a:lnTo>
                    <a:pt x="3708899" y="5035163"/>
                  </a:lnTo>
                  <a:lnTo>
                    <a:pt x="3711166" y="5034291"/>
                  </a:lnTo>
                  <a:lnTo>
                    <a:pt x="3718009" y="5031039"/>
                  </a:lnTo>
                  <a:lnTo>
                    <a:pt x="3724587" y="5027123"/>
                  </a:lnTo>
                  <a:lnTo>
                    <a:pt x="3737552" y="5018684"/>
                  </a:lnTo>
                  <a:lnTo>
                    <a:pt x="3733793" y="5014419"/>
                  </a:lnTo>
                  <a:lnTo>
                    <a:pt x="3728004" y="5005960"/>
                  </a:lnTo>
                  <a:close/>
                </a:path>
                <a:path w="5483860" h="7879080">
                  <a:moveTo>
                    <a:pt x="3662982" y="4578416"/>
                  </a:moveTo>
                  <a:lnTo>
                    <a:pt x="3655452" y="4583688"/>
                  </a:lnTo>
                  <a:lnTo>
                    <a:pt x="3647711" y="4588844"/>
                  </a:lnTo>
                  <a:lnTo>
                    <a:pt x="3640680" y="4594419"/>
                  </a:lnTo>
                  <a:lnTo>
                    <a:pt x="3635278" y="4600945"/>
                  </a:lnTo>
                  <a:lnTo>
                    <a:pt x="3631944" y="4610944"/>
                  </a:lnTo>
                  <a:lnTo>
                    <a:pt x="3633779" y="4619831"/>
                  </a:lnTo>
                  <a:lnTo>
                    <a:pt x="3640107" y="4626187"/>
                  </a:lnTo>
                  <a:lnTo>
                    <a:pt x="3650257" y="4628588"/>
                  </a:lnTo>
                  <a:lnTo>
                    <a:pt x="3658323" y="4626807"/>
                  </a:lnTo>
                  <a:lnTo>
                    <a:pt x="3666867" y="4622323"/>
                  </a:lnTo>
                  <a:lnTo>
                    <a:pt x="3674009" y="4616290"/>
                  </a:lnTo>
                  <a:lnTo>
                    <a:pt x="3677870" y="4609862"/>
                  </a:lnTo>
                  <a:lnTo>
                    <a:pt x="3677217" y="4602686"/>
                  </a:lnTo>
                  <a:lnTo>
                    <a:pt x="3673358" y="4594777"/>
                  </a:lnTo>
                  <a:lnTo>
                    <a:pt x="3668034" y="4586548"/>
                  </a:lnTo>
                  <a:lnTo>
                    <a:pt x="3662982" y="4578416"/>
                  </a:lnTo>
                  <a:close/>
                </a:path>
                <a:path w="5483860" h="7879080">
                  <a:moveTo>
                    <a:pt x="3785769" y="5413064"/>
                  </a:moveTo>
                  <a:lnTo>
                    <a:pt x="3777858" y="5416966"/>
                  </a:lnTo>
                  <a:lnTo>
                    <a:pt x="3769597" y="5422324"/>
                  </a:lnTo>
                  <a:lnTo>
                    <a:pt x="3761494" y="5427260"/>
                  </a:lnTo>
                  <a:lnTo>
                    <a:pt x="3766277" y="5435218"/>
                  </a:lnTo>
                  <a:lnTo>
                    <a:pt x="3770935" y="5443401"/>
                  </a:lnTo>
                  <a:lnTo>
                    <a:pt x="3776058" y="5450854"/>
                  </a:lnTo>
                  <a:lnTo>
                    <a:pt x="3782234" y="5456617"/>
                  </a:lnTo>
                  <a:lnTo>
                    <a:pt x="3791726" y="5460191"/>
                  </a:lnTo>
                  <a:lnTo>
                    <a:pt x="3799900" y="5458451"/>
                  </a:lnTo>
                  <a:lnTo>
                    <a:pt x="3806384" y="5452082"/>
                  </a:lnTo>
                  <a:lnTo>
                    <a:pt x="3810800" y="5441770"/>
                  </a:lnTo>
                  <a:lnTo>
                    <a:pt x="3806674" y="5433112"/>
                  </a:lnTo>
                  <a:lnTo>
                    <a:pt x="3802615" y="5424063"/>
                  </a:lnTo>
                  <a:lnTo>
                    <a:pt x="3798153" y="5416549"/>
                  </a:lnTo>
                  <a:lnTo>
                    <a:pt x="3792819" y="5412497"/>
                  </a:lnTo>
                  <a:lnTo>
                    <a:pt x="3785769" y="5413064"/>
                  </a:lnTo>
                  <a:close/>
                </a:path>
                <a:path w="5483860" h="7879080">
                  <a:moveTo>
                    <a:pt x="3558881" y="3958689"/>
                  </a:moveTo>
                  <a:lnTo>
                    <a:pt x="3550684" y="3963160"/>
                  </a:lnTo>
                  <a:lnTo>
                    <a:pt x="3542102" y="3967433"/>
                  </a:lnTo>
                  <a:lnTo>
                    <a:pt x="3534687" y="3972169"/>
                  </a:lnTo>
                  <a:lnTo>
                    <a:pt x="3529990" y="3978029"/>
                  </a:lnTo>
                  <a:lnTo>
                    <a:pt x="3529536" y="3985181"/>
                  </a:lnTo>
                  <a:lnTo>
                    <a:pt x="3531993" y="3994071"/>
                  </a:lnTo>
                  <a:lnTo>
                    <a:pt x="3536420" y="4002395"/>
                  </a:lnTo>
                  <a:lnTo>
                    <a:pt x="3541877" y="4007844"/>
                  </a:lnTo>
                  <a:lnTo>
                    <a:pt x="3555993" y="4011968"/>
                  </a:lnTo>
                  <a:lnTo>
                    <a:pt x="3567392" y="4008834"/>
                  </a:lnTo>
                  <a:lnTo>
                    <a:pt x="3575228" y="3999803"/>
                  </a:lnTo>
                  <a:lnTo>
                    <a:pt x="3578650" y="3986235"/>
                  </a:lnTo>
                  <a:lnTo>
                    <a:pt x="3576829" y="3979552"/>
                  </a:lnTo>
                  <a:lnTo>
                    <a:pt x="3571628" y="3972658"/>
                  </a:lnTo>
                  <a:lnTo>
                    <a:pt x="3564996" y="3965665"/>
                  </a:lnTo>
                  <a:lnTo>
                    <a:pt x="3558881" y="3958689"/>
                  </a:lnTo>
                  <a:close/>
                </a:path>
                <a:path w="5483860" h="7879080">
                  <a:moveTo>
                    <a:pt x="3443268" y="2587350"/>
                  </a:moveTo>
                  <a:lnTo>
                    <a:pt x="3437032" y="2590200"/>
                  </a:lnTo>
                  <a:lnTo>
                    <a:pt x="3430851" y="2596271"/>
                  </a:lnTo>
                  <a:lnTo>
                    <a:pt x="3426057" y="2603803"/>
                  </a:lnTo>
                  <a:lnTo>
                    <a:pt x="3423985" y="2611036"/>
                  </a:lnTo>
                  <a:lnTo>
                    <a:pt x="3425821" y="2625270"/>
                  </a:lnTo>
                  <a:lnTo>
                    <a:pt x="3432968" y="2634378"/>
                  </a:lnTo>
                  <a:lnTo>
                    <a:pt x="3444286" y="2638892"/>
                  </a:lnTo>
                  <a:lnTo>
                    <a:pt x="3458635" y="2639347"/>
                  </a:lnTo>
                  <a:lnTo>
                    <a:pt x="3465321" y="2633584"/>
                  </a:lnTo>
                  <a:lnTo>
                    <a:pt x="3472497" y="2627874"/>
                  </a:lnTo>
                  <a:lnTo>
                    <a:pt x="3478189" y="2622139"/>
                  </a:lnTo>
                  <a:lnTo>
                    <a:pt x="3480422" y="2616300"/>
                  </a:lnTo>
                  <a:lnTo>
                    <a:pt x="3477386" y="2602045"/>
                  </a:lnTo>
                  <a:lnTo>
                    <a:pt x="3469036" y="2592690"/>
                  </a:lnTo>
                  <a:lnTo>
                    <a:pt x="3457091" y="2587903"/>
                  </a:lnTo>
                  <a:lnTo>
                    <a:pt x="3443268" y="2587350"/>
                  </a:lnTo>
                  <a:close/>
                </a:path>
                <a:path w="5483860" h="7879080">
                  <a:moveTo>
                    <a:pt x="3579513" y="4168952"/>
                  </a:moveTo>
                  <a:lnTo>
                    <a:pt x="3570517" y="4173286"/>
                  </a:lnTo>
                  <a:lnTo>
                    <a:pt x="3566215" y="4180466"/>
                  </a:lnTo>
                  <a:lnTo>
                    <a:pt x="3566320" y="4189472"/>
                  </a:lnTo>
                  <a:lnTo>
                    <a:pt x="3570541" y="4199286"/>
                  </a:lnTo>
                  <a:lnTo>
                    <a:pt x="3578993" y="4202662"/>
                  </a:lnTo>
                  <a:lnTo>
                    <a:pt x="3603929" y="4212987"/>
                  </a:lnTo>
                  <a:lnTo>
                    <a:pt x="3606667" y="4204008"/>
                  </a:lnTo>
                  <a:lnTo>
                    <a:pt x="3609788" y="4194807"/>
                  </a:lnTo>
                  <a:lnTo>
                    <a:pt x="3611658" y="4186254"/>
                  </a:lnTo>
                  <a:lnTo>
                    <a:pt x="3610646" y="4179219"/>
                  </a:lnTo>
                  <a:lnTo>
                    <a:pt x="3605436" y="4174183"/>
                  </a:lnTo>
                  <a:lnTo>
                    <a:pt x="3597078" y="4170415"/>
                  </a:lnTo>
                  <a:lnTo>
                    <a:pt x="3587721" y="4168482"/>
                  </a:lnTo>
                  <a:lnTo>
                    <a:pt x="3579513" y="4168952"/>
                  </a:lnTo>
                  <a:close/>
                </a:path>
                <a:path w="5483860" h="7879080">
                  <a:moveTo>
                    <a:pt x="3252265" y="1358683"/>
                  </a:moveTo>
                  <a:lnTo>
                    <a:pt x="3243417" y="1361460"/>
                  </a:lnTo>
                  <a:lnTo>
                    <a:pt x="3237352" y="1368448"/>
                  </a:lnTo>
                  <a:lnTo>
                    <a:pt x="3234515" y="1379386"/>
                  </a:lnTo>
                  <a:lnTo>
                    <a:pt x="3234142" y="1383576"/>
                  </a:lnTo>
                  <a:lnTo>
                    <a:pt x="3242214" y="1391263"/>
                  </a:lnTo>
                  <a:lnTo>
                    <a:pt x="3247609" y="1392827"/>
                  </a:lnTo>
                  <a:lnTo>
                    <a:pt x="3258198" y="1393996"/>
                  </a:lnTo>
                  <a:lnTo>
                    <a:pt x="3266722" y="1391034"/>
                  </a:lnTo>
                  <a:lnTo>
                    <a:pt x="3273107" y="1384275"/>
                  </a:lnTo>
                  <a:lnTo>
                    <a:pt x="3277274" y="1374054"/>
                  </a:lnTo>
                  <a:lnTo>
                    <a:pt x="3272745" y="1369255"/>
                  </a:lnTo>
                  <a:lnTo>
                    <a:pt x="3268905" y="1362282"/>
                  </a:lnTo>
                  <a:lnTo>
                    <a:pt x="3263458" y="1360382"/>
                  </a:lnTo>
                  <a:lnTo>
                    <a:pt x="3252265" y="1358683"/>
                  </a:lnTo>
                  <a:close/>
                </a:path>
                <a:path w="5483860" h="7879080">
                  <a:moveTo>
                    <a:pt x="3809584" y="5619749"/>
                  </a:moveTo>
                  <a:lnTo>
                    <a:pt x="3799251" y="5624963"/>
                  </a:lnTo>
                  <a:lnTo>
                    <a:pt x="3793091" y="5635037"/>
                  </a:lnTo>
                  <a:lnTo>
                    <a:pt x="3791773" y="5648683"/>
                  </a:lnTo>
                  <a:lnTo>
                    <a:pt x="3794647" y="5654218"/>
                  </a:lnTo>
                  <a:lnTo>
                    <a:pt x="3800760" y="5659468"/>
                  </a:lnTo>
                  <a:lnTo>
                    <a:pt x="3808271" y="5664607"/>
                  </a:lnTo>
                  <a:lnTo>
                    <a:pt x="3815342" y="5669813"/>
                  </a:lnTo>
                  <a:lnTo>
                    <a:pt x="3822347" y="5664725"/>
                  </a:lnTo>
                  <a:lnTo>
                    <a:pt x="3829841" y="5659670"/>
                  </a:lnTo>
                  <a:lnTo>
                    <a:pt x="3835956" y="5654444"/>
                  </a:lnTo>
                  <a:lnTo>
                    <a:pt x="3838827" y="5648842"/>
                  </a:lnTo>
                  <a:lnTo>
                    <a:pt x="3837945" y="5640933"/>
                  </a:lnTo>
                  <a:lnTo>
                    <a:pt x="3834454" y="5632185"/>
                  </a:lnTo>
                  <a:lnTo>
                    <a:pt x="3829298" y="5624725"/>
                  </a:lnTo>
                  <a:lnTo>
                    <a:pt x="3823423" y="5620680"/>
                  </a:lnTo>
                  <a:lnTo>
                    <a:pt x="3809584" y="5619749"/>
                  </a:lnTo>
                  <a:close/>
                </a:path>
                <a:path w="5483860" h="7879080">
                  <a:moveTo>
                    <a:pt x="3859573" y="5824824"/>
                  </a:moveTo>
                  <a:lnTo>
                    <a:pt x="3851948" y="5829864"/>
                  </a:lnTo>
                  <a:lnTo>
                    <a:pt x="3844016" y="5834794"/>
                  </a:lnTo>
                  <a:lnTo>
                    <a:pt x="3836734" y="5840170"/>
                  </a:lnTo>
                  <a:lnTo>
                    <a:pt x="3831057" y="5846551"/>
                  </a:lnTo>
                  <a:lnTo>
                    <a:pt x="3827261" y="5856202"/>
                  </a:lnTo>
                  <a:lnTo>
                    <a:pt x="3828749" y="5864660"/>
                  </a:lnTo>
                  <a:lnTo>
                    <a:pt x="3834876" y="5871505"/>
                  </a:lnTo>
                  <a:lnTo>
                    <a:pt x="3844996" y="5876320"/>
                  </a:lnTo>
                  <a:lnTo>
                    <a:pt x="3853383" y="5871864"/>
                  </a:lnTo>
                  <a:lnTo>
                    <a:pt x="3862236" y="5867507"/>
                  </a:lnTo>
                  <a:lnTo>
                    <a:pt x="3869613" y="5862768"/>
                  </a:lnTo>
                  <a:lnTo>
                    <a:pt x="3873573" y="5857167"/>
                  </a:lnTo>
                  <a:lnTo>
                    <a:pt x="3873101" y="5849820"/>
                  </a:lnTo>
                  <a:lnTo>
                    <a:pt x="3869385" y="5841691"/>
                  </a:lnTo>
                  <a:lnTo>
                    <a:pt x="3864263" y="5833214"/>
                  </a:lnTo>
                  <a:lnTo>
                    <a:pt x="3859573" y="5824824"/>
                  </a:lnTo>
                  <a:close/>
                </a:path>
                <a:path w="5483860" h="7879080">
                  <a:moveTo>
                    <a:pt x="4105991" y="7502573"/>
                  </a:moveTo>
                  <a:lnTo>
                    <a:pt x="4099284" y="7505770"/>
                  </a:lnTo>
                  <a:lnTo>
                    <a:pt x="4096015" y="7509000"/>
                  </a:lnTo>
                  <a:lnTo>
                    <a:pt x="4093903" y="7510857"/>
                  </a:lnTo>
                  <a:lnTo>
                    <a:pt x="4096214" y="7516834"/>
                  </a:lnTo>
                  <a:lnTo>
                    <a:pt x="4096187" y="7521039"/>
                  </a:lnTo>
                  <a:lnTo>
                    <a:pt x="4101472" y="7521901"/>
                  </a:lnTo>
                  <a:lnTo>
                    <a:pt x="4107457" y="7525039"/>
                  </a:lnTo>
                  <a:lnTo>
                    <a:pt x="4111313" y="7523363"/>
                  </a:lnTo>
                  <a:lnTo>
                    <a:pt x="4120297" y="7517994"/>
                  </a:lnTo>
                  <a:lnTo>
                    <a:pt x="4123108" y="7512667"/>
                  </a:lnTo>
                  <a:lnTo>
                    <a:pt x="4119681" y="7507779"/>
                  </a:lnTo>
                  <a:lnTo>
                    <a:pt x="4109948" y="7503725"/>
                  </a:lnTo>
                  <a:lnTo>
                    <a:pt x="4105991" y="7502573"/>
                  </a:lnTo>
                  <a:close/>
                </a:path>
                <a:path w="5483860" h="7879080">
                  <a:moveTo>
                    <a:pt x="2937857" y="2042328"/>
                  </a:moveTo>
                  <a:lnTo>
                    <a:pt x="2935110" y="2050314"/>
                  </a:lnTo>
                  <a:lnTo>
                    <a:pt x="2926756" y="2075062"/>
                  </a:lnTo>
                  <a:lnTo>
                    <a:pt x="2931744" y="2078412"/>
                  </a:lnTo>
                  <a:lnTo>
                    <a:pt x="2942060" y="2085746"/>
                  </a:lnTo>
                  <a:lnTo>
                    <a:pt x="2944917" y="2077652"/>
                  </a:lnTo>
                  <a:lnTo>
                    <a:pt x="2947833" y="2069646"/>
                  </a:lnTo>
                  <a:lnTo>
                    <a:pt x="2950375" y="2061634"/>
                  </a:lnTo>
                  <a:lnTo>
                    <a:pt x="2952109" y="2053522"/>
                  </a:lnTo>
                  <a:lnTo>
                    <a:pt x="2952472" y="2050366"/>
                  </a:lnTo>
                  <a:lnTo>
                    <a:pt x="2942864" y="2046019"/>
                  </a:lnTo>
                  <a:lnTo>
                    <a:pt x="2937857" y="2042328"/>
                  </a:lnTo>
                  <a:close/>
                </a:path>
                <a:path w="5483860" h="7879080">
                  <a:moveTo>
                    <a:pt x="2803353" y="3224601"/>
                  </a:moveTo>
                  <a:lnTo>
                    <a:pt x="2798786" y="3227556"/>
                  </a:lnTo>
                  <a:lnTo>
                    <a:pt x="2794612" y="3234065"/>
                  </a:lnTo>
                  <a:lnTo>
                    <a:pt x="2790607" y="3242097"/>
                  </a:lnTo>
                  <a:lnTo>
                    <a:pt x="2786544" y="3249622"/>
                  </a:lnTo>
                  <a:lnTo>
                    <a:pt x="2792405" y="3256208"/>
                  </a:lnTo>
                  <a:lnTo>
                    <a:pt x="2798266" y="3263150"/>
                  </a:lnTo>
                  <a:lnTo>
                    <a:pt x="2804107" y="3268609"/>
                  </a:lnTo>
                  <a:lnTo>
                    <a:pt x="2809907" y="3270750"/>
                  </a:lnTo>
                  <a:lnTo>
                    <a:pt x="2823535" y="3269031"/>
                  </a:lnTo>
                  <a:lnTo>
                    <a:pt x="2834181" y="3263584"/>
                  </a:lnTo>
                  <a:lnTo>
                    <a:pt x="2838593" y="3253562"/>
                  </a:lnTo>
                  <a:lnTo>
                    <a:pt x="2833519" y="3238119"/>
                  </a:lnTo>
                  <a:lnTo>
                    <a:pt x="2828136" y="3232383"/>
                  </a:lnTo>
                  <a:lnTo>
                    <a:pt x="2820266" y="3227845"/>
                  </a:lnTo>
                  <a:lnTo>
                    <a:pt x="2811481" y="3225064"/>
                  </a:lnTo>
                  <a:lnTo>
                    <a:pt x="2803353" y="3224601"/>
                  </a:lnTo>
                  <a:close/>
                </a:path>
                <a:path w="5483860" h="7879080">
                  <a:moveTo>
                    <a:pt x="2772957" y="3019464"/>
                  </a:moveTo>
                  <a:lnTo>
                    <a:pt x="2764834" y="3021276"/>
                  </a:lnTo>
                  <a:lnTo>
                    <a:pt x="2758355" y="3027738"/>
                  </a:lnTo>
                  <a:lnTo>
                    <a:pt x="2753979" y="3038131"/>
                  </a:lnTo>
                  <a:lnTo>
                    <a:pt x="2758134" y="3046798"/>
                  </a:lnTo>
                  <a:lnTo>
                    <a:pt x="2762178" y="3055870"/>
                  </a:lnTo>
                  <a:lnTo>
                    <a:pt x="2766670" y="3063451"/>
                  </a:lnTo>
                  <a:lnTo>
                    <a:pt x="2772170" y="3067646"/>
                  </a:lnTo>
                  <a:lnTo>
                    <a:pt x="2778948" y="3067003"/>
                  </a:lnTo>
                  <a:lnTo>
                    <a:pt x="2786752" y="3063034"/>
                  </a:lnTo>
                  <a:lnTo>
                    <a:pt x="2795011" y="3057574"/>
                  </a:lnTo>
                  <a:lnTo>
                    <a:pt x="2803153" y="3052455"/>
                  </a:lnTo>
                  <a:lnTo>
                    <a:pt x="2798341" y="3044514"/>
                  </a:lnTo>
                  <a:lnTo>
                    <a:pt x="2793666" y="3036295"/>
                  </a:lnTo>
                  <a:lnTo>
                    <a:pt x="2788512" y="3028796"/>
                  </a:lnTo>
                  <a:lnTo>
                    <a:pt x="2782263" y="3023018"/>
                  </a:lnTo>
                  <a:lnTo>
                    <a:pt x="2772957" y="3019464"/>
                  </a:lnTo>
                  <a:close/>
                </a:path>
                <a:path w="5483860" h="7879080">
                  <a:moveTo>
                    <a:pt x="2659518" y="2198259"/>
                  </a:moveTo>
                  <a:lnTo>
                    <a:pt x="2657211" y="2199309"/>
                  </a:lnTo>
                  <a:lnTo>
                    <a:pt x="2650514" y="2202884"/>
                  </a:lnTo>
                  <a:lnTo>
                    <a:pt x="2644108" y="2207090"/>
                  </a:lnTo>
                  <a:lnTo>
                    <a:pt x="2631555" y="2216076"/>
                  </a:lnTo>
                  <a:lnTo>
                    <a:pt x="2635946" y="2220208"/>
                  </a:lnTo>
                  <a:lnTo>
                    <a:pt x="2642241" y="2228174"/>
                  </a:lnTo>
                  <a:lnTo>
                    <a:pt x="2644213" y="2227176"/>
                  </a:lnTo>
                  <a:lnTo>
                    <a:pt x="2650996" y="2223529"/>
                  </a:lnTo>
                  <a:lnTo>
                    <a:pt x="2657459" y="2219157"/>
                  </a:lnTo>
                  <a:lnTo>
                    <a:pt x="2670065" y="2209690"/>
                  </a:lnTo>
                  <a:lnTo>
                    <a:pt x="2665713" y="2206240"/>
                  </a:lnTo>
                  <a:lnTo>
                    <a:pt x="2659518" y="2198259"/>
                  </a:lnTo>
                  <a:close/>
                </a:path>
                <a:path w="5483860" h="7879080">
                  <a:moveTo>
                    <a:pt x="2732622" y="2817994"/>
                  </a:moveTo>
                  <a:lnTo>
                    <a:pt x="2728344" y="2822454"/>
                  </a:lnTo>
                  <a:lnTo>
                    <a:pt x="2719601" y="2828646"/>
                  </a:lnTo>
                  <a:lnTo>
                    <a:pt x="2720559" y="2831251"/>
                  </a:lnTo>
                  <a:lnTo>
                    <a:pt x="2724104" y="2839045"/>
                  </a:lnTo>
                  <a:lnTo>
                    <a:pt x="2728366" y="2846469"/>
                  </a:lnTo>
                  <a:lnTo>
                    <a:pt x="2737577" y="2860950"/>
                  </a:lnTo>
                  <a:lnTo>
                    <a:pt x="2741888" y="2856486"/>
                  </a:lnTo>
                  <a:lnTo>
                    <a:pt x="2750631" y="2850293"/>
                  </a:lnTo>
                  <a:lnTo>
                    <a:pt x="2749640" y="2847694"/>
                  </a:lnTo>
                  <a:lnTo>
                    <a:pt x="2746076" y="2839902"/>
                  </a:lnTo>
                  <a:lnTo>
                    <a:pt x="2741807" y="2832480"/>
                  </a:lnTo>
                  <a:lnTo>
                    <a:pt x="2737200" y="2825239"/>
                  </a:lnTo>
                  <a:lnTo>
                    <a:pt x="2732622" y="2817994"/>
                  </a:lnTo>
                  <a:close/>
                </a:path>
                <a:path w="5483860" h="7879080">
                  <a:moveTo>
                    <a:pt x="2602182" y="1979635"/>
                  </a:moveTo>
                  <a:lnTo>
                    <a:pt x="2599114" y="1988408"/>
                  </a:lnTo>
                  <a:lnTo>
                    <a:pt x="2595700" y="1997396"/>
                  </a:lnTo>
                  <a:lnTo>
                    <a:pt x="2593599" y="2005727"/>
                  </a:lnTo>
                  <a:lnTo>
                    <a:pt x="2594469" y="2012526"/>
                  </a:lnTo>
                  <a:lnTo>
                    <a:pt x="2599452" y="2017297"/>
                  </a:lnTo>
                  <a:lnTo>
                    <a:pt x="2607727" y="2020776"/>
                  </a:lnTo>
                  <a:lnTo>
                    <a:pt x="2617172" y="2022523"/>
                  </a:lnTo>
                  <a:lnTo>
                    <a:pt x="2625664" y="2022095"/>
                  </a:lnTo>
                  <a:lnTo>
                    <a:pt x="2634577" y="2017882"/>
                  </a:lnTo>
                  <a:lnTo>
                    <a:pt x="2639023" y="2010916"/>
                  </a:lnTo>
                  <a:lnTo>
                    <a:pt x="2639201" y="2002102"/>
                  </a:lnTo>
                  <a:lnTo>
                    <a:pt x="2635311" y="1992344"/>
                  </a:lnTo>
                  <a:lnTo>
                    <a:pt x="2602182" y="1979635"/>
                  </a:lnTo>
                  <a:close/>
                </a:path>
                <a:path w="5483860" h="7879080">
                  <a:moveTo>
                    <a:pt x="2828129" y="3961425"/>
                  </a:moveTo>
                  <a:lnTo>
                    <a:pt x="2819769" y="3966487"/>
                  </a:lnTo>
                  <a:lnTo>
                    <a:pt x="2811160" y="3971362"/>
                  </a:lnTo>
                  <a:lnTo>
                    <a:pt x="2803356" y="3976691"/>
                  </a:lnTo>
                  <a:lnTo>
                    <a:pt x="2797411" y="3983118"/>
                  </a:lnTo>
                  <a:lnTo>
                    <a:pt x="2793832" y="3993617"/>
                  </a:lnTo>
                  <a:lnTo>
                    <a:pt x="2795891" y="4002942"/>
                  </a:lnTo>
                  <a:lnTo>
                    <a:pt x="2802821" y="4009629"/>
                  </a:lnTo>
                  <a:lnTo>
                    <a:pt x="2813854" y="4012219"/>
                  </a:lnTo>
                  <a:lnTo>
                    <a:pt x="2822798" y="4010407"/>
                  </a:lnTo>
                  <a:lnTo>
                    <a:pt x="2832161" y="4006075"/>
                  </a:lnTo>
                  <a:lnTo>
                    <a:pt x="2839959" y="4000181"/>
                  </a:lnTo>
                  <a:lnTo>
                    <a:pt x="2844209" y="3993682"/>
                  </a:lnTo>
                  <a:lnTo>
                    <a:pt x="2843552" y="3986559"/>
                  </a:lnTo>
                  <a:lnTo>
                    <a:pt x="2839327" y="3978478"/>
                  </a:lnTo>
                  <a:lnTo>
                    <a:pt x="2833523" y="3969935"/>
                  </a:lnTo>
                  <a:lnTo>
                    <a:pt x="2828129" y="3961425"/>
                  </a:lnTo>
                  <a:close/>
                </a:path>
                <a:path w="5483860" h="7879080">
                  <a:moveTo>
                    <a:pt x="2827447" y="3459116"/>
                  </a:moveTo>
                  <a:lnTo>
                    <a:pt x="2832513" y="3468652"/>
                  </a:lnTo>
                  <a:lnTo>
                    <a:pt x="2837273" y="3458952"/>
                  </a:lnTo>
                  <a:lnTo>
                    <a:pt x="2827447" y="3459116"/>
                  </a:lnTo>
                  <a:close/>
                </a:path>
                <a:path w="5483860" h="7879080">
                  <a:moveTo>
                    <a:pt x="3260318" y="6126472"/>
                  </a:moveTo>
                  <a:lnTo>
                    <a:pt x="3252124" y="6128346"/>
                  </a:lnTo>
                  <a:lnTo>
                    <a:pt x="3245597" y="6134736"/>
                  </a:lnTo>
                  <a:lnTo>
                    <a:pt x="3241195" y="6144920"/>
                  </a:lnTo>
                  <a:lnTo>
                    <a:pt x="3245367" y="6153496"/>
                  </a:lnTo>
                  <a:lnTo>
                    <a:pt x="3249452" y="6162516"/>
                  </a:lnTo>
                  <a:lnTo>
                    <a:pt x="3253914" y="6169960"/>
                  </a:lnTo>
                  <a:lnTo>
                    <a:pt x="3259218" y="6173807"/>
                  </a:lnTo>
                  <a:lnTo>
                    <a:pt x="3266383" y="6173128"/>
                  </a:lnTo>
                  <a:lnTo>
                    <a:pt x="3274297" y="6169220"/>
                  </a:lnTo>
                  <a:lnTo>
                    <a:pt x="3282542" y="6163891"/>
                  </a:lnTo>
                  <a:lnTo>
                    <a:pt x="3290700" y="6158950"/>
                  </a:lnTo>
                  <a:lnTo>
                    <a:pt x="3285850" y="6151026"/>
                  </a:lnTo>
                  <a:lnTo>
                    <a:pt x="3281158" y="6142877"/>
                  </a:lnTo>
                  <a:lnTo>
                    <a:pt x="3275992" y="6135486"/>
                  </a:lnTo>
                  <a:lnTo>
                    <a:pt x="3269723" y="6129837"/>
                  </a:lnTo>
                  <a:lnTo>
                    <a:pt x="3260318" y="6126472"/>
                  </a:lnTo>
                  <a:close/>
                </a:path>
                <a:path w="5483860" h="7879080">
                  <a:moveTo>
                    <a:pt x="3218421" y="5924730"/>
                  </a:moveTo>
                  <a:lnTo>
                    <a:pt x="3216250" y="5934048"/>
                  </a:lnTo>
                  <a:lnTo>
                    <a:pt x="3213755" y="5943562"/>
                  </a:lnTo>
                  <a:lnTo>
                    <a:pt x="3212510" y="5952344"/>
                  </a:lnTo>
                  <a:lnTo>
                    <a:pt x="3214088" y="5959467"/>
                  </a:lnTo>
                  <a:lnTo>
                    <a:pt x="3219614" y="5964394"/>
                  </a:lnTo>
                  <a:lnTo>
                    <a:pt x="3228281" y="5967880"/>
                  </a:lnTo>
                  <a:lnTo>
                    <a:pt x="3237906" y="5969434"/>
                  </a:lnTo>
                  <a:lnTo>
                    <a:pt x="3246307" y="5968565"/>
                  </a:lnTo>
                  <a:lnTo>
                    <a:pt x="3255227" y="5963132"/>
                  </a:lnTo>
                  <a:lnTo>
                    <a:pt x="3259288" y="5955057"/>
                  </a:lnTo>
                  <a:lnTo>
                    <a:pt x="3258286" y="5945935"/>
                  </a:lnTo>
                  <a:lnTo>
                    <a:pt x="3252019" y="5937365"/>
                  </a:lnTo>
                  <a:lnTo>
                    <a:pt x="3244804" y="5932832"/>
                  </a:lnTo>
                  <a:lnTo>
                    <a:pt x="3236332" y="5929762"/>
                  </a:lnTo>
                  <a:lnTo>
                    <a:pt x="3227303" y="5927335"/>
                  </a:lnTo>
                  <a:lnTo>
                    <a:pt x="3218421" y="5924730"/>
                  </a:lnTo>
                  <a:close/>
                </a:path>
                <a:path w="5483860" h="7879080">
                  <a:moveTo>
                    <a:pt x="3331938" y="6547570"/>
                  </a:moveTo>
                  <a:lnTo>
                    <a:pt x="3323506" y="6550704"/>
                  </a:lnTo>
                  <a:lnTo>
                    <a:pt x="3317388" y="6557549"/>
                  </a:lnTo>
                  <a:lnTo>
                    <a:pt x="3313658" y="6567818"/>
                  </a:lnTo>
                  <a:lnTo>
                    <a:pt x="3318603" y="6572208"/>
                  </a:lnTo>
                  <a:lnTo>
                    <a:pt x="3325748" y="6581211"/>
                  </a:lnTo>
                  <a:lnTo>
                    <a:pt x="3328150" y="6580111"/>
                  </a:lnTo>
                  <a:lnTo>
                    <a:pt x="3335887" y="6575917"/>
                  </a:lnTo>
                  <a:lnTo>
                    <a:pt x="3343283" y="6570996"/>
                  </a:lnTo>
                  <a:lnTo>
                    <a:pt x="3357785" y="6560482"/>
                  </a:lnTo>
                  <a:lnTo>
                    <a:pt x="3352742" y="6556349"/>
                  </a:lnTo>
                  <a:lnTo>
                    <a:pt x="3348285" y="6549816"/>
                  </a:lnTo>
                  <a:lnTo>
                    <a:pt x="3342610" y="6548434"/>
                  </a:lnTo>
                  <a:lnTo>
                    <a:pt x="3331938" y="6547570"/>
                  </a:lnTo>
                  <a:close/>
                </a:path>
                <a:path w="5483860" h="7879080">
                  <a:moveTo>
                    <a:pt x="2945402" y="4054252"/>
                  </a:moveTo>
                  <a:lnTo>
                    <a:pt x="2938892" y="4056108"/>
                  </a:lnTo>
                  <a:lnTo>
                    <a:pt x="2932103" y="4061461"/>
                  </a:lnTo>
                  <a:lnTo>
                    <a:pt x="2925196" y="4068318"/>
                  </a:lnTo>
                  <a:lnTo>
                    <a:pt x="2918331" y="4074684"/>
                  </a:lnTo>
                  <a:lnTo>
                    <a:pt x="2922709" y="4083128"/>
                  </a:lnTo>
                  <a:lnTo>
                    <a:pt x="2926947" y="4091885"/>
                  </a:lnTo>
                  <a:lnTo>
                    <a:pt x="2931714" y="4099461"/>
                  </a:lnTo>
                  <a:lnTo>
                    <a:pt x="2937680" y="4104362"/>
                  </a:lnTo>
                  <a:lnTo>
                    <a:pt x="2944942" y="4104800"/>
                  </a:lnTo>
                  <a:lnTo>
                    <a:pt x="2954043" y="4102269"/>
                  </a:lnTo>
                  <a:lnTo>
                    <a:pt x="2962529" y="4097703"/>
                  </a:lnTo>
                  <a:lnTo>
                    <a:pt x="2967946" y="4092038"/>
                  </a:lnTo>
                  <a:lnTo>
                    <a:pt x="2971964" y="4077493"/>
                  </a:lnTo>
                  <a:lnTo>
                    <a:pt x="2968596" y="4065851"/>
                  </a:lnTo>
                  <a:lnTo>
                    <a:pt x="2959266" y="4057856"/>
                  </a:lnTo>
                  <a:lnTo>
                    <a:pt x="2945402" y="4054252"/>
                  </a:lnTo>
                  <a:close/>
                </a:path>
                <a:path w="5483860" h="7879080">
                  <a:moveTo>
                    <a:pt x="3299827" y="6330454"/>
                  </a:moveTo>
                  <a:lnTo>
                    <a:pt x="3292108" y="6334592"/>
                  </a:lnTo>
                  <a:lnTo>
                    <a:pt x="3283964" y="6338668"/>
                  </a:lnTo>
                  <a:lnTo>
                    <a:pt x="3277299" y="6343015"/>
                  </a:lnTo>
                  <a:lnTo>
                    <a:pt x="3274015" y="6347977"/>
                  </a:lnTo>
                  <a:lnTo>
                    <a:pt x="3274730" y="6355241"/>
                  </a:lnTo>
                  <a:lnTo>
                    <a:pt x="3278293" y="6363456"/>
                  </a:lnTo>
                  <a:lnTo>
                    <a:pt x="3283627" y="6370682"/>
                  </a:lnTo>
                  <a:lnTo>
                    <a:pt x="3289651" y="6374992"/>
                  </a:lnTo>
                  <a:lnTo>
                    <a:pt x="3302493" y="6377241"/>
                  </a:lnTo>
                  <a:lnTo>
                    <a:pt x="3313544" y="6374235"/>
                  </a:lnTo>
                  <a:lnTo>
                    <a:pt x="3321208" y="6366046"/>
                  </a:lnTo>
                  <a:lnTo>
                    <a:pt x="3323887" y="6352747"/>
                  </a:lnTo>
                  <a:lnTo>
                    <a:pt x="3321257" y="6347111"/>
                  </a:lnTo>
                  <a:lnTo>
                    <a:pt x="3314980" y="6341541"/>
                  </a:lnTo>
                  <a:lnTo>
                    <a:pt x="3307156" y="6336012"/>
                  </a:lnTo>
                  <a:lnTo>
                    <a:pt x="3299827" y="6330454"/>
                  </a:lnTo>
                  <a:close/>
                </a:path>
                <a:path w="5483860" h="7879080">
                  <a:moveTo>
                    <a:pt x="2453608" y="949737"/>
                  </a:moveTo>
                  <a:lnTo>
                    <a:pt x="2445181" y="952905"/>
                  </a:lnTo>
                  <a:lnTo>
                    <a:pt x="2439073" y="959776"/>
                  </a:lnTo>
                  <a:lnTo>
                    <a:pt x="2435324" y="969990"/>
                  </a:lnTo>
                  <a:lnTo>
                    <a:pt x="2440269" y="974380"/>
                  </a:lnTo>
                  <a:lnTo>
                    <a:pt x="2447412" y="983590"/>
                  </a:lnTo>
                  <a:lnTo>
                    <a:pt x="2449834" y="982177"/>
                  </a:lnTo>
                  <a:lnTo>
                    <a:pt x="2457593" y="978064"/>
                  </a:lnTo>
                  <a:lnTo>
                    <a:pt x="2465013" y="973166"/>
                  </a:lnTo>
                  <a:lnTo>
                    <a:pt x="2479528" y="962710"/>
                  </a:lnTo>
                  <a:lnTo>
                    <a:pt x="2474502" y="958678"/>
                  </a:lnTo>
                  <a:lnTo>
                    <a:pt x="2470044" y="952146"/>
                  </a:lnTo>
                  <a:lnTo>
                    <a:pt x="2464314" y="950634"/>
                  </a:lnTo>
                  <a:lnTo>
                    <a:pt x="2453608" y="949737"/>
                  </a:lnTo>
                  <a:close/>
                </a:path>
                <a:path w="5483860" h="7879080">
                  <a:moveTo>
                    <a:pt x="3461859" y="7365787"/>
                  </a:moveTo>
                  <a:lnTo>
                    <a:pt x="3455925" y="7368443"/>
                  </a:lnTo>
                  <a:lnTo>
                    <a:pt x="3450117" y="7374663"/>
                  </a:lnTo>
                  <a:lnTo>
                    <a:pt x="3444361" y="7382411"/>
                  </a:lnTo>
                  <a:lnTo>
                    <a:pt x="3438587" y="7389652"/>
                  </a:lnTo>
                  <a:lnTo>
                    <a:pt x="3443424" y="7397960"/>
                  </a:lnTo>
                  <a:lnTo>
                    <a:pt x="3448184" y="7406703"/>
                  </a:lnTo>
                  <a:lnTo>
                    <a:pt x="3453247" y="7413894"/>
                  </a:lnTo>
                  <a:lnTo>
                    <a:pt x="3458995" y="7417546"/>
                  </a:lnTo>
                  <a:lnTo>
                    <a:pt x="3466990" y="7416902"/>
                  </a:lnTo>
                  <a:lnTo>
                    <a:pt x="3476056" y="7413117"/>
                  </a:lnTo>
                  <a:lnTo>
                    <a:pt x="3484054" y="7407363"/>
                  </a:lnTo>
                  <a:lnTo>
                    <a:pt x="3488843" y="7400810"/>
                  </a:lnTo>
                  <a:lnTo>
                    <a:pt x="3491071" y="7386046"/>
                  </a:lnTo>
                  <a:lnTo>
                    <a:pt x="3486321" y="7374863"/>
                  </a:lnTo>
                  <a:lnTo>
                    <a:pt x="3476086" y="7367897"/>
                  </a:lnTo>
                  <a:lnTo>
                    <a:pt x="3461859" y="7365787"/>
                  </a:lnTo>
                  <a:close/>
                </a:path>
                <a:path w="5483860" h="7879080">
                  <a:moveTo>
                    <a:pt x="3351499" y="6762400"/>
                  </a:moveTo>
                  <a:lnTo>
                    <a:pt x="3347260" y="6766887"/>
                  </a:lnTo>
                  <a:lnTo>
                    <a:pt x="3338690" y="6773087"/>
                  </a:lnTo>
                  <a:lnTo>
                    <a:pt x="3339632" y="6775591"/>
                  </a:lnTo>
                  <a:lnTo>
                    <a:pt x="3343143" y="6783119"/>
                  </a:lnTo>
                  <a:lnTo>
                    <a:pt x="3347358" y="6790374"/>
                  </a:lnTo>
                  <a:lnTo>
                    <a:pt x="3351913" y="6797499"/>
                  </a:lnTo>
                  <a:lnTo>
                    <a:pt x="3356444" y="6804634"/>
                  </a:lnTo>
                  <a:lnTo>
                    <a:pt x="3360649" y="6800152"/>
                  </a:lnTo>
                  <a:lnTo>
                    <a:pt x="3369197" y="6794024"/>
                  </a:lnTo>
                  <a:lnTo>
                    <a:pt x="3368221" y="6791526"/>
                  </a:lnTo>
                  <a:lnTo>
                    <a:pt x="3364713" y="6783977"/>
                  </a:lnTo>
                  <a:lnTo>
                    <a:pt x="3360515" y="6776705"/>
                  </a:lnTo>
                  <a:lnTo>
                    <a:pt x="3355989" y="6769562"/>
                  </a:lnTo>
                  <a:lnTo>
                    <a:pt x="3351499" y="6762400"/>
                  </a:lnTo>
                  <a:close/>
                </a:path>
                <a:path w="5483860" h="7879080">
                  <a:moveTo>
                    <a:pt x="2900844" y="3847054"/>
                  </a:moveTo>
                  <a:lnTo>
                    <a:pt x="2894943" y="3849760"/>
                  </a:lnTo>
                  <a:lnTo>
                    <a:pt x="2889181" y="3856158"/>
                  </a:lnTo>
                  <a:lnTo>
                    <a:pt x="2883470" y="3864162"/>
                  </a:lnTo>
                  <a:lnTo>
                    <a:pt x="2877727" y="3871686"/>
                  </a:lnTo>
                  <a:lnTo>
                    <a:pt x="2887504" y="3888188"/>
                  </a:lnTo>
                  <a:lnTo>
                    <a:pt x="2892368" y="3896362"/>
                  </a:lnTo>
                  <a:lnTo>
                    <a:pt x="2897215" y="3904442"/>
                  </a:lnTo>
                  <a:lnTo>
                    <a:pt x="2905691" y="3899609"/>
                  </a:lnTo>
                  <a:lnTo>
                    <a:pt x="2914544" y="3894879"/>
                  </a:lnTo>
                  <a:lnTo>
                    <a:pt x="2922232" y="3889621"/>
                  </a:lnTo>
                  <a:lnTo>
                    <a:pt x="2927216" y="3883206"/>
                  </a:lnTo>
                  <a:lnTo>
                    <a:pt x="2930435" y="3867882"/>
                  </a:lnTo>
                  <a:lnTo>
                    <a:pt x="2926166" y="3856252"/>
                  </a:lnTo>
                  <a:lnTo>
                    <a:pt x="2915829" y="3849061"/>
                  </a:lnTo>
                  <a:lnTo>
                    <a:pt x="2900844" y="3847054"/>
                  </a:lnTo>
                  <a:close/>
                </a:path>
                <a:path w="5483860" h="7879080">
                  <a:moveTo>
                    <a:pt x="2552971" y="1563206"/>
                  </a:moveTo>
                  <a:lnTo>
                    <a:pt x="2543859" y="1566949"/>
                  </a:lnTo>
                  <a:lnTo>
                    <a:pt x="2535955" y="1572569"/>
                  </a:lnTo>
                  <a:lnTo>
                    <a:pt x="2531543" y="1578868"/>
                  </a:lnTo>
                  <a:lnTo>
                    <a:pt x="2530134" y="1593648"/>
                  </a:lnTo>
                  <a:lnTo>
                    <a:pt x="2535206" y="1604894"/>
                  </a:lnTo>
                  <a:lnTo>
                    <a:pt x="2545586" y="1611821"/>
                  </a:lnTo>
                  <a:lnTo>
                    <a:pt x="2560102" y="1613644"/>
                  </a:lnTo>
                  <a:lnTo>
                    <a:pt x="2566130" y="1610723"/>
                  </a:lnTo>
                  <a:lnTo>
                    <a:pt x="2571902" y="1604259"/>
                  </a:lnTo>
                  <a:lnTo>
                    <a:pt x="2577578" y="1596326"/>
                  </a:lnTo>
                  <a:lnTo>
                    <a:pt x="2583319" y="1588995"/>
                  </a:lnTo>
                  <a:lnTo>
                    <a:pt x="2577952" y="1581088"/>
                  </a:lnTo>
                  <a:lnTo>
                    <a:pt x="2572671" y="1572845"/>
                  </a:lnTo>
                  <a:lnTo>
                    <a:pt x="2567136" y="1566063"/>
                  </a:lnTo>
                  <a:lnTo>
                    <a:pt x="2561009" y="1562537"/>
                  </a:lnTo>
                  <a:lnTo>
                    <a:pt x="2552971" y="1563206"/>
                  </a:lnTo>
                  <a:close/>
                </a:path>
                <a:path w="5483860" h="7879080">
                  <a:moveTo>
                    <a:pt x="2859332" y="3629735"/>
                  </a:moveTo>
                  <a:lnTo>
                    <a:pt x="2851825" y="3652317"/>
                  </a:lnTo>
                  <a:lnTo>
                    <a:pt x="2849336" y="3659885"/>
                  </a:lnTo>
                  <a:lnTo>
                    <a:pt x="2859278" y="3666589"/>
                  </a:lnTo>
                  <a:lnTo>
                    <a:pt x="2864200" y="3669950"/>
                  </a:lnTo>
                  <a:lnTo>
                    <a:pt x="2866736" y="3662369"/>
                  </a:lnTo>
                  <a:lnTo>
                    <a:pt x="2869313" y="3654814"/>
                  </a:lnTo>
                  <a:lnTo>
                    <a:pt x="2871533" y="3647250"/>
                  </a:lnTo>
                  <a:lnTo>
                    <a:pt x="2873004" y="3639642"/>
                  </a:lnTo>
                  <a:lnTo>
                    <a:pt x="2873338" y="3637179"/>
                  </a:lnTo>
                  <a:lnTo>
                    <a:pt x="2864119" y="3633116"/>
                  </a:lnTo>
                  <a:lnTo>
                    <a:pt x="2859332" y="3629735"/>
                  </a:lnTo>
                  <a:close/>
                </a:path>
                <a:path w="5483860" h="7879080">
                  <a:moveTo>
                    <a:pt x="2745523" y="4085612"/>
                  </a:moveTo>
                  <a:lnTo>
                    <a:pt x="2737352" y="4090639"/>
                  </a:lnTo>
                  <a:lnTo>
                    <a:pt x="2728761" y="4095474"/>
                  </a:lnTo>
                  <a:lnTo>
                    <a:pt x="2721638" y="4100595"/>
                  </a:lnTo>
                  <a:lnTo>
                    <a:pt x="2717868" y="4106481"/>
                  </a:lnTo>
                  <a:lnTo>
                    <a:pt x="2718243" y="4114735"/>
                  </a:lnTo>
                  <a:lnTo>
                    <a:pt x="2721662" y="4124093"/>
                  </a:lnTo>
                  <a:lnTo>
                    <a:pt x="2727037" y="4132305"/>
                  </a:lnTo>
                  <a:lnTo>
                    <a:pt x="2733283" y="4137120"/>
                  </a:lnTo>
                  <a:lnTo>
                    <a:pt x="2747995" y="4139466"/>
                  </a:lnTo>
                  <a:lnTo>
                    <a:pt x="2759182" y="4134649"/>
                  </a:lnTo>
                  <a:lnTo>
                    <a:pt x="2766276" y="4124341"/>
                  </a:lnTo>
                  <a:lnTo>
                    <a:pt x="2768710" y="4110212"/>
                  </a:lnTo>
                  <a:lnTo>
                    <a:pt x="2766221" y="4104060"/>
                  </a:lnTo>
                  <a:lnTo>
                    <a:pt x="2760186" y="4097947"/>
                  </a:lnTo>
                  <a:lnTo>
                    <a:pt x="2752532" y="4091744"/>
                  </a:lnTo>
                  <a:lnTo>
                    <a:pt x="2745523" y="4085612"/>
                  </a:lnTo>
                  <a:close/>
                </a:path>
                <a:path w="5483860" h="7879080">
                  <a:moveTo>
                    <a:pt x="2668639" y="2409984"/>
                  </a:moveTo>
                  <a:lnTo>
                    <a:pt x="2664242" y="2414118"/>
                  </a:lnTo>
                  <a:lnTo>
                    <a:pt x="2659897" y="2418587"/>
                  </a:lnTo>
                  <a:lnTo>
                    <a:pt x="2655432" y="2422732"/>
                  </a:lnTo>
                  <a:lnTo>
                    <a:pt x="2668776" y="2444027"/>
                  </a:lnTo>
                  <a:lnTo>
                    <a:pt x="2673263" y="2451270"/>
                  </a:lnTo>
                  <a:lnTo>
                    <a:pt x="2677474" y="2446822"/>
                  </a:lnTo>
                  <a:lnTo>
                    <a:pt x="2686016" y="2440661"/>
                  </a:lnTo>
                  <a:lnTo>
                    <a:pt x="2685058" y="2438056"/>
                  </a:lnTo>
                  <a:lnTo>
                    <a:pt x="2681627" y="2430706"/>
                  </a:lnTo>
                  <a:lnTo>
                    <a:pt x="2677500" y="2423660"/>
                  </a:lnTo>
                  <a:lnTo>
                    <a:pt x="2668639" y="2409984"/>
                  </a:lnTo>
                  <a:close/>
                </a:path>
                <a:path w="5483860" h="7879080">
                  <a:moveTo>
                    <a:pt x="3200552" y="5714963"/>
                  </a:moveTo>
                  <a:lnTo>
                    <a:pt x="3190290" y="5719672"/>
                  </a:lnTo>
                  <a:lnTo>
                    <a:pt x="3184258" y="5729604"/>
                  </a:lnTo>
                  <a:lnTo>
                    <a:pt x="3182904" y="5743214"/>
                  </a:lnTo>
                  <a:lnTo>
                    <a:pt x="3185545" y="5749065"/>
                  </a:lnTo>
                  <a:lnTo>
                    <a:pt x="3191353" y="5754672"/>
                  </a:lnTo>
                  <a:lnTo>
                    <a:pt x="3198523" y="5760181"/>
                  </a:lnTo>
                  <a:lnTo>
                    <a:pt x="3205250" y="5765741"/>
                  </a:lnTo>
                  <a:lnTo>
                    <a:pt x="3212636" y="5760764"/>
                  </a:lnTo>
                  <a:lnTo>
                    <a:pt x="3220400" y="5755861"/>
                  </a:lnTo>
                  <a:lnTo>
                    <a:pt x="3226788" y="5750715"/>
                  </a:lnTo>
                  <a:lnTo>
                    <a:pt x="3230044" y="5745012"/>
                  </a:lnTo>
                  <a:lnTo>
                    <a:pt x="3229421" y="5737467"/>
                  </a:lnTo>
                  <a:lnTo>
                    <a:pt x="3225935" y="5728942"/>
                  </a:lnTo>
                  <a:lnTo>
                    <a:pt x="3220642" y="5721456"/>
                  </a:lnTo>
                  <a:lnTo>
                    <a:pt x="3214599" y="5717028"/>
                  </a:lnTo>
                  <a:lnTo>
                    <a:pt x="3200552" y="5714963"/>
                  </a:lnTo>
                  <a:close/>
                </a:path>
                <a:path w="5483860" h="7879080">
                  <a:moveTo>
                    <a:pt x="2482684" y="1155926"/>
                  </a:moveTo>
                  <a:lnTo>
                    <a:pt x="2474943" y="1157303"/>
                  </a:lnTo>
                  <a:lnTo>
                    <a:pt x="2470553" y="1162414"/>
                  </a:lnTo>
                  <a:lnTo>
                    <a:pt x="2467927" y="1171058"/>
                  </a:lnTo>
                  <a:lnTo>
                    <a:pt x="2466073" y="1181260"/>
                  </a:lnTo>
                  <a:lnTo>
                    <a:pt x="2464000" y="1191045"/>
                  </a:lnTo>
                  <a:lnTo>
                    <a:pt x="2471621" y="1199873"/>
                  </a:lnTo>
                  <a:lnTo>
                    <a:pt x="2480269" y="1204375"/>
                  </a:lnTo>
                  <a:lnTo>
                    <a:pt x="2489306" y="1203974"/>
                  </a:lnTo>
                  <a:lnTo>
                    <a:pt x="2498094" y="1198092"/>
                  </a:lnTo>
                  <a:lnTo>
                    <a:pt x="2502929" y="1190715"/>
                  </a:lnTo>
                  <a:lnTo>
                    <a:pt x="2506174" y="1181845"/>
                  </a:lnTo>
                  <a:lnTo>
                    <a:pt x="2508729" y="1172308"/>
                  </a:lnTo>
                  <a:lnTo>
                    <a:pt x="2511492" y="1162932"/>
                  </a:lnTo>
                  <a:lnTo>
                    <a:pt x="2501779" y="1160356"/>
                  </a:lnTo>
                  <a:lnTo>
                    <a:pt x="2491903" y="1157482"/>
                  </a:lnTo>
                  <a:lnTo>
                    <a:pt x="2482684" y="1155926"/>
                  </a:lnTo>
                  <a:close/>
                </a:path>
                <a:path w="5483860" h="7879080">
                  <a:moveTo>
                    <a:pt x="2518653" y="1360846"/>
                  </a:moveTo>
                  <a:lnTo>
                    <a:pt x="2512824" y="1363682"/>
                  </a:lnTo>
                  <a:lnTo>
                    <a:pt x="2507254" y="1369995"/>
                  </a:lnTo>
                  <a:lnTo>
                    <a:pt x="2501793" y="1377777"/>
                  </a:lnTo>
                  <a:lnTo>
                    <a:pt x="2496288" y="1385017"/>
                  </a:lnTo>
                  <a:lnTo>
                    <a:pt x="2501662" y="1392971"/>
                  </a:lnTo>
                  <a:lnTo>
                    <a:pt x="2506960" y="1401292"/>
                  </a:lnTo>
                  <a:lnTo>
                    <a:pt x="2512507" y="1408089"/>
                  </a:lnTo>
                  <a:lnTo>
                    <a:pt x="2518632" y="1411470"/>
                  </a:lnTo>
                  <a:lnTo>
                    <a:pt x="2526608" y="1410751"/>
                  </a:lnTo>
                  <a:lnTo>
                    <a:pt x="2535635" y="1406865"/>
                  </a:lnTo>
                  <a:lnTo>
                    <a:pt x="2543501" y="1401031"/>
                  </a:lnTo>
                  <a:lnTo>
                    <a:pt x="2547992" y="1394467"/>
                  </a:lnTo>
                  <a:lnTo>
                    <a:pt x="2549487" y="1379349"/>
                  </a:lnTo>
                  <a:lnTo>
                    <a:pt x="2543960" y="1368498"/>
                  </a:lnTo>
                  <a:lnTo>
                    <a:pt x="2533114" y="1362225"/>
                  </a:lnTo>
                  <a:lnTo>
                    <a:pt x="2518653" y="1360846"/>
                  </a:lnTo>
                  <a:close/>
                </a:path>
                <a:path w="5483860" h="7879080">
                  <a:moveTo>
                    <a:pt x="2412493" y="733900"/>
                  </a:moveTo>
                  <a:lnTo>
                    <a:pt x="2407816" y="736872"/>
                  </a:lnTo>
                  <a:lnTo>
                    <a:pt x="2403631" y="743383"/>
                  </a:lnTo>
                  <a:lnTo>
                    <a:pt x="2399657" y="751410"/>
                  </a:lnTo>
                  <a:lnTo>
                    <a:pt x="2395617" y="758931"/>
                  </a:lnTo>
                  <a:lnTo>
                    <a:pt x="2401510" y="765114"/>
                  </a:lnTo>
                  <a:lnTo>
                    <a:pt x="2407414" y="771845"/>
                  </a:lnTo>
                  <a:lnTo>
                    <a:pt x="2413293" y="777223"/>
                  </a:lnTo>
                  <a:lnTo>
                    <a:pt x="2419109" y="779350"/>
                  </a:lnTo>
                  <a:lnTo>
                    <a:pt x="2432639" y="777502"/>
                  </a:lnTo>
                  <a:lnTo>
                    <a:pt x="2443279" y="772071"/>
                  </a:lnTo>
                  <a:lnTo>
                    <a:pt x="2447721" y="762125"/>
                  </a:lnTo>
                  <a:lnTo>
                    <a:pt x="2442655" y="746730"/>
                  </a:lnTo>
                  <a:lnTo>
                    <a:pt x="2437250" y="741057"/>
                  </a:lnTo>
                  <a:lnTo>
                    <a:pt x="2429346" y="736680"/>
                  </a:lnTo>
                  <a:lnTo>
                    <a:pt x="2420556" y="734120"/>
                  </a:lnTo>
                  <a:lnTo>
                    <a:pt x="2412493" y="733900"/>
                  </a:lnTo>
                  <a:close/>
                </a:path>
                <a:path w="5483860" h="7879080">
                  <a:moveTo>
                    <a:pt x="2576416" y="1773631"/>
                  </a:moveTo>
                  <a:lnTo>
                    <a:pt x="2568278" y="1775586"/>
                  </a:lnTo>
                  <a:lnTo>
                    <a:pt x="2562022" y="1782152"/>
                  </a:lnTo>
                  <a:lnTo>
                    <a:pt x="2558088" y="1792681"/>
                  </a:lnTo>
                  <a:lnTo>
                    <a:pt x="2562473" y="1801161"/>
                  </a:lnTo>
                  <a:lnTo>
                    <a:pt x="2566787" y="1810169"/>
                  </a:lnTo>
                  <a:lnTo>
                    <a:pt x="2571512" y="1817692"/>
                  </a:lnTo>
                  <a:lnTo>
                    <a:pt x="2577130" y="1821718"/>
                  </a:lnTo>
                  <a:lnTo>
                    <a:pt x="2583984" y="1820955"/>
                  </a:lnTo>
                  <a:lnTo>
                    <a:pt x="2591722" y="1816760"/>
                  </a:lnTo>
                  <a:lnTo>
                    <a:pt x="2599858" y="1811082"/>
                  </a:lnTo>
                  <a:lnTo>
                    <a:pt x="2607907" y="1805870"/>
                  </a:lnTo>
                  <a:lnTo>
                    <a:pt x="2602811" y="1797980"/>
                  </a:lnTo>
                  <a:lnTo>
                    <a:pt x="2597853" y="1789842"/>
                  </a:lnTo>
                  <a:lnTo>
                    <a:pt x="2592445" y="1782485"/>
                  </a:lnTo>
                  <a:lnTo>
                    <a:pt x="2585998" y="1776938"/>
                  </a:lnTo>
                  <a:lnTo>
                    <a:pt x="2576416" y="1773631"/>
                  </a:lnTo>
                  <a:close/>
                </a:path>
                <a:path w="5483860" h="7879080">
                  <a:moveTo>
                    <a:pt x="3103289" y="5593065"/>
                  </a:moveTo>
                  <a:lnTo>
                    <a:pt x="3065671" y="5624676"/>
                  </a:lnTo>
                  <a:lnTo>
                    <a:pt x="3057611" y="5648489"/>
                  </a:lnTo>
                  <a:lnTo>
                    <a:pt x="3062869" y="5662321"/>
                  </a:lnTo>
                  <a:lnTo>
                    <a:pt x="3065674" y="5666633"/>
                  </a:lnTo>
                  <a:lnTo>
                    <a:pt x="3073949" y="5669708"/>
                  </a:lnTo>
                  <a:lnTo>
                    <a:pt x="3079538" y="5669451"/>
                  </a:lnTo>
                  <a:lnTo>
                    <a:pt x="3095050" y="5665173"/>
                  </a:lnTo>
                  <a:lnTo>
                    <a:pt x="3103253" y="5655602"/>
                  </a:lnTo>
                  <a:lnTo>
                    <a:pt x="3106506" y="5642668"/>
                  </a:lnTo>
                  <a:lnTo>
                    <a:pt x="3107170" y="5628304"/>
                  </a:lnTo>
                  <a:lnTo>
                    <a:pt x="3106829" y="5619473"/>
                  </a:lnTo>
                  <a:lnTo>
                    <a:pt x="3105857" y="5610664"/>
                  </a:lnTo>
                  <a:lnTo>
                    <a:pt x="3103289" y="5593065"/>
                  </a:lnTo>
                  <a:close/>
                </a:path>
                <a:path w="5483860" h="7879080">
                  <a:moveTo>
                    <a:pt x="3105531" y="5589201"/>
                  </a:moveTo>
                  <a:lnTo>
                    <a:pt x="3104648" y="5589477"/>
                  </a:lnTo>
                  <a:lnTo>
                    <a:pt x="3103720" y="5589692"/>
                  </a:lnTo>
                  <a:lnTo>
                    <a:pt x="3102842" y="5590002"/>
                  </a:lnTo>
                  <a:lnTo>
                    <a:pt x="3103289" y="5593065"/>
                  </a:lnTo>
                  <a:lnTo>
                    <a:pt x="3103968" y="5592580"/>
                  </a:lnTo>
                  <a:lnTo>
                    <a:pt x="3104719" y="5592118"/>
                  </a:lnTo>
                  <a:lnTo>
                    <a:pt x="3105426" y="5591594"/>
                  </a:lnTo>
                  <a:lnTo>
                    <a:pt x="3105511" y="5590823"/>
                  </a:lnTo>
                  <a:lnTo>
                    <a:pt x="3105531" y="5589201"/>
                  </a:lnTo>
                  <a:close/>
                </a:path>
                <a:path w="5483860" h="7879080">
                  <a:moveTo>
                    <a:pt x="2492676" y="1899772"/>
                  </a:moveTo>
                  <a:lnTo>
                    <a:pt x="2484899" y="1903596"/>
                  </a:lnTo>
                  <a:lnTo>
                    <a:pt x="2476737" y="1908902"/>
                  </a:lnTo>
                  <a:lnTo>
                    <a:pt x="2468685" y="1913802"/>
                  </a:lnTo>
                  <a:lnTo>
                    <a:pt x="2473779" y="1921590"/>
                  </a:lnTo>
                  <a:lnTo>
                    <a:pt x="2478730" y="1929530"/>
                  </a:lnTo>
                  <a:lnTo>
                    <a:pt x="2484122" y="1936755"/>
                  </a:lnTo>
                  <a:lnTo>
                    <a:pt x="2490541" y="1942398"/>
                  </a:lnTo>
                  <a:lnTo>
                    <a:pt x="2500496" y="1945900"/>
                  </a:lnTo>
                  <a:lnTo>
                    <a:pt x="2509325" y="1944057"/>
                  </a:lnTo>
                  <a:lnTo>
                    <a:pt x="2515616" y="1937641"/>
                  </a:lnTo>
                  <a:lnTo>
                    <a:pt x="2517953" y="1927422"/>
                  </a:lnTo>
                  <a:lnTo>
                    <a:pt x="2516230" y="1919122"/>
                  </a:lnTo>
                  <a:lnTo>
                    <a:pt x="2511892" y="1910424"/>
                  </a:lnTo>
                  <a:lnTo>
                    <a:pt x="2505990" y="1903198"/>
                  </a:lnTo>
                  <a:lnTo>
                    <a:pt x="2499572" y="1899314"/>
                  </a:lnTo>
                  <a:lnTo>
                    <a:pt x="2492676" y="1899772"/>
                  </a:lnTo>
                  <a:close/>
                </a:path>
                <a:path w="5483860" h="7879080">
                  <a:moveTo>
                    <a:pt x="3260850" y="6861575"/>
                  </a:moveTo>
                  <a:lnTo>
                    <a:pt x="3255226" y="6864348"/>
                  </a:lnTo>
                  <a:lnTo>
                    <a:pt x="3249836" y="6870604"/>
                  </a:lnTo>
                  <a:lnTo>
                    <a:pt x="3244543" y="6878342"/>
                  </a:lnTo>
                  <a:lnTo>
                    <a:pt x="3239211" y="6885563"/>
                  </a:lnTo>
                  <a:lnTo>
                    <a:pt x="3244578" y="6893087"/>
                  </a:lnTo>
                  <a:lnTo>
                    <a:pt x="3249864" y="6900976"/>
                  </a:lnTo>
                  <a:lnTo>
                    <a:pt x="3255387" y="6907465"/>
                  </a:lnTo>
                  <a:lnTo>
                    <a:pt x="3261466" y="6910790"/>
                  </a:lnTo>
                  <a:lnTo>
                    <a:pt x="3269455" y="6910124"/>
                  </a:lnTo>
                  <a:lnTo>
                    <a:pt x="3278508" y="6906515"/>
                  </a:lnTo>
                  <a:lnTo>
                    <a:pt x="3286281" y="6901144"/>
                  </a:lnTo>
                  <a:lnTo>
                    <a:pt x="3290429" y="6895192"/>
                  </a:lnTo>
                  <a:lnTo>
                    <a:pt x="3291144" y="6880638"/>
                  </a:lnTo>
                  <a:lnTo>
                    <a:pt x="3285519" y="6869809"/>
                  </a:lnTo>
                  <a:lnTo>
                    <a:pt x="3274954" y="6863268"/>
                  </a:lnTo>
                  <a:lnTo>
                    <a:pt x="3260850" y="6861575"/>
                  </a:lnTo>
                  <a:close/>
                </a:path>
                <a:path w="5483860" h="7879080">
                  <a:moveTo>
                    <a:pt x="2587674" y="2507028"/>
                  </a:moveTo>
                  <a:lnTo>
                    <a:pt x="2573426" y="2511356"/>
                  </a:lnTo>
                  <a:lnTo>
                    <a:pt x="2568461" y="2516558"/>
                  </a:lnTo>
                  <a:lnTo>
                    <a:pt x="2565039" y="2524553"/>
                  </a:lnTo>
                  <a:lnTo>
                    <a:pt x="2562286" y="2533733"/>
                  </a:lnTo>
                  <a:lnTo>
                    <a:pt x="2559328" y="2542494"/>
                  </a:lnTo>
                  <a:lnTo>
                    <a:pt x="2567187" y="2555235"/>
                  </a:lnTo>
                  <a:lnTo>
                    <a:pt x="2577530" y="2562839"/>
                  </a:lnTo>
                  <a:lnTo>
                    <a:pt x="2589662" y="2565192"/>
                  </a:lnTo>
                  <a:lnTo>
                    <a:pt x="2602888" y="2562175"/>
                  </a:lnTo>
                  <a:lnTo>
                    <a:pt x="2608272" y="2557451"/>
                  </a:lnTo>
                  <a:lnTo>
                    <a:pt x="2612679" y="2549232"/>
                  </a:lnTo>
                  <a:lnTo>
                    <a:pt x="2615239" y="2539947"/>
                  </a:lnTo>
                  <a:lnTo>
                    <a:pt x="2615081" y="2532025"/>
                  </a:lnTo>
                  <a:lnTo>
                    <a:pt x="2609132" y="2518974"/>
                  </a:lnTo>
                  <a:lnTo>
                    <a:pt x="2599786" y="2510105"/>
                  </a:lnTo>
                  <a:lnTo>
                    <a:pt x="2587674" y="2507028"/>
                  </a:lnTo>
                  <a:close/>
                </a:path>
                <a:path w="5483860" h="7879080">
                  <a:moveTo>
                    <a:pt x="2874450" y="4369107"/>
                  </a:moveTo>
                  <a:lnTo>
                    <a:pt x="2868161" y="4370615"/>
                  </a:lnTo>
                  <a:lnTo>
                    <a:pt x="2861393" y="4375589"/>
                  </a:lnTo>
                  <a:lnTo>
                    <a:pt x="2854424" y="4382079"/>
                  </a:lnTo>
                  <a:lnTo>
                    <a:pt x="2847536" y="4388137"/>
                  </a:lnTo>
                  <a:lnTo>
                    <a:pt x="2851728" y="4396352"/>
                  </a:lnTo>
                  <a:lnTo>
                    <a:pt x="2855772" y="4404880"/>
                  </a:lnTo>
                  <a:lnTo>
                    <a:pt x="2860320" y="4412232"/>
                  </a:lnTo>
                  <a:lnTo>
                    <a:pt x="2866023" y="4416917"/>
                  </a:lnTo>
                  <a:lnTo>
                    <a:pt x="2873260" y="4417729"/>
                  </a:lnTo>
                  <a:lnTo>
                    <a:pt x="2882245" y="4415749"/>
                  </a:lnTo>
                  <a:lnTo>
                    <a:pt x="2890579" y="4411805"/>
                  </a:lnTo>
                  <a:lnTo>
                    <a:pt x="2895868" y="4406725"/>
                  </a:lnTo>
                  <a:lnTo>
                    <a:pt x="2899922" y="4392664"/>
                  </a:lnTo>
                  <a:lnTo>
                    <a:pt x="2896602" y="4381342"/>
                  </a:lnTo>
                  <a:lnTo>
                    <a:pt x="2887560" y="4373307"/>
                  </a:lnTo>
                  <a:lnTo>
                    <a:pt x="2874450" y="4369107"/>
                  </a:lnTo>
                  <a:close/>
                </a:path>
                <a:path w="5483860" h="7879080">
                  <a:moveTo>
                    <a:pt x="3402611" y="7699016"/>
                  </a:moveTo>
                  <a:lnTo>
                    <a:pt x="3396002" y="7700800"/>
                  </a:lnTo>
                  <a:lnTo>
                    <a:pt x="3388976" y="7706241"/>
                  </a:lnTo>
                  <a:lnTo>
                    <a:pt x="3381771" y="7713255"/>
                  </a:lnTo>
                  <a:lnTo>
                    <a:pt x="3374627" y="7719756"/>
                  </a:lnTo>
                  <a:lnTo>
                    <a:pt x="3378836" y="7728224"/>
                  </a:lnTo>
                  <a:lnTo>
                    <a:pt x="3382914" y="7736990"/>
                  </a:lnTo>
                  <a:lnTo>
                    <a:pt x="3387532" y="7744560"/>
                  </a:lnTo>
                  <a:lnTo>
                    <a:pt x="3393359" y="7749438"/>
                  </a:lnTo>
                  <a:lnTo>
                    <a:pt x="3400516" y="7750097"/>
                  </a:lnTo>
                  <a:lnTo>
                    <a:pt x="3409516" y="7747779"/>
                  </a:lnTo>
                  <a:lnTo>
                    <a:pt x="3417949" y="7743404"/>
                  </a:lnTo>
                  <a:lnTo>
                    <a:pt x="3423403" y="7737889"/>
                  </a:lnTo>
                  <a:lnTo>
                    <a:pt x="3427694" y="7723750"/>
                  </a:lnTo>
                  <a:lnTo>
                    <a:pt x="3424927" y="7711886"/>
                  </a:lnTo>
                  <a:lnTo>
                    <a:pt x="3416200" y="7703304"/>
                  </a:lnTo>
                  <a:lnTo>
                    <a:pt x="3402611" y="7699016"/>
                  </a:lnTo>
                  <a:close/>
                </a:path>
                <a:path w="5483860" h="7879080">
                  <a:moveTo>
                    <a:pt x="3374210" y="7496999"/>
                  </a:moveTo>
                  <a:lnTo>
                    <a:pt x="3366264" y="7501183"/>
                  </a:lnTo>
                  <a:lnTo>
                    <a:pt x="3358018" y="7505239"/>
                  </a:lnTo>
                  <a:lnTo>
                    <a:pt x="3350936" y="7509784"/>
                  </a:lnTo>
                  <a:lnTo>
                    <a:pt x="3346483" y="7515434"/>
                  </a:lnTo>
                  <a:lnTo>
                    <a:pt x="3346000" y="7522363"/>
                  </a:lnTo>
                  <a:lnTo>
                    <a:pt x="3348387" y="7530962"/>
                  </a:lnTo>
                  <a:lnTo>
                    <a:pt x="3352712" y="7538955"/>
                  </a:lnTo>
                  <a:lnTo>
                    <a:pt x="3358046" y="7544061"/>
                  </a:lnTo>
                  <a:lnTo>
                    <a:pt x="3371698" y="7547844"/>
                  </a:lnTo>
                  <a:lnTo>
                    <a:pt x="3382591" y="7544639"/>
                  </a:lnTo>
                  <a:lnTo>
                    <a:pt x="3390041" y="7535782"/>
                  </a:lnTo>
                  <a:lnTo>
                    <a:pt x="3393367" y="7522609"/>
                  </a:lnTo>
                  <a:lnTo>
                    <a:pt x="3391567" y="7516426"/>
                  </a:lnTo>
                  <a:lnTo>
                    <a:pt x="3386551" y="7510017"/>
                  </a:lnTo>
                  <a:lnTo>
                    <a:pt x="3380155" y="7503501"/>
                  </a:lnTo>
                  <a:lnTo>
                    <a:pt x="3374210" y="7496999"/>
                  </a:lnTo>
                  <a:close/>
                </a:path>
                <a:path w="5483860" h="7879080">
                  <a:moveTo>
                    <a:pt x="3126125" y="5308694"/>
                  </a:moveTo>
                  <a:lnTo>
                    <a:pt x="3121321" y="5313493"/>
                  </a:lnTo>
                  <a:lnTo>
                    <a:pt x="3117698" y="5321690"/>
                  </a:lnTo>
                  <a:lnTo>
                    <a:pt x="3115789" y="5331090"/>
                  </a:lnTo>
                  <a:lnTo>
                    <a:pt x="3116128" y="5339498"/>
                  </a:lnTo>
                  <a:lnTo>
                    <a:pt x="3120353" y="5348332"/>
                  </a:lnTo>
                  <a:lnTo>
                    <a:pt x="3127323" y="5352734"/>
                  </a:lnTo>
                  <a:lnTo>
                    <a:pt x="3136110" y="5352920"/>
                  </a:lnTo>
                  <a:lnTo>
                    <a:pt x="3145784" y="5349102"/>
                  </a:lnTo>
                  <a:lnTo>
                    <a:pt x="3152545" y="5332627"/>
                  </a:lnTo>
                  <a:lnTo>
                    <a:pt x="3159251" y="5316135"/>
                  </a:lnTo>
                  <a:lnTo>
                    <a:pt x="3150466" y="5313170"/>
                  </a:lnTo>
                  <a:lnTo>
                    <a:pt x="3141529" y="5309871"/>
                  </a:lnTo>
                  <a:lnTo>
                    <a:pt x="3133172" y="5307844"/>
                  </a:lnTo>
                  <a:lnTo>
                    <a:pt x="3126125" y="5308694"/>
                  </a:lnTo>
                  <a:close/>
                </a:path>
                <a:path w="5483860" h="7879080">
                  <a:moveTo>
                    <a:pt x="3339269" y="7290838"/>
                  </a:moveTo>
                  <a:lnTo>
                    <a:pt x="3330097" y="7294388"/>
                  </a:lnTo>
                  <a:lnTo>
                    <a:pt x="3322432" y="7299497"/>
                  </a:lnTo>
                  <a:lnTo>
                    <a:pt x="3318596" y="7305103"/>
                  </a:lnTo>
                  <a:lnTo>
                    <a:pt x="3318742" y="7319137"/>
                  </a:lnTo>
                  <a:lnTo>
                    <a:pt x="3324822" y="7329496"/>
                  </a:lnTo>
                  <a:lnTo>
                    <a:pt x="3335401" y="7335753"/>
                  </a:lnTo>
                  <a:lnTo>
                    <a:pt x="3349045" y="7337481"/>
                  </a:lnTo>
                  <a:lnTo>
                    <a:pt x="3354059" y="7334798"/>
                  </a:lnTo>
                  <a:lnTo>
                    <a:pt x="3358904" y="7328608"/>
                  </a:lnTo>
                  <a:lnTo>
                    <a:pt x="3363680" y="7320919"/>
                  </a:lnTo>
                  <a:lnTo>
                    <a:pt x="3368490" y="7313735"/>
                  </a:lnTo>
                  <a:lnTo>
                    <a:pt x="3363371" y="7306565"/>
                  </a:lnTo>
                  <a:lnTo>
                    <a:pt x="3358246" y="7298882"/>
                  </a:lnTo>
                  <a:lnTo>
                    <a:pt x="3353131" y="7292794"/>
                  </a:lnTo>
                  <a:lnTo>
                    <a:pt x="3347622" y="7289908"/>
                  </a:lnTo>
                  <a:lnTo>
                    <a:pt x="3339269" y="7290838"/>
                  </a:lnTo>
                  <a:close/>
                </a:path>
                <a:path w="5483860" h="7879080">
                  <a:moveTo>
                    <a:pt x="2857820" y="4162692"/>
                  </a:moveTo>
                  <a:lnTo>
                    <a:pt x="2850117" y="4167903"/>
                  </a:lnTo>
                  <a:lnTo>
                    <a:pt x="2842184" y="4172893"/>
                  </a:lnTo>
                  <a:lnTo>
                    <a:pt x="2834976" y="4178285"/>
                  </a:lnTo>
                  <a:lnTo>
                    <a:pt x="2829452" y="4184705"/>
                  </a:lnTo>
                  <a:lnTo>
                    <a:pt x="2826027" y="4194550"/>
                  </a:lnTo>
                  <a:lnTo>
                    <a:pt x="2827652" y="4203152"/>
                  </a:lnTo>
                  <a:lnTo>
                    <a:pt x="2833685" y="4209899"/>
                  </a:lnTo>
                  <a:lnTo>
                    <a:pt x="2843483" y="4214184"/>
                  </a:lnTo>
                  <a:lnTo>
                    <a:pt x="2858278" y="4215419"/>
                  </a:lnTo>
                  <a:lnTo>
                    <a:pt x="2869634" y="4211157"/>
                  </a:lnTo>
                  <a:lnTo>
                    <a:pt x="2876918" y="4201916"/>
                  </a:lnTo>
                  <a:lnTo>
                    <a:pt x="2879503" y="4188215"/>
                  </a:lnTo>
                  <a:lnTo>
                    <a:pt x="2877185" y="4181784"/>
                  </a:lnTo>
                  <a:lnTo>
                    <a:pt x="2871523" y="4175392"/>
                  </a:lnTo>
                  <a:lnTo>
                    <a:pt x="2864430" y="4169031"/>
                  </a:lnTo>
                  <a:lnTo>
                    <a:pt x="2857820" y="4162692"/>
                  </a:lnTo>
                  <a:close/>
                </a:path>
                <a:path w="5483860" h="7879080">
                  <a:moveTo>
                    <a:pt x="2549382" y="2308590"/>
                  </a:moveTo>
                  <a:lnTo>
                    <a:pt x="2538948" y="2313768"/>
                  </a:lnTo>
                  <a:lnTo>
                    <a:pt x="2532890" y="2323940"/>
                  </a:lnTo>
                  <a:lnTo>
                    <a:pt x="2531843" y="2337782"/>
                  </a:lnTo>
                  <a:lnTo>
                    <a:pt x="2534780" y="2343375"/>
                  </a:lnTo>
                  <a:lnTo>
                    <a:pt x="2541059" y="2348604"/>
                  </a:lnTo>
                  <a:lnTo>
                    <a:pt x="2548779" y="2353672"/>
                  </a:lnTo>
                  <a:lnTo>
                    <a:pt x="2556043" y="2358779"/>
                  </a:lnTo>
                  <a:lnTo>
                    <a:pt x="2563274" y="2353695"/>
                  </a:lnTo>
                  <a:lnTo>
                    <a:pt x="2570941" y="2348607"/>
                  </a:lnTo>
                  <a:lnTo>
                    <a:pt x="2577143" y="2343362"/>
                  </a:lnTo>
                  <a:lnTo>
                    <a:pt x="2579974" y="2337806"/>
                  </a:lnTo>
                  <a:lnTo>
                    <a:pt x="2578919" y="2329939"/>
                  </a:lnTo>
                  <a:lnTo>
                    <a:pt x="2575137" y="2321305"/>
                  </a:lnTo>
                  <a:lnTo>
                    <a:pt x="2569668" y="2313903"/>
                  </a:lnTo>
                  <a:lnTo>
                    <a:pt x="2563555" y="2309735"/>
                  </a:lnTo>
                  <a:lnTo>
                    <a:pt x="2549382" y="2308590"/>
                  </a:lnTo>
                  <a:close/>
                </a:path>
                <a:path w="5483860" h="7879080">
                  <a:moveTo>
                    <a:pt x="2529583" y="2098465"/>
                  </a:moveTo>
                  <a:lnTo>
                    <a:pt x="2521200" y="2103024"/>
                  </a:lnTo>
                  <a:lnTo>
                    <a:pt x="2512510" y="2107471"/>
                  </a:lnTo>
                  <a:lnTo>
                    <a:pt x="2505060" y="2112433"/>
                  </a:lnTo>
                  <a:lnTo>
                    <a:pt x="2500396" y="2118540"/>
                  </a:lnTo>
                  <a:lnTo>
                    <a:pt x="2499948" y="2125993"/>
                  </a:lnTo>
                  <a:lnTo>
                    <a:pt x="2502524" y="2135166"/>
                  </a:lnTo>
                  <a:lnTo>
                    <a:pt x="2507152" y="2143630"/>
                  </a:lnTo>
                  <a:lnTo>
                    <a:pt x="2512857" y="2148954"/>
                  </a:lnTo>
                  <a:lnTo>
                    <a:pt x="2527427" y="2152985"/>
                  </a:lnTo>
                  <a:lnTo>
                    <a:pt x="2538855" y="2149438"/>
                  </a:lnTo>
                  <a:lnTo>
                    <a:pt x="2546516" y="2139896"/>
                  </a:lnTo>
                  <a:lnTo>
                    <a:pt x="2549788" y="2125942"/>
                  </a:lnTo>
                  <a:lnTo>
                    <a:pt x="2547833" y="2119281"/>
                  </a:lnTo>
                  <a:lnTo>
                    <a:pt x="2542548" y="2112400"/>
                  </a:lnTo>
                  <a:lnTo>
                    <a:pt x="2535832" y="2105421"/>
                  </a:lnTo>
                  <a:lnTo>
                    <a:pt x="2529583" y="2098465"/>
                  </a:lnTo>
                  <a:close/>
                </a:path>
                <a:path w="5483860" h="7879080">
                  <a:moveTo>
                    <a:pt x="2450506" y="1697299"/>
                  </a:moveTo>
                  <a:lnTo>
                    <a:pt x="2441066" y="1702084"/>
                  </a:lnTo>
                  <a:lnTo>
                    <a:pt x="2436420" y="1709668"/>
                  </a:lnTo>
                  <a:lnTo>
                    <a:pt x="2436895" y="1718514"/>
                  </a:lnTo>
                  <a:lnTo>
                    <a:pt x="2442822" y="1727087"/>
                  </a:lnTo>
                  <a:lnTo>
                    <a:pt x="2450021" y="1731564"/>
                  </a:lnTo>
                  <a:lnTo>
                    <a:pt x="2458544" y="1734606"/>
                  </a:lnTo>
                  <a:lnTo>
                    <a:pt x="2467646" y="1737041"/>
                  </a:lnTo>
                  <a:lnTo>
                    <a:pt x="2476587" y="1739696"/>
                  </a:lnTo>
                  <a:lnTo>
                    <a:pt x="2479426" y="1730604"/>
                  </a:lnTo>
                  <a:lnTo>
                    <a:pt x="2482607" y="1721232"/>
                  </a:lnTo>
                  <a:lnTo>
                    <a:pt x="2484432" y="1712654"/>
                  </a:lnTo>
                  <a:lnTo>
                    <a:pt x="2483203" y="1705944"/>
                  </a:lnTo>
                  <a:lnTo>
                    <a:pt x="2477636" y="1701178"/>
                  </a:lnTo>
                  <a:lnTo>
                    <a:pt x="2468979" y="1697931"/>
                  </a:lnTo>
                  <a:lnTo>
                    <a:pt x="2459260" y="1696529"/>
                  </a:lnTo>
                  <a:lnTo>
                    <a:pt x="2450506" y="1697299"/>
                  </a:lnTo>
                  <a:close/>
                </a:path>
                <a:path w="5483860" h="7879080">
                  <a:moveTo>
                    <a:pt x="2926001" y="4594837"/>
                  </a:moveTo>
                  <a:lnTo>
                    <a:pt x="2923795" y="4595871"/>
                  </a:lnTo>
                  <a:lnTo>
                    <a:pt x="2916199" y="4600009"/>
                  </a:lnTo>
                  <a:lnTo>
                    <a:pt x="2908933" y="4604828"/>
                  </a:lnTo>
                  <a:lnTo>
                    <a:pt x="2894716" y="4615103"/>
                  </a:lnTo>
                  <a:lnTo>
                    <a:pt x="2899393" y="4619535"/>
                  </a:lnTo>
                  <a:lnTo>
                    <a:pt x="2903436" y="4626270"/>
                  </a:lnTo>
                  <a:lnTo>
                    <a:pt x="2908854" y="4627761"/>
                  </a:lnTo>
                  <a:lnTo>
                    <a:pt x="2919888" y="4628903"/>
                  </a:lnTo>
                  <a:lnTo>
                    <a:pt x="2928534" y="4625857"/>
                  </a:lnTo>
                  <a:lnTo>
                    <a:pt x="2934349" y="4618885"/>
                  </a:lnTo>
                  <a:lnTo>
                    <a:pt x="2936893" y="4608245"/>
                  </a:lnTo>
                  <a:lnTo>
                    <a:pt x="2937147" y="4604176"/>
                  </a:lnTo>
                  <a:lnTo>
                    <a:pt x="2926001" y="4594837"/>
                  </a:lnTo>
                  <a:close/>
                </a:path>
                <a:path w="5483860" h="7879080">
                  <a:moveTo>
                    <a:pt x="3002806" y="4470870"/>
                  </a:moveTo>
                  <a:lnTo>
                    <a:pt x="2997921" y="4474332"/>
                  </a:lnTo>
                  <a:lnTo>
                    <a:pt x="2993682" y="4481298"/>
                  </a:lnTo>
                  <a:lnTo>
                    <a:pt x="2989821" y="4489518"/>
                  </a:lnTo>
                  <a:lnTo>
                    <a:pt x="2985806" y="4497298"/>
                  </a:lnTo>
                  <a:lnTo>
                    <a:pt x="2991459" y="4503971"/>
                  </a:lnTo>
                  <a:lnTo>
                    <a:pt x="2997106" y="4511064"/>
                  </a:lnTo>
                  <a:lnTo>
                    <a:pt x="3002740" y="4516675"/>
                  </a:lnTo>
                  <a:lnTo>
                    <a:pt x="3008350" y="4518899"/>
                  </a:lnTo>
                  <a:lnTo>
                    <a:pt x="3016207" y="4517252"/>
                  </a:lnTo>
                  <a:lnTo>
                    <a:pt x="3024526" y="4512789"/>
                  </a:lnTo>
                  <a:lnTo>
                    <a:pt x="3031378" y="4506812"/>
                  </a:lnTo>
                  <a:lnTo>
                    <a:pt x="3034834" y="4500625"/>
                  </a:lnTo>
                  <a:lnTo>
                    <a:pt x="3034406" y="4486009"/>
                  </a:lnTo>
                  <a:lnTo>
                    <a:pt x="3028037" y="4475908"/>
                  </a:lnTo>
                  <a:lnTo>
                    <a:pt x="3017060" y="4470727"/>
                  </a:lnTo>
                  <a:lnTo>
                    <a:pt x="3002806" y="4470870"/>
                  </a:lnTo>
                  <a:close/>
                </a:path>
                <a:path w="5483860" h="7879080">
                  <a:moveTo>
                    <a:pt x="3032682" y="4676490"/>
                  </a:moveTo>
                  <a:lnTo>
                    <a:pt x="3024426" y="4678216"/>
                  </a:lnTo>
                  <a:lnTo>
                    <a:pt x="3017901" y="4684693"/>
                  </a:lnTo>
                  <a:lnTo>
                    <a:pt x="3013565" y="4695218"/>
                  </a:lnTo>
                  <a:lnTo>
                    <a:pt x="3017680" y="4704019"/>
                  </a:lnTo>
                  <a:lnTo>
                    <a:pt x="3021684" y="4713219"/>
                  </a:lnTo>
                  <a:lnTo>
                    <a:pt x="3026160" y="4720912"/>
                  </a:lnTo>
                  <a:lnTo>
                    <a:pt x="3031690" y="4725191"/>
                  </a:lnTo>
                  <a:lnTo>
                    <a:pt x="3038537" y="4724706"/>
                  </a:lnTo>
                  <a:lnTo>
                    <a:pt x="3046447" y="4720741"/>
                  </a:lnTo>
                  <a:lnTo>
                    <a:pt x="3054827" y="4715256"/>
                  </a:lnTo>
                  <a:lnTo>
                    <a:pt x="3063083" y="4710211"/>
                  </a:lnTo>
                  <a:lnTo>
                    <a:pt x="3058280" y="4702101"/>
                  </a:lnTo>
                  <a:lnTo>
                    <a:pt x="3053628" y="4693758"/>
                  </a:lnTo>
                  <a:lnTo>
                    <a:pt x="3048484" y="4686143"/>
                  </a:lnTo>
                  <a:lnTo>
                    <a:pt x="3042209" y="4680221"/>
                  </a:lnTo>
                  <a:lnTo>
                    <a:pt x="3032682" y="4676490"/>
                  </a:lnTo>
                  <a:close/>
                </a:path>
                <a:path w="5483860" h="7879080">
                  <a:moveTo>
                    <a:pt x="2956036" y="4282614"/>
                  </a:moveTo>
                  <a:lnTo>
                    <a:pt x="2955065" y="4287587"/>
                  </a:lnTo>
                  <a:lnTo>
                    <a:pt x="2954042" y="4292224"/>
                  </a:lnTo>
                  <a:lnTo>
                    <a:pt x="2953038" y="4297203"/>
                  </a:lnTo>
                  <a:lnTo>
                    <a:pt x="2956605" y="4301120"/>
                  </a:lnTo>
                  <a:lnTo>
                    <a:pt x="2960138" y="4305042"/>
                  </a:lnTo>
                  <a:lnTo>
                    <a:pt x="2963652" y="4308623"/>
                  </a:lnTo>
                  <a:lnTo>
                    <a:pt x="2966877" y="4304674"/>
                  </a:lnTo>
                  <a:lnTo>
                    <a:pt x="2973285" y="4297814"/>
                  </a:lnTo>
                  <a:lnTo>
                    <a:pt x="2972624" y="4296885"/>
                  </a:lnTo>
                  <a:lnTo>
                    <a:pt x="2967889" y="4291429"/>
                  </a:lnTo>
                  <a:lnTo>
                    <a:pt x="2961737" y="4287229"/>
                  </a:lnTo>
                  <a:lnTo>
                    <a:pt x="2956036" y="4282614"/>
                  </a:lnTo>
                  <a:close/>
                </a:path>
                <a:path w="5483860" h="7879080">
                  <a:moveTo>
                    <a:pt x="3144069" y="5514077"/>
                  </a:moveTo>
                  <a:lnTo>
                    <a:pt x="3112721" y="5538878"/>
                  </a:lnTo>
                  <a:lnTo>
                    <a:pt x="3105916" y="5580089"/>
                  </a:lnTo>
                  <a:lnTo>
                    <a:pt x="3105531" y="5589201"/>
                  </a:lnTo>
                  <a:lnTo>
                    <a:pt x="3152980" y="5571633"/>
                  </a:lnTo>
                  <a:lnTo>
                    <a:pt x="3169017" y="5550432"/>
                  </a:lnTo>
                  <a:lnTo>
                    <a:pt x="3168882" y="5535700"/>
                  </a:lnTo>
                  <a:lnTo>
                    <a:pt x="3165374" y="5528521"/>
                  </a:lnTo>
                  <a:lnTo>
                    <a:pt x="3158959" y="5521516"/>
                  </a:lnTo>
                  <a:lnTo>
                    <a:pt x="3151302" y="5516198"/>
                  </a:lnTo>
                  <a:lnTo>
                    <a:pt x="3144069" y="5514077"/>
                  </a:lnTo>
                  <a:close/>
                </a:path>
                <a:path w="5483860" h="7879080">
                  <a:moveTo>
                    <a:pt x="3055463" y="4883275"/>
                  </a:moveTo>
                  <a:lnTo>
                    <a:pt x="3052979" y="4892393"/>
                  </a:lnTo>
                  <a:lnTo>
                    <a:pt x="3050160" y="4901712"/>
                  </a:lnTo>
                  <a:lnTo>
                    <a:pt x="3048625" y="4910274"/>
                  </a:lnTo>
                  <a:lnTo>
                    <a:pt x="3049995" y="4917122"/>
                  </a:lnTo>
                  <a:lnTo>
                    <a:pt x="3055390" y="4921795"/>
                  </a:lnTo>
                  <a:lnTo>
                    <a:pt x="3063961" y="4924968"/>
                  </a:lnTo>
                  <a:lnTo>
                    <a:pt x="3073578" y="4926274"/>
                  </a:lnTo>
                  <a:lnTo>
                    <a:pt x="3082111" y="4925341"/>
                  </a:lnTo>
                  <a:lnTo>
                    <a:pt x="3091061" y="4920195"/>
                  </a:lnTo>
                  <a:lnTo>
                    <a:pt x="3095375" y="4912412"/>
                  </a:lnTo>
                  <a:lnTo>
                    <a:pt x="3094760" y="4903570"/>
                  </a:lnTo>
                  <a:lnTo>
                    <a:pt x="3088922" y="4895243"/>
                  </a:lnTo>
                  <a:lnTo>
                    <a:pt x="3081817" y="4890825"/>
                  </a:lnTo>
                  <a:lnTo>
                    <a:pt x="3073374" y="4887924"/>
                  </a:lnTo>
                  <a:lnTo>
                    <a:pt x="3064339" y="4885691"/>
                  </a:lnTo>
                  <a:lnTo>
                    <a:pt x="3055463" y="4883275"/>
                  </a:lnTo>
                  <a:close/>
                </a:path>
                <a:path w="5483860" h="7879080">
                  <a:moveTo>
                    <a:pt x="3433088" y="7160760"/>
                  </a:moveTo>
                  <a:lnTo>
                    <a:pt x="3426623" y="7162632"/>
                  </a:lnTo>
                  <a:lnTo>
                    <a:pt x="3419830" y="7168040"/>
                  </a:lnTo>
                  <a:lnTo>
                    <a:pt x="3412890" y="7174970"/>
                  </a:lnTo>
                  <a:lnTo>
                    <a:pt x="3405982" y="7181405"/>
                  </a:lnTo>
                  <a:lnTo>
                    <a:pt x="3410222" y="7189975"/>
                  </a:lnTo>
                  <a:lnTo>
                    <a:pt x="3414325" y="7198863"/>
                  </a:lnTo>
                  <a:lnTo>
                    <a:pt x="3418966" y="7206505"/>
                  </a:lnTo>
                  <a:lnTo>
                    <a:pt x="3424821" y="7211335"/>
                  </a:lnTo>
                  <a:lnTo>
                    <a:pt x="3432069" y="7211892"/>
                  </a:lnTo>
                  <a:lnTo>
                    <a:pt x="3441151" y="7209384"/>
                  </a:lnTo>
                  <a:lnTo>
                    <a:pt x="3449653" y="7204785"/>
                  </a:lnTo>
                  <a:lnTo>
                    <a:pt x="3455164" y="7199067"/>
                  </a:lnTo>
                  <a:lnTo>
                    <a:pt x="3459366" y="7184618"/>
                  </a:lnTo>
                  <a:lnTo>
                    <a:pt x="3456179" y="7172883"/>
                  </a:lnTo>
                  <a:lnTo>
                    <a:pt x="3446966" y="7164664"/>
                  </a:lnTo>
                  <a:lnTo>
                    <a:pt x="3433088" y="7160760"/>
                  </a:lnTo>
                  <a:close/>
                </a:path>
                <a:path w="5483860" h="7879080">
                  <a:moveTo>
                    <a:pt x="3115154" y="5102252"/>
                  </a:moveTo>
                  <a:lnTo>
                    <a:pt x="3112842" y="5103269"/>
                  </a:lnTo>
                  <a:lnTo>
                    <a:pt x="3106137" y="5106786"/>
                  </a:lnTo>
                  <a:lnTo>
                    <a:pt x="3099732" y="5110969"/>
                  </a:lnTo>
                  <a:lnTo>
                    <a:pt x="3087215" y="5119996"/>
                  </a:lnTo>
                  <a:lnTo>
                    <a:pt x="3091579" y="5123961"/>
                  </a:lnTo>
                  <a:lnTo>
                    <a:pt x="3097862" y="5132066"/>
                  </a:lnTo>
                  <a:lnTo>
                    <a:pt x="3099839" y="5131101"/>
                  </a:lnTo>
                  <a:lnTo>
                    <a:pt x="3106607" y="5127365"/>
                  </a:lnTo>
                  <a:lnTo>
                    <a:pt x="3113067" y="5123000"/>
                  </a:lnTo>
                  <a:lnTo>
                    <a:pt x="3125663" y="5113654"/>
                  </a:lnTo>
                  <a:lnTo>
                    <a:pt x="3121308" y="5109964"/>
                  </a:lnTo>
                  <a:lnTo>
                    <a:pt x="3115154" y="5102252"/>
                  </a:lnTo>
                  <a:close/>
                </a:path>
                <a:path w="5483860" h="7879080">
                  <a:moveTo>
                    <a:pt x="2755774" y="4314379"/>
                  </a:moveTo>
                  <a:lnTo>
                    <a:pt x="2754727" y="4320397"/>
                  </a:lnTo>
                  <a:lnTo>
                    <a:pt x="2752293" y="4326977"/>
                  </a:lnTo>
                  <a:lnTo>
                    <a:pt x="2753524" y="4332638"/>
                  </a:lnTo>
                  <a:lnTo>
                    <a:pt x="2753941" y="4334639"/>
                  </a:lnTo>
                  <a:lnTo>
                    <a:pt x="2762815" y="4334968"/>
                  </a:lnTo>
                  <a:lnTo>
                    <a:pt x="2767889" y="4336238"/>
                  </a:lnTo>
                  <a:lnTo>
                    <a:pt x="2768902" y="4330225"/>
                  </a:lnTo>
                  <a:lnTo>
                    <a:pt x="2771236" y="4323661"/>
                  </a:lnTo>
                  <a:lnTo>
                    <a:pt x="2769755" y="4315973"/>
                  </a:lnTo>
                  <a:lnTo>
                    <a:pt x="2760762" y="4315318"/>
                  </a:lnTo>
                  <a:lnTo>
                    <a:pt x="2755774" y="4314379"/>
                  </a:lnTo>
                  <a:close/>
                </a:path>
                <a:path w="5483860" h="7879080">
                  <a:moveTo>
                    <a:pt x="3400622" y="6957553"/>
                  </a:moveTo>
                  <a:lnTo>
                    <a:pt x="3394097" y="6959438"/>
                  </a:lnTo>
                  <a:lnTo>
                    <a:pt x="3387328" y="6964744"/>
                  </a:lnTo>
                  <a:lnTo>
                    <a:pt x="3380449" y="6971527"/>
                  </a:lnTo>
                  <a:lnTo>
                    <a:pt x="3373596" y="6977840"/>
                  </a:lnTo>
                  <a:lnTo>
                    <a:pt x="3378044" y="6986291"/>
                  </a:lnTo>
                  <a:lnTo>
                    <a:pt x="3382373" y="6995054"/>
                  </a:lnTo>
                  <a:lnTo>
                    <a:pt x="3387231" y="7002592"/>
                  </a:lnTo>
                  <a:lnTo>
                    <a:pt x="3393264" y="7007365"/>
                  </a:lnTo>
                  <a:lnTo>
                    <a:pt x="3400549" y="7007891"/>
                  </a:lnTo>
                  <a:lnTo>
                    <a:pt x="3409630" y="7005366"/>
                  </a:lnTo>
                  <a:lnTo>
                    <a:pt x="3418070" y="7000771"/>
                  </a:lnTo>
                  <a:lnTo>
                    <a:pt x="3423435" y="6995090"/>
                  </a:lnTo>
                  <a:lnTo>
                    <a:pt x="3427398" y="6980562"/>
                  </a:lnTo>
                  <a:lnTo>
                    <a:pt x="3423944" y="6968990"/>
                  </a:lnTo>
                  <a:lnTo>
                    <a:pt x="3414532" y="6961083"/>
                  </a:lnTo>
                  <a:lnTo>
                    <a:pt x="3400622" y="6957553"/>
                  </a:lnTo>
                  <a:close/>
                </a:path>
                <a:path w="5483860" h="7879080">
                  <a:moveTo>
                    <a:pt x="2388093" y="522161"/>
                  </a:moveTo>
                  <a:lnTo>
                    <a:pt x="2382158" y="524809"/>
                  </a:lnTo>
                  <a:lnTo>
                    <a:pt x="2376348" y="531020"/>
                  </a:lnTo>
                  <a:lnTo>
                    <a:pt x="2370584" y="538710"/>
                  </a:lnTo>
                  <a:lnTo>
                    <a:pt x="2364785" y="545791"/>
                  </a:lnTo>
                  <a:lnTo>
                    <a:pt x="2369648" y="554137"/>
                  </a:lnTo>
                  <a:lnTo>
                    <a:pt x="2374427" y="562916"/>
                  </a:lnTo>
                  <a:lnTo>
                    <a:pt x="2379514" y="570162"/>
                  </a:lnTo>
                  <a:lnTo>
                    <a:pt x="2385296" y="573909"/>
                  </a:lnTo>
                  <a:lnTo>
                    <a:pt x="2393269" y="573245"/>
                  </a:lnTo>
                  <a:lnTo>
                    <a:pt x="2402330" y="569472"/>
                  </a:lnTo>
                  <a:lnTo>
                    <a:pt x="2410337" y="563734"/>
                  </a:lnTo>
                  <a:lnTo>
                    <a:pt x="2415144" y="557174"/>
                  </a:lnTo>
                  <a:lnTo>
                    <a:pt x="2417305" y="542323"/>
                  </a:lnTo>
                  <a:lnTo>
                    <a:pt x="2412531" y="531111"/>
                  </a:lnTo>
                  <a:lnTo>
                    <a:pt x="2402301" y="524177"/>
                  </a:lnTo>
                  <a:lnTo>
                    <a:pt x="2388093" y="522161"/>
                  </a:lnTo>
                  <a:close/>
                </a:path>
                <a:path w="5483860" h="7879080">
                  <a:moveTo>
                    <a:pt x="2359296" y="316966"/>
                  </a:moveTo>
                  <a:lnTo>
                    <a:pt x="2352835" y="318868"/>
                  </a:lnTo>
                  <a:lnTo>
                    <a:pt x="2346053" y="324339"/>
                  </a:lnTo>
                  <a:lnTo>
                    <a:pt x="2339120" y="331318"/>
                  </a:lnTo>
                  <a:lnTo>
                    <a:pt x="2332211" y="337745"/>
                  </a:lnTo>
                  <a:lnTo>
                    <a:pt x="2336442" y="346260"/>
                  </a:lnTo>
                  <a:lnTo>
                    <a:pt x="2340541" y="355119"/>
                  </a:lnTo>
                  <a:lnTo>
                    <a:pt x="2345178" y="362732"/>
                  </a:lnTo>
                  <a:lnTo>
                    <a:pt x="2351024" y="367507"/>
                  </a:lnTo>
                  <a:lnTo>
                    <a:pt x="2358285" y="368144"/>
                  </a:lnTo>
                  <a:lnTo>
                    <a:pt x="2367379" y="365716"/>
                  </a:lnTo>
                  <a:lnTo>
                    <a:pt x="2375892" y="361184"/>
                  </a:lnTo>
                  <a:lnTo>
                    <a:pt x="2381409" y="355508"/>
                  </a:lnTo>
                  <a:lnTo>
                    <a:pt x="2385590" y="340928"/>
                  </a:lnTo>
                  <a:lnTo>
                    <a:pt x="2382402" y="329182"/>
                  </a:lnTo>
                  <a:lnTo>
                    <a:pt x="2373189" y="320964"/>
                  </a:lnTo>
                  <a:lnTo>
                    <a:pt x="2359296" y="316966"/>
                  </a:lnTo>
                  <a:close/>
                </a:path>
                <a:path w="5483860" h="7879080">
                  <a:moveTo>
                    <a:pt x="2706706" y="2609937"/>
                  </a:moveTo>
                  <a:lnTo>
                    <a:pt x="2703436" y="2619210"/>
                  </a:lnTo>
                  <a:lnTo>
                    <a:pt x="2699810" y="2628667"/>
                  </a:lnTo>
                  <a:lnTo>
                    <a:pt x="2697556" y="2637522"/>
                  </a:lnTo>
                  <a:lnTo>
                    <a:pt x="2698405" y="2644986"/>
                  </a:lnTo>
                  <a:lnTo>
                    <a:pt x="2703884" y="2650164"/>
                  </a:lnTo>
                  <a:lnTo>
                    <a:pt x="2713161" y="2654035"/>
                  </a:lnTo>
                  <a:lnTo>
                    <a:pt x="2723127" y="2655732"/>
                  </a:lnTo>
                  <a:lnTo>
                    <a:pt x="2730672" y="2654387"/>
                  </a:lnTo>
                  <a:lnTo>
                    <a:pt x="2735344" y="2648795"/>
                  </a:lnTo>
                  <a:lnTo>
                    <a:pt x="2738207" y="2640162"/>
                  </a:lnTo>
                  <a:lnTo>
                    <a:pt x="2740264" y="2630170"/>
                  </a:lnTo>
                  <a:lnTo>
                    <a:pt x="2742520" y="2620503"/>
                  </a:lnTo>
                  <a:lnTo>
                    <a:pt x="2706706" y="2609937"/>
                  </a:lnTo>
                  <a:close/>
                </a:path>
                <a:path w="5483860" h="7879080">
                  <a:moveTo>
                    <a:pt x="3276672" y="7608275"/>
                  </a:moveTo>
                  <a:lnTo>
                    <a:pt x="3273981" y="7617888"/>
                  </a:lnTo>
                  <a:lnTo>
                    <a:pt x="3270927" y="7627724"/>
                  </a:lnTo>
                  <a:lnTo>
                    <a:pt x="3269228" y="7636762"/>
                  </a:lnTo>
                  <a:lnTo>
                    <a:pt x="3270603" y="7643983"/>
                  </a:lnTo>
                  <a:lnTo>
                    <a:pt x="3276113" y="7648192"/>
                  </a:lnTo>
                  <a:lnTo>
                    <a:pt x="3284924" y="7650451"/>
                  </a:lnTo>
                  <a:lnTo>
                    <a:pt x="3295177" y="7651844"/>
                  </a:lnTo>
                  <a:lnTo>
                    <a:pt x="3305009" y="7653454"/>
                  </a:lnTo>
                  <a:lnTo>
                    <a:pt x="3314135" y="7646010"/>
                  </a:lnTo>
                  <a:lnTo>
                    <a:pt x="3318738" y="7637465"/>
                  </a:lnTo>
                  <a:lnTo>
                    <a:pt x="3318202" y="7628499"/>
                  </a:lnTo>
                  <a:lnTo>
                    <a:pt x="3311914" y="7619791"/>
                  </a:lnTo>
                  <a:lnTo>
                    <a:pt x="3304533" y="7615307"/>
                  </a:lnTo>
                  <a:lnTo>
                    <a:pt x="3295617" y="7612547"/>
                  </a:lnTo>
                  <a:lnTo>
                    <a:pt x="3286039" y="7610529"/>
                  </a:lnTo>
                  <a:lnTo>
                    <a:pt x="3276672" y="7608275"/>
                  </a:lnTo>
                  <a:close/>
                </a:path>
                <a:path w="5483860" h="7879080">
                  <a:moveTo>
                    <a:pt x="2807435" y="4499457"/>
                  </a:moveTo>
                  <a:lnTo>
                    <a:pt x="2801047" y="4501353"/>
                  </a:lnTo>
                  <a:lnTo>
                    <a:pt x="2794374" y="4506844"/>
                  </a:lnTo>
                  <a:lnTo>
                    <a:pt x="2787573" y="4513905"/>
                  </a:lnTo>
                  <a:lnTo>
                    <a:pt x="2780804" y="4520509"/>
                  </a:lnTo>
                  <a:lnTo>
                    <a:pt x="2784951" y="4529237"/>
                  </a:lnTo>
                  <a:lnTo>
                    <a:pt x="2788942" y="4538215"/>
                  </a:lnTo>
                  <a:lnTo>
                    <a:pt x="2793479" y="4545880"/>
                  </a:lnTo>
                  <a:lnTo>
                    <a:pt x="2799268" y="4550670"/>
                  </a:lnTo>
                  <a:lnTo>
                    <a:pt x="2806338" y="4551223"/>
                  </a:lnTo>
                  <a:lnTo>
                    <a:pt x="2815312" y="4548540"/>
                  </a:lnTo>
                  <a:lnTo>
                    <a:pt x="2823770" y="4543678"/>
                  </a:lnTo>
                  <a:lnTo>
                    <a:pt x="2829294" y="4537695"/>
                  </a:lnTo>
                  <a:lnTo>
                    <a:pt x="2833638" y="4523239"/>
                  </a:lnTo>
                  <a:lnTo>
                    <a:pt x="2830627" y="4511487"/>
                  </a:lnTo>
                  <a:lnTo>
                    <a:pt x="2821485" y="4503279"/>
                  </a:lnTo>
                  <a:lnTo>
                    <a:pt x="2807435" y="4499457"/>
                  </a:lnTo>
                  <a:close/>
                </a:path>
                <a:path w="5483860" h="7879080">
                  <a:moveTo>
                    <a:pt x="2838836" y="4700903"/>
                  </a:moveTo>
                  <a:lnTo>
                    <a:pt x="2832547" y="4702812"/>
                  </a:lnTo>
                  <a:lnTo>
                    <a:pt x="2825933" y="4708317"/>
                  </a:lnTo>
                  <a:lnTo>
                    <a:pt x="2819189" y="4715366"/>
                  </a:lnTo>
                  <a:lnTo>
                    <a:pt x="2812507" y="4721908"/>
                  </a:lnTo>
                  <a:lnTo>
                    <a:pt x="2816616" y="4730530"/>
                  </a:lnTo>
                  <a:lnTo>
                    <a:pt x="2820581" y="4739456"/>
                  </a:lnTo>
                  <a:lnTo>
                    <a:pt x="2825099" y="4747152"/>
                  </a:lnTo>
                  <a:lnTo>
                    <a:pt x="2830870" y="4752085"/>
                  </a:lnTo>
                  <a:lnTo>
                    <a:pt x="2837893" y="4752566"/>
                  </a:lnTo>
                  <a:lnTo>
                    <a:pt x="2846849" y="4749896"/>
                  </a:lnTo>
                  <a:lnTo>
                    <a:pt x="2855295" y="4745124"/>
                  </a:lnTo>
                  <a:lnTo>
                    <a:pt x="2860788" y="4739298"/>
                  </a:lnTo>
                  <a:lnTo>
                    <a:pt x="2865033" y="4724865"/>
                  </a:lnTo>
                  <a:lnTo>
                    <a:pt x="2861946" y="4713096"/>
                  </a:lnTo>
                  <a:lnTo>
                    <a:pt x="2852793" y="4704830"/>
                  </a:lnTo>
                  <a:lnTo>
                    <a:pt x="2838836" y="4700903"/>
                  </a:lnTo>
                  <a:close/>
                </a:path>
                <a:path w="5483860" h="7879080">
                  <a:moveTo>
                    <a:pt x="3079027" y="6919407"/>
                  </a:moveTo>
                  <a:lnTo>
                    <a:pt x="3076594" y="6920306"/>
                  </a:lnTo>
                  <a:lnTo>
                    <a:pt x="3069327" y="6923642"/>
                  </a:lnTo>
                  <a:lnTo>
                    <a:pt x="3062340" y="6927668"/>
                  </a:lnTo>
                  <a:lnTo>
                    <a:pt x="3048631" y="6936367"/>
                  </a:lnTo>
                  <a:lnTo>
                    <a:pt x="3052982" y="6940470"/>
                  </a:lnTo>
                  <a:lnTo>
                    <a:pt x="3058928" y="6948835"/>
                  </a:lnTo>
                  <a:lnTo>
                    <a:pt x="3061323" y="6947908"/>
                  </a:lnTo>
                  <a:lnTo>
                    <a:pt x="3068591" y="6944545"/>
                  </a:lnTo>
                  <a:lnTo>
                    <a:pt x="3075586" y="6940492"/>
                  </a:lnTo>
                  <a:lnTo>
                    <a:pt x="3089304" y="6931741"/>
                  </a:lnTo>
                  <a:lnTo>
                    <a:pt x="3084963" y="6927705"/>
                  </a:lnTo>
                  <a:lnTo>
                    <a:pt x="3079027" y="6919407"/>
                  </a:lnTo>
                  <a:close/>
                </a:path>
                <a:path w="5483860" h="7879080">
                  <a:moveTo>
                    <a:pt x="3112954" y="7118356"/>
                  </a:moveTo>
                  <a:lnTo>
                    <a:pt x="3110424" y="7119511"/>
                  </a:lnTo>
                  <a:lnTo>
                    <a:pt x="3102587" y="7123624"/>
                  </a:lnTo>
                  <a:lnTo>
                    <a:pt x="3095083" y="7128482"/>
                  </a:lnTo>
                  <a:lnTo>
                    <a:pt x="3080412" y="7138924"/>
                  </a:lnTo>
                  <a:lnTo>
                    <a:pt x="3085408" y="7143202"/>
                  </a:lnTo>
                  <a:lnTo>
                    <a:pt x="3089787" y="7149884"/>
                  </a:lnTo>
                  <a:lnTo>
                    <a:pt x="3095400" y="7151311"/>
                  </a:lnTo>
                  <a:lnTo>
                    <a:pt x="3106400" y="7152215"/>
                  </a:lnTo>
                  <a:lnTo>
                    <a:pt x="3115154" y="7149085"/>
                  </a:lnTo>
                  <a:lnTo>
                    <a:pt x="3121233" y="7142158"/>
                  </a:lnTo>
                  <a:lnTo>
                    <a:pt x="3124209" y="7131673"/>
                  </a:lnTo>
                  <a:lnTo>
                    <a:pt x="3124573" y="7127863"/>
                  </a:lnTo>
                  <a:lnTo>
                    <a:pt x="3112954" y="7118356"/>
                  </a:lnTo>
                  <a:close/>
                </a:path>
                <a:path w="5483860" h="7879080">
                  <a:moveTo>
                    <a:pt x="3141753" y="7323344"/>
                  </a:moveTo>
                  <a:lnTo>
                    <a:pt x="3139379" y="7324406"/>
                  </a:lnTo>
                  <a:lnTo>
                    <a:pt x="3132317" y="7328047"/>
                  </a:lnTo>
                  <a:lnTo>
                    <a:pt x="3125572" y="7332374"/>
                  </a:lnTo>
                  <a:lnTo>
                    <a:pt x="3112364" y="7341695"/>
                  </a:lnTo>
                  <a:lnTo>
                    <a:pt x="3116856" y="7345605"/>
                  </a:lnTo>
                  <a:lnTo>
                    <a:pt x="3123263" y="7353622"/>
                  </a:lnTo>
                  <a:lnTo>
                    <a:pt x="3125570" y="7352571"/>
                  </a:lnTo>
                  <a:lnTo>
                    <a:pt x="3132611" y="7348854"/>
                  </a:lnTo>
                  <a:lnTo>
                    <a:pt x="3139363" y="7344484"/>
                  </a:lnTo>
                  <a:lnTo>
                    <a:pt x="3152598" y="7335142"/>
                  </a:lnTo>
                  <a:lnTo>
                    <a:pt x="3148049" y="7331310"/>
                  </a:lnTo>
                  <a:lnTo>
                    <a:pt x="3141753" y="7323344"/>
                  </a:lnTo>
                  <a:close/>
                </a:path>
                <a:path w="5483860" h="7879080">
                  <a:moveTo>
                    <a:pt x="3162635" y="7531262"/>
                  </a:moveTo>
                  <a:lnTo>
                    <a:pt x="3156259" y="7533103"/>
                  </a:lnTo>
                  <a:lnTo>
                    <a:pt x="3149635" y="7538299"/>
                  </a:lnTo>
                  <a:lnTo>
                    <a:pt x="3142908" y="7544938"/>
                  </a:lnTo>
                  <a:lnTo>
                    <a:pt x="3136227" y="7551108"/>
                  </a:lnTo>
                  <a:lnTo>
                    <a:pt x="3140520" y="7559342"/>
                  </a:lnTo>
                  <a:lnTo>
                    <a:pt x="3144696" y="7567892"/>
                  </a:lnTo>
                  <a:lnTo>
                    <a:pt x="3149380" y="7575252"/>
                  </a:lnTo>
                  <a:lnTo>
                    <a:pt x="3155199" y="7579915"/>
                  </a:lnTo>
                  <a:lnTo>
                    <a:pt x="3162301" y="7580435"/>
                  </a:lnTo>
                  <a:lnTo>
                    <a:pt x="3171154" y="7577985"/>
                  </a:lnTo>
                  <a:lnTo>
                    <a:pt x="3179389" y="7573520"/>
                  </a:lnTo>
                  <a:lnTo>
                    <a:pt x="3184636" y="7567997"/>
                  </a:lnTo>
                  <a:lnTo>
                    <a:pt x="3188550" y="7553888"/>
                  </a:lnTo>
                  <a:lnTo>
                    <a:pt x="3185262" y="7542588"/>
                  </a:lnTo>
                  <a:lnTo>
                    <a:pt x="3176160" y="7534809"/>
                  </a:lnTo>
                  <a:lnTo>
                    <a:pt x="3162635" y="7531262"/>
                  </a:lnTo>
                  <a:close/>
                </a:path>
                <a:path w="5483860" h="7879080">
                  <a:moveTo>
                    <a:pt x="2174097" y="563312"/>
                  </a:moveTo>
                  <a:lnTo>
                    <a:pt x="2169867" y="567420"/>
                  </a:lnTo>
                  <a:lnTo>
                    <a:pt x="2161272" y="573245"/>
                  </a:lnTo>
                  <a:lnTo>
                    <a:pt x="2162077" y="575529"/>
                  </a:lnTo>
                  <a:lnTo>
                    <a:pt x="2165191" y="582934"/>
                  </a:lnTo>
                  <a:lnTo>
                    <a:pt x="2168984" y="590070"/>
                  </a:lnTo>
                  <a:lnTo>
                    <a:pt x="2173172" y="597204"/>
                  </a:lnTo>
                  <a:lnTo>
                    <a:pt x="2177208" y="604147"/>
                  </a:lnTo>
                  <a:lnTo>
                    <a:pt x="2181673" y="600003"/>
                  </a:lnTo>
                  <a:lnTo>
                    <a:pt x="2190522" y="594482"/>
                  </a:lnTo>
                  <a:lnTo>
                    <a:pt x="2189684" y="592203"/>
                  </a:lnTo>
                  <a:lnTo>
                    <a:pt x="2186446" y="584764"/>
                  </a:lnTo>
                  <a:lnTo>
                    <a:pt x="2182536" y="577527"/>
                  </a:lnTo>
                  <a:lnTo>
                    <a:pt x="2174097" y="563312"/>
                  </a:lnTo>
                  <a:close/>
                </a:path>
                <a:path w="5483860" h="7879080">
                  <a:moveTo>
                    <a:pt x="2202917" y="764716"/>
                  </a:moveTo>
                  <a:lnTo>
                    <a:pt x="2200215" y="774254"/>
                  </a:lnTo>
                  <a:lnTo>
                    <a:pt x="2197153" y="784043"/>
                  </a:lnTo>
                  <a:lnTo>
                    <a:pt x="2195456" y="793101"/>
                  </a:lnTo>
                  <a:lnTo>
                    <a:pt x="2196852" y="800447"/>
                  </a:lnTo>
                  <a:lnTo>
                    <a:pt x="2202341" y="804563"/>
                  </a:lnTo>
                  <a:lnTo>
                    <a:pt x="2211133" y="806773"/>
                  </a:lnTo>
                  <a:lnTo>
                    <a:pt x="2221375" y="808173"/>
                  </a:lnTo>
                  <a:lnTo>
                    <a:pt x="2231215" y="809863"/>
                  </a:lnTo>
                  <a:lnTo>
                    <a:pt x="2240333" y="802401"/>
                  </a:lnTo>
                  <a:lnTo>
                    <a:pt x="2244920" y="793810"/>
                  </a:lnTo>
                  <a:lnTo>
                    <a:pt x="2244375" y="784796"/>
                  </a:lnTo>
                  <a:lnTo>
                    <a:pt x="2238099" y="776069"/>
                  </a:lnTo>
                  <a:lnTo>
                    <a:pt x="2230738" y="771585"/>
                  </a:lnTo>
                  <a:lnTo>
                    <a:pt x="2221843" y="768892"/>
                  </a:lnTo>
                  <a:lnTo>
                    <a:pt x="2212280" y="766949"/>
                  </a:lnTo>
                  <a:lnTo>
                    <a:pt x="2202917" y="764716"/>
                  </a:lnTo>
                  <a:close/>
                </a:path>
                <a:path w="5483860" h="7879080">
                  <a:moveTo>
                    <a:pt x="3219994" y="7200875"/>
                  </a:moveTo>
                  <a:lnTo>
                    <a:pt x="3197773" y="7217653"/>
                  </a:lnTo>
                  <a:lnTo>
                    <a:pt x="3202755" y="7224686"/>
                  </a:lnTo>
                  <a:lnTo>
                    <a:pt x="3217794" y="7245711"/>
                  </a:lnTo>
                  <a:lnTo>
                    <a:pt x="3222134" y="7241207"/>
                  </a:lnTo>
                  <a:lnTo>
                    <a:pt x="3230577" y="7236164"/>
                  </a:lnTo>
                  <a:lnTo>
                    <a:pt x="3230099" y="7232244"/>
                  </a:lnTo>
                  <a:lnTo>
                    <a:pt x="3228466" y="7224291"/>
                  </a:lnTo>
                  <a:lnTo>
                    <a:pt x="3225905" y="7216451"/>
                  </a:lnTo>
                  <a:lnTo>
                    <a:pt x="3222914" y="7208665"/>
                  </a:lnTo>
                  <a:lnTo>
                    <a:pt x="3219994" y="7200875"/>
                  </a:lnTo>
                  <a:close/>
                </a:path>
                <a:path w="5483860" h="7879080">
                  <a:moveTo>
                    <a:pt x="2350686" y="1594502"/>
                  </a:moveTo>
                  <a:lnTo>
                    <a:pt x="2344443" y="1596369"/>
                  </a:lnTo>
                  <a:lnTo>
                    <a:pt x="2337907" y="1601802"/>
                  </a:lnTo>
                  <a:lnTo>
                    <a:pt x="2331240" y="1608739"/>
                  </a:lnTo>
                  <a:lnTo>
                    <a:pt x="2324606" y="1615123"/>
                  </a:lnTo>
                  <a:lnTo>
                    <a:pt x="2328843" y="1623643"/>
                  </a:lnTo>
                  <a:lnTo>
                    <a:pt x="2332959" y="1632537"/>
                  </a:lnTo>
                  <a:lnTo>
                    <a:pt x="2337623" y="1640247"/>
                  </a:lnTo>
                  <a:lnTo>
                    <a:pt x="2343505" y="1645216"/>
                  </a:lnTo>
                  <a:lnTo>
                    <a:pt x="2350516" y="1645639"/>
                  </a:lnTo>
                  <a:lnTo>
                    <a:pt x="2359486" y="1643010"/>
                  </a:lnTo>
                  <a:lnTo>
                    <a:pt x="2367909" y="1638337"/>
                  </a:lnTo>
                  <a:lnTo>
                    <a:pt x="2373282" y="1632624"/>
                  </a:lnTo>
                  <a:lnTo>
                    <a:pt x="2377177" y="1618093"/>
                  </a:lnTo>
                  <a:lnTo>
                    <a:pt x="2373825" y="1606411"/>
                  </a:lnTo>
                  <a:lnTo>
                    <a:pt x="2364552" y="1598305"/>
                  </a:lnTo>
                  <a:lnTo>
                    <a:pt x="2350686" y="1594502"/>
                  </a:lnTo>
                  <a:close/>
                </a:path>
                <a:path w="5483860" h="7879080">
                  <a:moveTo>
                    <a:pt x="2146233" y="357282"/>
                  </a:moveTo>
                  <a:lnTo>
                    <a:pt x="2135119" y="365698"/>
                  </a:lnTo>
                  <a:lnTo>
                    <a:pt x="2129530" y="369830"/>
                  </a:lnTo>
                  <a:lnTo>
                    <a:pt x="2123914" y="373870"/>
                  </a:lnTo>
                  <a:lnTo>
                    <a:pt x="2128951" y="381026"/>
                  </a:lnTo>
                  <a:lnTo>
                    <a:pt x="2133976" y="388088"/>
                  </a:lnTo>
                  <a:lnTo>
                    <a:pt x="2144024" y="402051"/>
                  </a:lnTo>
                  <a:lnTo>
                    <a:pt x="2148368" y="397581"/>
                  </a:lnTo>
                  <a:lnTo>
                    <a:pt x="2156801" y="392470"/>
                  </a:lnTo>
                  <a:lnTo>
                    <a:pt x="2156302" y="388416"/>
                  </a:lnTo>
                  <a:lnTo>
                    <a:pt x="2154691" y="380604"/>
                  </a:lnTo>
                  <a:lnTo>
                    <a:pt x="2152142" y="372841"/>
                  </a:lnTo>
                  <a:lnTo>
                    <a:pt x="2149156" y="365083"/>
                  </a:lnTo>
                  <a:lnTo>
                    <a:pt x="2146233" y="357282"/>
                  </a:lnTo>
                  <a:close/>
                </a:path>
                <a:path w="5483860" h="7879080">
                  <a:moveTo>
                    <a:pt x="3247873" y="7407006"/>
                  </a:moveTo>
                  <a:lnTo>
                    <a:pt x="3243654" y="7411180"/>
                  </a:lnTo>
                  <a:lnTo>
                    <a:pt x="3235027" y="7416804"/>
                  </a:lnTo>
                  <a:lnTo>
                    <a:pt x="3235842" y="7419155"/>
                  </a:lnTo>
                  <a:lnTo>
                    <a:pt x="3238959" y="7426575"/>
                  </a:lnTo>
                  <a:lnTo>
                    <a:pt x="3242757" y="7433743"/>
                  </a:lnTo>
                  <a:lnTo>
                    <a:pt x="3250985" y="7447840"/>
                  </a:lnTo>
                  <a:lnTo>
                    <a:pt x="3255460" y="7443763"/>
                  </a:lnTo>
                  <a:lnTo>
                    <a:pt x="3264271" y="7438008"/>
                  </a:lnTo>
                  <a:lnTo>
                    <a:pt x="3263454" y="7435863"/>
                  </a:lnTo>
                  <a:lnTo>
                    <a:pt x="3260215" y="7428410"/>
                  </a:lnTo>
                  <a:lnTo>
                    <a:pt x="3256310" y="7421204"/>
                  </a:lnTo>
                  <a:lnTo>
                    <a:pt x="3252081" y="7414113"/>
                  </a:lnTo>
                  <a:lnTo>
                    <a:pt x="3247873" y="7407006"/>
                  </a:lnTo>
                  <a:close/>
                </a:path>
                <a:path w="5483860" h="7879080">
                  <a:moveTo>
                    <a:pt x="2217833" y="1495812"/>
                  </a:moveTo>
                  <a:lnTo>
                    <a:pt x="2203775" y="1498749"/>
                  </a:lnTo>
                  <a:lnTo>
                    <a:pt x="2197965" y="1503879"/>
                  </a:lnTo>
                  <a:lnTo>
                    <a:pt x="2193186" y="1512592"/>
                  </a:lnTo>
                  <a:lnTo>
                    <a:pt x="2190346" y="1522502"/>
                  </a:lnTo>
                  <a:lnTo>
                    <a:pt x="2190391" y="1531152"/>
                  </a:lnTo>
                  <a:lnTo>
                    <a:pt x="2196298" y="1544403"/>
                  </a:lnTo>
                  <a:lnTo>
                    <a:pt x="2205937" y="1553033"/>
                  </a:lnTo>
                  <a:lnTo>
                    <a:pt x="2218418" y="1555858"/>
                  </a:lnTo>
                  <a:lnTo>
                    <a:pt x="2232851" y="1551695"/>
                  </a:lnTo>
                  <a:lnTo>
                    <a:pt x="2238039" y="1546539"/>
                  </a:lnTo>
                  <a:lnTo>
                    <a:pt x="2241707" y="1538812"/>
                  </a:lnTo>
                  <a:lnTo>
                    <a:pt x="2244618" y="1530236"/>
                  </a:lnTo>
                  <a:lnTo>
                    <a:pt x="2247533" y="1522531"/>
                  </a:lnTo>
                  <a:lnTo>
                    <a:pt x="2240460" y="1507715"/>
                  </a:lnTo>
                  <a:lnTo>
                    <a:pt x="2230311" y="1498804"/>
                  </a:lnTo>
                  <a:lnTo>
                    <a:pt x="2217833" y="1495812"/>
                  </a:lnTo>
                  <a:close/>
                </a:path>
                <a:path w="5483860" h="7879080">
                  <a:moveTo>
                    <a:pt x="3030330" y="6689564"/>
                  </a:moveTo>
                  <a:lnTo>
                    <a:pt x="3019168" y="6695093"/>
                  </a:lnTo>
                  <a:lnTo>
                    <a:pt x="3012601" y="6705957"/>
                  </a:lnTo>
                  <a:lnTo>
                    <a:pt x="3011296" y="6720734"/>
                  </a:lnTo>
                  <a:lnTo>
                    <a:pt x="3014361" y="6726625"/>
                  </a:lnTo>
                  <a:lnTo>
                    <a:pt x="3020995" y="6732173"/>
                  </a:lnTo>
                  <a:lnTo>
                    <a:pt x="3029164" y="6737577"/>
                  </a:lnTo>
                  <a:lnTo>
                    <a:pt x="3036834" y="6743036"/>
                  </a:lnTo>
                  <a:lnTo>
                    <a:pt x="3044633" y="6737635"/>
                  </a:lnTo>
                  <a:lnTo>
                    <a:pt x="3052877" y="6732280"/>
                  </a:lnTo>
                  <a:lnTo>
                    <a:pt x="3059573" y="6726742"/>
                  </a:lnTo>
                  <a:lnTo>
                    <a:pt x="3062728" y="6720791"/>
                  </a:lnTo>
                  <a:lnTo>
                    <a:pt x="3061721" y="6712395"/>
                  </a:lnTo>
                  <a:lnTo>
                    <a:pt x="3057728" y="6703140"/>
                  </a:lnTo>
                  <a:lnTo>
                    <a:pt x="3051908" y="6695211"/>
                  </a:lnTo>
                  <a:lnTo>
                    <a:pt x="3045423" y="6690793"/>
                  </a:lnTo>
                  <a:lnTo>
                    <a:pt x="3030330" y="6689564"/>
                  </a:lnTo>
                  <a:close/>
                </a:path>
                <a:path w="5483860" h="7879080">
                  <a:moveTo>
                    <a:pt x="2314779" y="2136611"/>
                  </a:moveTo>
                  <a:lnTo>
                    <a:pt x="2304117" y="2141501"/>
                  </a:lnTo>
                  <a:lnTo>
                    <a:pt x="2297723" y="2151533"/>
                  </a:lnTo>
                  <a:lnTo>
                    <a:pt x="2296285" y="2165372"/>
                  </a:lnTo>
                  <a:lnTo>
                    <a:pt x="2299105" y="2171241"/>
                  </a:lnTo>
                  <a:lnTo>
                    <a:pt x="2305257" y="2176748"/>
                  </a:lnTo>
                  <a:lnTo>
                    <a:pt x="2312845" y="2182095"/>
                  </a:lnTo>
                  <a:lnTo>
                    <a:pt x="2319973" y="2187482"/>
                  </a:lnTo>
                  <a:lnTo>
                    <a:pt x="2327410" y="2182414"/>
                  </a:lnTo>
                  <a:lnTo>
                    <a:pt x="2335252" y="2177380"/>
                  </a:lnTo>
                  <a:lnTo>
                    <a:pt x="2341679" y="2172115"/>
                  </a:lnTo>
                  <a:lnTo>
                    <a:pt x="2344876" y="2166357"/>
                  </a:lnTo>
                  <a:lnTo>
                    <a:pt x="2344135" y="2158585"/>
                  </a:lnTo>
                  <a:lnTo>
                    <a:pt x="2340506" y="2149911"/>
                  </a:lnTo>
                  <a:lnTo>
                    <a:pt x="2335100" y="2142419"/>
                  </a:lnTo>
                  <a:lnTo>
                    <a:pt x="2329026" y="2138196"/>
                  </a:lnTo>
                  <a:lnTo>
                    <a:pt x="2314779" y="2136611"/>
                  </a:lnTo>
                  <a:close/>
                </a:path>
                <a:path w="5483860" h="7879080">
                  <a:moveTo>
                    <a:pt x="2186978" y="1295271"/>
                  </a:moveTo>
                  <a:lnTo>
                    <a:pt x="2177914" y="1299163"/>
                  </a:lnTo>
                  <a:lnTo>
                    <a:pt x="2169999" y="1305005"/>
                  </a:lnTo>
                  <a:lnTo>
                    <a:pt x="2165415" y="1311584"/>
                  </a:lnTo>
                  <a:lnTo>
                    <a:pt x="2163639" y="1326793"/>
                  </a:lnTo>
                  <a:lnTo>
                    <a:pt x="2169048" y="1337744"/>
                  </a:lnTo>
                  <a:lnTo>
                    <a:pt x="2179891" y="1344033"/>
                  </a:lnTo>
                  <a:lnTo>
                    <a:pt x="2194419" y="1345257"/>
                  </a:lnTo>
                  <a:lnTo>
                    <a:pt x="2200420" y="1342443"/>
                  </a:lnTo>
                  <a:lnTo>
                    <a:pt x="2206151" y="1336184"/>
                  </a:lnTo>
                  <a:lnTo>
                    <a:pt x="2211759" y="1328396"/>
                  </a:lnTo>
                  <a:lnTo>
                    <a:pt x="2217387" y="1320992"/>
                  </a:lnTo>
                  <a:lnTo>
                    <a:pt x="2212046" y="1313226"/>
                  </a:lnTo>
                  <a:lnTo>
                    <a:pt x="2206763" y="1304967"/>
                  </a:lnTo>
                  <a:lnTo>
                    <a:pt x="2201198" y="1298108"/>
                  </a:lnTo>
                  <a:lnTo>
                    <a:pt x="2195010" y="1294544"/>
                  </a:lnTo>
                  <a:lnTo>
                    <a:pt x="2186978" y="1295271"/>
                  </a:lnTo>
                  <a:close/>
                </a:path>
                <a:path w="5483860" h="7879080">
                  <a:moveTo>
                    <a:pt x="2803616" y="5243935"/>
                  </a:moveTo>
                  <a:lnTo>
                    <a:pt x="2797743" y="5246389"/>
                  </a:lnTo>
                  <a:lnTo>
                    <a:pt x="2791952" y="5252213"/>
                  </a:lnTo>
                  <a:lnTo>
                    <a:pt x="2786202" y="5259490"/>
                  </a:lnTo>
                  <a:lnTo>
                    <a:pt x="2780453" y="5266302"/>
                  </a:lnTo>
                  <a:lnTo>
                    <a:pt x="2785146" y="5274249"/>
                  </a:lnTo>
                  <a:lnTo>
                    <a:pt x="2789747" y="5282574"/>
                  </a:lnTo>
                  <a:lnTo>
                    <a:pt x="2794688" y="5289497"/>
                  </a:lnTo>
                  <a:lnTo>
                    <a:pt x="2800400" y="5293235"/>
                  </a:lnTo>
                  <a:lnTo>
                    <a:pt x="2807880" y="5292860"/>
                  </a:lnTo>
                  <a:lnTo>
                    <a:pt x="2816595" y="5289411"/>
                  </a:lnTo>
                  <a:lnTo>
                    <a:pt x="2824377" y="5284030"/>
                  </a:lnTo>
                  <a:lnTo>
                    <a:pt x="2829054" y="5277858"/>
                  </a:lnTo>
                  <a:lnTo>
                    <a:pt x="2831327" y="5263766"/>
                  </a:lnTo>
                  <a:lnTo>
                    <a:pt x="2826935" y="5252970"/>
                  </a:lnTo>
                  <a:lnTo>
                    <a:pt x="2817242" y="5246138"/>
                  </a:lnTo>
                  <a:lnTo>
                    <a:pt x="2803616" y="5243935"/>
                  </a:lnTo>
                  <a:close/>
                </a:path>
                <a:path w="5483860" h="7879080">
                  <a:moveTo>
                    <a:pt x="2508664" y="3383097"/>
                  </a:moveTo>
                  <a:lnTo>
                    <a:pt x="2502805" y="3385631"/>
                  </a:lnTo>
                  <a:lnTo>
                    <a:pt x="2497078" y="3391630"/>
                  </a:lnTo>
                  <a:lnTo>
                    <a:pt x="2491413" y="3399169"/>
                  </a:lnTo>
                  <a:lnTo>
                    <a:pt x="2485738" y="3406322"/>
                  </a:lnTo>
                  <a:lnTo>
                    <a:pt x="2490580" y="3414371"/>
                  </a:lnTo>
                  <a:lnTo>
                    <a:pt x="2495314" y="3422856"/>
                  </a:lnTo>
                  <a:lnTo>
                    <a:pt x="2500386" y="3429932"/>
                  </a:lnTo>
                  <a:lnTo>
                    <a:pt x="2506245" y="3433753"/>
                  </a:lnTo>
                  <a:lnTo>
                    <a:pt x="2513855" y="3433296"/>
                  </a:lnTo>
                  <a:lnTo>
                    <a:pt x="2522685" y="3429581"/>
                  </a:lnTo>
                  <a:lnTo>
                    <a:pt x="2530561" y="3423884"/>
                  </a:lnTo>
                  <a:lnTo>
                    <a:pt x="2535308" y="3417485"/>
                  </a:lnTo>
                  <a:lnTo>
                    <a:pt x="2537521" y="3402879"/>
                  </a:lnTo>
                  <a:lnTo>
                    <a:pt x="2532805" y="3391878"/>
                  </a:lnTo>
                  <a:lnTo>
                    <a:pt x="2522679" y="3385084"/>
                  </a:lnTo>
                  <a:lnTo>
                    <a:pt x="2508664" y="3383097"/>
                  </a:lnTo>
                  <a:close/>
                </a:path>
                <a:path w="5483860" h="7879080">
                  <a:moveTo>
                    <a:pt x="2255822" y="1722044"/>
                  </a:moveTo>
                  <a:lnTo>
                    <a:pt x="2245069" y="1725399"/>
                  </a:lnTo>
                  <a:lnTo>
                    <a:pt x="2241151" y="1730835"/>
                  </a:lnTo>
                  <a:lnTo>
                    <a:pt x="2232800" y="1737999"/>
                  </a:lnTo>
                  <a:lnTo>
                    <a:pt x="2234098" y="1741239"/>
                  </a:lnTo>
                  <a:lnTo>
                    <a:pt x="2239731" y="1750649"/>
                  </a:lnTo>
                  <a:lnTo>
                    <a:pt x="2247459" y="1755888"/>
                  </a:lnTo>
                  <a:lnTo>
                    <a:pt x="2256787" y="1756808"/>
                  </a:lnTo>
                  <a:lnTo>
                    <a:pt x="2267222" y="1753260"/>
                  </a:lnTo>
                  <a:lnTo>
                    <a:pt x="2272487" y="1750712"/>
                  </a:lnTo>
                  <a:lnTo>
                    <a:pt x="2279329" y="1741374"/>
                  </a:lnTo>
                  <a:lnTo>
                    <a:pt x="2277993" y="1737452"/>
                  </a:lnTo>
                  <a:lnTo>
                    <a:pt x="2272638" y="1727950"/>
                  </a:lnTo>
                  <a:lnTo>
                    <a:pt x="2265129" y="1722855"/>
                  </a:lnTo>
                  <a:lnTo>
                    <a:pt x="2255822" y="1722044"/>
                  </a:lnTo>
                  <a:close/>
                </a:path>
                <a:path w="5483860" h="7879080">
                  <a:moveTo>
                    <a:pt x="3011850" y="6459147"/>
                  </a:moveTo>
                  <a:lnTo>
                    <a:pt x="2995773" y="6463835"/>
                  </a:lnTo>
                  <a:lnTo>
                    <a:pt x="2983933" y="6472634"/>
                  </a:lnTo>
                  <a:lnTo>
                    <a:pt x="2976222" y="6484004"/>
                  </a:lnTo>
                  <a:lnTo>
                    <a:pt x="2972570" y="6497533"/>
                  </a:lnTo>
                  <a:lnTo>
                    <a:pt x="2972906" y="6512809"/>
                  </a:lnTo>
                  <a:lnTo>
                    <a:pt x="2980333" y="6526827"/>
                  </a:lnTo>
                  <a:lnTo>
                    <a:pt x="2990240" y="6536592"/>
                  </a:lnTo>
                  <a:lnTo>
                    <a:pt x="3002764" y="6540477"/>
                  </a:lnTo>
                  <a:lnTo>
                    <a:pt x="3018044" y="6536857"/>
                  </a:lnTo>
                  <a:lnTo>
                    <a:pt x="3030001" y="6528191"/>
                  </a:lnTo>
                  <a:lnTo>
                    <a:pt x="3037385" y="6516385"/>
                  </a:lnTo>
                  <a:lnTo>
                    <a:pt x="3040239" y="6502455"/>
                  </a:lnTo>
                  <a:lnTo>
                    <a:pt x="3038607" y="6487418"/>
                  </a:lnTo>
                  <a:lnTo>
                    <a:pt x="3033006" y="6472971"/>
                  </a:lnTo>
                  <a:lnTo>
                    <a:pt x="3024174" y="6462870"/>
                  </a:lnTo>
                  <a:lnTo>
                    <a:pt x="3011850" y="6459147"/>
                  </a:lnTo>
                  <a:close/>
                </a:path>
                <a:path w="5483860" h="7879080">
                  <a:moveTo>
                    <a:pt x="3095851" y="7865683"/>
                  </a:moveTo>
                  <a:lnTo>
                    <a:pt x="3093833" y="7866165"/>
                  </a:lnTo>
                  <a:lnTo>
                    <a:pt x="3084791" y="7870568"/>
                  </a:lnTo>
                  <a:lnTo>
                    <a:pt x="3080255" y="7877782"/>
                  </a:lnTo>
                  <a:lnTo>
                    <a:pt x="3080230" y="7878658"/>
                  </a:lnTo>
                  <a:lnTo>
                    <a:pt x="3098718" y="7878658"/>
                  </a:lnTo>
                  <a:lnTo>
                    <a:pt x="3099175" y="7874805"/>
                  </a:lnTo>
                  <a:lnTo>
                    <a:pt x="3100927" y="7865875"/>
                  </a:lnTo>
                  <a:lnTo>
                    <a:pt x="3098366" y="7865740"/>
                  </a:lnTo>
                  <a:lnTo>
                    <a:pt x="3095851" y="7865683"/>
                  </a:lnTo>
                  <a:close/>
                </a:path>
                <a:path w="5483860" h="7879080">
                  <a:moveTo>
                    <a:pt x="2923302" y="5344924"/>
                  </a:moveTo>
                  <a:lnTo>
                    <a:pt x="2919284" y="5349067"/>
                  </a:lnTo>
                  <a:lnTo>
                    <a:pt x="2911068" y="5354901"/>
                  </a:lnTo>
                  <a:lnTo>
                    <a:pt x="2911919" y="5357041"/>
                  </a:lnTo>
                  <a:lnTo>
                    <a:pt x="2915256" y="5364073"/>
                  </a:lnTo>
                  <a:lnTo>
                    <a:pt x="2919236" y="5370833"/>
                  </a:lnTo>
                  <a:lnTo>
                    <a:pt x="2927834" y="5384089"/>
                  </a:lnTo>
                  <a:lnTo>
                    <a:pt x="2931891" y="5379975"/>
                  </a:lnTo>
                  <a:lnTo>
                    <a:pt x="2940084" y="5374213"/>
                  </a:lnTo>
                  <a:lnTo>
                    <a:pt x="2939239" y="5372107"/>
                  </a:lnTo>
                  <a:lnTo>
                    <a:pt x="2935867" y="5365068"/>
                  </a:lnTo>
                  <a:lnTo>
                    <a:pt x="2931877" y="5358278"/>
                  </a:lnTo>
                  <a:lnTo>
                    <a:pt x="2923302" y="5344924"/>
                  </a:lnTo>
                  <a:close/>
                </a:path>
                <a:path w="5483860" h="7879080">
                  <a:moveTo>
                    <a:pt x="2350150" y="2336685"/>
                  </a:moveTo>
                  <a:lnTo>
                    <a:pt x="2340983" y="2340695"/>
                  </a:lnTo>
                  <a:lnTo>
                    <a:pt x="2333074" y="2346574"/>
                  </a:lnTo>
                  <a:lnTo>
                    <a:pt x="2328595" y="2353142"/>
                  </a:lnTo>
                  <a:lnTo>
                    <a:pt x="2327150" y="2368407"/>
                  </a:lnTo>
                  <a:lnTo>
                    <a:pt x="2332578" y="2379592"/>
                  </a:lnTo>
                  <a:lnTo>
                    <a:pt x="2343410" y="2386119"/>
                  </a:lnTo>
                  <a:lnTo>
                    <a:pt x="2358174" y="2387413"/>
                  </a:lnTo>
                  <a:lnTo>
                    <a:pt x="2364092" y="2384451"/>
                  </a:lnTo>
                  <a:lnTo>
                    <a:pt x="2369664" y="2377863"/>
                  </a:lnTo>
                  <a:lnTo>
                    <a:pt x="2375092" y="2369747"/>
                  </a:lnTo>
                  <a:lnTo>
                    <a:pt x="2380582" y="2362203"/>
                  </a:lnTo>
                  <a:lnTo>
                    <a:pt x="2375212" y="2354200"/>
                  </a:lnTo>
                  <a:lnTo>
                    <a:pt x="2369911" y="2345799"/>
                  </a:lnTo>
                  <a:lnTo>
                    <a:pt x="2364401" y="2338980"/>
                  </a:lnTo>
                  <a:lnTo>
                    <a:pt x="2358405" y="2335724"/>
                  </a:lnTo>
                  <a:lnTo>
                    <a:pt x="2350150" y="2336685"/>
                  </a:lnTo>
                  <a:close/>
                </a:path>
                <a:path w="5483860" h="7879080">
                  <a:moveTo>
                    <a:pt x="2376475" y="2540498"/>
                  </a:moveTo>
                  <a:lnTo>
                    <a:pt x="2365738" y="2547428"/>
                  </a:lnTo>
                  <a:lnTo>
                    <a:pt x="2360330" y="2559270"/>
                  </a:lnTo>
                  <a:lnTo>
                    <a:pt x="2360847" y="2574668"/>
                  </a:lnTo>
                  <a:lnTo>
                    <a:pt x="2364603" y="2579906"/>
                  </a:lnTo>
                  <a:lnTo>
                    <a:pt x="2371975" y="2584415"/>
                  </a:lnTo>
                  <a:lnTo>
                    <a:pt x="2380901" y="2588616"/>
                  </a:lnTo>
                  <a:lnTo>
                    <a:pt x="2389320" y="2592928"/>
                  </a:lnTo>
                  <a:lnTo>
                    <a:pt x="2396236" y="2586769"/>
                  </a:lnTo>
                  <a:lnTo>
                    <a:pt x="2403581" y="2580576"/>
                  </a:lnTo>
                  <a:lnTo>
                    <a:pt x="2409382" y="2574430"/>
                  </a:lnTo>
                  <a:lnTo>
                    <a:pt x="2411667" y="2568417"/>
                  </a:lnTo>
                  <a:lnTo>
                    <a:pt x="2409665" y="2559761"/>
                  </a:lnTo>
                  <a:lnTo>
                    <a:pt x="2404866" y="2550673"/>
                  </a:lnTo>
                  <a:lnTo>
                    <a:pt x="2398536" y="2543310"/>
                  </a:lnTo>
                  <a:lnTo>
                    <a:pt x="2391940" y="2539831"/>
                  </a:lnTo>
                  <a:lnTo>
                    <a:pt x="2376475" y="2540498"/>
                  </a:lnTo>
                  <a:close/>
                </a:path>
                <a:path w="5483860" h="7879080">
                  <a:moveTo>
                    <a:pt x="2285425" y="1931191"/>
                  </a:moveTo>
                  <a:lnTo>
                    <a:pt x="2279118" y="1933994"/>
                  </a:lnTo>
                  <a:lnTo>
                    <a:pt x="2273069" y="1940146"/>
                  </a:lnTo>
                  <a:lnTo>
                    <a:pt x="2267128" y="1947766"/>
                  </a:lnTo>
                  <a:lnTo>
                    <a:pt x="2261145" y="1954973"/>
                  </a:lnTo>
                  <a:lnTo>
                    <a:pt x="2266412" y="1962697"/>
                  </a:lnTo>
                  <a:lnTo>
                    <a:pt x="2271596" y="1970853"/>
                  </a:lnTo>
                  <a:lnTo>
                    <a:pt x="2277069" y="1977608"/>
                  </a:lnTo>
                  <a:lnTo>
                    <a:pt x="2283202" y="1981127"/>
                  </a:lnTo>
                  <a:lnTo>
                    <a:pt x="2291115" y="1980677"/>
                  </a:lnTo>
                  <a:lnTo>
                    <a:pt x="2300088" y="1977058"/>
                  </a:lnTo>
                  <a:lnTo>
                    <a:pt x="2308006" y="1971473"/>
                  </a:lnTo>
                  <a:lnTo>
                    <a:pt x="2312754" y="1965127"/>
                  </a:lnTo>
                  <a:lnTo>
                    <a:pt x="2315036" y="1950177"/>
                  </a:lnTo>
                  <a:lnTo>
                    <a:pt x="2310156" y="1939191"/>
                  </a:lnTo>
                  <a:lnTo>
                    <a:pt x="2299743" y="1932690"/>
                  </a:lnTo>
                  <a:lnTo>
                    <a:pt x="2285425" y="1931191"/>
                  </a:lnTo>
                  <a:close/>
                </a:path>
                <a:path w="5483860" h="7879080">
                  <a:moveTo>
                    <a:pt x="3123199" y="6589643"/>
                  </a:moveTo>
                  <a:lnTo>
                    <a:pt x="3119621" y="6590686"/>
                  </a:lnTo>
                  <a:lnTo>
                    <a:pt x="3110837" y="6594953"/>
                  </a:lnTo>
                  <a:lnTo>
                    <a:pt x="3106107" y="6601450"/>
                  </a:lnTo>
                  <a:lnTo>
                    <a:pt x="3105413" y="6610000"/>
                  </a:lnTo>
                  <a:lnTo>
                    <a:pt x="3108736" y="6620424"/>
                  </a:lnTo>
                  <a:lnTo>
                    <a:pt x="3112311" y="6622860"/>
                  </a:lnTo>
                  <a:lnTo>
                    <a:pt x="3117177" y="6626091"/>
                  </a:lnTo>
                  <a:lnTo>
                    <a:pt x="3122016" y="6629360"/>
                  </a:lnTo>
                  <a:lnTo>
                    <a:pt x="3128259" y="6614809"/>
                  </a:lnTo>
                  <a:lnTo>
                    <a:pt x="3131065" y="6607442"/>
                  </a:lnTo>
                  <a:lnTo>
                    <a:pt x="3133188" y="6599921"/>
                  </a:lnTo>
                  <a:lnTo>
                    <a:pt x="3133670" y="6597745"/>
                  </a:lnTo>
                  <a:lnTo>
                    <a:pt x="3123199" y="6589643"/>
                  </a:lnTo>
                  <a:close/>
                </a:path>
                <a:path w="5483860" h="7879080">
                  <a:moveTo>
                    <a:pt x="2695972" y="3892971"/>
                  </a:moveTo>
                  <a:lnTo>
                    <a:pt x="2684956" y="3923626"/>
                  </a:lnTo>
                  <a:lnTo>
                    <a:pt x="2689657" y="3926676"/>
                  </a:lnTo>
                  <a:lnTo>
                    <a:pt x="2694545" y="3930041"/>
                  </a:lnTo>
                  <a:lnTo>
                    <a:pt x="2709878" y="3900432"/>
                  </a:lnTo>
                  <a:lnTo>
                    <a:pt x="2700759" y="3896353"/>
                  </a:lnTo>
                  <a:lnTo>
                    <a:pt x="2695972" y="3892971"/>
                  </a:lnTo>
                  <a:close/>
                </a:path>
                <a:path w="5483860" h="7879080">
                  <a:moveTo>
                    <a:pt x="3150062" y="6793454"/>
                  </a:moveTo>
                  <a:lnTo>
                    <a:pt x="3143462" y="6816276"/>
                  </a:lnTo>
                  <a:lnTo>
                    <a:pt x="3141279" y="6823895"/>
                  </a:lnTo>
                  <a:lnTo>
                    <a:pt x="3146320" y="6826927"/>
                  </a:lnTo>
                  <a:lnTo>
                    <a:pt x="3151261" y="6829974"/>
                  </a:lnTo>
                  <a:lnTo>
                    <a:pt x="3164862" y="6800050"/>
                  </a:lnTo>
                  <a:lnTo>
                    <a:pt x="3155175" y="6796508"/>
                  </a:lnTo>
                  <a:lnTo>
                    <a:pt x="3150062" y="6793454"/>
                  </a:lnTo>
                  <a:close/>
                </a:path>
                <a:path w="5483860" h="7879080">
                  <a:moveTo>
                    <a:pt x="3190479" y="6987709"/>
                  </a:moveTo>
                  <a:lnTo>
                    <a:pt x="3182064" y="6991482"/>
                  </a:lnTo>
                  <a:lnTo>
                    <a:pt x="3174958" y="6996833"/>
                  </a:lnTo>
                  <a:lnTo>
                    <a:pt x="3171093" y="7002760"/>
                  </a:lnTo>
                  <a:lnTo>
                    <a:pt x="3169885" y="7015906"/>
                  </a:lnTo>
                  <a:lnTo>
                    <a:pt x="3173596" y="7026967"/>
                  </a:lnTo>
                  <a:lnTo>
                    <a:pt x="3182384" y="7034048"/>
                  </a:lnTo>
                  <a:lnTo>
                    <a:pt x="3196411" y="7035255"/>
                  </a:lnTo>
                  <a:lnTo>
                    <a:pt x="3202163" y="7032083"/>
                  </a:lnTo>
                  <a:lnTo>
                    <a:pt x="3207452" y="7025546"/>
                  </a:lnTo>
                  <a:lnTo>
                    <a:pt x="3212539" y="7017562"/>
                  </a:lnTo>
                  <a:lnTo>
                    <a:pt x="3217687" y="7010050"/>
                  </a:lnTo>
                  <a:lnTo>
                    <a:pt x="3212930" y="7002894"/>
                  </a:lnTo>
                  <a:lnTo>
                    <a:pt x="3208182" y="6995305"/>
                  </a:lnTo>
                  <a:lnTo>
                    <a:pt x="3203333" y="6989203"/>
                  </a:lnTo>
                  <a:lnTo>
                    <a:pt x="3198272" y="6986512"/>
                  </a:lnTo>
                  <a:lnTo>
                    <a:pt x="3190479" y="6987709"/>
                  </a:lnTo>
                  <a:close/>
                </a:path>
                <a:path w="5483860" h="7879080">
                  <a:moveTo>
                    <a:pt x="2271461" y="1196115"/>
                  </a:moveTo>
                  <a:lnTo>
                    <a:pt x="2267519" y="1200522"/>
                  </a:lnTo>
                  <a:lnTo>
                    <a:pt x="2259331" y="1206972"/>
                  </a:lnTo>
                  <a:lnTo>
                    <a:pt x="2260370" y="1209219"/>
                  </a:lnTo>
                  <a:lnTo>
                    <a:pt x="2264123" y="1216206"/>
                  </a:lnTo>
                  <a:lnTo>
                    <a:pt x="2268518" y="1222834"/>
                  </a:lnTo>
                  <a:lnTo>
                    <a:pt x="2277918" y="1235736"/>
                  </a:lnTo>
                  <a:lnTo>
                    <a:pt x="2281660" y="1231361"/>
                  </a:lnTo>
                  <a:lnTo>
                    <a:pt x="2289412" y="1224979"/>
                  </a:lnTo>
                  <a:lnTo>
                    <a:pt x="2288373" y="1222732"/>
                  </a:lnTo>
                  <a:lnTo>
                    <a:pt x="2284814" y="1215715"/>
                  </a:lnTo>
                  <a:lnTo>
                    <a:pt x="2280569" y="1209063"/>
                  </a:lnTo>
                  <a:lnTo>
                    <a:pt x="2275998" y="1202592"/>
                  </a:lnTo>
                  <a:lnTo>
                    <a:pt x="2271461" y="1196115"/>
                  </a:lnTo>
                  <a:close/>
                </a:path>
                <a:path w="5483860" h="7879080">
                  <a:moveTo>
                    <a:pt x="2862647" y="4915455"/>
                  </a:moveTo>
                  <a:lnTo>
                    <a:pt x="2857602" y="4918184"/>
                  </a:lnTo>
                  <a:lnTo>
                    <a:pt x="2852781" y="4924394"/>
                  </a:lnTo>
                  <a:lnTo>
                    <a:pt x="2848053" y="4932093"/>
                  </a:lnTo>
                  <a:lnTo>
                    <a:pt x="2843284" y="4939292"/>
                  </a:lnTo>
                  <a:lnTo>
                    <a:pt x="2848320" y="4946407"/>
                  </a:lnTo>
                  <a:lnTo>
                    <a:pt x="2853326" y="4953953"/>
                  </a:lnTo>
                  <a:lnTo>
                    <a:pt x="2858466" y="4960057"/>
                  </a:lnTo>
                  <a:lnTo>
                    <a:pt x="2863904" y="4962848"/>
                  </a:lnTo>
                  <a:lnTo>
                    <a:pt x="2872189" y="4961849"/>
                  </a:lnTo>
                  <a:lnTo>
                    <a:pt x="2881238" y="4958273"/>
                  </a:lnTo>
                  <a:lnTo>
                    <a:pt x="2888803" y="4953154"/>
                  </a:lnTo>
                  <a:lnTo>
                    <a:pt x="2892635" y="4947527"/>
                  </a:lnTo>
                  <a:lnTo>
                    <a:pt x="2892664" y="4933520"/>
                  </a:lnTo>
                  <a:lnTo>
                    <a:pt x="2886751" y="4923179"/>
                  </a:lnTo>
                  <a:lnTo>
                    <a:pt x="2876283" y="4916994"/>
                  </a:lnTo>
                  <a:lnTo>
                    <a:pt x="2862647" y="4915455"/>
                  </a:lnTo>
                  <a:close/>
                </a:path>
                <a:path w="5483860" h="7879080">
                  <a:moveTo>
                    <a:pt x="3050775" y="6161090"/>
                  </a:moveTo>
                  <a:lnTo>
                    <a:pt x="3046575" y="6165606"/>
                  </a:lnTo>
                  <a:lnTo>
                    <a:pt x="3037966" y="6171778"/>
                  </a:lnTo>
                  <a:lnTo>
                    <a:pt x="3038947" y="6174310"/>
                  </a:lnTo>
                  <a:lnTo>
                    <a:pt x="3042335" y="6181727"/>
                  </a:lnTo>
                  <a:lnTo>
                    <a:pt x="3046461" y="6188864"/>
                  </a:lnTo>
                  <a:lnTo>
                    <a:pt x="3055406" y="6202857"/>
                  </a:lnTo>
                  <a:lnTo>
                    <a:pt x="3059868" y="6198473"/>
                  </a:lnTo>
                  <a:lnTo>
                    <a:pt x="3068817" y="6192282"/>
                  </a:lnTo>
                  <a:lnTo>
                    <a:pt x="3067966" y="6190143"/>
                  </a:lnTo>
                  <a:lnTo>
                    <a:pt x="3064315" y="6182617"/>
                  </a:lnTo>
                  <a:lnTo>
                    <a:pt x="3060013" y="6175361"/>
                  </a:lnTo>
                  <a:lnTo>
                    <a:pt x="3050775" y="6161090"/>
                  </a:lnTo>
                  <a:close/>
                </a:path>
                <a:path w="5483860" h="7879080">
                  <a:moveTo>
                    <a:pt x="2891018" y="5139381"/>
                  </a:moveTo>
                  <a:lnTo>
                    <a:pt x="2880851" y="5151376"/>
                  </a:lnTo>
                  <a:lnTo>
                    <a:pt x="2887050" y="5159371"/>
                  </a:lnTo>
                  <a:lnTo>
                    <a:pt x="2892814" y="5161762"/>
                  </a:lnTo>
                  <a:lnTo>
                    <a:pt x="2897948" y="5158499"/>
                  </a:lnTo>
                  <a:lnTo>
                    <a:pt x="2902257" y="5149532"/>
                  </a:lnTo>
                  <a:lnTo>
                    <a:pt x="2902877" y="5147575"/>
                  </a:lnTo>
                  <a:lnTo>
                    <a:pt x="2894963" y="5142860"/>
                  </a:lnTo>
                  <a:lnTo>
                    <a:pt x="2891018" y="5139381"/>
                  </a:lnTo>
                  <a:close/>
                </a:path>
                <a:path w="5483860" h="7879080">
                  <a:moveTo>
                    <a:pt x="2954908" y="5550298"/>
                  </a:moveTo>
                  <a:lnTo>
                    <a:pt x="2946310" y="5580607"/>
                  </a:lnTo>
                  <a:lnTo>
                    <a:pt x="2951279" y="5583616"/>
                  </a:lnTo>
                  <a:lnTo>
                    <a:pt x="2956181" y="5586635"/>
                  </a:lnTo>
                  <a:lnTo>
                    <a:pt x="2961093" y="5589721"/>
                  </a:lnTo>
                  <a:lnTo>
                    <a:pt x="2963393" y="5582129"/>
                  </a:lnTo>
                  <a:lnTo>
                    <a:pt x="2965735" y="5574564"/>
                  </a:lnTo>
                  <a:lnTo>
                    <a:pt x="2967739" y="5566974"/>
                  </a:lnTo>
                  <a:lnTo>
                    <a:pt x="2969023" y="5559310"/>
                  </a:lnTo>
                  <a:lnTo>
                    <a:pt x="2969280" y="5556790"/>
                  </a:lnTo>
                  <a:lnTo>
                    <a:pt x="2959843" y="5553312"/>
                  </a:lnTo>
                  <a:lnTo>
                    <a:pt x="2954908" y="5550298"/>
                  </a:lnTo>
                  <a:close/>
                </a:path>
                <a:path w="5483860" h="7879080">
                  <a:moveTo>
                    <a:pt x="3019411" y="5956160"/>
                  </a:moveTo>
                  <a:lnTo>
                    <a:pt x="3008988" y="5987307"/>
                  </a:lnTo>
                  <a:lnTo>
                    <a:pt x="3018804" y="5994514"/>
                  </a:lnTo>
                  <a:lnTo>
                    <a:pt x="3023751" y="5998042"/>
                  </a:lnTo>
                  <a:lnTo>
                    <a:pt x="3026481" y="5990251"/>
                  </a:lnTo>
                  <a:lnTo>
                    <a:pt x="3029234" y="5982473"/>
                  </a:lnTo>
                  <a:lnTo>
                    <a:pt x="3031613" y="5974644"/>
                  </a:lnTo>
                  <a:lnTo>
                    <a:pt x="3033217" y="5966701"/>
                  </a:lnTo>
                  <a:lnTo>
                    <a:pt x="3033633" y="5963881"/>
                  </a:lnTo>
                  <a:lnTo>
                    <a:pt x="3024326" y="5959694"/>
                  </a:lnTo>
                  <a:lnTo>
                    <a:pt x="3019411" y="5956160"/>
                  </a:lnTo>
                  <a:close/>
                </a:path>
                <a:path w="5483860" h="7879080">
                  <a:moveTo>
                    <a:pt x="2249465" y="980685"/>
                  </a:moveTo>
                  <a:lnTo>
                    <a:pt x="2240774" y="983383"/>
                  </a:lnTo>
                  <a:lnTo>
                    <a:pt x="2234804" y="990173"/>
                  </a:lnTo>
                  <a:lnTo>
                    <a:pt x="2232003" y="1000857"/>
                  </a:lnTo>
                  <a:lnTo>
                    <a:pt x="2231631" y="1005048"/>
                  </a:lnTo>
                  <a:lnTo>
                    <a:pt x="2242383" y="1014725"/>
                  </a:lnTo>
                  <a:lnTo>
                    <a:pt x="2252279" y="1009901"/>
                  </a:lnTo>
                  <a:lnTo>
                    <a:pt x="2259707" y="1005378"/>
                  </a:lnTo>
                  <a:lnTo>
                    <a:pt x="2274227" y="995610"/>
                  </a:lnTo>
                  <a:lnTo>
                    <a:pt x="2269717" y="991152"/>
                  </a:lnTo>
                  <a:lnTo>
                    <a:pt x="2265910" y="984174"/>
                  </a:lnTo>
                  <a:lnTo>
                    <a:pt x="2260430" y="982279"/>
                  </a:lnTo>
                  <a:lnTo>
                    <a:pt x="2249465" y="980685"/>
                  </a:lnTo>
                  <a:close/>
                </a:path>
                <a:path w="5483860" h="7879080">
                  <a:moveTo>
                    <a:pt x="2995071" y="5741519"/>
                  </a:moveTo>
                  <a:lnTo>
                    <a:pt x="2989415" y="5744089"/>
                  </a:lnTo>
                  <a:lnTo>
                    <a:pt x="2983960" y="5749926"/>
                  </a:lnTo>
                  <a:lnTo>
                    <a:pt x="2978589" y="5757171"/>
                  </a:lnTo>
                  <a:lnTo>
                    <a:pt x="2973190" y="5763961"/>
                  </a:lnTo>
                  <a:lnTo>
                    <a:pt x="2990456" y="5793931"/>
                  </a:lnTo>
                  <a:lnTo>
                    <a:pt x="2998187" y="5789383"/>
                  </a:lnTo>
                  <a:lnTo>
                    <a:pt x="3006226" y="5784992"/>
                  </a:lnTo>
                  <a:lnTo>
                    <a:pt x="3013276" y="5780124"/>
                  </a:lnTo>
                  <a:lnTo>
                    <a:pt x="3018040" y="5774142"/>
                  </a:lnTo>
                  <a:lnTo>
                    <a:pt x="3021505" y="5760156"/>
                  </a:lnTo>
                  <a:lnTo>
                    <a:pt x="3017990" y="5749645"/>
                  </a:lnTo>
                  <a:lnTo>
                    <a:pt x="3008758" y="5743226"/>
                  </a:lnTo>
                  <a:lnTo>
                    <a:pt x="2995071" y="5741519"/>
                  </a:lnTo>
                  <a:close/>
                </a:path>
                <a:path w="5483860" h="7879080">
                  <a:moveTo>
                    <a:pt x="3096065" y="6377830"/>
                  </a:moveTo>
                  <a:lnTo>
                    <a:pt x="3087788" y="6380961"/>
                  </a:lnTo>
                  <a:lnTo>
                    <a:pt x="3081912" y="6387829"/>
                  </a:lnTo>
                  <a:lnTo>
                    <a:pt x="3078499" y="6398169"/>
                  </a:lnTo>
                  <a:lnTo>
                    <a:pt x="3083331" y="6402714"/>
                  </a:lnTo>
                  <a:lnTo>
                    <a:pt x="3087529" y="6410216"/>
                  </a:lnTo>
                  <a:lnTo>
                    <a:pt x="3093051" y="6411278"/>
                  </a:lnTo>
                  <a:lnTo>
                    <a:pt x="3104020" y="6411617"/>
                  </a:lnTo>
                  <a:lnTo>
                    <a:pt x="3112612" y="6408128"/>
                  </a:lnTo>
                  <a:lnTo>
                    <a:pt x="3118373" y="6401112"/>
                  </a:lnTo>
                  <a:lnTo>
                    <a:pt x="3120847" y="6390870"/>
                  </a:lnTo>
                  <a:lnTo>
                    <a:pt x="3121055" y="6386946"/>
                  </a:lnTo>
                  <a:lnTo>
                    <a:pt x="3112295" y="6380125"/>
                  </a:lnTo>
                  <a:lnTo>
                    <a:pt x="3106682" y="6378699"/>
                  </a:lnTo>
                  <a:lnTo>
                    <a:pt x="3096065" y="6377830"/>
                  </a:lnTo>
                  <a:close/>
                </a:path>
                <a:path w="5483860" h="7879080">
                  <a:moveTo>
                    <a:pt x="2539589" y="2838294"/>
                  </a:moveTo>
                  <a:lnTo>
                    <a:pt x="2534009" y="2840924"/>
                  </a:lnTo>
                  <a:lnTo>
                    <a:pt x="2528616" y="2846817"/>
                  </a:lnTo>
                  <a:lnTo>
                    <a:pt x="2523308" y="2854117"/>
                  </a:lnTo>
                  <a:lnTo>
                    <a:pt x="2517985" y="2860968"/>
                  </a:lnTo>
                  <a:lnTo>
                    <a:pt x="2535008" y="2891355"/>
                  </a:lnTo>
                  <a:lnTo>
                    <a:pt x="2542670" y="2886661"/>
                  </a:lnTo>
                  <a:lnTo>
                    <a:pt x="2550653" y="2882143"/>
                  </a:lnTo>
                  <a:lnTo>
                    <a:pt x="2557661" y="2877196"/>
                  </a:lnTo>
                  <a:lnTo>
                    <a:pt x="2562400" y="2871217"/>
                  </a:lnTo>
                  <a:lnTo>
                    <a:pt x="2565816" y="2857278"/>
                  </a:lnTo>
                  <a:lnTo>
                    <a:pt x="2562464" y="2846629"/>
                  </a:lnTo>
                  <a:lnTo>
                    <a:pt x="2553376" y="2840043"/>
                  </a:lnTo>
                  <a:lnTo>
                    <a:pt x="2539589" y="2838294"/>
                  </a:lnTo>
                  <a:close/>
                </a:path>
                <a:path w="5483860" h="7879080">
                  <a:moveTo>
                    <a:pt x="2500482" y="2647458"/>
                  </a:moveTo>
                  <a:lnTo>
                    <a:pt x="2495168" y="2662410"/>
                  </a:lnTo>
                  <a:lnTo>
                    <a:pt x="2492425" y="2670223"/>
                  </a:lnTo>
                  <a:lnTo>
                    <a:pt x="2489586" y="2678438"/>
                  </a:lnTo>
                  <a:lnTo>
                    <a:pt x="2494287" y="2681488"/>
                  </a:lnTo>
                  <a:lnTo>
                    <a:pt x="2499155" y="2684512"/>
                  </a:lnTo>
                  <a:lnTo>
                    <a:pt x="2504077" y="2687873"/>
                  </a:lnTo>
                  <a:lnTo>
                    <a:pt x="2509696" y="2672958"/>
                  </a:lnTo>
                  <a:lnTo>
                    <a:pt x="2512169" y="2665393"/>
                  </a:lnTo>
                  <a:lnTo>
                    <a:pt x="2513905" y="2657749"/>
                  </a:lnTo>
                  <a:lnTo>
                    <a:pt x="2514287" y="2654934"/>
                  </a:lnTo>
                  <a:lnTo>
                    <a:pt x="2505202" y="2650850"/>
                  </a:lnTo>
                  <a:lnTo>
                    <a:pt x="2500482" y="2647458"/>
                  </a:lnTo>
                  <a:close/>
                </a:path>
                <a:path w="5483860" h="7879080">
                  <a:moveTo>
                    <a:pt x="2468052" y="2443177"/>
                  </a:moveTo>
                  <a:lnTo>
                    <a:pt x="2455697" y="2455447"/>
                  </a:lnTo>
                  <a:lnTo>
                    <a:pt x="2468227" y="2475466"/>
                  </a:lnTo>
                  <a:lnTo>
                    <a:pt x="2472408" y="2482095"/>
                  </a:lnTo>
                  <a:lnTo>
                    <a:pt x="2476370" y="2478030"/>
                  </a:lnTo>
                  <a:lnTo>
                    <a:pt x="2484462" y="2472284"/>
                  </a:lnTo>
                  <a:lnTo>
                    <a:pt x="2483557" y="2470015"/>
                  </a:lnTo>
                  <a:lnTo>
                    <a:pt x="2480344" y="2463089"/>
                  </a:lnTo>
                  <a:lnTo>
                    <a:pt x="2476451" y="2456366"/>
                  </a:lnTo>
                  <a:lnTo>
                    <a:pt x="2468052" y="2443177"/>
                  </a:lnTo>
                  <a:close/>
                </a:path>
                <a:path w="5483860" h="7879080">
                  <a:moveTo>
                    <a:pt x="3487562" y="5555708"/>
                  </a:moveTo>
                  <a:lnTo>
                    <a:pt x="3483462" y="5560208"/>
                  </a:lnTo>
                  <a:lnTo>
                    <a:pt x="3475045" y="5566729"/>
                  </a:lnTo>
                  <a:lnTo>
                    <a:pt x="3476035" y="5568881"/>
                  </a:lnTo>
                  <a:lnTo>
                    <a:pt x="3479956" y="5576223"/>
                  </a:lnTo>
                  <a:lnTo>
                    <a:pt x="3484512" y="5583279"/>
                  </a:lnTo>
                  <a:lnTo>
                    <a:pt x="3494265" y="5597116"/>
                  </a:lnTo>
                  <a:lnTo>
                    <a:pt x="3498243" y="5592497"/>
                  </a:lnTo>
                  <a:lnTo>
                    <a:pt x="3506554" y="5585959"/>
                  </a:lnTo>
                  <a:lnTo>
                    <a:pt x="3505538" y="5583639"/>
                  </a:lnTo>
                  <a:lnTo>
                    <a:pt x="3501714" y="5576345"/>
                  </a:lnTo>
                  <a:lnTo>
                    <a:pt x="3497209" y="5569364"/>
                  </a:lnTo>
                  <a:lnTo>
                    <a:pt x="3487562" y="5555708"/>
                  </a:lnTo>
                  <a:close/>
                </a:path>
                <a:path w="5483860" h="7879080">
                  <a:moveTo>
                    <a:pt x="2316945" y="1387328"/>
                  </a:moveTo>
                  <a:lnTo>
                    <a:pt x="2309218" y="1391930"/>
                  </a:lnTo>
                  <a:lnTo>
                    <a:pt x="2301108" y="1396528"/>
                  </a:lnTo>
                  <a:lnTo>
                    <a:pt x="2294415" y="1401420"/>
                  </a:lnTo>
                  <a:lnTo>
                    <a:pt x="2290940" y="1406904"/>
                  </a:lnTo>
                  <a:lnTo>
                    <a:pt x="2291332" y="1414940"/>
                  </a:lnTo>
                  <a:lnTo>
                    <a:pt x="2294517" y="1424120"/>
                  </a:lnTo>
                  <a:lnTo>
                    <a:pt x="2299463" y="1432056"/>
                  </a:lnTo>
                  <a:lnTo>
                    <a:pt x="2305139" y="1436357"/>
                  </a:lnTo>
                  <a:lnTo>
                    <a:pt x="2318912" y="1437382"/>
                  </a:lnTo>
                  <a:lnTo>
                    <a:pt x="2329186" y="1431982"/>
                  </a:lnTo>
                  <a:lnTo>
                    <a:pt x="2335684" y="1421880"/>
                  </a:lnTo>
                  <a:lnTo>
                    <a:pt x="2338129" y="1408798"/>
                  </a:lnTo>
                  <a:lnTo>
                    <a:pt x="2335925" y="1403381"/>
                  </a:lnTo>
                  <a:lnTo>
                    <a:pt x="2330385" y="1398004"/>
                  </a:lnTo>
                  <a:lnTo>
                    <a:pt x="2323422" y="1392656"/>
                  </a:lnTo>
                  <a:lnTo>
                    <a:pt x="2316945" y="1387328"/>
                  </a:lnTo>
                  <a:close/>
                </a:path>
                <a:path w="5483860" h="7879080">
                  <a:moveTo>
                    <a:pt x="2430817" y="2214169"/>
                  </a:moveTo>
                  <a:lnTo>
                    <a:pt x="2427860" y="2223489"/>
                  </a:lnTo>
                  <a:lnTo>
                    <a:pt x="2424534" y="2233061"/>
                  </a:lnTo>
                  <a:lnTo>
                    <a:pt x="2422618" y="2241782"/>
                  </a:lnTo>
                  <a:lnTo>
                    <a:pt x="2423789" y="2249018"/>
                  </a:lnTo>
                  <a:lnTo>
                    <a:pt x="2429206" y="2253145"/>
                  </a:lnTo>
                  <a:lnTo>
                    <a:pt x="2437891" y="2255371"/>
                  </a:lnTo>
                  <a:lnTo>
                    <a:pt x="2448006" y="2256792"/>
                  </a:lnTo>
                  <a:lnTo>
                    <a:pt x="2457717" y="2258502"/>
                  </a:lnTo>
                  <a:lnTo>
                    <a:pt x="2466908" y="2251287"/>
                  </a:lnTo>
                  <a:lnTo>
                    <a:pt x="2471715" y="2242919"/>
                  </a:lnTo>
                  <a:lnTo>
                    <a:pt x="2471510" y="2234111"/>
                  </a:lnTo>
                  <a:lnTo>
                    <a:pt x="2465664" y="2225575"/>
                  </a:lnTo>
                  <a:lnTo>
                    <a:pt x="2458404" y="2221026"/>
                  </a:lnTo>
                  <a:lnTo>
                    <a:pt x="2449581" y="2218241"/>
                  </a:lnTo>
                  <a:lnTo>
                    <a:pt x="2440087" y="2216271"/>
                  </a:lnTo>
                  <a:lnTo>
                    <a:pt x="2430817" y="2214169"/>
                  </a:lnTo>
                  <a:close/>
                </a:path>
                <a:path w="5483860" h="7879080">
                  <a:moveTo>
                    <a:pt x="2667634" y="3686327"/>
                  </a:moveTo>
                  <a:lnTo>
                    <a:pt x="2664068" y="3687231"/>
                  </a:lnTo>
                  <a:lnTo>
                    <a:pt x="2655316" y="3691622"/>
                  </a:lnTo>
                  <a:lnTo>
                    <a:pt x="2650641" y="3698248"/>
                  </a:lnTo>
                  <a:lnTo>
                    <a:pt x="2650035" y="3707011"/>
                  </a:lnTo>
                  <a:lnTo>
                    <a:pt x="2653489" y="3717817"/>
                  </a:lnTo>
                  <a:lnTo>
                    <a:pt x="2656825" y="3720048"/>
                  </a:lnTo>
                  <a:lnTo>
                    <a:pt x="2661727" y="3723067"/>
                  </a:lnTo>
                  <a:lnTo>
                    <a:pt x="2666648" y="3726427"/>
                  </a:lnTo>
                  <a:lnTo>
                    <a:pt x="2669721" y="3719069"/>
                  </a:lnTo>
                  <a:lnTo>
                    <a:pt x="2672836" y="3711768"/>
                  </a:lnTo>
                  <a:lnTo>
                    <a:pt x="2675616" y="3704391"/>
                  </a:lnTo>
                  <a:lnTo>
                    <a:pt x="2677688" y="3696802"/>
                  </a:lnTo>
                  <a:lnTo>
                    <a:pt x="2678123" y="3694323"/>
                  </a:lnTo>
                  <a:lnTo>
                    <a:pt x="2667634" y="3686327"/>
                  </a:lnTo>
                  <a:close/>
                </a:path>
                <a:path w="5483860" h="7879080">
                  <a:moveTo>
                    <a:pt x="2400460" y="2011284"/>
                  </a:moveTo>
                  <a:lnTo>
                    <a:pt x="2389403" y="2047799"/>
                  </a:lnTo>
                  <a:lnTo>
                    <a:pt x="2398539" y="2050756"/>
                  </a:lnTo>
                  <a:lnTo>
                    <a:pt x="2407577" y="2054073"/>
                  </a:lnTo>
                  <a:lnTo>
                    <a:pt x="2416496" y="2056429"/>
                  </a:lnTo>
                  <a:lnTo>
                    <a:pt x="2424867" y="2056354"/>
                  </a:lnTo>
                  <a:lnTo>
                    <a:pt x="2434401" y="2051866"/>
                  </a:lnTo>
                  <a:lnTo>
                    <a:pt x="2439316" y="2044359"/>
                  </a:lnTo>
                  <a:lnTo>
                    <a:pt x="2439834" y="2034829"/>
                  </a:lnTo>
                  <a:lnTo>
                    <a:pt x="2436174" y="2024276"/>
                  </a:lnTo>
                  <a:lnTo>
                    <a:pt x="2400460" y="2011284"/>
                  </a:lnTo>
                  <a:close/>
                </a:path>
                <a:path w="5483860" h="7879080">
                  <a:moveTo>
                    <a:pt x="2372276" y="1804960"/>
                  </a:moveTo>
                  <a:lnTo>
                    <a:pt x="2368234" y="1807800"/>
                  </a:lnTo>
                  <a:lnTo>
                    <a:pt x="2364270" y="1814567"/>
                  </a:lnTo>
                  <a:lnTo>
                    <a:pt x="2360331" y="1823008"/>
                  </a:lnTo>
                  <a:lnTo>
                    <a:pt x="2356363" y="1830873"/>
                  </a:lnTo>
                  <a:lnTo>
                    <a:pt x="2361738" y="1837955"/>
                  </a:lnTo>
                  <a:lnTo>
                    <a:pt x="2367116" y="1845586"/>
                  </a:lnTo>
                  <a:lnTo>
                    <a:pt x="2372543" y="1851724"/>
                  </a:lnTo>
                  <a:lnTo>
                    <a:pt x="2378065" y="1854328"/>
                  </a:lnTo>
                  <a:lnTo>
                    <a:pt x="2392182" y="1852414"/>
                  </a:lnTo>
                  <a:lnTo>
                    <a:pt x="2402332" y="1846216"/>
                  </a:lnTo>
                  <a:lnTo>
                    <a:pt x="2406249" y="1835572"/>
                  </a:lnTo>
                  <a:lnTo>
                    <a:pt x="2401668" y="1820321"/>
                  </a:lnTo>
                  <a:lnTo>
                    <a:pt x="2396509" y="1814281"/>
                  </a:lnTo>
                  <a:lnTo>
                    <a:pt x="2388967" y="1809358"/>
                  </a:lnTo>
                  <a:lnTo>
                    <a:pt x="2380427" y="1806076"/>
                  </a:lnTo>
                  <a:lnTo>
                    <a:pt x="2372276" y="1804960"/>
                  </a:lnTo>
                  <a:close/>
                </a:path>
                <a:path w="5483860" h="7879080">
                  <a:moveTo>
                    <a:pt x="2594871" y="3288648"/>
                  </a:moveTo>
                  <a:lnTo>
                    <a:pt x="2599703" y="3298220"/>
                  </a:lnTo>
                  <a:lnTo>
                    <a:pt x="2604616" y="3288841"/>
                  </a:lnTo>
                  <a:lnTo>
                    <a:pt x="2594871" y="3288648"/>
                  </a:lnTo>
                  <a:close/>
                </a:path>
                <a:path w="5483860" h="7879080">
                  <a:moveTo>
                    <a:pt x="2631041" y="3481322"/>
                  </a:moveTo>
                  <a:lnTo>
                    <a:pt x="2627614" y="3485303"/>
                  </a:lnTo>
                  <a:lnTo>
                    <a:pt x="2620863" y="3493250"/>
                  </a:lnTo>
                  <a:lnTo>
                    <a:pt x="2624779" y="3496768"/>
                  </a:lnTo>
                  <a:lnTo>
                    <a:pt x="2628762" y="3500275"/>
                  </a:lnTo>
                  <a:lnTo>
                    <a:pt x="2632678" y="3503793"/>
                  </a:lnTo>
                  <a:lnTo>
                    <a:pt x="2636071" y="3499817"/>
                  </a:lnTo>
                  <a:lnTo>
                    <a:pt x="2642330" y="3495736"/>
                  </a:lnTo>
                  <a:lnTo>
                    <a:pt x="2641754" y="3487906"/>
                  </a:lnTo>
                  <a:lnTo>
                    <a:pt x="2634957" y="3484840"/>
                  </a:lnTo>
                  <a:lnTo>
                    <a:pt x="2631041" y="3481322"/>
                  </a:lnTo>
                  <a:close/>
                </a:path>
                <a:path w="5483860" h="7879080">
                  <a:moveTo>
                    <a:pt x="2570747" y="3050006"/>
                  </a:moveTo>
                  <a:lnTo>
                    <a:pt x="2565929" y="3052371"/>
                  </a:lnTo>
                  <a:lnTo>
                    <a:pt x="2560927" y="3058219"/>
                  </a:lnTo>
                  <a:lnTo>
                    <a:pt x="2555844" y="3065564"/>
                  </a:lnTo>
                  <a:lnTo>
                    <a:pt x="2550784" y="3072422"/>
                  </a:lnTo>
                  <a:lnTo>
                    <a:pt x="2555305" y="3080472"/>
                  </a:lnTo>
                  <a:lnTo>
                    <a:pt x="2559716" y="3088927"/>
                  </a:lnTo>
                  <a:lnTo>
                    <a:pt x="2564519" y="3096029"/>
                  </a:lnTo>
                  <a:lnTo>
                    <a:pt x="2570219" y="3100020"/>
                  </a:lnTo>
                  <a:lnTo>
                    <a:pt x="2577766" y="3099692"/>
                  </a:lnTo>
                  <a:lnTo>
                    <a:pt x="2586780" y="3096260"/>
                  </a:lnTo>
                  <a:lnTo>
                    <a:pt x="2594664" y="3091004"/>
                  </a:lnTo>
                  <a:lnTo>
                    <a:pt x="2598823" y="3085202"/>
                  </a:lnTo>
                  <a:lnTo>
                    <a:pt x="2599385" y="3071372"/>
                  </a:lnTo>
                  <a:lnTo>
                    <a:pt x="2594117" y="3060458"/>
                  </a:lnTo>
                  <a:lnTo>
                    <a:pt x="2584182" y="3053117"/>
                  </a:lnTo>
                  <a:lnTo>
                    <a:pt x="2570747" y="3050006"/>
                  </a:lnTo>
                  <a:close/>
                </a:path>
                <a:path w="5483860" h="7879080">
                  <a:moveTo>
                    <a:pt x="3351829" y="5272593"/>
                  </a:moveTo>
                  <a:lnTo>
                    <a:pt x="3349525" y="5273437"/>
                  </a:lnTo>
                  <a:lnTo>
                    <a:pt x="3342313" y="5276736"/>
                  </a:lnTo>
                  <a:lnTo>
                    <a:pt x="3335351" y="5280680"/>
                  </a:lnTo>
                  <a:lnTo>
                    <a:pt x="3321676" y="5289136"/>
                  </a:lnTo>
                  <a:lnTo>
                    <a:pt x="3325978" y="5293144"/>
                  </a:lnTo>
                  <a:lnTo>
                    <a:pt x="3331832" y="5301351"/>
                  </a:lnTo>
                  <a:lnTo>
                    <a:pt x="3334265" y="5300453"/>
                  </a:lnTo>
                  <a:lnTo>
                    <a:pt x="3341403" y="5297208"/>
                  </a:lnTo>
                  <a:lnTo>
                    <a:pt x="3348276" y="5293266"/>
                  </a:lnTo>
                  <a:lnTo>
                    <a:pt x="3361768" y="5284739"/>
                  </a:lnTo>
                  <a:lnTo>
                    <a:pt x="3357566" y="5280715"/>
                  </a:lnTo>
                  <a:lnTo>
                    <a:pt x="3351829" y="5272593"/>
                  </a:lnTo>
                  <a:close/>
                </a:path>
                <a:path w="5483860" h="7879080">
                  <a:moveTo>
                    <a:pt x="3260240" y="4851628"/>
                  </a:moveTo>
                  <a:lnTo>
                    <a:pt x="3257333" y="4860596"/>
                  </a:lnTo>
                  <a:lnTo>
                    <a:pt x="3254019" y="4869822"/>
                  </a:lnTo>
                  <a:lnTo>
                    <a:pt x="3252033" y="4878116"/>
                  </a:lnTo>
                  <a:lnTo>
                    <a:pt x="3253110" y="4884290"/>
                  </a:lnTo>
                  <a:lnTo>
                    <a:pt x="3258936" y="4889296"/>
                  </a:lnTo>
                  <a:lnTo>
                    <a:pt x="3267477" y="4892805"/>
                  </a:lnTo>
                  <a:lnTo>
                    <a:pt x="3276948" y="4894477"/>
                  </a:lnTo>
                  <a:lnTo>
                    <a:pt x="3285558" y="4893972"/>
                  </a:lnTo>
                  <a:lnTo>
                    <a:pt x="3294904" y="4889606"/>
                  </a:lnTo>
                  <a:lnTo>
                    <a:pt x="3299365" y="4882533"/>
                  </a:lnTo>
                  <a:lnTo>
                    <a:pt x="3299140" y="4873652"/>
                  </a:lnTo>
                  <a:lnTo>
                    <a:pt x="3294427" y="4863861"/>
                  </a:lnTo>
                  <a:lnTo>
                    <a:pt x="3260240" y="4851628"/>
                  </a:lnTo>
                  <a:close/>
                </a:path>
                <a:path w="5483860" h="7879080">
                  <a:moveTo>
                    <a:pt x="3309585" y="5067617"/>
                  </a:moveTo>
                  <a:lnTo>
                    <a:pt x="3300854" y="5070960"/>
                  </a:lnTo>
                  <a:lnTo>
                    <a:pt x="3294386" y="5078022"/>
                  </a:lnTo>
                  <a:lnTo>
                    <a:pt x="3290263" y="5088483"/>
                  </a:lnTo>
                  <a:lnTo>
                    <a:pt x="3295409" y="5092841"/>
                  </a:lnTo>
                  <a:lnTo>
                    <a:pt x="3299904" y="5099609"/>
                  </a:lnTo>
                  <a:lnTo>
                    <a:pt x="3305751" y="5100998"/>
                  </a:lnTo>
                  <a:lnTo>
                    <a:pt x="3316891" y="5101768"/>
                  </a:lnTo>
                  <a:lnTo>
                    <a:pt x="3325825" y="5098486"/>
                  </a:lnTo>
                  <a:lnTo>
                    <a:pt x="3332091" y="5091413"/>
                  </a:lnTo>
                  <a:lnTo>
                    <a:pt x="3335229" y="5080809"/>
                  </a:lnTo>
                  <a:lnTo>
                    <a:pt x="3335681" y="5077122"/>
                  </a:lnTo>
                  <a:lnTo>
                    <a:pt x="3326341" y="5069668"/>
                  </a:lnTo>
                  <a:lnTo>
                    <a:pt x="3320499" y="5068312"/>
                  </a:lnTo>
                  <a:lnTo>
                    <a:pt x="3309585" y="5067617"/>
                  </a:lnTo>
                  <a:close/>
                </a:path>
                <a:path w="5483860" h="7879080">
                  <a:moveTo>
                    <a:pt x="3248555" y="4635380"/>
                  </a:moveTo>
                  <a:lnTo>
                    <a:pt x="3240271" y="4640325"/>
                  </a:lnTo>
                  <a:lnTo>
                    <a:pt x="3231602" y="4645173"/>
                  </a:lnTo>
                  <a:lnTo>
                    <a:pt x="3224375" y="4650394"/>
                  </a:lnTo>
                  <a:lnTo>
                    <a:pt x="3220419" y="4656462"/>
                  </a:lnTo>
                  <a:lnTo>
                    <a:pt x="3220782" y="4664239"/>
                  </a:lnTo>
                  <a:lnTo>
                    <a:pt x="3224377" y="4673347"/>
                  </a:lnTo>
                  <a:lnTo>
                    <a:pt x="3229992" y="4681511"/>
                  </a:lnTo>
                  <a:lnTo>
                    <a:pt x="3236419" y="4686458"/>
                  </a:lnTo>
                  <a:lnTo>
                    <a:pt x="3251124" y="4688953"/>
                  </a:lnTo>
                  <a:lnTo>
                    <a:pt x="3262405" y="4684435"/>
                  </a:lnTo>
                  <a:lnTo>
                    <a:pt x="3269551" y="4674321"/>
                  </a:lnTo>
                  <a:lnTo>
                    <a:pt x="3271852" y="4660031"/>
                  </a:lnTo>
                  <a:lnTo>
                    <a:pt x="3269273" y="4653800"/>
                  </a:lnTo>
                  <a:lnTo>
                    <a:pt x="3263192" y="4647637"/>
                  </a:lnTo>
                  <a:lnTo>
                    <a:pt x="3255517" y="4641421"/>
                  </a:lnTo>
                  <a:lnTo>
                    <a:pt x="3248555" y="4635380"/>
                  </a:lnTo>
                  <a:close/>
                </a:path>
                <a:path w="5483860" h="7879080">
                  <a:moveTo>
                    <a:pt x="3056246" y="3412543"/>
                  </a:moveTo>
                  <a:lnTo>
                    <a:pt x="3053939" y="3413594"/>
                  </a:lnTo>
                  <a:lnTo>
                    <a:pt x="3047033" y="3417405"/>
                  </a:lnTo>
                  <a:lnTo>
                    <a:pt x="3040429" y="3421783"/>
                  </a:lnTo>
                  <a:lnTo>
                    <a:pt x="3027518" y="3431169"/>
                  </a:lnTo>
                  <a:lnTo>
                    <a:pt x="3031975" y="3435291"/>
                  </a:lnTo>
                  <a:lnTo>
                    <a:pt x="3038525" y="3443561"/>
                  </a:lnTo>
                  <a:lnTo>
                    <a:pt x="3040496" y="3442563"/>
                  </a:lnTo>
                  <a:lnTo>
                    <a:pt x="3047451" y="3438690"/>
                  </a:lnTo>
                  <a:lnTo>
                    <a:pt x="3054106" y="3434186"/>
                  </a:lnTo>
                  <a:lnTo>
                    <a:pt x="3067166" y="3424604"/>
                  </a:lnTo>
                  <a:lnTo>
                    <a:pt x="3062661" y="3420834"/>
                  </a:lnTo>
                  <a:lnTo>
                    <a:pt x="3056246" y="3412543"/>
                  </a:lnTo>
                  <a:close/>
                </a:path>
                <a:path w="5483860" h="7879080">
                  <a:moveTo>
                    <a:pt x="3369998" y="5481591"/>
                  </a:moveTo>
                  <a:lnTo>
                    <a:pt x="3364838" y="5484865"/>
                  </a:lnTo>
                  <a:lnTo>
                    <a:pt x="3360288" y="5491387"/>
                  </a:lnTo>
                  <a:lnTo>
                    <a:pt x="3356001" y="5499302"/>
                  </a:lnTo>
                  <a:lnTo>
                    <a:pt x="3351632" y="5506752"/>
                  </a:lnTo>
                  <a:lnTo>
                    <a:pt x="3357343" y="5513507"/>
                  </a:lnTo>
                  <a:lnTo>
                    <a:pt x="3363028" y="5520641"/>
                  </a:lnTo>
                  <a:lnTo>
                    <a:pt x="3368775" y="5526357"/>
                  </a:lnTo>
                  <a:lnTo>
                    <a:pt x="3374668" y="5528861"/>
                  </a:lnTo>
                  <a:lnTo>
                    <a:pt x="3382451" y="5527401"/>
                  </a:lnTo>
                  <a:lnTo>
                    <a:pt x="3390861" y="5523166"/>
                  </a:lnTo>
                  <a:lnTo>
                    <a:pt x="3397879" y="5517360"/>
                  </a:lnTo>
                  <a:lnTo>
                    <a:pt x="3401486" y="5511189"/>
                  </a:lnTo>
                  <a:lnTo>
                    <a:pt x="3401369" y="5496538"/>
                  </a:lnTo>
                  <a:lnTo>
                    <a:pt x="3395075" y="5486545"/>
                  </a:lnTo>
                  <a:lnTo>
                    <a:pt x="3384113" y="5481475"/>
                  </a:lnTo>
                  <a:lnTo>
                    <a:pt x="3369998" y="5481591"/>
                  </a:lnTo>
                  <a:close/>
                </a:path>
                <a:path w="5483860" h="7879080">
                  <a:moveTo>
                    <a:pt x="3075633" y="3618649"/>
                  </a:moveTo>
                  <a:lnTo>
                    <a:pt x="3068506" y="3619988"/>
                  </a:lnTo>
                  <a:lnTo>
                    <a:pt x="3064244" y="3625047"/>
                  </a:lnTo>
                  <a:lnTo>
                    <a:pt x="3061621" y="3633207"/>
                  </a:lnTo>
                  <a:lnTo>
                    <a:pt x="3059717" y="3642674"/>
                  </a:lnTo>
                  <a:lnTo>
                    <a:pt x="3057615" y="3651656"/>
                  </a:lnTo>
                  <a:lnTo>
                    <a:pt x="3064742" y="3659916"/>
                  </a:lnTo>
                  <a:lnTo>
                    <a:pt x="3072826" y="3664120"/>
                  </a:lnTo>
                  <a:lnTo>
                    <a:pt x="3081269" y="3663683"/>
                  </a:lnTo>
                  <a:lnTo>
                    <a:pt x="3089475" y="3658021"/>
                  </a:lnTo>
                  <a:lnTo>
                    <a:pt x="3094089" y="3651056"/>
                  </a:lnTo>
                  <a:lnTo>
                    <a:pt x="3097285" y="3642763"/>
                  </a:lnTo>
                  <a:lnTo>
                    <a:pt x="3099867" y="3633921"/>
                  </a:lnTo>
                  <a:lnTo>
                    <a:pt x="3102639" y="3625308"/>
                  </a:lnTo>
                  <a:lnTo>
                    <a:pt x="3093533" y="3622890"/>
                  </a:lnTo>
                  <a:lnTo>
                    <a:pt x="3084253" y="3620143"/>
                  </a:lnTo>
                  <a:lnTo>
                    <a:pt x="3075633" y="3618649"/>
                  </a:lnTo>
                  <a:close/>
                </a:path>
                <a:path w="5483860" h="7879080">
                  <a:moveTo>
                    <a:pt x="3207141" y="4441221"/>
                  </a:moveTo>
                  <a:lnTo>
                    <a:pt x="3202060" y="4444806"/>
                  </a:lnTo>
                  <a:lnTo>
                    <a:pt x="3197728" y="4451566"/>
                  </a:lnTo>
                  <a:lnTo>
                    <a:pt x="3193714" y="4459696"/>
                  </a:lnTo>
                  <a:lnTo>
                    <a:pt x="3189586" y="4467392"/>
                  </a:lnTo>
                  <a:lnTo>
                    <a:pt x="3195332" y="4473744"/>
                  </a:lnTo>
                  <a:lnTo>
                    <a:pt x="3201076" y="4480483"/>
                  </a:lnTo>
                  <a:lnTo>
                    <a:pt x="3206798" y="4485805"/>
                  </a:lnTo>
                  <a:lnTo>
                    <a:pt x="3212475" y="4487906"/>
                  </a:lnTo>
                  <a:lnTo>
                    <a:pt x="3220363" y="4486162"/>
                  </a:lnTo>
                  <a:lnTo>
                    <a:pt x="3228719" y="4481827"/>
                  </a:lnTo>
                  <a:lnTo>
                    <a:pt x="3235563" y="4476051"/>
                  </a:lnTo>
                  <a:lnTo>
                    <a:pt x="3238910" y="4469984"/>
                  </a:lnTo>
                  <a:lnTo>
                    <a:pt x="3238322" y="4455748"/>
                  </a:lnTo>
                  <a:lnTo>
                    <a:pt x="3232080" y="4445788"/>
                  </a:lnTo>
                  <a:lnTo>
                    <a:pt x="3221312" y="4440736"/>
                  </a:lnTo>
                  <a:lnTo>
                    <a:pt x="3207141" y="4441221"/>
                  </a:lnTo>
                  <a:close/>
                </a:path>
                <a:path w="5483860" h="7879080">
                  <a:moveTo>
                    <a:pt x="2586225" y="491296"/>
                  </a:moveTo>
                  <a:lnTo>
                    <a:pt x="2576189" y="497772"/>
                  </a:lnTo>
                  <a:lnTo>
                    <a:pt x="2571037" y="508841"/>
                  </a:lnTo>
                  <a:lnTo>
                    <a:pt x="2571132" y="523058"/>
                  </a:lnTo>
                  <a:lnTo>
                    <a:pt x="2574476" y="528102"/>
                  </a:lnTo>
                  <a:lnTo>
                    <a:pt x="2581180" y="532458"/>
                  </a:lnTo>
                  <a:lnTo>
                    <a:pt x="2589320" y="536524"/>
                  </a:lnTo>
                  <a:lnTo>
                    <a:pt x="2596968" y="540699"/>
                  </a:lnTo>
                  <a:lnTo>
                    <a:pt x="2603669" y="534934"/>
                  </a:lnTo>
                  <a:lnTo>
                    <a:pt x="2610780" y="529234"/>
                  </a:lnTo>
                  <a:lnTo>
                    <a:pt x="2616456" y="523501"/>
                  </a:lnTo>
                  <a:lnTo>
                    <a:pt x="2618855" y="517636"/>
                  </a:lnTo>
                  <a:lnTo>
                    <a:pt x="2617261" y="509870"/>
                  </a:lnTo>
                  <a:lnTo>
                    <a:pt x="2612894" y="501440"/>
                  </a:lnTo>
                  <a:lnTo>
                    <a:pt x="2606991" y="494414"/>
                  </a:lnTo>
                  <a:lnTo>
                    <a:pt x="2600785" y="490857"/>
                  </a:lnTo>
                  <a:lnTo>
                    <a:pt x="2586225" y="491296"/>
                  </a:lnTo>
                  <a:close/>
                </a:path>
                <a:path w="5483860" h="7879080">
                  <a:moveTo>
                    <a:pt x="2557034" y="288428"/>
                  </a:moveTo>
                  <a:lnTo>
                    <a:pt x="2546558" y="293526"/>
                  </a:lnTo>
                  <a:lnTo>
                    <a:pt x="2540402" y="303757"/>
                  </a:lnTo>
                  <a:lnTo>
                    <a:pt x="2539081" y="317685"/>
                  </a:lnTo>
                  <a:lnTo>
                    <a:pt x="2541850" y="323309"/>
                  </a:lnTo>
                  <a:lnTo>
                    <a:pt x="2547934" y="328606"/>
                  </a:lnTo>
                  <a:lnTo>
                    <a:pt x="2555446" y="333809"/>
                  </a:lnTo>
                  <a:lnTo>
                    <a:pt x="2562496" y="339149"/>
                  </a:lnTo>
                  <a:lnTo>
                    <a:pt x="2569927" y="334082"/>
                  </a:lnTo>
                  <a:lnTo>
                    <a:pt x="2577753" y="329050"/>
                  </a:lnTo>
                  <a:lnTo>
                    <a:pt x="2584160" y="323789"/>
                  </a:lnTo>
                  <a:lnTo>
                    <a:pt x="2587332" y="318035"/>
                  </a:lnTo>
                  <a:lnTo>
                    <a:pt x="2586518" y="310242"/>
                  </a:lnTo>
                  <a:lnTo>
                    <a:pt x="2582840" y="301608"/>
                  </a:lnTo>
                  <a:lnTo>
                    <a:pt x="2577391" y="294123"/>
                  </a:lnTo>
                  <a:lnTo>
                    <a:pt x="2571315" y="289900"/>
                  </a:lnTo>
                  <a:lnTo>
                    <a:pt x="2557034" y="288428"/>
                  </a:lnTo>
                  <a:close/>
                </a:path>
                <a:path w="5483860" h="7879080">
                  <a:moveTo>
                    <a:pt x="2678359" y="1128142"/>
                  </a:moveTo>
                  <a:lnTo>
                    <a:pt x="2673222" y="1133333"/>
                  </a:lnTo>
                  <a:lnTo>
                    <a:pt x="2669298" y="1141659"/>
                  </a:lnTo>
                  <a:lnTo>
                    <a:pt x="2667202" y="1151054"/>
                  </a:lnTo>
                  <a:lnTo>
                    <a:pt x="2667550" y="1159453"/>
                  </a:lnTo>
                  <a:lnTo>
                    <a:pt x="2672048" y="1168448"/>
                  </a:lnTo>
                  <a:lnTo>
                    <a:pt x="2679340" y="1172711"/>
                  </a:lnTo>
                  <a:lnTo>
                    <a:pt x="2688446" y="1172493"/>
                  </a:lnTo>
                  <a:lnTo>
                    <a:pt x="2698385" y="1168045"/>
                  </a:lnTo>
                  <a:lnTo>
                    <a:pt x="2701846" y="1159549"/>
                  </a:lnTo>
                  <a:lnTo>
                    <a:pt x="2708801" y="1142682"/>
                  </a:lnTo>
                  <a:lnTo>
                    <a:pt x="2712262" y="1134187"/>
                  </a:lnTo>
                  <a:lnTo>
                    <a:pt x="2703251" y="1131694"/>
                  </a:lnTo>
                  <a:lnTo>
                    <a:pt x="2694048" y="1128780"/>
                  </a:lnTo>
                  <a:lnTo>
                    <a:pt x="2685477" y="1127058"/>
                  </a:lnTo>
                  <a:lnTo>
                    <a:pt x="2678359" y="1128142"/>
                  </a:lnTo>
                  <a:close/>
                </a:path>
                <a:path w="5483860" h="7879080">
                  <a:moveTo>
                    <a:pt x="2716293" y="1332937"/>
                  </a:moveTo>
                  <a:lnTo>
                    <a:pt x="2711245" y="1336231"/>
                  </a:lnTo>
                  <a:lnTo>
                    <a:pt x="2706859" y="1343069"/>
                  </a:lnTo>
                  <a:lnTo>
                    <a:pt x="2702764" y="1351475"/>
                  </a:lnTo>
                  <a:lnTo>
                    <a:pt x="2698590" y="1359475"/>
                  </a:lnTo>
                  <a:lnTo>
                    <a:pt x="2704449" y="1366373"/>
                  </a:lnTo>
                  <a:lnTo>
                    <a:pt x="2710279" y="1373696"/>
                  </a:lnTo>
                  <a:lnTo>
                    <a:pt x="2716132" y="1379531"/>
                  </a:lnTo>
                  <a:lnTo>
                    <a:pt x="2722063" y="1381963"/>
                  </a:lnTo>
                  <a:lnTo>
                    <a:pt x="2730101" y="1380282"/>
                  </a:lnTo>
                  <a:lnTo>
                    <a:pt x="2738713" y="1375735"/>
                  </a:lnTo>
                  <a:lnTo>
                    <a:pt x="2745817" y="1369616"/>
                  </a:lnTo>
                  <a:lnTo>
                    <a:pt x="2749331" y="1363222"/>
                  </a:lnTo>
                  <a:lnTo>
                    <a:pt x="2748775" y="1348373"/>
                  </a:lnTo>
                  <a:lnTo>
                    <a:pt x="2742148" y="1338092"/>
                  </a:lnTo>
                  <a:lnTo>
                    <a:pt x="2730853" y="1332804"/>
                  </a:lnTo>
                  <a:lnTo>
                    <a:pt x="2716293" y="1332937"/>
                  </a:lnTo>
                  <a:close/>
                </a:path>
                <a:path w="5483860" h="7879080">
                  <a:moveTo>
                    <a:pt x="3144737" y="4028831"/>
                  </a:moveTo>
                  <a:lnTo>
                    <a:pt x="3139245" y="4031705"/>
                  </a:lnTo>
                  <a:lnTo>
                    <a:pt x="3134081" y="4037821"/>
                  </a:lnTo>
                  <a:lnTo>
                    <a:pt x="3129060" y="4045334"/>
                  </a:lnTo>
                  <a:lnTo>
                    <a:pt x="3123994" y="4052403"/>
                  </a:lnTo>
                  <a:lnTo>
                    <a:pt x="3128943" y="4059654"/>
                  </a:lnTo>
                  <a:lnTo>
                    <a:pt x="3133832" y="4067302"/>
                  </a:lnTo>
                  <a:lnTo>
                    <a:pt x="3138881" y="4073505"/>
                  </a:lnTo>
                  <a:lnTo>
                    <a:pt x="3144308" y="4076420"/>
                  </a:lnTo>
                  <a:lnTo>
                    <a:pt x="3152008" y="4075465"/>
                  </a:lnTo>
                  <a:lnTo>
                    <a:pt x="3160473" y="4071775"/>
                  </a:lnTo>
                  <a:lnTo>
                    <a:pt x="3167728" y="4066402"/>
                  </a:lnTo>
                  <a:lnTo>
                    <a:pt x="3171797" y="4060399"/>
                  </a:lnTo>
                  <a:lnTo>
                    <a:pt x="3173082" y="4046515"/>
                  </a:lnTo>
                  <a:lnTo>
                    <a:pt x="3168187" y="4036215"/>
                  </a:lnTo>
                  <a:lnTo>
                    <a:pt x="3158332" y="4030115"/>
                  </a:lnTo>
                  <a:lnTo>
                    <a:pt x="3144737" y="4028831"/>
                  </a:lnTo>
                  <a:close/>
                </a:path>
                <a:path w="5483860" h="7879080">
                  <a:moveTo>
                    <a:pt x="3281834" y="5586941"/>
                  </a:moveTo>
                  <a:lnTo>
                    <a:pt x="3273168" y="5592790"/>
                  </a:lnTo>
                  <a:lnTo>
                    <a:pt x="3268654" y="5600206"/>
                  </a:lnTo>
                  <a:lnTo>
                    <a:pt x="3265819" y="5609155"/>
                  </a:lnTo>
                  <a:lnTo>
                    <a:pt x="3263714" y="5618776"/>
                  </a:lnTo>
                  <a:lnTo>
                    <a:pt x="3261390" y="5628212"/>
                  </a:lnTo>
                  <a:lnTo>
                    <a:pt x="3297674" y="5636741"/>
                  </a:lnTo>
                  <a:lnTo>
                    <a:pt x="3300303" y="5627515"/>
                  </a:lnTo>
                  <a:lnTo>
                    <a:pt x="3303251" y="5618192"/>
                  </a:lnTo>
                  <a:lnTo>
                    <a:pt x="3305128" y="5609180"/>
                  </a:lnTo>
                  <a:lnTo>
                    <a:pt x="3304543" y="5600884"/>
                  </a:lnTo>
                  <a:lnTo>
                    <a:pt x="3299198" y="5591354"/>
                  </a:lnTo>
                  <a:lnTo>
                    <a:pt x="3291070" y="5586585"/>
                  </a:lnTo>
                  <a:lnTo>
                    <a:pt x="3281834" y="5586941"/>
                  </a:lnTo>
                  <a:close/>
                </a:path>
                <a:path w="5483860" h="7879080">
                  <a:moveTo>
                    <a:pt x="3233265" y="5376320"/>
                  </a:moveTo>
                  <a:lnTo>
                    <a:pt x="3224717" y="5383320"/>
                  </a:lnTo>
                  <a:lnTo>
                    <a:pt x="3220524" y="5391336"/>
                  </a:lnTo>
                  <a:lnTo>
                    <a:pt x="3221099" y="5399943"/>
                  </a:lnTo>
                  <a:lnTo>
                    <a:pt x="3250241" y="5425605"/>
                  </a:lnTo>
                  <a:lnTo>
                    <a:pt x="3256860" y="5426063"/>
                  </a:lnTo>
                  <a:lnTo>
                    <a:pt x="3268865" y="5418608"/>
                  </a:lnTo>
                  <a:lnTo>
                    <a:pt x="3274123" y="5408125"/>
                  </a:lnTo>
                  <a:lnTo>
                    <a:pt x="3272988" y="5396153"/>
                  </a:lnTo>
                  <a:lnTo>
                    <a:pt x="3265802" y="5384224"/>
                  </a:lnTo>
                  <a:lnTo>
                    <a:pt x="3259727" y="5380435"/>
                  </a:lnTo>
                  <a:lnTo>
                    <a:pt x="3251438" y="5378596"/>
                  </a:lnTo>
                  <a:lnTo>
                    <a:pt x="3242199" y="5377597"/>
                  </a:lnTo>
                  <a:lnTo>
                    <a:pt x="3233265" y="5376320"/>
                  </a:lnTo>
                  <a:close/>
                </a:path>
                <a:path w="5483860" h="7879080">
                  <a:moveTo>
                    <a:pt x="3335428" y="6017392"/>
                  </a:moveTo>
                  <a:lnTo>
                    <a:pt x="3326138" y="6021925"/>
                  </a:lnTo>
                  <a:lnTo>
                    <a:pt x="3321648" y="6029278"/>
                  </a:lnTo>
                  <a:lnTo>
                    <a:pt x="3321736" y="6038489"/>
                  </a:lnTo>
                  <a:lnTo>
                    <a:pt x="3326181" y="6048596"/>
                  </a:lnTo>
                  <a:lnTo>
                    <a:pt x="3360715" y="6062599"/>
                  </a:lnTo>
                  <a:lnTo>
                    <a:pt x="3363619" y="6053341"/>
                  </a:lnTo>
                  <a:lnTo>
                    <a:pt x="3366891" y="6043900"/>
                  </a:lnTo>
                  <a:lnTo>
                    <a:pt x="3368842" y="6035112"/>
                  </a:lnTo>
                  <a:lnTo>
                    <a:pt x="3367786" y="6027812"/>
                  </a:lnTo>
                  <a:lnTo>
                    <a:pt x="3362588" y="6022724"/>
                  </a:lnTo>
                  <a:lnTo>
                    <a:pt x="3353980" y="6018937"/>
                  </a:lnTo>
                  <a:lnTo>
                    <a:pt x="3344186" y="6016982"/>
                  </a:lnTo>
                  <a:lnTo>
                    <a:pt x="3335428" y="6017392"/>
                  </a:lnTo>
                  <a:close/>
                </a:path>
                <a:path w="5483860" h="7879080">
                  <a:moveTo>
                    <a:pt x="3177148" y="4235181"/>
                  </a:moveTo>
                  <a:lnTo>
                    <a:pt x="3171397" y="4237579"/>
                  </a:lnTo>
                  <a:lnTo>
                    <a:pt x="3165756" y="4243253"/>
                  </a:lnTo>
                  <a:lnTo>
                    <a:pt x="3160168" y="4250339"/>
                  </a:lnTo>
                  <a:lnTo>
                    <a:pt x="3154581" y="4256973"/>
                  </a:lnTo>
                  <a:lnTo>
                    <a:pt x="3159311" y="4264732"/>
                  </a:lnTo>
                  <a:lnTo>
                    <a:pt x="3163969" y="4272890"/>
                  </a:lnTo>
                  <a:lnTo>
                    <a:pt x="3168970" y="4279702"/>
                  </a:lnTo>
                  <a:lnTo>
                    <a:pt x="3174728" y="4283426"/>
                  </a:lnTo>
                  <a:lnTo>
                    <a:pt x="3182016" y="4282934"/>
                  </a:lnTo>
                  <a:lnTo>
                    <a:pt x="3190541" y="4279439"/>
                  </a:lnTo>
                  <a:lnTo>
                    <a:pt x="3198176" y="4274082"/>
                  </a:lnTo>
                  <a:lnTo>
                    <a:pt x="3202791" y="4268004"/>
                  </a:lnTo>
                  <a:lnTo>
                    <a:pt x="3204965" y="4253964"/>
                  </a:lnTo>
                  <a:lnTo>
                    <a:pt x="3200388" y="4243501"/>
                  </a:lnTo>
                  <a:lnTo>
                    <a:pt x="3190602" y="4237084"/>
                  </a:lnTo>
                  <a:lnTo>
                    <a:pt x="3177148" y="4235181"/>
                  </a:lnTo>
                  <a:close/>
                </a:path>
                <a:path w="5483860" h="7879080">
                  <a:moveTo>
                    <a:pt x="3542231" y="7262129"/>
                  </a:moveTo>
                  <a:lnTo>
                    <a:pt x="3534702" y="7266018"/>
                  </a:lnTo>
                  <a:lnTo>
                    <a:pt x="3526806" y="7271340"/>
                  </a:lnTo>
                  <a:lnTo>
                    <a:pt x="3519010" y="7276276"/>
                  </a:lnTo>
                  <a:lnTo>
                    <a:pt x="3523660" y="7283947"/>
                  </a:lnTo>
                  <a:lnTo>
                    <a:pt x="3528172" y="7291841"/>
                  </a:lnTo>
                  <a:lnTo>
                    <a:pt x="3533144" y="7298978"/>
                  </a:lnTo>
                  <a:lnTo>
                    <a:pt x="3539176" y="7304379"/>
                  </a:lnTo>
                  <a:lnTo>
                    <a:pt x="3548776" y="7307595"/>
                  </a:lnTo>
                  <a:lnTo>
                    <a:pt x="3557358" y="7305702"/>
                  </a:lnTo>
                  <a:lnTo>
                    <a:pt x="3563530" y="7299396"/>
                  </a:lnTo>
                  <a:lnTo>
                    <a:pt x="3565897" y="7289374"/>
                  </a:lnTo>
                  <a:lnTo>
                    <a:pt x="3564358" y="7281158"/>
                  </a:lnTo>
                  <a:lnTo>
                    <a:pt x="3560379" y="7272527"/>
                  </a:lnTo>
                  <a:lnTo>
                    <a:pt x="3554916" y="7265349"/>
                  </a:lnTo>
                  <a:lnTo>
                    <a:pt x="3548924" y="7261493"/>
                  </a:lnTo>
                  <a:lnTo>
                    <a:pt x="3542231" y="7262129"/>
                  </a:lnTo>
                  <a:close/>
                </a:path>
                <a:path w="5483860" h="7879080">
                  <a:moveTo>
                    <a:pt x="3561994" y="7464472"/>
                  </a:moveTo>
                  <a:lnTo>
                    <a:pt x="3552962" y="7471716"/>
                  </a:lnTo>
                  <a:lnTo>
                    <a:pt x="3548476" y="7480023"/>
                  </a:lnTo>
                  <a:lnTo>
                    <a:pt x="3549069" y="7488824"/>
                  </a:lnTo>
                  <a:lnTo>
                    <a:pt x="3555273" y="7497551"/>
                  </a:lnTo>
                  <a:lnTo>
                    <a:pt x="3562464" y="7502339"/>
                  </a:lnTo>
                  <a:lnTo>
                    <a:pt x="3570967" y="7505687"/>
                  </a:lnTo>
                  <a:lnTo>
                    <a:pt x="3580043" y="7508415"/>
                  </a:lnTo>
                  <a:lnTo>
                    <a:pt x="3588950" y="7511345"/>
                  </a:lnTo>
                  <a:lnTo>
                    <a:pt x="3591502" y="7501970"/>
                  </a:lnTo>
                  <a:lnTo>
                    <a:pt x="3594402" y="7492411"/>
                  </a:lnTo>
                  <a:lnTo>
                    <a:pt x="3596014" y="7483545"/>
                  </a:lnTo>
                  <a:lnTo>
                    <a:pt x="3594703" y="7476248"/>
                  </a:lnTo>
                  <a:lnTo>
                    <a:pt x="3589497" y="7471711"/>
                  </a:lnTo>
                  <a:lnTo>
                    <a:pt x="3581126" y="7468865"/>
                  </a:lnTo>
                  <a:lnTo>
                    <a:pt x="3571367" y="7466767"/>
                  </a:lnTo>
                  <a:lnTo>
                    <a:pt x="3561994" y="7464472"/>
                  </a:lnTo>
                  <a:close/>
                </a:path>
                <a:path w="5483860" h="7879080">
                  <a:moveTo>
                    <a:pt x="3314620" y="5791536"/>
                  </a:moveTo>
                  <a:lnTo>
                    <a:pt x="3304499" y="5795762"/>
                  </a:lnTo>
                  <a:lnTo>
                    <a:pt x="3296277" y="5821628"/>
                  </a:lnTo>
                  <a:lnTo>
                    <a:pt x="3293572" y="5830259"/>
                  </a:lnTo>
                  <a:lnTo>
                    <a:pt x="3302740" y="5833226"/>
                  </a:lnTo>
                  <a:lnTo>
                    <a:pt x="3312098" y="5836538"/>
                  </a:lnTo>
                  <a:lnTo>
                    <a:pt x="3320810" y="5838518"/>
                  </a:lnTo>
                  <a:lnTo>
                    <a:pt x="3328038" y="5837489"/>
                  </a:lnTo>
                  <a:lnTo>
                    <a:pt x="3332674" y="5832330"/>
                  </a:lnTo>
                  <a:lnTo>
                    <a:pt x="3335922" y="5823576"/>
                  </a:lnTo>
                  <a:lnTo>
                    <a:pt x="3337344" y="5813604"/>
                  </a:lnTo>
                  <a:lnTo>
                    <a:pt x="3336502" y="5804791"/>
                  </a:lnTo>
                  <a:lnTo>
                    <a:pt x="3331562" y="5795768"/>
                  </a:lnTo>
                  <a:lnTo>
                    <a:pt x="3323955" y="5791444"/>
                  </a:lnTo>
                  <a:lnTo>
                    <a:pt x="3314620" y="5791536"/>
                  </a:lnTo>
                  <a:close/>
                </a:path>
                <a:path w="5483860" h="7879080">
                  <a:moveTo>
                    <a:pt x="3452964" y="6628229"/>
                  </a:moveTo>
                  <a:lnTo>
                    <a:pt x="3448310" y="6632919"/>
                  </a:lnTo>
                  <a:lnTo>
                    <a:pt x="3441372" y="6636831"/>
                  </a:lnTo>
                  <a:lnTo>
                    <a:pt x="3439565" y="6642383"/>
                  </a:lnTo>
                  <a:lnTo>
                    <a:pt x="3438011" y="6653105"/>
                  </a:lnTo>
                  <a:lnTo>
                    <a:pt x="3440618" y="6661838"/>
                  </a:lnTo>
                  <a:lnTo>
                    <a:pt x="3447110" y="6668502"/>
                  </a:lnTo>
                  <a:lnTo>
                    <a:pt x="3457210" y="6673017"/>
                  </a:lnTo>
                  <a:lnTo>
                    <a:pt x="3461885" y="6668461"/>
                  </a:lnTo>
                  <a:lnTo>
                    <a:pt x="3471349" y="6662052"/>
                  </a:lnTo>
                  <a:lnTo>
                    <a:pt x="3470451" y="6659611"/>
                  </a:lnTo>
                  <a:lnTo>
                    <a:pt x="3466787" y="6651507"/>
                  </a:lnTo>
                  <a:lnTo>
                    <a:pt x="3462402" y="6643669"/>
                  </a:lnTo>
                  <a:lnTo>
                    <a:pt x="3457669" y="6635955"/>
                  </a:lnTo>
                  <a:lnTo>
                    <a:pt x="3452964" y="6628229"/>
                  </a:lnTo>
                  <a:close/>
                </a:path>
                <a:path w="5483860" h="7879080">
                  <a:moveTo>
                    <a:pt x="3112499" y="3823143"/>
                  </a:moveTo>
                  <a:lnTo>
                    <a:pt x="3106749" y="3825541"/>
                  </a:lnTo>
                  <a:lnTo>
                    <a:pt x="3101107" y="3831215"/>
                  </a:lnTo>
                  <a:lnTo>
                    <a:pt x="3095519" y="3838301"/>
                  </a:lnTo>
                  <a:lnTo>
                    <a:pt x="3089932" y="3844935"/>
                  </a:lnTo>
                  <a:lnTo>
                    <a:pt x="3094677" y="3852692"/>
                  </a:lnTo>
                  <a:lnTo>
                    <a:pt x="3099337" y="3860849"/>
                  </a:lnTo>
                  <a:lnTo>
                    <a:pt x="3104340" y="3867662"/>
                  </a:lnTo>
                  <a:lnTo>
                    <a:pt x="3110113" y="3871383"/>
                  </a:lnTo>
                  <a:lnTo>
                    <a:pt x="3117405" y="3870890"/>
                  </a:lnTo>
                  <a:lnTo>
                    <a:pt x="3125934" y="3867394"/>
                  </a:lnTo>
                  <a:lnTo>
                    <a:pt x="3133560" y="3862039"/>
                  </a:lnTo>
                  <a:lnTo>
                    <a:pt x="3138142" y="3855966"/>
                  </a:lnTo>
                  <a:lnTo>
                    <a:pt x="3140316" y="3841926"/>
                  </a:lnTo>
                  <a:lnTo>
                    <a:pt x="3135740" y="3831463"/>
                  </a:lnTo>
                  <a:lnTo>
                    <a:pt x="3125954" y="3825046"/>
                  </a:lnTo>
                  <a:lnTo>
                    <a:pt x="3112499" y="3823143"/>
                  </a:lnTo>
                  <a:close/>
                </a:path>
                <a:path w="5483860" h="7879080">
                  <a:moveTo>
                    <a:pt x="2635962" y="718123"/>
                  </a:moveTo>
                  <a:lnTo>
                    <a:pt x="2633756" y="719158"/>
                  </a:lnTo>
                  <a:lnTo>
                    <a:pt x="2626821" y="722769"/>
                  </a:lnTo>
                  <a:lnTo>
                    <a:pt x="2620160" y="727016"/>
                  </a:lnTo>
                  <a:lnTo>
                    <a:pt x="2607062" y="736087"/>
                  </a:lnTo>
                  <a:lnTo>
                    <a:pt x="2611467" y="739873"/>
                  </a:lnTo>
                  <a:lnTo>
                    <a:pt x="2615837" y="743663"/>
                  </a:lnTo>
                  <a:lnTo>
                    <a:pt x="2620309" y="747438"/>
                  </a:lnTo>
                  <a:lnTo>
                    <a:pt x="2646428" y="729911"/>
                  </a:lnTo>
                  <a:lnTo>
                    <a:pt x="2642091" y="726114"/>
                  </a:lnTo>
                  <a:lnTo>
                    <a:pt x="2635962" y="718123"/>
                  </a:lnTo>
                  <a:close/>
                </a:path>
                <a:path w="5483860" h="7879080">
                  <a:moveTo>
                    <a:pt x="3404975" y="6417987"/>
                  </a:moveTo>
                  <a:lnTo>
                    <a:pt x="3399863" y="6421324"/>
                  </a:lnTo>
                  <a:lnTo>
                    <a:pt x="3395378" y="6427895"/>
                  </a:lnTo>
                  <a:lnTo>
                    <a:pt x="3391166" y="6435843"/>
                  </a:lnTo>
                  <a:lnTo>
                    <a:pt x="3386876" y="6443313"/>
                  </a:lnTo>
                  <a:lnTo>
                    <a:pt x="3393198" y="6449793"/>
                  </a:lnTo>
                  <a:lnTo>
                    <a:pt x="3399422" y="6456436"/>
                  </a:lnTo>
                  <a:lnTo>
                    <a:pt x="3405935" y="6462453"/>
                  </a:lnTo>
                  <a:lnTo>
                    <a:pt x="3413120" y="6467054"/>
                  </a:lnTo>
                  <a:lnTo>
                    <a:pt x="3422686" y="6469139"/>
                  </a:lnTo>
                  <a:lnTo>
                    <a:pt x="3430885" y="6466453"/>
                  </a:lnTo>
                  <a:lnTo>
                    <a:pt x="3436742" y="6459590"/>
                  </a:lnTo>
                  <a:lnTo>
                    <a:pt x="3439282" y="6449140"/>
                  </a:lnTo>
                  <a:lnTo>
                    <a:pt x="3437421" y="6434300"/>
                  </a:lnTo>
                  <a:lnTo>
                    <a:pt x="3430725" y="6423615"/>
                  </a:lnTo>
                  <a:lnTo>
                    <a:pt x="3419730" y="6417904"/>
                  </a:lnTo>
                  <a:lnTo>
                    <a:pt x="3404975" y="6417987"/>
                  </a:lnTo>
                  <a:close/>
                </a:path>
                <a:path w="5483860" h="7879080">
                  <a:moveTo>
                    <a:pt x="3015142" y="3182075"/>
                  </a:moveTo>
                  <a:lnTo>
                    <a:pt x="3002654" y="3188220"/>
                  </a:lnTo>
                  <a:lnTo>
                    <a:pt x="2994553" y="3197874"/>
                  </a:lnTo>
                  <a:lnTo>
                    <a:pt x="2991916" y="3210028"/>
                  </a:lnTo>
                  <a:lnTo>
                    <a:pt x="2995820" y="3223674"/>
                  </a:lnTo>
                  <a:lnTo>
                    <a:pt x="3000989" y="3228470"/>
                  </a:lnTo>
                  <a:lnTo>
                    <a:pt x="3009113" y="3231575"/>
                  </a:lnTo>
                  <a:lnTo>
                    <a:pt x="3018497" y="3233966"/>
                  </a:lnTo>
                  <a:lnTo>
                    <a:pt x="3027442" y="3236620"/>
                  </a:lnTo>
                  <a:lnTo>
                    <a:pt x="3039979" y="3228949"/>
                  </a:lnTo>
                  <a:lnTo>
                    <a:pt x="3047767" y="3219054"/>
                  </a:lnTo>
                  <a:lnTo>
                    <a:pt x="3050008" y="3207317"/>
                  </a:lnTo>
                  <a:lnTo>
                    <a:pt x="3045902" y="3194122"/>
                  </a:lnTo>
                  <a:lnTo>
                    <a:pt x="3040545" y="3188549"/>
                  </a:lnTo>
                  <a:lnTo>
                    <a:pt x="3032230" y="3184215"/>
                  </a:lnTo>
                  <a:lnTo>
                    <a:pt x="3023060" y="3181823"/>
                  </a:lnTo>
                  <a:lnTo>
                    <a:pt x="3015142" y="3182075"/>
                  </a:lnTo>
                  <a:close/>
                </a:path>
                <a:path w="5483860" h="7879080">
                  <a:moveTo>
                    <a:pt x="3466636" y="6089197"/>
                  </a:moveTo>
                  <a:lnTo>
                    <a:pt x="3461161" y="6093041"/>
                  </a:lnTo>
                  <a:lnTo>
                    <a:pt x="3456522" y="6100331"/>
                  </a:lnTo>
                  <a:lnTo>
                    <a:pt x="3452245" y="6109101"/>
                  </a:lnTo>
                  <a:lnTo>
                    <a:pt x="3447853" y="6117386"/>
                  </a:lnTo>
                  <a:lnTo>
                    <a:pt x="3454169" y="6123992"/>
                  </a:lnTo>
                  <a:lnTo>
                    <a:pt x="3460487" y="6131016"/>
                  </a:lnTo>
                  <a:lnTo>
                    <a:pt x="3466796" y="6136587"/>
                  </a:lnTo>
                  <a:lnTo>
                    <a:pt x="3473086" y="6138840"/>
                  </a:lnTo>
                  <a:lnTo>
                    <a:pt x="3481607" y="6136979"/>
                  </a:lnTo>
                  <a:lnTo>
                    <a:pt x="3490694" y="6132346"/>
                  </a:lnTo>
                  <a:lnTo>
                    <a:pt x="3498091" y="6126254"/>
                  </a:lnTo>
                  <a:lnTo>
                    <a:pt x="3501542" y="6120016"/>
                  </a:lnTo>
                  <a:lnTo>
                    <a:pt x="3500365" y="6104801"/>
                  </a:lnTo>
                  <a:lnTo>
                    <a:pt x="3493445" y="6094009"/>
                  </a:lnTo>
                  <a:lnTo>
                    <a:pt x="3481847" y="6088516"/>
                  </a:lnTo>
                  <a:lnTo>
                    <a:pt x="3466636" y="6089197"/>
                  </a:lnTo>
                  <a:close/>
                </a:path>
                <a:path w="5483860" h="7879080">
                  <a:moveTo>
                    <a:pt x="3630812" y="7132134"/>
                  </a:moveTo>
                  <a:lnTo>
                    <a:pt x="3620335" y="7137223"/>
                  </a:lnTo>
                  <a:lnTo>
                    <a:pt x="3614175" y="7147427"/>
                  </a:lnTo>
                  <a:lnTo>
                    <a:pt x="3612846" y="7161311"/>
                  </a:lnTo>
                  <a:lnTo>
                    <a:pt x="3615613" y="7166921"/>
                  </a:lnTo>
                  <a:lnTo>
                    <a:pt x="3621706" y="7172270"/>
                  </a:lnTo>
                  <a:lnTo>
                    <a:pt x="3629222" y="7177506"/>
                  </a:lnTo>
                  <a:lnTo>
                    <a:pt x="3636261" y="7182775"/>
                  </a:lnTo>
                  <a:lnTo>
                    <a:pt x="3643693" y="7177710"/>
                  </a:lnTo>
                  <a:lnTo>
                    <a:pt x="3651525" y="7172714"/>
                  </a:lnTo>
                  <a:lnTo>
                    <a:pt x="3657938" y="7167496"/>
                  </a:lnTo>
                  <a:lnTo>
                    <a:pt x="3661113" y="7161762"/>
                  </a:lnTo>
                  <a:lnTo>
                    <a:pt x="3660326" y="7154055"/>
                  </a:lnTo>
                  <a:lnTo>
                    <a:pt x="3656646" y="7145404"/>
                  </a:lnTo>
                  <a:lnTo>
                    <a:pt x="3651193" y="7137890"/>
                  </a:lnTo>
                  <a:lnTo>
                    <a:pt x="3645091" y="7133593"/>
                  </a:lnTo>
                  <a:lnTo>
                    <a:pt x="3630812" y="7132134"/>
                  </a:lnTo>
                  <a:close/>
                </a:path>
                <a:path w="5483860" h="7879080">
                  <a:moveTo>
                    <a:pt x="2816112" y="1195718"/>
                  </a:moveTo>
                  <a:lnTo>
                    <a:pt x="2810386" y="1200000"/>
                  </a:lnTo>
                  <a:lnTo>
                    <a:pt x="2805691" y="1207899"/>
                  </a:lnTo>
                  <a:lnTo>
                    <a:pt x="2801431" y="1217343"/>
                  </a:lnTo>
                  <a:lnTo>
                    <a:pt x="2797012" y="1226263"/>
                  </a:lnTo>
                  <a:lnTo>
                    <a:pt x="2803286" y="1233290"/>
                  </a:lnTo>
                  <a:lnTo>
                    <a:pt x="2809626" y="1240856"/>
                  </a:lnTo>
                  <a:lnTo>
                    <a:pt x="2815736" y="1246714"/>
                  </a:lnTo>
                  <a:lnTo>
                    <a:pt x="2850313" y="1226853"/>
                  </a:lnTo>
                  <a:lnTo>
                    <a:pt x="2850557" y="1210410"/>
                  </a:lnTo>
                  <a:lnTo>
                    <a:pt x="2843988" y="1199393"/>
                  </a:lnTo>
                  <a:lnTo>
                    <a:pt x="2832030" y="1194323"/>
                  </a:lnTo>
                  <a:lnTo>
                    <a:pt x="2816112" y="1195718"/>
                  </a:lnTo>
                  <a:close/>
                </a:path>
                <a:path w="5483860" h="7879080">
                  <a:moveTo>
                    <a:pt x="3660059" y="7335106"/>
                  </a:moveTo>
                  <a:lnTo>
                    <a:pt x="3650019" y="7341513"/>
                  </a:lnTo>
                  <a:lnTo>
                    <a:pt x="3644863" y="7352544"/>
                  </a:lnTo>
                  <a:lnTo>
                    <a:pt x="3644947" y="7366780"/>
                  </a:lnTo>
                  <a:lnTo>
                    <a:pt x="3648276" y="7371727"/>
                  </a:lnTo>
                  <a:lnTo>
                    <a:pt x="3654981" y="7376061"/>
                  </a:lnTo>
                  <a:lnTo>
                    <a:pt x="3663131" y="7380130"/>
                  </a:lnTo>
                  <a:lnTo>
                    <a:pt x="3670795" y="7384281"/>
                  </a:lnTo>
                  <a:lnTo>
                    <a:pt x="3677484" y="7378594"/>
                  </a:lnTo>
                  <a:lnTo>
                    <a:pt x="3684583" y="7372936"/>
                  </a:lnTo>
                  <a:lnTo>
                    <a:pt x="3690259" y="7367237"/>
                  </a:lnTo>
                  <a:lnTo>
                    <a:pt x="3692681" y="7361425"/>
                  </a:lnTo>
                  <a:lnTo>
                    <a:pt x="3691079" y="7353613"/>
                  </a:lnTo>
                  <a:lnTo>
                    <a:pt x="3686717" y="7345216"/>
                  </a:lnTo>
                  <a:lnTo>
                    <a:pt x="3680824" y="7338255"/>
                  </a:lnTo>
                  <a:lnTo>
                    <a:pt x="3674626" y="7334747"/>
                  </a:lnTo>
                  <a:lnTo>
                    <a:pt x="3660059" y="7335106"/>
                  </a:lnTo>
                  <a:close/>
                </a:path>
                <a:path w="5483860" h="7879080">
                  <a:moveTo>
                    <a:pt x="3500860" y="6321330"/>
                  </a:moveTo>
                  <a:lnTo>
                    <a:pt x="3496154" y="6326339"/>
                  </a:lnTo>
                  <a:lnTo>
                    <a:pt x="3491714" y="6328895"/>
                  </a:lnTo>
                  <a:lnTo>
                    <a:pt x="3493469" y="6332855"/>
                  </a:lnTo>
                  <a:lnTo>
                    <a:pt x="3494227" y="6339003"/>
                  </a:lnTo>
                  <a:lnTo>
                    <a:pt x="3497065" y="6340245"/>
                  </a:lnTo>
                  <a:lnTo>
                    <a:pt x="3501554" y="6342158"/>
                  </a:lnTo>
                  <a:lnTo>
                    <a:pt x="3509341" y="6343003"/>
                  </a:lnTo>
                  <a:lnTo>
                    <a:pt x="3512470" y="6340411"/>
                  </a:lnTo>
                  <a:lnTo>
                    <a:pt x="3518380" y="6333638"/>
                  </a:lnTo>
                  <a:lnTo>
                    <a:pt x="3519007" y="6327974"/>
                  </a:lnTo>
                  <a:lnTo>
                    <a:pt x="3514505" y="6323845"/>
                  </a:lnTo>
                  <a:lnTo>
                    <a:pt x="3505034" y="6321674"/>
                  </a:lnTo>
                  <a:lnTo>
                    <a:pt x="3500860" y="6321330"/>
                  </a:lnTo>
                  <a:close/>
                </a:path>
                <a:path w="5483860" h="7879080">
                  <a:moveTo>
                    <a:pt x="2672770" y="917928"/>
                  </a:moveTo>
                  <a:lnTo>
                    <a:pt x="2638911" y="936671"/>
                  </a:lnTo>
                  <a:lnTo>
                    <a:pt x="2643589" y="941102"/>
                  </a:lnTo>
                  <a:lnTo>
                    <a:pt x="2650096" y="950412"/>
                  </a:lnTo>
                  <a:lnTo>
                    <a:pt x="2652723" y="949655"/>
                  </a:lnTo>
                  <a:lnTo>
                    <a:pt x="2660824" y="945861"/>
                  </a:lnTo>
                  <a:lnTo>
                    <a:pt x="2668661" y="941430"/>
                  </a:lnTo>
                  <a:lnTo>
                    <a:pt x="2684074" y="931995"/>
                  </a:lnTo>
                  <a:lnTo>
                    <a:pt x="2679310" y="927233"/>
                  </a:lnTo>
                  <a:lnTo>
                    <a:pt x="2672770" y="917928"/>
                  </a:lnTo>
                  <a:close/>
                </a:path>
                <a:path w="5483860" h="7879080">
                  <a:moveTo>
                    <a:pt x="3551346" y="6515546"/>
                  </a:moveTo>
                  <a:lnTo>
                    <a:pt x="3548727" y="6516577"/>
                  </a:lnTo>
                  <a:lnTo>
                    <a:pt x="3540703" y="6520302"/>
                  </a:lnTo>
                  <a:lnTo>
                    <a:pt x="3532978" y="6524799"/>
                  </a:lnTo>
                  <a:lnTo>
                    <a:pt x="3517792" y="6534482"/>
                  </a:lnTo>
                  <a:lnTo>
                    <a:pt x="3522580" y="6538965"/>
                  </a:lnTo>
                  <a:lnTo>
                    <a:pt x="3529216" y="6548220"/>
                  </a:lnTo>
                  <a:lnTo>
                    <a:pt x="3531902" y="6547179"/>
                  </a:lnTo>
                  <a:lnTo>
                    <a:pt x="3539926" y="6543454"/>
                  </a:lnTo>
                  <a:lnTo>
                    <a:pt x="3547651" y="6538953"/>
                  </a:lnTo>
                  <a:lnTo>
                    <a:pt x="3562832" y="6529240"/>
                  </a:lnTo>
                  <a:lnTo>
                    <a:pt x="3558004" y="6524729"/>
                  </a:lnTo>
                  <a:lnTo>
                    <a:pt x="3551346" y="6515546"/>
                  </a:lnTo>
                  <a:close/>
                </a:path>
                <a:path w="5483860" h="7879080">
                  <a:moveTo>
                    <a:pt x="3709733" y="7561782"/>
                  </a:moveTo>
                  <a:lnTo>
                    <a:pt x="3707517" y="7562750"/>
                  </a:lnTo>
                  <a:lnTo>
                    <a:pt x="3700582" y="7566363"/>
                  </a:lnTo>
                  <a:lnTo>
                    <a:pt x="3693921" y="7570615"/>
                  </a:lnTo>
                  <a:lnTo>
                    <a:pt x="3680826" y="7579703"/>
                  </a:lnTo>
                  <a:lnTo>
                    <a:pt x="3685226" y="7583458"/>
                  </a:lnTo>
                  <a:lnTo>
                    <a:pt x="3689592" y="7587222"/>
                  </a:lnTo>
                  <a:lnTo>
                    <a:pt x="3694066" y="7591011"/>
                  </a:lnTo>
                  <a:lnTo>
                    <a:pt x="3720186" y="7573486"/>
                  </a:lnTo>
                  <a:lnTo>
                    <a:pt x="3715846" y="7569677"/>
                  </a:lnTo>
                  <a:lnTo>
                    <a:pt x="3709733" y="7561782"/>
                  </a:lnTo>
                  <a:close/>
                </a:path>
                <a:path w="5483860" h="7879080">
                  <a:moveTo>
                    <a:pt x="3464770" y="5351155"/>
                  </a:moveTo>
                  <a:lnTo>
                    <a:pt x="3460015" y="5353394"/>
                  </a:lnTo>
                  <a:lnTo>
                    <a:pt x="3455094" y="5359165"/>
                  </a:lnTo>
                  <a:lnTo>
                    <a:pt x="3450100" y="5366445"/>
                  </a:lnTo>
                  <a:lnTo>
                    <a:pt x="3445128" y="5373211"/>
                  </a:lnTo>
                  <a:lnTo>
                    <a:pt x="3449557" y="5381195"/>
                  </a:lnTo>
                  <a:lnTo>
                    <a:pt x="3453894" y="5389536"/>
                  </a:lnTo>
                  <a:lnTo>
                    <a:pt x="3458620" y="5396498"/>
                  </a:lnTo>
                  <a:lnTo>
                    <a:pt x="3464216" y="5400348"/>
                  </a:lnTo>
                  <a:lnTo>
                    <a:pt x="3471679" y="5400054"/>
                  </a:lnTo>
                  <a:lnTo>
                    <a:pt x="3480540" y="5396667"/>
                  </a:lnTo>
                  <a:lnTo>
                    <a:pt x="3488287" y="5391467"/>
                  </a:lnTo>
                  <a:lnTo>
                    <a:pt x="3492406" y="5385732"/>
                  </a:lnTo>
                  <a:lnTo>
                    <a:pt x="3493011" y="5372080"/>
                  </a:lnTo>
                  <a:lnTo>
                    <a:pt x="3487823" y="5361339"/>
                  </a:lnTo>
                  <a:lnTo>
                    <a:pt x="3478018" y="5354150"/>
                  </a:lnTo>
                  <a:lnTo>
                    <a:pt x="3464770" y="5351155"/>
                  </a:lnTo>
                  <a:close/>
                </a:path>
                <a:path w="5483860" h="7879080">
                  <a:moveTo>
                    <a:pt x="3525013" y="5781929"/>
                  </a:moveTo>
                  <a:lnTo>
                    <a:pt x="3521615" y="5785871"/>
                  </a:lnTo>
                  <a:lnTo>
                    <a:pt x="3515394" y="5789981"/>
                  </a:lnTo>
                  <a:lnTo>
                    <a:pt x="3515667" y="5793691"/>
                  </a:lnTo>
                  <a:lnTo>
                    <a:pt x="3515897" y="5797340"/>
                  </a:lnTo>
                  <a:lnTo>
                    <a:pt x="3522625" y="5800623"/>
                  </a:lnTo>
                  <a:lnTo>
                    <a:pt x="3526497" y="5804079"/>
                  </a:lnTo>
                  <a:lnTo>
                    <a:pt x="3529861" y="5800142"/>
                  </a:lnTo>
                  <a:lnTo>
                    <a:pt x="3536082" y="5796032"/>
                  </a:lnTo>
                  <a:lnTo>
                    <a:pt x="3535819" y="5792389"/>
                  </a:lnTo>
                  <a:lnTo>
                    <a:pt x="3535507" y="5788650"/>
                  </a:lnTo>
                  <a:lnTo>
                    <a:pt x="3528885" y="5785385"/>
                  </a:lnTo>
                  <a:lnTo>
                    <a:pt x="3525013" y="5781929"/>
                  </a:lnTo>
                  <a:close/>
                </a:path>
                <a:path w="5483860" h="7879080">
                  <a:moveTo>
                    <a:pt x="3392838" y="4946080"/>
                  </a:moveTo>
                  <a:lnTo>
                    <a:pt x="3388966" y="4950716"/>
                  </a:lnTo>
                  <a:lnTo>
                    <a:pt x="3380979" y="4957135"/>
                  </a:lnTo>
                  <a:lnTo>
                    <a:pt x="3382083" y="4959579"/>
                  </a:lnTo>
                  <a:lnTo>
                    <a:pt x="3385761" y="4966727"/>
                  </a:lnTo>
                  <a:lnTo>
                    <a:pt x="3390129" y="4973580"/>
                  </a:lnTo>
                  <a:lnTo>
                    <a:pt x="3394828" y="4980290"/>
                  </a:lnTo>
                  <a:lnTo>
                    <a:pt x="3399501" y="4987012"/>
                  </a:lnTo>
                  <a:lnTo>
                    <a:pt x="3403273" y="4982391"/>
                  </a:lnTo>
                  <a:lnTo>
                    <a:pt x="3411125" y="4975993"/>
                  </a:lnTo>
                  <a:lnTo>
                    <a:pt x="3410039" y="4973443"/>
                  </a:lnTo>
                  <a:lnTo>
                    <a:pt x="3406431" y="4966290"/>
                  </a:lnTo>
                  <a:lnTo>
                    <a:pt x="3402123" y="4959448"/>
                  </a:lnTo>
                  <a:lnTo>
                    <a:pt x="3392838" y="4946080"/>
                  </a:lnTo>
                  <a:close/>
                </a:path>
                <a:path w="5483860" h="7879080">
                  <a:moveTo>
                    <a:pt x="3434109" y="5144359"/>
                  </a:moveTo>
                  <a:lnTo>
                    <a:pt x="3428917" y="5148183"/>
                  </a:lnTo>
                  <a:lnTo>
                    <a:pt x="3424561" y="5155675"/>
                  </a:lnTo>
                  <a:lnTo>
                    <a:pt x="3420562" y="5164746"/>
                  </a:lnTo>
                  <a:lnTo>
                    <a:pt x="3416440" y="5173302"/>
                  </a:lnTo>
                  <a:lnTo>
                    <a:pt x="3422438" y="5180357"/>
                  </a:lnTo>
                  <a:lnTo>
                    <a:pt x="3428477" y="5187883"/>
                  </a:lnTo>
                  <a:lnTo>
                    <a:pt x="3434416" y="5193784"/>
                  </a:lnTo>
                  <a:lnTo>
                    <a:pt x="3467938" y="5175312"/>
                  </a:lnTo>
                  <a:lnTo>
                    <a:pt x="3467701" y="5159669"/>
                  </a:lnTo>
                  <a:lnTo>
                    <a:pt x="3461020" y="5148969"/>
                  </a:lnTo>
                  <a:lnTo>
                    <a:pt x="3449342" y="5143703"/>
                  </a:lnTo>
                  <a:lnTo>
                    <a:pt x="3434109" y="5144359"/>
                  </a:lnTo>
                  <a:close/>
                </a:path>
                <a:path w="5483860" h="7879080">
                  <a:moveTo>
                    <a:pt x="3227002" y="3880592"/>
                  </a:moveTo>
                  <a:lnTo>
                    <a:pt x="3214148" y="3917933"/>
                  </a:lnTo>
                  <a:lnTo>
                    <a:pt x="3212770" y="3942270"/>
                  </a:lnTo>
                  <a:lnTo>
                    <a:pt x="3219997" y="3956799"/>
                  </a:lnTo>
                  <a:lnTo>
                    <a:pt x="3232957" y="3964714"/>
                  </a:lnTo>
                  <a:lnTo>
                    <a:pt x="3240773" y="3965263"/>
                  </a:lnTo>
                  <a:lnTo>
                    <a:pt x="3250108" y="3962798"/>
                  </a:lnTo>
                  <a:lnTo>
                    <a:pt x="3259126" y="3958187"/>
                  </a:lnTo>
                  <a:lnTo>
                    <a:pt x="3265990" y="3952300"/>
                  </a:lnTo>
                  <a:lnTo>
                    <a:pt x="3273569" y="3939090"/>
                  </a:lnTo>
                  <a:lnTo>
                    <a:pt x="3274260" y="3925864"/>
                  </a:lnTo>
                  <a:lnTo>
                    <a:pt x="3268631" y="3913630"/>
                  </a:lnTo>
                  <a:lnTo>
                    <a:pt x="3257252" y="3903395"/>
                  </a:lnTo>
                  <a:lnTo>
                    <a:pt x="3243691" y="3896569"/>
                  </a:lnTo>
                  <a:lnTo>
                    <a:pt x="3232672" y="3892444"/>
                  </a:lnTo>
                  <a:lnTo>
                    <a:pt x="3226380" y="3888094"/>
                  </a:lnTo>
                  <a:lnTo>
                    <a:pt x="3227002" y="3880592"/>
                  </a:lnTo>
                  <a:close/>
                </a:path>
                <a:path w="5483860" h="7879080">
                  <a:moveTo>
                    <a:pt x="3606849" y="6923337"/>
                  </a:moveTo>
                  <a:lnTo>
                    <a:pt x="3598524" y="6928267"/>
                  </a:lnTo>
                  <a:lnTo>
                    <a:pt x="3589784" y="6933100"/>
                  </a:lnTo>
                  <a:lnTo>
                    <a:pt x="3582528" y="6938281"/>
                  </a:lnTo>
                  <a:lnTo>
                    <a:pt x="3578653" y="6944256"/>
                  </a:lnTo>
                  <a:lnTo>
                    <a:pt x="3579252" y="6952048"/>
                  </a:lnTo>
                  <a:lnTo>
                    <a:pt x="3583125" y="6961082"/>
                  </a:lnTo>
                  <a:lnTo>
                    <a:pt x="3589000" y="6969131"/>
                  </a:lnTo>
                  <a:lnTo>
                    <a:pt x="3595604" y="6973966"/>
                  </a:lnTo>
                  <a:lnTo>
                    <a:pt x="3610469" y="6976197"/>
                  </a:lnTo>
                  <a:lnTo>
                    <a:pt x="3621616" y="6971344"/>
                  </a:lnTo>
                  <a:lnTo>
                    <a:pt x="3628484" y="6960957"/>
                  </a:lnTo>
                  <a:lnTo>
                    <a:pt x="3630510" y="6946588"/>
                  </a:lnTo>
                  <a:lnTo>
                    <a:pt x="3627880" y="6940676"/>
                  </a:lnTo>
                  <a:lnTo>
                    <a:pt x="3621717" y="6934874"/>
                  </a:lnTo>
                  <a:lnTo>
                    <a:pt x="3614035" y="6929115"/>
                  </a:lnTo>
                  <a:lnTo>
                    <a:pt x="3606849" y="6923337"/>
                  </a:lnTo>
                  <a:close/>
                </a:path>
                <a:path w="5483860" h="7879080">
                  <a:moveTo>
                    <a:pt x="2921789" y="2573092"/>
                  </a:moveTo>
                  <a:lnTo>
                    <a:pt x="2915015" y="2574935"/>
                  </a:lnTo>
                  <a:lnTo>
                    <a:pt x="2908053" y="2580197"/>
                  </a:lnTo>
                  <a:lnTo>
                    <a:pt x="2901011" y="2586957"/>
                  </a:lnTo>
                  <a:lnTo>
                    <a:pt x="2893995" y="2593293"/>
                  </a:lnTo>
                  <a:lnTo>
                    <a:pt x="2898484" y="2601564"/>
                  </a:lnTo>
                  <a:lnTo>
                    <a:pt x="2902846" y="2610241"/>
                  </a:lnTo>
                  <a:lnTo>
                    <a:pt x="2907703" y="2617679"/>
                  </a:lnTo>
                  <a:lnTo>
                    <a:pt x="2913674" y="2622231"/>
                  </a:lnTo>
                  <a:lnTo>
                    <a:pt x="2921048" y="2622796"/>
                  </a:lnTo>
                  <a:lnTo>
                    <a:pt x="2930091" y="2620258"/>
                  </a:lnTo>
                  <a:lnTo>
                    <a:pt x="2938484" y="2615626"/>
                  </a:lnTo>
                  <a:lnTo>
                    <a:pt x="2943907" y="2609912"/>
                  </a:lnTo>
                  <a:lnTo>
                    <a:pt x="2948063" y="2595604"/>
                  </a:lnTo>
                  <a:lnTo>
                    <a:pt x="2944845" y="2584196"/>
                  </a:lnTo>
                  <a:lnTo>
                    <a:pt x="2935628" y="2576441"/>
                  </a:lnTo>
                  <a:lnTo>
                    <a:pt x="2921789" y="2573092"/>
                  </a:lnTo>
                  <a:close/>
                </a:path>
                <a:path w="5483860" h="7879080">
                  <a:moveTo>
                    <a:pt x="2890222" y="2369709"/>
                  </a:moveTo>
                  <a:lnTo>
                    <a:pt x="2881845" y="2371631"/>
                  </a:lnTo>
                  <a:lnTo>
                    <a:pt x="2873214" y="2375950"/>
                  </a:lnTo>
                  <a:lnTo>
                    <a:pt x="2865954" y="2381797"/>
                  </a:lnTo>
                  <a:lnTo>
                    <a:pt x="2861695" y="2388304"/>
                  </a:lnTo>
                  <a:lnTo>
                    <a:pt x="2862288" y="2394769"/>
                  </a:lnTo>
                  <a:lnTo>
                    <a:pt x="2866368" y="2402335"/>
                  </a:lnTo>
                  <a:lnTo>
                    <a:pt x="2871964" y="2410372"/>
                  </a:lnTo>
                  <a:lnTo>
                    <a:pt x="2877105" y="2418255"/>
                  </a:lnTo>
                  <a:lnTo>
                    <a:pt x="2884974" y="2413270"/>
                  </a:lnTo>
                  <a:lnTo>
                    <a:pt x="2893061" y="2408477"/>
                  </a:lnTo>
                  <a:lnTo>
                    <a:pt x="2900380" y="2403224"/>
                  </a:lnTo>
                  <a:lnTo>
                    <a:pt x="2905947" y="2396857"/>
                  </a:lnTo>
                  <a:lnTo>
                    <a:pt x="2909427" y="2386550"/>
                  </a:lnTo>
                  <a:lnTo>
                    <a:pt x="2907465" y="2377679"/>
                  </a:lnTo>
                  <a:lnTo>
                    <a:pt x="2900813" y="2371609"/>
                  </a:lnTo>
                  <a:lnTo>
                    <a:pt x="2890222" y="2369709"/>
                  </a:lnTo>
                  <a:close/>
                </a:path>
                <a:path w="5483860" h="7879080">
                  <a:moveTo>
                    <a:pt x="2947957" y="2779603"/>
                  </a:moveTo>
                  <a:lnTo>
                    <a:pt x="2937471" y="2784649"/>
                  </a:lnTo>
                  <a:lnTo>
                    <a:pt x="2931242" y="2794709"/>
                  </a:lnTo>
                  <a:lnTo>
                    <a:pt x="2929840" y="2808402"/>
                  </a:lnTo>
                  <a:lnTo>
                    <a:pt x="2932570" y="2814086"/>
                  </a:lnTo>
                  <a:lnTo>
                    <a:pt x="2938594" y="2819511"/>
                  </a:lnTo>
                  <a:lnTo>
                    <a:pt x="2946033" y="2824844"/>
                  </a:lnTo>
                  <a:lnTo>
                    <a:pt x="2953006" y="2830249"/>
                  </a:lnTo>
                  <a:lnTo>
                    <a:pt x="2960441" y="2825231"/>
                  </a:lnTo>
                  <a:lnTo>
                    <a:pt x="2968250" y="2820282"/>
                  </a:lnTo>
                  <a:lnTo>
                    <a:pt x="2974655" y="2815037"/>
                  </a:lnTo>
                  <a:lnTo>
                    <a:pt x="2977876" y="2809130"/>
                  </a:lnTo>
                  <a:lnTo>
                    <a:pt x="2977156" y="2801548"/>
                  </a:lnTo>
                  <a:lnTo>
                    <a:pt x="2973558" y="2792934"/>
                  </a:lnTo>
                  <a:lnTo>
                    <a:pt x="2968182" y="2785373"/>
                  </a:lnTo>
                  <a:lnTo>
                    <a:pt x="2962127" y="2780953"/>
                  </a:lnTo>
                  <a:lnTo>
                    <a:pt x="2947957" y="2779603"/>
                  </a:lnTo>
                  <a:close/>
                </a:path>
                <a:path w="5483860" h="7879080">
                  <a:moveTo>
                    <a:pt x="2752344" y="1532517"/>
                  </a:moveTo>
                  <a:lnTo>
                    <a:pt x="2746807" y="1536291"/>
                  </a:lnTo>
                  <a:lnTo>
                    <a:pt x="2741968" y="1543528"/>
                  </a:lnTo>
                  <a:lnTo>
                    <a:pt x="2737552" y="1552077"/>
                  </a:lnTo>
                  <a:lnTo>
                    <a:pt x="2732990" y="1560347"/>
                  </a:lnTo>
                  <a:lnTo>
                    <a:pt x="2739146" y="1567253"/>
                  </a:lnTo>
                  <a:lnTo>
                    <a:pt x="2745300" y="1574643"/>
                  </a:lnTo>
                  <a:lnTo>
                    <a:pt x="2751491" y="1580543"/>
                  </a:lnTo>
                  <a:lnTo>
                    <a:pt x="2757755" y="1582977"/>
                  </a:lnTo>
                  <a:lnTo>
                    <a:pt x="2766119" y="1581245"/>
                  </a:lnTo>
                  <a:lnTo>
                    <a:pt x="2775097" y="1576640"/>
                  </a:lnTo>
                  <a:lnTo>
                    <a:pt x="2782522" y="1570471"/>
                  </a:lnTo>
                  <a:lnTo>
                    <a:pt x="2786229" y="1564046"/>
                  </a:lnTo>
                  <a:lnTo>
                    <a:pt x="2785816" y="1548572"/>
                  </a:lnTo>
                  <a:lnTo>
                    <a:pt x="2779185" y="1537689"/>
                  </a:lnTo>
                  <a:lnTo>
                    <a:pt x="2767604" y="1532102"/>
                  </a:lnTo>
                  <a:lnTo>
                    <a:pt x="2752344" y="1532517"/>
                  </a:lnTo>
                  <a:close/>
                </a:path>
                <a:path w="5483860" h="7879080">
                  <a:moveTo>
                    <a:pt x="3569029" y="6726033"/>
                  </a:moveTo>
                  <a:lnTo>
                    <a:pt x="3560347" y="6729512"/>
                  </a:lnTo>
                  <a:lnTo>
                    <a:pt x="3552917" y="6734654"/>
                  </a:lnTo>
                  <a:lnTo>
                    <a:pt x="3548868" y="6740421"/>
                  </a:lnTo>
                  <a:lnTo>
                    <a:pt x="3547858" y="6754324"/>
                  </a:lnTo>
                  <a:lnTo>
                    <a:pt x="3552929" y="6764771"/>
                  </a:lnTo>
                  <a:lnTo>
                    <a:pt x="3562856" y="6771054"/>
                  </a:lnTo>
                  <a:lnTo>
                    <a:pt x="3576415" y="6772463"/>
                  </a:lnTo>
                  <a:lnTo>
                    <a:pt x="3582008" y="6769689"/>
                  </a:lnTo>
                  <a:lnTo>
                    <a:pt x="3587315" y="6763612"/>
                  </a:lnTo>
                  <a:lnTo>
                    <a:pt x="3592502" y="6756114"/>
                  </a:lnTo>
                  <a:lnTo>
                    <a:pt x="3597736" y="6749077"/>
                  </a:lnTo>
                  <a:lnTo>
                    <a:pt x="3592662" y="6741953"/>
                  </a:lnTo>
                  <a:lnTo>
                    <a:pt x="3587655" y="6734435"/>
                  </a:lnTo>
                  <a:lnTo>
                    <a:pt x="3582463" y="6728282"/>
                  </a:lnTo>
                  <a:lnTo>
                    <a:pt x="3576834" y="6725255"/>
                  </a:lnTo>
                  <a:lnTo>
                    <a:pt x="3569029" y="6726033"/>
                  </a:lnTo>
                  <a:close/>
                </a:path>
                <a:path w="5483860" h="7879080">
                  <a:moveTo>
                    <a:pt x="2979406" y="2982101"/>
                  </a:moveTo>
                  <a:lnTo>
                    <a:pt x="2973888" y="2985781"/>
                  </a:lnTo>
                  <a:lnTo>
                    <a:pt x="2969203" y="2993042"/>
                  </a:lnTo>
                  <a:lnTo>
                    <a:pt x="2964877" y="3001862"/>
                  </a:lnTo>
                  <a:lnTo>
                    <a:pt x="2960440" y="3010215"/>
                  </a:lnTo>
                  <a:lnTo>
                    <a:pt x="2966632" y="3016862"/>
                  </a:lnTo>
                  <a:lnTo>
                    <a:pt x="2972849" y="3024022"/>
                  </a:lnTo>
                  <a:lnTo>
                    <a:pt x="2979094" y="3029757"/>
                  </a:lnTo>
                  <a:lnTo>
                    <a:pt x="2985368" y="3032130"/>
                  </a:lnTo>
                  <a:lnTo>
                    <a:pt x="2993850" y="3030380"/>
                  </a:lnTo>
                  <a:lnTo>
                    <a:pt x="3002902" y="3025764"/>
                  </a:lnTo>
                  <a:lnTo>
                    <a:pt x="3010314" y="3019597"/>
                  </a:lnTo>
                  <a:lnTo>
                    <a:pt x="3013876" y="3013195"/>
                  </a:lnTo>
                  <a:lnTo>
                    <a:pt x="3013042" y="2997937"/>
                  </a:lnTo>
                  <a:lnTo>
                    <a:pt x="3006275" y="2987097"/>
                  </a:lnTo>
                  <a:lnTo>
                    <a:pt x="2994691" y="2981532"/>
                  </a:lnTo>
                  <a:lnTo>
                    <a:pt x="2979406" y="2982101"/>
                  </a:lnTo>
                  <a:close/>
                </a:path>
                <a:path w="5483860" h="7879080">
                  <a:moveTo>
                    <a:pt x="2854620" y="2163042"/>
                  </a:moveTo>
                  <a:lnTo>
                    <a:pt x="2845772" y="2165937"/>
                  </a:lnTo>
                  <a:lnTo>
                    <a:pt x="2839366" y="2172581"/>
                  </a:lnTo>
                  <a:lnTo>
                    <a:pt x="2835847" y="2182646"/>
                  </a:lnTo>
                  <a:lnTo>
                    <a:pt x="2835288" y="2186522"/>
                  </a:lnTo>
                  <a:lnTo>
                    <a:pt x="2846562" y="2196461"/>
                  </a:lnTo>
                  <a:lnTo>
                    <a:pt x="2849137" y="2195368"/>
                  </a:lnTo>
                  <a:lnTo>
                    <a:pt x="2857124" y="2191538"/>
                  </a:lnTo>
                  <a:lnTo>
                    <a:pt x="2864834" y="2187008"/>
                  </a:lnTo>
                  <a:lnTo>
                    <a:pt x="2872420" y="2182175"/>
                  </a:lnTo>
                  <a:lnTo>
                    <a:pt x="2880033" y="2177435"/>
                  </a:lnTo>
                  <a:lnTo>
                    <a:pt x="2875169" y="2172689"/>
                  </a:lnTo>
                  <a:lnTo>
                    <a:pt x="2871060" y="2165757"/>
                  </a:lnTo>
                  <a:lnTo>
                    <a:pt x="2865465" y="2164225"/>
                  </a:lnTo>
                  <a:lnTo>
                    <a:pt x="2854620" y="2163042"/>
                  </a:lnTo>
                  <a:close/>
                </a:path>
                <a:path w="5483860" h="7879080">
                  <a:moveTo>
                    <a:pt x="3439705" y="5886051"/>
                  </a:moveTo>
                  <a:lnTo>
                    <a:pt x="3433569" y="5887757"/>
                  </a:lnTo>
                  <a:lnTo>
                    <a:pt x="3427078" y="5892840"/>
                  </a:lnTo>
                  <a:lnTo>
                    <a:pt x="3420435" y="5899375"/>
                  </a:lnTo>
                  <a:lnTo>
                    <a:pt x="3413842" y="5905433"/>
                  </a:lnTo>
                  <a:lnTo>
                    <a:pt x="3417706" y="5913493"/>
                  </a:lnTo>
                  <a:lnTo>
                    <a:pt x="3421432" y="5921864"/>
                  </a:lnTo>
                  <a:lnTo>
                    <a:pt x="3425669" y="5929059"/>
                  </a:lnTo>
                  <a:lnTo>
                    <a:pt x="3431063" y="5933585"/>
                  </a:lnTo>
                  <a:lnTo>
                    <a:pt x="3437993" y="5934186"/>
                  </a:lnTo>
                  <a:lnTo>
                    <a:pt x="3446585" y="5931951"/>
                  </a:lnTo>
                  <a:lnTo>
                    <a:pt x="3454618" y="5927749"/>
                  </a:lnTo>
                  <a:lnTo>
                    <a:pt x="3459869" y="5922454"/>
                  </a:lnTo>
                  <a:lnTo>
                    <a:pt x="3464057" y="5908898"/>
                  </a:lnTo>
                  <a:lnTo>
                    <a:pt x="3461235" y="5897795"/>
                  </a:lnTo>
                  <a:lnTo>
                    <a:pt x="3452688" y="5889920"/>
                  </a:lnTo>
                  <a:lnTo>
                    <a:pt x="3439705" y="5886051"/>
                  </a:lnTo>
                  <a:close/>
                </a:path>
                <a:path w="5483860" h="7879080">
                  <a:moveTo>
                    <a:pt x="2789046" y="1768841"/>
                  </a:moveTo>
                  <a:lnTo>
                    <a:pt x="2783384" y="1769729"/>
                  </a:lnTo>
                  <a:lnTo>
                    <a:pt x="2781426" y="1770381"/>
                  </a:lnTo>
                  <a:lnTo>
                    <a:pt x="2781189" y="1779371"/>
                  </a:lnTo>
                  <a:lnTo>
                    <a:pt x="2780118" y="1784360"/>
                  </a:lnTo>
                  <a:lnTo>
                    <a:pt x="2786298" y="1785457"/>
                  </a:lnTo>
                  <a:lnTo>
                    <a:pt x="2792602" y="1787567"/>
                  </a:lnTo>
                  <a:lnTo>
                    <a:pt x="2800274" y="1786363"/>
                  </a:lnTo>
                  <a:lnTo>
                    <a:pt x="2800525" y="1777026"/>
                  </a:lnTo>
                  <a:lnTo>
                    <a:pt x="2801529" y="1772048"/>
                  </a:lnTo>
                  <a:lnTo>
                    <a:pt x="2795383" y="1770946"/>
                  </a:lnTo>
                  <a:lnTo>
                    <a:pt x="2789046" y="1768841"/>
                  </a:lnTo>
                  <a:close/>
                </a:path>
                <a:path w="5483860" h="7879080">
                  <a:moveTo>
                    <a:pt x="3518605" y="7037184"/>
                  </a:moveTo>
                  <a:lnTo>
                    <a:pt x="3510442" y="7042102"/>
                  </a:lnTo>
                  <a:lnTo>
                    <a:pt x="3502018" y="7046880"/>
                  </a:lnTo>
                  <a:lnTo>
                    <a:pt x="3494473" y="7052166"/>
                  </a:lnTo>
                  <a:lnTo>
                    <a:pt x="3488943" y="7058608"/>
                  </a:lnTo>
                  <a:lnTo>
                    <a:pt x="3486259" y="7067975"/>
                  </a:lnTo>
                  <a:lnTo>
                    <a:pt x="3488781" y="7076225"/>
                  </a:lnTo>
                  <a:lnTo>
                    <a:pt x="3495644" y="7082858"/>
                  </a:lnTo>
                  <a:lnTo>
                    <a:pt x="3505986" y="7087373"/>
                  </a:lnTo>
                  <a:lnTo>
                    <a:pt x="3537138" y="7069538"/>
                  </a:lnTo>
                  <a:lnTo>
                    <a:pt x="3518605" y="7037184"/>
                  </a:lnTo>
                  <a:close/>
                </a:path>
                <a:path w="5483860" h="7879080">
                  <a:moveTo>
                    <a:pt x="3406588" y="5675652"/>
                  </a:moveTo>
                  <a:lnTo>
                    <a:pt x="3392886" y="5679104"/>
                  </a:lnTo>
                  <a:lnTo>
                    <a:pt x="3387309" y="5684307"/>
                  </a:lnTo>
                  <a:lnTo>
                    <a:pt x="3382836" y="5692914"/>
                  </a:lnTo>
                  <a:lnTo>
                    <a:pt x="3380290" y="5702600"/>
                  </a:lnTo>
                  <a:lnTo>
                    <a:pt x="3380493" y="5711042"/>
                  </a:lnTo>
                  <a:lnTo>
                    <a:pt x="3386462" y="5724385"/>
                  </a:lnTo>
                  <a:lnTo>
                    <a:pt x="3396064" y="5733268"/>
                  </a:lnTo>
                  <a:lnTo>
                    <a:pt x="3408498" y="5736250"/>
                  </a:lnTo>
                  <a:lnTo>
                    <a:pt x="3422967" y="5731892"/>
                  </a:lnTo>
                  <a:lnTo>
                    <a:pt x="3428006" y="5726470"/>
                  </a:lnTo>
                  <a:lnTo>
                    <a:pt x="3431422" y="5718151"/>
                  </a:lnTo>
                  <a:lnTo>
                    <a:pt x="3434137" y="5708600"/>
                  </a:lnTo>
                  <a:lnTo>
                    <a:pt x="3437070" y="5699479"/>
                  </a:lnTo>
                  <a:lnTo>
                    <a:pt x="3429257" y="5686317"/>
                  </a:lnTo>
                  <a:lnTo>
                    <a:pt x="3418904" y="5678216"/>
                  </a:lnTo>
                  <a:lnTo>
                    <a:pt x="3406588" y="5675652"/>
                  </a:lnTo>
                  <a:close/>
                </a:path>
                <a:path w="5483860" h="7879080">
                  <a:moveTo>
                    <a:pt x="2813729" y="1966417"/>
                  </a:moveTo>
                  <a:lnTo>
                    <a:pt x="2810193" y="1971448"/>
                  </a:lnTo>
                  <a:lnTo>
                    <a:pt x="2803184" y="1980812"/>
                  </a:lnTo>
                  <a:lnTo>
                    <a:pt x="2810618" y="1983450"/>
                  </a:lnTo>
                  <a:lnTo>
                    <a:pt x="2818066" y="1986182"/>
                  </a:lnTo>
                  <a:lnTo>
                    <a:pt x="2825566" y="1988584"/>
                  </a:lnTo>
                  <a:lnTo>
                    <a:pt x="2835858" y="1990838"/>
                  </a:lnTo>
                  <a:lnTo>
                    <a:pt x="2839900" y="1981595"/>
                  </a:lnTo>
                  <a:lnTo>
                    <a:pt x="2843321" y="1976926"/>
                  </a:lnTo>
                  <a:lnTo>
                    <a:pt x="2821044" y="1969089"/>
                  </a:lnTo>
                  <a:lnTo>
                    <a:pt x="2813729" y="1966417"/>
                  </a:lnTo>
                  <a:close/>
                </a:path>
                <a:path w="5483860" h="7879080">
                  <a:moveTo>
                    <a:pt x="2761874" y="2280685"/>
                  </a:moveTo>
                  <a:lnTo>
                    <a:pt x="2756142" y="2283769"/>
                  </a:lnTo>
                  <a:lnTo>
                    <a:pt x="2750863" y="2290333"/>
                  </a:lnTo>
                  <a:lnTo>
                    <a:pt x="2745776" y="2298417"/>
                  </a:lnTo>
                  <a:lnTo>
                    <a:pt x="2740624" y="2306058"/>
                  </a:lnTo>
                  <a:lnTo>
                    <a:pt x="2745298" y="2313202"/>
                  </a:lnTo>
                  <a:lnTo>
                    <a:pt x="2749976" y="2320862"/>
                  </a:lnTo>
                  <a:lnTo>
                    <a:pt x="2754775" y="2327082"/>
                  </a:lnTo>
                  <a:lnTo>
                    <a:pt x="2759814" y="2329907"/>
                  </a:lnTo>
                  <a:lnTo>
                    <a:pt x="2767563" y="2328745"/>
                  </a:lnTo>
                  <a:lnTo>
                    <a:pt x="2775941" y="2324967"/>
                  </a:lnTo>
                  <a:lnTo>
                    <a:pt x="2783030" y="2319582"/>
                  </a:lnTo>
                  <a:lnTo>
                    <a:pt x="2786915" y="2313603"/>
                  </a:lnTo>
                  <a:lnTo>
                    <a:pt x="2788243" y="2300325"/>
                  </a:lnTo>
                  <a:lnTo>
                    <a:pt x="2784607" y="2289214"/>
                  </a:lnTo>
                  <a:lnTo>
                    <a:pt x="2775865" y="2282068"/>
                  </a:lnTo>
                  <a:lnTo>
                    <a:pt x="2761874" y="2280685"/>
                  </a:lnTo>
                  <a:close/>
                </a:path>
                <a:path w="5483860" h="7879080">
                  <a:moveTo>
                    <a:pt x="2328809" y="855158"/>
                  </a:moveTo>
                  <a:lnTo>
                    <a:pt x="2322222" y="857079"/>
                  </a:lnTo>
                  <a:lnTo>
                    <a:pt x="2315206" y="862587"/>
                  </a:lnTo>
                  <a:lnTo>
                    <a:pt x="2308002" y="869609"/>
                  </a:lnTo>
                  <a:lnTo>
                    <a:pt x="2300853" y="876073"/>
                  </a:lnTo>
                  <a:lnTo>
                    <a:pt x="2305076" y="884541"/>
                  </a:lnTo>
                  <a:lnTo>
                    <a:pt x="2309155" y="893323"/>
                  </a:lnTo>
                  <a:lnTo>
                    <a:pt x="2313769" y="900923"/>
                  </a:lnTo>
                  <a:lnTo>
                    <a:pt x="2319599" y="905846"/>
                  </a:lnTo>
                  <a:lnTo>
                    <a:pt x="2326733" y="906362"/>
                  </a:lnTo>
                  <a:lnTo>
                    <a:pt x="2335727" y="904004"/>
                  </a:lnTo>
                  <a:lnTo>
                    <a:pt x="2344166" y="899667"/>
                  </a:lnTo>
                  <a:lnTo>
                    <a:pt x="2349635" y="894246"/>
                  </a:lnTo>
                  <a:lnTo>
                    <a:pt x="2353921" y="880079"/>
                  </a:lnTo>
                  <a:lnTo>
                    <a:pt x="2351149" y="868182"/>
                  </a:lnTo>
                  <a:lnTo>
                    <a:pt x="2342414" y="859545"/>
                  </a:lnTo>
                  <a:lnTo>
                    <a:pt x="2328809" y="855158"/>
                  </a:lnTo>
                  <a:close/>
                </a:path>
                <a:path w="5483860" h="7879080">
                  <a:moveTo>
                    <a:pt x="2418472" y="1462670"/>
                  </a:moveTo>
                  <a:lnTo>
                    <a:pt x="2405732" y="1469473"/>
                  </a:lnTo>
                  <a:lnTo>
                    <a:pt x="2401646" y="1475802"/>
                  </a:lnTo>
                  <a:lnTo>
                    <a:pt x="2399553" y="1484432"/>
                  </a:lnTo>
                  <a:lnTo>
                    <a:pt x="2398312" y="1494027"/>
                  </a:lnTo>
                  <a:lnTo>
                    <a:pt x="2396785" y="1503247"/>
                  </a:lnTo>
                  <a:lnTo>
                    <a:pt x="2407442" y="1513148"/>
                  </a:lnTo>
                  <a:lnTo>
                    <a:pt x="2419061" y="1518734"/>
                  </a:lnTo>
                  <a:lnTo>
                    <a:pt x="2431627" y="1519329"/>
                  </a:lnTo>
                  <a:lnTo>
                    <a:pt x="2445129" y="1514257"/>
                  </a:lnTo>
                  <a:lnTo>
                    <a:pt x="2453282" y="1507376"/>
                  </a:lnTo>
                  <a:lnTo>
                    <a:pt x="2457109" y="1499076"/>
                  </a:lnTo>
                  <a:lnTo>
                    <a:pt x="2456587" y="1489844"/>
                  </a:lnTo>
                  <a:lnTo>
                    <a:pt x="2451693" y="1480169"/>
                  </a:lnTo>
                  <a:lnTo>
                    <a:pt x="2441894" y="1469659"/>
                  </a:lnTo>
                  <a:lnTo>
                    <a:pt x="2430673" y="1463279"/>
                  </a:lnTo>
                  <a:lnTo>
                    <a:pt x="2418472" y="1462670"/>
                  </a:lnTo>
                  <a:close/>
                </a:path>
                <a:path w="5483860" h="7879080">
                  <a:moveTo>
                    <a:pt x="2362871" y="1062034"/>
                  </a:moveTo>
                  <a:lnTo>
                    <a:pt x="2352647" y="1068621"/>
                  </a:lnTo>
                  <a:lnTo>
                    <a:pt x="2345519" y="1079758"/>
                  </a:lnTo>
                  <a:lnTo>
                    <a:pt x="2340537" y="1093334"/>
                  </a:lnTo>
                  <a:lnTo>
                    <a:pt x="2346094" y="1100017"/>
                  </a:lnTo>
                  <a:lnTo>
                    <a:pt x="2351794" y="1107322"/>
                  </a:lnTo>
                  <a:lnTo>
                    <a:pt x="2357187" y="1112997"/>
                  </a:lnTo>
                  <a:lnTo>
                    <a:pt x="2361822" y="1114788"/>
                  </a:lnTo>
                  <a:lnTo>
                    <a:pt x="2370346" y="1111982"/>
                  </a:lnTo>
                  <a:lnTo>
                    <a:pt x="2378803" y="1107088"/>
                  </a:lnTo>
                  <a:lnTo>
                    <a:pt x="2385750" y="1100816"/>
                  </a:lnTo>
                  <a:lnTo>
                    <a:pt x="2389745" y="1093878"/>
                  </a:lnTo>
                  <a:lnTo>
                    <a:pt x="2389860" y="1085343"/>
                  </a:lnTo>
                  <a:lnTo>
                    <a:pt x="2387026" y="1075236"/>
                  </a:lnTo>
                  <a:lnTo>
                    <a:pt x="2382400" y="1066508"/>
                  </a:lnTo>
                  <a:lnTo>
                    <a:pt x="2377140" y="1062109"/>
                  </a:lnTo>
                  <a:lnTo>
                    <a:pt x="2362871" y="1062034"/>
                  </a:lnTo>
                  <a:close/>
                </a:path>
                <a:path w="5483860" h="7879080">
                  <a:moveTo>
                    <a:pt x="2394319" y="1258941"/>
                  </a:moveTo>
                  <a:lnTo>
                    <a:pt x="2364573" y="1289634"/>
                  </a:lnTo>
                  <a:lnTo>
                    <a:pt x="2369252" y="1302464"/>
                  </a:lnTo>
                  <a:lnTo>
                    <a:pt x="2377671" y="1311383"/>
                  </a:lnTo>
                  <a:lnTo>
                    <a:pt x="2389493" y="1315699"/>
                  </a:lnTo>
                  <a:lnTo>
                    <a:pt x="2404383" y="1314725"/>
                  </a:lnTo>
                  <a:lnTo>
                    <a:pt x="2408936" y="1307494"/>
                  </a:lnTo>
                  <a:lnTo>
                    <a:pt x="2413893" y="1300104"/>
                  </a:lnTo>
                  <a:lnTo>
                    <a:pt x="2417628" y="1292841"/>
                  </a:lnTo>
                  <a:lnTo>
                    <a:pt x="2418514" y="1285992"/>
                  </a:lnTo>
                  <a:lnTo>
                    <a:pt x="2414045" y="1272709"/>
                  </a:lnTo>
                  <a:lnTo>
                    <a:pt x="2405862" y="1263140"/>
                  </a:lnTo>
                  <a:lnTo>
                    <a:pt x="2394319" y="1258941"/>
                  </a:lnTo>
                  <a:close/>
                </a:path>
                <a:path w="5483860" h="7879080">
                  <a:moveTo>
                    <a:pt x="3244495" y="6654945"/>
                  </a:moveTo>
                  <a:lnTo>
                    <a:pt x="3236126" y="6659433"/>
                  </a:lnTo>
                  <a:lnTo>
                    <a:pt x="3227418" y="6663784"/>
                  </a:lnTo>
                  <a:lnTo>
                    <a:pt x="3219952" y="6668631"/>
                  </a:lnTo>
                  <a:lnTo>
                    <a:pt x="3215312" y="6674606"/>
                  </a:lnTo>
                  <a:lnTo>
                    <a:pt x="3214850" y="6682013"/>
                  </a:lnTo>
                  <a:lnTo>
                    <a:pt x="3217400" y="6691118"/>
                  </a:lnTo>
                  <a:lnTo>
                    <a:pt x="3222007" y="6699589"/>
                  </a:lnTo>
                  <a:lnTo>
                    <a:pt x="3227717" y="6705098"/>
                  </a:lnTo>
                  <a:lnTo>
                    <a:pt x="3242023" y="6709372"/>
                  </a:lnTo>
                  <a:lnTo>
                    <a:pt x="3253572" y="6706259"/>
                  </a:lnTo>
                  <a:lnTo>
                    <a:pt x="3261509" y="6697075"/>
                  </a:lnTo>
                  <a:lnTo>
                    <a:pt x="3264984" y="6683135"/>
                  </a:lnTo>
                  <a:lnTo>
                    <a:pt x="3263031" y="6676293"/>
                  </a:lnTo>
                  <a:lnTo>
                    <a:pt x="3257679" y="6669237"/>
                  </a:lnTo>
                  <a:lnTo>
                    <a:pt x="3250858" y="6662083"/>
                  </a:lnTo>
                  <a:lnTo>
                    <a:pt x="3244495" y="6654945"/>
                  </a:lnTo>
                  <a:close/>
                </a:path>
                <a:path w="5483860" h="7879080">
                  <a:moveTo>
                    <a:pt x="3166340" y="6253634"/>
                  </a:moveTo>
                  <a:lnTo>
                    <a:pt x="3156153" y="6260063"/>
                  </a:lnTo>
                  <a:lnTo>
                    <a:pt x="3150881" y="6270950"/>
                  </a:lnTo>
                  <a:lnTo>
                    <a:pt x="3151422" y="6285349"/>
                  </a:lnTo>
                  <a:lnTo>
                    <a:pt x="3155015" y="6290549"/>
                  </a:lnTo>
                  <a:lnTo>
                    <a:pt x="3161839" y="6294988"/>
                  </a:lnTo>
                  <a:lnTo>
                    <a:pt x="3170046" y="6299100"/>
                  </a:lnTo>
                  <a:lnTo>
                    <a:pt x="3177791" y="6303319"/>
                  </a:lnTo>
                  <a:lnTo>
                    <a:pt x="3184044" y="6297357"/>
                  </a:lnTo>
                  <a:lnTo>
                    <a:pt x="3190695" y="6291403"/>
                  </a:lnTo>
                  <a:lnTo>
                    <a:pt x="3195999" y="6285441"/>
                  </a:lnTo>
                  <a:lnTo>
                    <a:pt x="3198213" y="6279454"/>
                  </a:lnTo>
                  <a:lnTo>
                    <a:pt x="3196527" y="6271464"/>
                  </a:lnTo>
                  <a:lnTo>
                    <a:pt x="3192182" y="6262894"/>
                  </a:lnTo>
                  <a:lnTo>
                    <a:pt x="3186435" y="6255893"/>
                  </a:lnTo>
                  <a:lnTo>
                    <a:pt x="3180545" y="6252611"/>
                  </a:lnTo>
                  <a:lnTo>
                    <a:pt x="3166340" y="6253634"/>
                  </a:lnTo>
                  <a:close/>
                </a:path>
                <a:path w="5483860" h="7879080">
                  <a:moveTo>
                    <a:pt x="3202855" y="6458032"/>
                  </a:moveTo>
                  <a:lnTo>
                    <a:pt x="3196980" y="6460351"/>
                  </a:lnTo>
                  <a:lnTo>
                    <a:pt x="3191097" y="6466041"/>
                  </a:lnTo>
                  <a:lnTo>
                    <a:pt x="3185203" y="6473179"/>
                  </a:lnTo>
                  <a:lnTo>
                    <a:pt x="3179295" y="6479842"/>
                  </a:lnTo>
                  <a:lnTo>
                    <a:pt x="3183887" y="6487691"/>
                  </a:lnTo>
                  <a:lnTo>
                    <a:pt x="3188382" y="6495888"/>
                  </a:lnTo>
                  <a:lnTo>
                    <a:pt x="3193258" y="6502779"/>
                  </a:lnTo>
                  <a:lnTo>
                    <a:pt x="3198993" y="6506710"/>
                  </a:lnTo>
                  <a:lnTo>
                    <a:pt x="3206210" y="6506505"/>
                  </a:lnTo>
                  <a:lnTo>
                    <a:pt x="3214791" y="6503285"/>
                  </a:lnTo>
                  <a:lnTo>
                    <a:pt x="3222526" y="6498156"/>
                  </a:lnTo>
                  <a:lnTo>
                    <a:pt x="3227204" y="6492229"/>
                  </a:lnTo>
                  <a:lnTo>
                    <a:pt x="3229593" y="6478461"/>
                  </a:lnTo>
                  <a:lnTo>
                    <a:pt x="3225507" y="6467662"/>
                  </a:lnTo>
                  <a:lnTo>
                    <a:pt x="3216182" y="6460598"/>
                  </a:lnTo>
                  <a:lnTo>
                    <a:pt x="3202855" y="6458032"/>
                  </a:lnTo>
                  <a:close/>
                </a:path>
                <a:path w="5483860" h="7879080">
                  <a:moveTo>
                    <a:pt x="3486248" y="7577459"/>
                  </a:moveTo>
                  <a:lnTo>
                    <a:pt x="3481584" y="7580514"/>
                  </a:lnTo>
                  <a:lnTo>
                    <a:pt x="3477398" y="7587022"/>
                  </a:lnTo>
                  <a:lnTo>
                    <a:pt x="3473424" y="7595040"/>
                  </a:lnTo>
                  <a:lnTo>
                    <a:pt x="3469394" y="7602624"/>
                  </a:lnTo>
                  <a:lnTo>
                    <a:pt x="3475286" y="7608897"/>
                  </a:lnTo>
                  <a:lnTo>
                    <a:pt x="3481190" y="7615617"/>
                  </a:lnTo>
                  <a:lnTo>
                    <a:pt x="3487070" y="7620952"/>
                  </a:lnTo>
                  <a:lnTo>
                    <a:pt x="3492889" y="7623067"/>
                  </a:lnTo>
                  <a:lnTo>
                    <a:pt x="3506424" y="7621257"/>
                  </a:lnTo>
                  <a:lnTo>
                    <a:pt x="3517058" y="7615782"/>
                  </a:lnTo>
                  <a:lnTo>
                    <a:pt x="3521493" y="7605788"/>
                  </a:lnTo>
                  <a:lnTo>
                    <a:pt x="3516431" y="7590423"/>
                  </a:lnTo>
                  <a:lnTo>
                    <a:pt x="3511037" y="7584819"/>
                  </a:lnTo>
                  <a:lnTo>
                    <a:pt x="3503129" y="7580419"/>
                  </a:lnTo>
                  <a:lnTo>
                    <a:pt x="3494327" y="7577780"/>
                  </a:lnTo>
                  <a:lnTo>
                    <a:pt x="3486248" y="7577459"/>
                  </a:lnTo>
                  <a:close/>
                </a:path>
                <a:path w="5483860" h="7879080">
                  <a:moveTo>
                    <a:pt x="3519268" y="7796447"/>
                  </a:moveTo>
                  <a:lnTo>
                    <a:pt x="3514266" y="7799788"/>
                  </a:lnTo>
                  <a:lnTo>
                    <a:pt x="3510824" y="7805641"/>
                  </a:lnTo>
                  <a:lnTo>
                    <a:pt x="3509102" y="7813697"/>
                  </a:lnTo>
                  <a:lnTo>
                    <a:pt x="3510939" y="7815344"/>
                  </a:lnTo>
                  <a:lnTo>
                    <a:pt x="3513118" y="7817636"/>
                  </a:lnTo>
                  <a:lnTo>
                    <a:pt x="3515279" y="7819811"/>
                  </a:lnTo>
                  <a:lnTo>
                    <a:pt x="3516024" y="7811867"/>
                  </a:lnTo>
                  <a:lnTo>
                    <a:pt x="3517196" y="7804021"/>
                  </a:lnTo>
                  <a:lnTo>
                    <a:pt x="3519268" y="7796447"/>
                  </a:lnTo>
                  <a:close/>
                </a:path>
                <a:path w="5483860" h="7879080">
                  <a:moveTo>
                    <a:pt x="2265504" y="447214"/>
                  </a:moveTo>
                  <a:lnTo>
                    <a:pt x="2256325" y="450720"/>
                  </a:lnTo>
                  <a:lnTo>
                    <a:pt x="2248654" y="455797"/>
                  </a:lnTo>
                  <a:lnTo>
                    <a:pt x="2244804" y="461308"/>
                  </a:lnTo>
                  <a:lnTo>
                    <a:pt x="2244956" y="475376"/>
                  </a:lnTo>
                  <a:lnTo>
                    <a:pt x="2251041" y="485769"/>
                  </a:lnTo>
                  <a:lnTo>
                    <a:pt x="2261621" y="492035"/>
                  </a:lnTo>
                  <a:lnTo>
                    <a:pt x="2275258" y="493721"/>
                  </a:lnTo>
                  <a:lnTo>
                    <a:pt x="2280276" y="491061"/>
                  </a:lnTo>
                  <a:lnTo>
                    <a:pt x="2285131" y="484940"/>
                  </a:lnTo>
                  <a:lnTo>
                    <a:pt x="2289912" y="477282"/>
                  </a:lnTo>
                  <a:lnTo>
                    <a:pt x="2294709" y="470008"/>
                  </a:lnTo>
                  <a:lnTo>
                    <a:pt x="2289582" y="462790"/>
                  </a:lnTo>
                  <a:lnTo>
                    <a:pt x="2284529" y="455205"/>
                  </a:lnTo>
                  <a:lnTo>
                    <a:pt x="2279359" y="449124"/>
                  </a:lnTo>
                  <a:lnTo>
                    <a:pt x="2273878" y="446416"/>
                  </a:lnTo>
                  <a:lnTo>
                    <a:pt x="2265504" y="447214"/>
                  </a:lnTo>
                  <a:close/>
                </a:path>
                <a:path w="5483860" h="7879080">
                  <a:moveTo>
                    <a:pt x="2300440" y="653339"/>
                  </a:moveTo>
                  <a:lnTo>
                    <a:pt x="2292500" y="657566"/>
                  </a:lnTo>
                  <a:lnTo>
                    <a:pt x="2284257" y="661646"/>
                  </a:lnTo>
                  <a:lnTo>
                    <a:pt x="2277175" y="666190"/>
                  </a:lnTo>
                  <a:lnTo>
                    <a:pt x="2272717" y="671808"/>
                  </a:lnTo>
                  <a:lnTo>
                    <a:pt x="2272224" y="678702"/>
                  </a:lnTo>
                  <a:lnTo>
                    <a:pt x="2274604" y="687309"/>
                  </a:lnTo>
                  <a:lnTo>
                    <a:pt x="2278926" y="695288"/>
                  </a:lnTo>
                  <a:lnTo>
                    <a:pt x="2284259" y="700300"/>
                  </a:lnTo>
                  <a:lnTo>
                    <a:pt x="2297915" y="704108"/>
                  </a:lnTo>
                  <a:lnTo>
                    <a:pt x="2308811" y="700925"/>
                  </a:lnTo>
                  <a:lnTo>
                    <a:pt x="2316264" y="692083"/>
                  </a:lnTo>
                  <a:lnTo>
                    <a:pt x="2319591" y="678916"/>
                  </a:lnTo>
                  <a:lnTo>
                    <a:pt x="2317793" y="672747"/>
                  </a:lnTo>
                  <a:lnTo>
                    <a:pt x="2312778" y="666340"/>
                  </a:lnTo>
                  <a:lnTo>
                    <a:pt x="2306381" y="659827"/>
                  </a:lnTo>
                  <a:lnTo>
                    <a:pt x="2300440" y="653339"/>
                  </a:lnTo>
                  <a:close/>
                </a:path>
                <a:path w="5483860" h="7879080">
                  <a:moveTo>
                    <a:pt x="2229903" y="228134"/>
                  </a:moveTo>
                  <a:lnTo>
                    <a:pt x="2219371" y="233848"/>
                  </a:lnTo>
                  <a:lnTo>
                    <a:pt x="2212724" y="244054"/>
                  </a:lnTo>
                  <a:lnTo>
                    <a:pt x="2210619" y="257648"/>
                  </a:lnTo>
                  <a:lnTo>
                    <a:pt x="2213242" y="262428"/>
                  </a:lnTo>
                  <a:lnTo>
                    <a:pt x="2219481" y="267115"/>
                  </a:lnTo>
                  <a:lnTo>
                    <a:pt x="2227089" y="271673"/>
                  </a:lnTo>
                  <a:lnTo>
                    <a:pt x="2234249" y="276323"/>
                  </a:lnTo>
                  <a:lnTo>
                    <a:pt x="2241730" y="271308"/>
                  </a:lnTo>
                  <a:lnTo>
                    <a:pt x="2249543" y="266434"/>
                  </a:lnTo>
                  <a:lnTo>
                    <a:pt x="2255852" y="261409"/>
                  </a:lnTo>
                  <a:lnTo>
                    <a:pt x="2258821" y="255939"/>
                  </a:lnTo>
                  <a:lnTo>
                    <a:pt x="2257965" y="248046"/>
                  </a:lnTo>
                  <a:lnTo>
                    <a:pt x="2254378" y="239160"/>
                  </a:lnTo>
                  <a:lnTo>
                    <a:pt x="2249223" y="231683"/>
                  </a:lnTo>
                  <a:lnTo>
                    <a:pt x="2243661" y="228014"/>
                  </a:lnTo>
                  <a:lnTo>
                    <a:pt x="2229903" y="228134"/>
                  </a:lnTo>
                  <a:close/>
                </a:path>
                <a:path w="5483860" h="7879080">
                  <a:moveTo>
                    <a:pt x="3473627" y="6839348"/>
                  </a:moveTo>
                  <a:lnTo>
                    <a:pt x="3468151" y="6843319"/>
                  </a:lnTo>
                  <a:lnTo>
                    <a:pt x="3463580" y="6850192"/>
                  </a:lnTo>
                  <a:lnTo>
                    <a:pt x="3459397" y="6858302"/>
                  </a:lnTo>
                  <a:lnTo>
                    <a:pt x="3455082" y="6865984"/>
                  </a:lnTo>
                  <a:lnTo>
                    <a:pt x="3460905" y="6871864"/>
                  </a:lnTo>
                  <a:lnTo>
                    <a:pt x="3466738" y="6878111"/>
                  </a:lnTo>
                  <a:lnTo>
                    <a:pt x="3472524" y="6883034"/>
                  </a:lnTo>
                  <a:lnTo>
                    <a:pt x="3478207" y="6884946"/>
                  </a:lnTo>
                  <a:lnTo>
                    <a:pt x="3486190" y="6883120"/>
                  </a:lnTo>
                  <a:lnTo>
                    <a:pt x="3494641" y="6878842"/>
                  </a:lnTo>
                  <a:lnTo>
                    <a:pt x="3501458" y="6873303"/>
                  </a:lnTo>
                  <a:lnTo>
                    <a:pt x="3504541" y="6867694"/>
                  </a:lnTo>
                  <a:lnTo>
                    <a:pt x="3503585" y="6854231"/>
                  </a:lnTo>
                  <a:lnTo>
                    <a:pt x="3498126" y="6843709"/>
                  </a:lnTo>
                  <a:lnTo>
                    <a:pt x="3488147" y="6838093"/>
                  </a:lnTo>
                  <a:lnTo>
                    <a:pt x="3473627" y="6839348"/>
                  </a:lnTo>
                  <a:close/>
                </a:path>
                <a:path w="5483860" h="7879080">
                  <a:moveTo>
                    <a:pt x="3127535" y="4539456"/>
                  </a:moveTo>
                  <a:lnTo>
                    <a:pt x="3111321" y="4546674"/>
                  </a:lnTo>
                  <a:lnTo>
                    <a:pt x="3101078" y="4556774"/>
                  </a:lnTo>
                  <a:lnTo>
                    <a:pt x="3096720" y="4569225"/>
                  </a:lnTo>
                  <a:lnTo>
                    <a:pt x="3098160" y="4583494"/>
                  </a:lnTo>
                  <a:lnTo>
                    <a:pt x="3102141" y="4589621"/>
                  </a:lnTo>
                  <a:lnTo>
                    <a:pt x="3109368" y="4595174"/>
                  </a:lnTo>
                  <a:lnTo>
                    <a:pt x="3118052" y="4599297"/>
                  </a:lnTo>
                  <a:lnTo>
                    <a:pt x="3126399" y="4601136"/>
                  </a:lnTo>
                  <a:lnTo>
                    <a:pt x="3140375" y="4599491"/>
                  </a:lnTo>
                  <a:lnTo>
                    <a:pt x="3151928" y="4593378"/>
                  </a:lnTo>
                  <a:lnTo>
                    <a:pt x="3159638" y="4583244"/>
                  </a:lnTo>
                  <a:lnTo>
                    <a:pt x="3162086" y="4569538"/>
                  </a:lnTo>
                  <a:lnTo>
                    <a:pt x="3158623" y="4555852"/>
                  </a:lnTo>
                  <a:lnTo>
                    <a:pt x="3150668" y="4546463"/>
                  </a:lnTo>
                  <a:lnTo>
                    <a:pt x="3139785" y="4541091"/>
                  </a:lnTo>
                  <a:lnTo>
                    <a:pt x="3127535" y="4539456"/>
                  </a:lnTo>
                  <a:close/>
                </a:path>
                <a:path w="5483860" h="7879080">
                  <a:moveTo>
                    <a:pt x="2950935" y="4795541"/>
                  </a:moveTo>
                  <a:lnTo>
                    <a:pt x="2944393" y="4797943"/>
                  </a:lnTo>
                  <a:lnTo>
                    <a:pt x="2937954" y="4803522"/>
                  </a:lnTo>
                  <a:lnTo>
                    <a:pt x="2931569" y="4810468"/>
                  </a:lnTo>
                  <a:lnTo>
                    <a:pt x="2925187" y="4816971"/>
                  </a:lnTo>
                  <a:lnTo>
                    <a:pt x="2930402" y="4824783"/>
                  </a:lnTo>
                  <a:lnTo>
                    <a:pt x="2935525" y="4832894"/>
                  </a:lnTo>
                  <a:lnTo>
                    <a:pt x="2941042" y="4839781"/>
                  </a:lnTo>
                  <a:lnTo>
                    <a:pt x="2947438" y="4843921"/>
                  </a:lnTo>
                  <a:lnTo>
                    <a:pt x="2954719" y="4843905"/>
                  </a:lnTo>
                  <a:lnTo>
                    <a:pt x="2963465" y="4840834"/>
                  </a:lnTo>
                  <a:lnTo>
                    <a:pt x="2971366" y="4835823"/>
                  </a:lnTo>
                  <a:lnTo>
                    <a:pt x="2976112" y="4829987"/>
                  </a:lnTo>
                  <a:lnTo>
                    <a:pt x="2978700" y="4815649"/>
                  </a:lnTo>
                  <a:lnTo>
                    <a:pt x="2974482" y="4804665"/>
                  </a:lnTo>
                  <a:lnTo>
                    <a:pt x="2964785" y="4797731"/>
                  </a:lnTo>
                  <a:lnTo>
                    <a:pt x="2950935" y="4795541"/>
                  </a:lnTo>
                  <a:close/>
                </a:path>
                <a:path w="5483860" h="7879080">
                  <a:moveTo>
                    <a:pt x="2716309" y="3345009"/>
                  </a:moveTo>
                  <a:lnTo>
                    <a:pt x="2711265" y="3348270"/>
                  </a:lnTo>
                  <a:lnTo>
                    <a:pt x="2706863" y="3354626"/>
                  </a:lnTo>
                  <a:lnTo>
                    <a:pt x="2702739" y="3362295"/>
                  </a:lnTo>
                  <a:lnTo>
                    <a:pt x="2698524" y="3369494"/>
                  </a:lnTo>
                  <a:lnTo>
                    <a:pt x="2704611" y="3375915"/>
                  </a:lnTo>
                  <a:lnTo>
                    <a:pt x="2710667" y="3382697"/>
                  </a:lnTo>
                  <a:lnTo>
                    <a:pt x="2716926" y="3388349"/>
                  </a:lnTo>
                  <a:lnTo>
                    <a:pt x="2723620" y="3391383"/>
                  </a:lnTo>
                  <a:lnTo>
                    <a:pt x="2730520" y="3390241"/>
                  </a:lnTo>
                  <a:lnTo>
                    <a:pt x="2738450" y="3386000"/>
                  </a:lnTo>
                  <a:lnTo>
                    <a:pt x="2745139" y="3380210"/>
                  </a:lnTo>
                  <a:lnTo>
                    <a:pt x="2748318" y="3374422"/>
                  </a:lnTo>
                  <a:lnTo>
                    <a:pt x="2747467" y="3360313"/>
                  </a:lnTo>
                  <a:lnTo>
                    <a:pt x="2741282" y="3350173"/>
                  </a:lnTo>
                  <a:lnTo>
                    <a:pt x="2730613" y="3344804"/>
                  </a:lnTo>
                  <a:lnTo>
                    <a:pt x="2716309" y="3345009"/>
                  </a:lnTo>
                  <a:close/>
                </a:path>
                <a:path w="5483860" h="7879080">
                  <a:moveTo>
                    <a:pt x="2656635" y="2939077"/>
                  </a:moveTo>
                  <a:lnTo>
                    <a:pt x="2650534" y="2941557"/>
                  </a:lnTo>
                  <a:lnTo>
                    <a:pt x="2644623" y="2946945"/>
                  </a:lnTo>
                  <a:lnTo>
                    <a:pt x="2638780" y="2953549"/>
                  </a:lnTo>
                  <a:lnTo>
                    <a:pt x="2632885" y="2959677"/>
                  </a:lnTo>
                  <a:lnTo>
                    <a:pt x="2638213" y="2966406"/>
                  </a:lnTo>
                  <a:lnTo>
                    <a:pt x="2643436" y="2973346"/>
                  </a:lnTo>
                  <a:lnTo>
                    <a:pt x="2649000" y="2979715"/>
                  </a:lnTo>
                  <a:lnTo>
                    <a:pt x="2655354" y="2984734"/>
                  </a:lnTo>
                  <a:lnTo>
                    <a:pt x="2664794" y="2988100"/>
                  </a:lnTo>
                  <a:lnTo>
                    <a:pt x="2673092" y="2986642"/>
                  </a:lnTo>
                  <a:lnTo>
                    <a:pt x="2679582" y="2980884"/>
                  </a:lnTo>
                  <a:lnTo>
                    <a:pt x="2683599" y="2971349"/>
                  </a:lnTo>
                  <a:lnTo>
                    <a:pt x="2684279" y="2957064"/>
                  </a:lnTo>
                  <a:lnTo>
                    <a:pt x="2679432" y="2946649"/>
                  </a:lnTo>
                  <a:lnTo>
                    <a:pt x="2669928" y="2940516"/>
                  </a:lnTo>
                  <a:lnTo>
                    <a:pt x="2656635" y="2939077"/>
                  </a:lnTo>
                  <a:close/>
                </a:path>
                <a:path w="5483860" h="7879080">
                  <a:moveTo>
                    <a:pt x="2684809" y="3141615"/>
                  </a:moveTo>
                  <a:lnTo>
                    <a:pt x="2679503" y="3144950"/>
                  </a:lnTo>
                  <a:lnTo>
                    <a:pt x="2674804" y="3151062"/>
                  </a:lnTo>
                  <a:lnTo>
                    <a:pt x="2670362" y="3158361"/>
                  </a:lnTo>
                  <a:lnTo>
                    <a:pt x="2665827" y="3165255"/>
                  </a:lnTo>
                  <a:lnTo>
                    <a:pt x="2671990" y="3171654"/>
                  </a:lnTo>
                  <a:lnTo>
                    <a:pt x="2678103" y="3178351"/>
                  </a:lnTo>
                  <a:lnTo>
                    <a:pt x="2684367" y="3183798"/>
                  </a:lnTo>
                  <a:lnTo>
                    <a:pt x="2690984" y="3186446"/>
                  </a:lnTo>
                  <a:lnTo>
                    <a:pt x="2698189" y="3185418"/>
                  </a:lnTo>
                  <a:lnTo>
                    <a:pt x="2706317" y="3181501"/>
                  </a:lnTo>
                  <a:lnTo>
                    <a:pt x="2713160" y="3176042"/>
                  </a:lnTo>
                  <a:lnTo>
                    <a:pt x="2716511" y="3170388"/>
                  </a:lnTo>
                  <a:lnTo>
                    <a:pt x="2715943" y="3155907"/>
                  </a:lnTo>
                  <a:lnTo>
                    <a:pt x="2709669" y="3146065"/>
                  </a:lnTo>
                  <a:lnTo>
                    <a:pt x="2698891" y="3141192"/>
                  </a:lnTo>
                  <a:lnTo>
                    <a:pt x="2684809" y="3141615"/>
                  </a:lnTo>
                  <a:close/>
                </a:path>
                <a:path w="5483860" h="7879080">
                  <a:moveTo>
                    <a:pt x="3303673" y="7071789"/>
                  </a:moveTo>
                  <a:lnTo>
                    <a:pt x="3293143" y="7077516"/>
                  </a:lnTo>
                  <a:lnTo>
                    <a:pt x="3286500" y="7087748"/>
                  </a:lnTo>
                  <a:lnTo>
                    <a:pt x="3284395" y="7101341"/>
                  </a:lnTo>
                  <a:lnTo>
                    <a:pt x="3287012" y="7106083"/>
                  </a:lnTo>
                  <a:lnTo>
                    <a:pt x="3293181" y="7110737"/>
                  </a:lnTo>
                  <a:lnTo>
                    <a:pt x="3300863" y="7115353"/>
                  </a:lnTo>
                  <a:lnTo>
                    <a:pt x="3308019" y="7119983"/>
                  </a:lnTo>
                  <a:lnTo>
                    <a:pt x="3315510" y="7115023"/>
                  </a:lnTo>
                  <a:lnTo>
                    <a:pt x="3323329" y="7110186"/>
                  </a:lnTo>
                  <a:lnTo>
                    <a:pt x="3329645" y="7105210"/>
                  </a:lnTo>
                  <a:lnTo>
                    <a:pt x="3332629" y="7099834"/>
                  </a:lnTo>
                  <a:lnTo>
                    <a:pt x="3331756" y="7091833"/>
                  </a:lnTo>
                  <a:lnTo>
                    <a:pt x="3328166" y="7082929"/>
                  </a:lnTo>
                  <a:lnTo>
                    <a:pt x="3323010" y="7075445"/>
                  </a:lnTo>
                  <a:lnTo>
                    <a:pt x="3317437" y="7071708"/>
                  </a:lnTo>
                  <a:lnTo>
                    <a:pt x="3303673" y="7071789"/>
                  </a:lnTo>
                  <a:close/>
                </a:path>
                <a:path w="5483860" h="7879080">
                  <a:moveTo>
                    <a:pt x="2795303" y="3760306"/>
                  </a:moveTo>
                  <a:lnTo>
                    <a:pt x="2787294" y="3765113"/>
                  </a:lnTo>
                  <a:lnTo>
                    <a:pt x="2779054" y="3769828"/>
                  </a:lnTo>
                  <a:lnTo>
                    <a:pt x="2771548" y="3775074"/>
                  </a:lnTo>
                  <a:lnTo>
                    <a:pt x="2765739" y="3781473"/>
                  </a:lnTo>
                  <a:lnTo>
                    <a:pt x="2762080" y="3791060"/>
                  </a:lnTo>
                  <a:lnTo>
                    <a:pt x="2763803" y="3799382"/>
                  </a:lnTo>
                  <a:lnTo>
                    <a:pt x="2770214" y="3806000"/>
                  </a:lnTo>
                  <a:lnTo>
                    <a:pt x="2780622" y="3810475"/>
                  </a:lnTo>
                  <a:lnTo>
                    <a:pt x="2789293" y="3806187"/>
                  </a:lnTo>
                  <a:lnTo>
                    <a:pt x="2798401" y="3802089"/>
                  </a:lnTo>
                  <a:lnTo>
                    <a:pt x="2805989" y="3797584"/>
                  </a:lnTo>
                  <a:lnTo>
                    <a:pt x="2810106" y="3792074"/>
                  </a:lnTo>
                  <a:lnTo>
                    <a:pt x="2809575" y="3784991"/>
                  </a:lnTo>
                  <a:lnTo>
                    <a:pt x="2805666" y="3777017"/>
                  </a:lnTo>
                  <a:lnTo>
                    <a:pt x="2800277" y="3768629"/>
                  </a:lnTo>
                  <a:lnTo>
                    <a:pt x="2795303" y="3760306"/>
                  </a:lnTo>
                  <a:close/>
                </a:path>
                <a:path w="5483860" h="7879080">
                  <a:moveTo>
                    <a:pt x="3135020" y="6046253"/>
                  </a:moveTo>
                  <a:lnTo>
                    <a:pt x="3125315" y="6050763"/>
                  </a:lnTo>
                  <a:lnTo>
                    <a:pt x="3120427" y="6058185"/>
                  </a:lnTo>
                  <a:lnTo>
                    <a:pt x="3120141" y="6067570"/>
                  </a:lnTo>
                  <a:lnTo>
                    <a:pt x="3124240" y="6077972"/>
                  </a:lnTo>
                  <a:lnTo>
                    <a:pt x="3160146" y="6091313"/>
                  </a:lnTo>
                  <a:lnTo>
                    <a:pt x="3170621" y="6055027"/>
                  </a:lnTo>
                  <a:lnTo>
                    <a:pt x="3161502" y="6051943"/>
                  </a:lnTo>
                  <a:lnTo>
                    <a:pt x="3152319" y="6048511"/>
                  </a:lnTo>
                  <a:lnTo>
                    <a:pt x="3143387" y="6046143"/>
                  </a:lnTo>
                  <a:lnTo>
                    <a:pt x="3135020" y="6046253"/>
                  </a:lnTo>
                  <a:close/>
                </a:path>
                <a:path w="5483860" h="7879080">
                  <a:moveTo>
                    <a:pt x="2983490" y="5005656"/>
                  </a:moveTo>
                  <a:lnTo>
                    <a:pt x="2975506" y="5009851"/>
                  </a:lnTo>
                  <a:lnTo>
                    <a:pt x="2967241" y="5013922"/>
                  </a:lnTo>
                  <a:lnTo>
                    <a:pt x="2960154" y="5018480"/>
                  </a:lnTo>
                  <a:lnTo>
                    <a:pt x="2955700" y="5024135"/>
                  </a:lnTo>
                  <a:lnTo>
                    <a:pt x="2955228" y="5031098"/>
                  </a:lnTo>
                  <a:lnTo>
                    <a:pt x="2957601" y="5039720"/>
                  </a:lnTo>
                  <a:lnTo>
                    <a:pt x="2961919" y="5047740"/>
                  </a:lnTo>
                  <a:lnTo>
                    <a:pt x="2967285" y="5052896"/>
                  </a:lnTo>
                  <a:lnTo>
                    <a:pt x="2980909" y="5056775"/>
                  </a:lnTo>
                  <a:lnTo>
                    <a:pt x="2991820" y="5053631"/>
                  </a:lnTo>
                  <a:lnTo>
                    <a:pt x="2999310" y="5044806"/>
                  </a:lnTo>
                  <a:lnTo>
                    <a:pt x="3002671" y="5031641"/>
                  </a:lnTo>
                  <a:lnTo>
                    <a:pt x="3000874" y="5025350"/>
                  </a:lnTo>
                  <a:lnTo>
                    <a:pt x="2995852" y="5018834"/>
                  </a:lnTo>
                  <a:lnTo>
                    <a:pt x="2989444" y="5012226"/>
                  </a:lnTo>
                  <a:lnTo>
                    <a:pt x="2983490" y="5005656"/>
                  </a:lnTo>
                  <a:close/>
                </a:path>
                <a:path w="5483860" h="7879080">
                  <a:moveTo>
                    <a:pt x="3119573" y="5840375"/>
                  </a:moveTo>
                  <a:lnTo>
                    <a:pt x="3089734" y="5859796"/>
                  </a:lnTo>
                  <a:lnTo>
                    <a:pt x="3094388" y="5864300"/>
                  </a:lnTo>
                  <a:lnTo>
                    <a:pt x="3098357" y="5871218"/>
                  </a:lnTo>
                  <a:lnTo>
                    <a:pt x="3103868" y="5872867"/>
                  </a:lnTo>
                  <a:lnTo>
                    <a:pt x="3114519" y="5874167"/>
                  </a:lnTo>
                  <a:lnTo>
                    <a:pt x="3123107" y="5871407"/>
                  </a:lnTo>
                  <a:lnTo>
                    <a:pt x="3129170" y="5864820"/>
                  </a:lnTo>
                  <a:lnTo>
                    <a:pt x="3132246" y="5854641"/>
                  </a:lnTo>
                  <a:lnTo>
                    <a:pt x="3132719" y="5850434"/>
                  </a:lnTo>
                  <a:lnTo>
                    <a:pt x="3124063" y="5845146"/>
                  </a:lnTo>
                  <a:lnTo>
                    <a:pt x="3119573" y="5840375"/>
                  </a:lnTo>
                  <a:close/>
                </a:path>
                <a:path w="5483860" h="7879080">
                  <a:moveTo>
                    <a:pt x="3009148" y="5209002"/>
                  </a:moveTo>
                  <a:lnTo>
                    <a:pt x="3002894" y="5211456"/>
                  </a:lnTo>
                  <a:lnTo>
                    <a:pt x="2996609" y="5217508"/>
                  </a:lnTo>
                  <a:lnTo>
                    <a:pt x="2990304" y="5225106"/>
                  </a:lnTo>
                  <a:lnTo>
                    <a:pt x="2983986" y="5232199"/>
                  </a:lnTo>
                  <a:lnTo>
                    <a:pt x="2988800" y="5240491"/>
                  </a:lnTo>
                  <a:lnTo>
                    <a:pt x="2993504" y="5249133"/>
                  </a:lnTo>
                  <a:lnTo>
                    <a:pt x="2998634" y="5256424"/>
                  </a:lnTo>
                  <a:lnTo>
                    <a:pt x="3004723" y="5260661"/>
                  </a:lnTo>
                  <a:lnTo>
                    <a:pt x="3012200" y="5260499"/>
                  </a:lnTo>
                  <a:lnTo>
                    <a:pt x="3021166" y="5257104"/>
                  </a:lnTo>
                  <a:lnTo>
                    <a:pt x="3029285" y="5251679"/>
                  </a:lnTo>
                  <a:lnTo>
                    <a:pt x="3034223" y="5245426"/>
                  </a:lnTo>
                  <a:lnTo>
                    <a:pt x="3036910" y="5230941"/>
                  </a:lnTo>
                  <a:lnTo>
                    <a:pt x="3032825" y="5219449"/>
                  </a:lnTo>
                  <a:lnTo>
                    <a:pt x="3023170" y="5211839"/>
                  </a:lnTo>
                  <a:lnTo>
                    <a:pt x="3009148" y="5209002"/>
                  </a:lnTo>
                  <a:close/>
                </a:path>
                <a:path w="5483860" h="7879080">
                  <a:moveTo>
                    <a:pt x="3045551" y="5417931"/>
                  </a:moveTo>
                  <a:lnTo>
                    <a:pt x="3037035" y="5424154"/>
                  </a:lnTo>
                  <a:lnTo>
                    <a:pt x="3032563" y="5431465"/>
                  </a:lnTo>
                  <a:lnTo>
                    <a:pt x="3029595" y="5440077"/>
                  </a:lnTo>
                  <a:lnTo>
                    <a:pt x="3027283" y="5449257"/>
                  </a:lnTo>
                  <a:lnTo>
                    <a:pt x="3024778" y="5458274"/>
                  </a:lnTo>
                  <a:lnTo>
                    <a:pt x="3034053" y="5460602"/>
                  </a:lnTo>
                  <a:lnTo>
                    <a:pt x="3043546" y="5463276"/>
                  </a:lnTo>
                  <a:lnTo>
                    <a:pt x="3052240" y="5464668"/>
                  </a:lnTo>
                  <a:lnTo>
                    <a:pt x="3059115" y="5463149"/>
                  </a:lnTo>
                  <a:lnTo>
                    <a:pt x="3063964" y="5457506"/>
                  </a:lnTo>
                  <a:lnTo>
                    <a:pt x="3067303" y="5448766"/>
                  </a:lnTo>
                  <a:lnTo>
                    <a:pt x="3068724" y="5439041"/>
                  </a:lnTo>
                  <a:lnTo>
                    <a:pt x="3067819" y="5430447"/>
                  </a:lnTo>
                  <a:lnTo>
                    <a:pt x="3062533" y="5421325"/>
                  </a:lnTo>
                  <a:lnTo>
                    <a:pt x="3054581" y="5417071"/>
                  </a:lnTo>
                  <a:lnTo>
                    <a:pt x="3045551" y="5417931"/>
                  </a:lnTo>
                  <a:close/>
                </a:path>
                <a:path w="5483860" h="7879080">
                  <a:moveTo>
                    <a:pt x="2630194" y="2737301"/>
                  </a:moveTo>
                  <a:lnTo>
                    <a:pt x="2628021" y="2738330"/>
                  </a:lnTo>
                  <a:lnTo>
                    <a:pt x="2621081" y="2741997"/>
                  </a:lnTo>
                  <a:lnTo>
                    <a:pt x="2614447" y="2746357"/>
                  </a:lnTo>
                  <a:lnTo>
                    <a:pt x="2607956" y="2751018"/>
                  </a:lnTo>
                  <a:lnTo>
                    <a:pt x="2601447" y="2755585"/>
                  </a:lnTo>
                  <a:lnTo>
                    <a:pt x="2610490" y="2763120"/>
                  </a:lnTo>
                  <a:lnTo>
                    <a:pt x="2614961" y="2766895"/>
                  </a:lnTo>
                  <a:lnTo>
                    <a:pt x="2627994" y="2758092"/>
                  </a:lnTo>
                  <a:lnTo>
                    <a:pt x="2634490" y="2753613"/>
                  </a:lnTo>
                  <a:lnTo>
                    <a:pt x="2640961" y="2749041"/>
                  </a:lnTo>
                  <a:lnTo>
                    <a:pt x="2636523" y="2745261"/>
                  </a:lnTo>
                  <a:lnTo>
                    <a:pt x="2630194" y="2737301"/>
                  </a:lnTo>
                  <a:close/>
                </a:path>
                <a:path w="5483860" h="7879080">
                  <a:moveTo>
                    <a:pt x="2741422" y="3555603"/>
                  </a:moveTo>
                  <a:lnTo>
                    <a:pt x="2736025" y="3559403"/>
                  </a:lnTo>
                  <a:lnTo>
                    <a:pt x="2731428" y="3566597"/>
                  </a:lnTo>
                  <a:lnTo>
                    <a:pt x="2727165" y="3575224"/>
                  </a:lnTo>
                  <a:lnTo>
                    <a:pt x="2722771" y="3583323"/>
                  </a:lnTo>
                  <a:lnTo>
                    <a:pt x="2728892" y="3589927"/>
                  </a:lnTo>
                  <a:lnTo>
                    <a:pt x="2735003" y="3596986"/>
                  </a:lnTo>
                  <a:lnTo>
                    <a:pt x="2741117" y="3602623"/>
                  </a:lnTo>
                  <a:lnTo>
                    <a:pt x="2747244" y="3604965"/>
                  </a:lnTo>
                  <a:lnTo>
                    <a:pt x="2755489" y="3603107"/>
                  </a:lnTo>
                  <a:lnTo>
                    <a:pt x="2764293" y="3598545"/>
                  </a:lnTo>
                  <a:lnTo>
                    <a:pt x="2771500" y="3592492"/>
                  </a:lnTo>
                  <a:lnTo>
                    <a:pt x="2774948" y="3586156"/>
                  </a:lnTo>
                  <a:lnTo>
                    <a:pt x="2774190" y="3571139"/>
                  </a:lnTo>
                  <a:lnTo>
                    <a:pt x="2767663" y="3560482"/>
                  </a:lnTo>
                  <a:lnTo>
                    <a:pt x="2756397" y="3555023"/>
                  </a:lnTo>
                  <a:lnTo>
                    <a:pt x="2741422" y="3555603"/>
                  </a:lnTo>
                  <a:close/>
                </a:path>
                <a:path w="5483860" h="7879080">
                  <a:moveTo>
                    <a:pt x="2834978" y="2683821"/>
                  </a:moveTo>
                  <a:lnTo>
                    <a:pt x="2826941" y="2688891"/>
                  </a:lnTo>
                  <a:lnTo>
                    <a:pt x="2818649" y="2693873"/>
                  </a:lnTo>
                  <a:lnTo>
                    <a:pt x="2811228" y="2699363"/>
                  </a:lnTo>
                  <a:lnTo>
                    <a:pt x="2805806" y="2705960"/>
                  </a:lnTo>
                  <a:lnTo>
                    <a:pt x="2803098" y="2716065"/>
                  </a:lnTo>
                  <a:lnTo>
                    <a:pt x="2805631" y="2725056"/>
                  </a:lnTo>
                  <a:lnTo>
                    <a:pt x="2812558" y="2731486"/>
                  </a:lnTo>
                  <a:lnTo>
                    <a:pt x="2823029" y="2733906"/>
                  </a:lnTo>
                  <a:lnTo>
                    <a:pt x="2831712" y="2732086"/>
                  </a:lnTo>
                  <a:lnTo>
                    <a:pt x="2840872" y="2727705"/>
                  </a:lnTo>
                  <a:lnTo>
                    <a:pt x="2848339" y="2721847"/>
                  </a:lnTo>
                  <a:lnTo>
                    <a:pt x="2851944" y="2715595"/>
                  </a:lnTo>
                  <a:lnTo>
                    <a:pt x="2850861" y="2708253"/>
                  </a:lnTo>
                  <a:lnTo>
                    <a:pt x="2846433" y="2700274"/>
                  </a:lnTo>
                  <a:lnTo>
                    <a:pt x="2840520" y="2692012"/>
                  </a:lnTo>
                  <a:lnTo>
                    <a:pt x="2834978" y="2683821"/>
                  </a:lnTo>
                  <a:close/>
                </a:path>
                <a:path w="5483860" h="7879080">
                  <a:moveTo>
                    <a:pt x="2927896" y="3316288"/>
                  </a:moveTo>
                  <a:lnTo>
                    <a:pt x="2923284" y="3325621"/>
                  </a:lnTo>
                  <a:lnTo>
                    <a:pt x="2918959" y="3330432"/>
                  </a:lnTo>
                  <a:lnTo>
                    <a:pt x="2938839" y="3359338"/>
                  </a:lnTo>
                  <a:lnTo>
                    <a:pt x="2943097" y="3354537"/>
                  </a:lnTo>
                  <a:lnTo>
                    <a:pt x="2949725" y="3350398"/>
                  </a:lnTo>
                  <a:lnTo>
                    <a:pt x="2951179" y="3345005"/>
                  </a:lnTo>
                  <a:lnTo>
                    <a:pt x="2952179" y="3334092"/>
                  </a:lnTo>
                  <a:lnTo>
                    <a:pt x="2949128" y="3325397"/>
                  </a:lnTo>
                  <a:lnTo>
                    <a:pt x="2942276" y="3319429"/>
                  </a:lnTo>
                  <a:lnTo>
                    <a:pt x="2931874" y="3316697"/>
                  </a:lnTo>
                  <a:lnTo>
                    <a:pt x="2927896" y="3316288"/>
                  </a:lnTo>
                  <a:close/>
                </a:path>
                <a:path w="5483860" h="7879080">
                  <a:moveTo>
                    <a:pt x="2540751" y="829136"/>
                  </a:moveTo>
                  <a:lnTo>
                    <a:pt x="2536995" y="833858"/>
                  </a:lnTo>
                  <a:lnTo>
                    <a:pt x="2533220" y="838238"/>
                  </a:lnTo>
                  <a:lnTo>
                    <a:pt x="2529377" y="842629"/>
                  </a:lnTo>
                  <a:lnTo>
                    <a:pt x="2538252" y="856173"/>
                  </a:lnTo>
                  <a:lnTo>
                    <a:pt x="2542685" y="862865"/>
                  </a:lnTo>
                  <a:lnTo>
                    <a:pt x="2547112" y="869461"/>
                  </a:lnTo>
                  <a:lnTo>
                    <a:pt x="2550854" y="865086"/>
                  </a:lnTo>
                  <a:lnTo>
                    <a:pt x="2558640" y="858699"/>
                  </a:lnTo>
                  <a:lnTo>
                    <a:pt x="2557634" y="856446"/>
                  </a:lnTo>
                  <a:lnTo>
                    <a:pt x="2554097" y="849367"/>
                  </a:lnTo>
                  <a:lnTo>
                    <a:pt x="2549864" y="842557"/>
                  </a:lnTo>
                  <a:lnTo>
                    <a:pt x="2545296" y="835865"/>
                  </a:lnTo>
                  <a:lnTo>
                    <a:pt x="2540751" y="829136"/>
                  </a:lnTo>
                  <a:close/>
                </a:path>
                <a:path w="5483860" h="7879080">
                  <a:moveTo>
                    <a:pt x="2741505" y="2069692"/>
                  </a:moveTo>
                  <a:lnTo>
                    <a:pt x="2737757" y="2070968"/>
                  </a:lnTo>
                  <a:lnTo>
                    <a:pt x="2728244" y="2076066"/>
                  </a:lnTo>
                  <a:lnTo>
                    <a:pt x="2723092" y="2083256"/>
                  </a:lnTo>
                  <a:lnTo>
                    <a:pt x="2722146" y="2092110"/>
                  </a:lnTo>
                  <a:lnTo>
                    <a:pt x="2725254" y="2102200"/>
                  </a:lnTo>
                  <a:lnTo>
                    <a:pt x="2731089" y="2106795"/>
                  </a:lnTo>
                  <a:lnTo>
                    <a:pt x="2737940" y="2115017"/>
                  </a:lnTo>
                  <a:lnTo>
                    <a:pt x="2741286" y="2113804"/>
                  </a:lnTo>
                  <a:lnTo>
                    <a:pt x="2750596" y="2108431"/>
                  </a:lnTo>
                  <a:lnTo>
                    <a:pt x="2755785" y="2100897"/>
                  </a:lnTo>
                  <a:lnTo>
                    <a:pt x="2756728" y="2091769"/>
                  </a:lnTo>
                  <a:lnTo>
                    <a:pt x="2753296" y="2081616"/>
                  </a:lnTo>
                  <a:lnTo>
                    <a:pt x="2750524" y="2076197"/>
                  </a:lnTo>
                  <a:lnTo>
                    <a:pt x="2741505" y="2069692"/>
                  </a:lnTo>
                  <a:close/>
                </a:path>
                <a:path w="5483860" h="7879080">
                  <a:moveTo>
                    <a:pt x="2606677" y="1236842"/>
                  </a:moveTo>
                  <a:lnTo>
                    <a:pt x="2599021" y="1241793"/>
                  </a:lnTo>
                  <a:lnTo>
                    <a:pt x="2591127" y="1246556"/>
                  </a:lnTo>
                  <a:lnTo>
                    <a:pt x="2583982" y="1251782"/>
                  </a:lnTo>
                  <a:lnTo>
                    <a:pt x="2578572" y="1258125"/>
                  </a:lnTo>
                  <a:lnTo>
                    <a:pt x="2575572" y="1267156"/>
                  </a:lnTo>
                  <a:lnTo>
                    <a:pt x="2577598" y="1275108"/>
                  </a:lnTo>
                  <a:lnTo>
                    <a:pt x="2583917" y="1281547"/>
                  </a:lnTo>
                  <a:lnTo>
                    <a:pt x="2593799" y="1286039"/>
                  </a:lnTo>
                  <a:lnTo>
                    <a:pt x="2602091" y="1281714"/>
                  </a:lnTo>
                  <a:lnTo>
                    <a:pt x="2610852" y="1277509"/>
                  </a:lnTo>
                  <a:lnTo>
                    <a:pt x="2618039" y="1273035"/>
                  </a:lnTo>
                  <a:lnTo>
                    <a:pt x="2621608" y="1267902"/>
                  </a:lnTo>
                  <a:lnTo>
                    <a:pt x="2620787" y="1260777"/>
                  </a:lnTo>
                  <a:lnTo>
                    <a:pt x="2616876" y="1252976"/>
                  </a:lnTo>
                  <a:lnTo>
                    <a:pt x="2611599" y="1244872"/>
                  </a:lnTo>
                  <a:lnTo>
                    <a:pt x="2606677" y="1236842"/>
                  </a:lnTo>
                  <a:close/>
                </a:path>
                <a:path w="5483860" h="7879080">
                  <a:moveTo>
                    <a:pt x="2572672" y="1030398"/>
                  </a:moveTo>
                  <a:lnTo>
                    <a:pt x="2568447" y="1035193"/>
                  </a:lnTo>
                  <a:lnTo>
                    <a:pt x="2561838" y="1039673"/>
                  </a:lnTo>
                  <a:lnTo>
                    <a:pt x="2560471" y="1045398"/>
                  </a:lnTo>
                  <a:lnTo>
                    <a:pt x="2583706" y="1074466"/>
                  </a:lnTo>
                  <a:lnTo>
                    <a:pt x="2590802" y="1065432"/>
                  </a:lnTo>
                  <a:lnTo>
                    <a:pt x="2592136" y="1059713"/>
                  </a:lnTo>
                  <a:lnTo>
                    <a:pt x="2592909" y="1049014"/>
                  </a:lnTo>
                  <a:lnTo>
                    <a:pt x="2589742" y="1040547"/>
                  </a:lnTo>
                  <a:lnTo>
                    <a:pt x="2582907" y="1034334"/>
                  </a:lnTo>
                  <a:lnTo>
                    <a:pt x="2572672" y="1030398"/>
                  </a:lnTo>
                  <a:close/>
                </a:path>
                <a:path w="5483860" h="7879080">
                  <a:moveTo>
                    <a:pt x="3223267" y="5168417"/>
                  </a:moveTo>
                  <a:lnTo>
                    <a:pt x="3202132" y="5174298"/>
                  </a:lnTo>
                  <a:lnTo>
                    <a:pt x="3189802" y="5184171"/>
                  </a:lnTo>
                  <a:lnTo>
                    <a:pt x="3185090" y="5197109"/>
                  </a:lnTo>
                  <a:lnTo>
                    <a:pt x="3186813" y="5212188"/>
                  </a:lnTo>
                  <a:lnTo>
                    <a:pt x="3193407" y="5225423"/>
                  </a:lnTo>
                  <a:lnTo>
                    <a:pt x="3203825" y="5234498"/>
                  </a:lnTo>
                  <a:lnTo>
                    <a:pt x="3217069" y="5239222"/>
                  </a:lnTo>
                  <a:lnTo>
                    <a:pt x="3232140" y="5239409"/>
                  </a:lnTo>
                  <a:lnTo>
                    <a:pt x="3247178" y="5234897"/>
                  </a:lnTo>
                  <a:lnTo>
                    <a:pt x="3257267" y="5226306"/>
                  </a:lnTo>
                  <a:lnTo>
                    <a:pt x="3261421" y="5213895"/>
                  </a:lnTo>
                  <a:lnTo>
                    <a:pt x="3258654" y="5197921"/>
                  </a:lnTo>
                  <a:lnTo>
                    <a:pt x="3251757" y="5184997"/>
                  </a:lnTo>
                  <a:lnTo>
                    <a:pt x="3242761" y="5175694"/>
                  </a:lnTo>
                  <a:lnTo>
                    <a:pt x="3232864" y="5170127"/>
                  </a:lnTo>
                  <a:lnTo>
                    <a:pt x="3223267" y="5168417"/>
                  </a:lnTo>
                  <a:close/>
                </a:path>
                <a:path w="5483860" h="7879080">
                  <a:moveTo>
                    <a:pt x="3384074" y="6219576"/>
                  </a:moveTo>
                  <a:lnTo>
                    <a:pt x="3374123" y="6230539"/>
                  </a:lnTo>
                  <a:lnTo>
                    <a:pt x="3375100" y="6232830"/>
                  </a:lnTo>
                  <a:lnTo>
                    <a:pt x="3378937" y="6240697"/>
                  </a:lnTo>
                  <a:lnTo>
                    <a:pt x="3383460" y="6248259"/>
                  </a:lnTo>
                  <a:lnTo>
                    <a:pt x="3393167" y="6263088"/>
                  </a:lnTo>
                  <a:lnTo>
                    <a:pt x="3397620" y="6258430"/>
                  </a:lnTo>
                  <a:lnTo>
                    <a:pt x="3404346" y="6254482"/>
                  </a:lnTo>
                  <a:lnTo>
                    <a:pt x="3406035" y="6249051"/>
                  </a:lnTo>
                  <a:lnTo>
                    <a:pt x="3407453" y="6238366"/>
                  </a:lnTo>
                  <a:lnTo>
                    <a:pt x="3404763" y="6229679"/>
                  </a:lnTo>
                  <a:lnTo>
                    <a:pt x="3398183" y="6223441"/>
                  </a:lnTo>
                  <a:lnTo>
                    <a:pt x="3387934" y="6220107"/>
                  </a:lnTo>
                  <a:lnTo>
                    <a:pt x="3384074" y="6219576"/>
                  </a:lnTo>
                  <a:close/>
                </a:path>
                <a:path w="5483860" h="7879080">
                  <a:moveTo>
                    <a:pt x="2638991" y="1460080"/>
                  </a:moveTo>
                  <a:lnTo>
                    <a:pt x="2636986" y="1461083"/>
                  </a:lnTo>
                  <a:lnTo>
                    <a:pt x="2630123" y="1464371"/>
                  </a:lnTo>
                  <a:lnTo>
                    <a:pt x="2623518" y="1468233"/>
                  </a:lnTo>
                  <a:lnTo>
                    <a:pt x="2610550" y="1476595"/>
                  </a:lnTo>
                  <a:lnTo>
                    <a:pt x="2614538" y="1480790"/>
                  </a:lnTo>
                  <a:lnTo>
                    <a:pt x="2620097" y="1488871"/>
                  </a:lnTo>
                  <a:lnTo>
                    <a:pt x="2622035" y="1487878"/>
                  </a:lnTo>
                  <a:lnTo>
                    <a:pt x="2628939" y="1484584"/>
                  </a:lnTo>
                  <a:lnTo>
                    <a:pt x="2635607" y="1480713"/>
                  </a:lnTo>
                  <a:lnTo>
                    <a:pt x="2648706" y="1472330"/>
                  </a:lnTo>
                  <a:lnTo>
                    <a:pt x="2644684" y="1468140"/>
                  </a:lnTo>
                  <a:lnTo>
                    <a:pt x="2638991" y="1460080"/>
                  </a:lnTo>
                  <a:close/>
                </a:path>
                <a:path w="5483860" h="7879080">
                  <a:moveTo>
                    <a:pt x="2696139" y="1867414"/>
                  </a:moveTo>
                  <a:lnTo>
                    <a:pt x="2688728" y="1871401"/>
                  </a:lnTo>
                  <a:lnTo>
                    <a:pt x="2680815" y="1876824"/>
                  </a:lnTo>
                  <a:lnTo>
                    <a:pt x="2673019" y="1881743"/>
                  </a:lnTo>
                  <a:lnTo>
                    <a:pt x="2677749" y="1889588"/>
                  </a:lnTo>
                  <a:lnTo>
                    <a:pt x="2682332" y="1897586"/>
                  </a:lnTo>
                  <a:lnTo>
                    <a:pt x="2687388" y="1904863"/>
                  </a:lnTo>
                  <a:lnTo>
                    <a:pt x="2693536" y="1910549"/>
                  </a:lnTo>
                  <a:lnTo>
                    <a:pt x="2703245" y="1913885"/>
                  </a:lnTo>
                  <a:lnTo>
                    <a:pt x="2711765" y="1911951"/>
                  </a:lnTo>
                  <a:lnTo>
                    <a:pt x="2717745" y="1905443"/>
                  </a:lnTo>
                  <a:lnTo>
                    <a:pt x="2719838" y="1895059"/>
                  </a:lnTo>
                  <a:lnTo>
                    <a:pt x="2718196" y="1886842"/>
                  </a:lnTo>
                  <a:lnTo>
                    <a:pt x="2714176" y="1878256"/>
                  </a:lnTo>
                  <a:lnTo>
                    <a:pt x="2708634" y="1871006"/>
                  </a:lnTo>
                  <a:lnTo>
                    <a:pt x="2702428" y="1866798"/>
                  </a:lnTo>
                  <a:lnTo>
                    <a:pt x="2696139" y="1867414"/>
                  </a:lnTo>
                  <a:close/>
                </a:path>
                <a:path w="5483860" h="7879080">
                  <a:moveTo>
                    <a:pt x="2663788" y="1664305"/>
                  </a:moveTo>
                  <a:lnTo>
                    <a:pt x="2656328" y="1668321"/>
                  </a:lnTo>
                  <a:lnTo>
                    <a:pt x="2648536" y="1673746"/>
                  </a:lnTo>
                  <a:lnTo>
                    <a:pt x="2640834" y="1678801"/>
                  </a:lnTo>
                  <a:lnTo>
                    <a:pt x="2645621" y="1686482"/>
                  </a:lnTo>
                  <a:lnTo>
                    <a:pt x="2650282" y="1694408"/>
                  </a:lnTo>
                  <a:lnTo>
                    <a:pt x="2655405" y="1701551"/>
                  </a:lnTo>
                  <a:lnTo>
                    <a:pt x="2661580" y="1706883"/>
                  </a:lnTo>
                  <a:lnTo>
                    <a:pt x="2671124" y="1709658"/>
                  </a:lnTo>
                  <a:lnTo>
                    <a:pt x="2679605" y="1707499"/>
                  </a:lnTo>
                  <a:lnTo>
                    <a:pt x="2685627" y="1701076"/>
                  </a:lnTo>
                  <a:lnTo>
                    <a:pt x="2687796" y="1691062"/>
                  </a:lnTo>
                  <a:lnTo>
                    <a:pt x="2686111" y="1682814"/>
                  </a:lnTo>
                  <a:lnTo>
                    <a:pt x="2682002" y="1674236"/>
                  </a:lnTo>
                  <a:lnTo>
                    <a:pt x="2676464" y="1667174"/>
                  </a:lnTo>
                  <a:lnTo>
                    <a:pt x="2670492" y="1663473"/>
                  </a:lnTo>
                  <a:lnTo>
                    <a:pt x="2663788" y="1664305"/>
                  </a:lnTo>
                  <a:close/>
                </a:path>
                <a:path w="5483860" h="7879080">
                  <a:moveTo>
                    <a:pt x="2801544" y="2482108"/>
                  </a:moveTo>
                  <a:lnTo>
                    <a:pt x="2793992" y="2487092"/>
                  </a:lnTo>
                  <a:lnTo>
                    <a:pt x="2786224" y="2491916"/>
                  </a:lnTo>
                  <a:lnTo>
                    <a:pt x="2779182" y="2497142"/>
                  </a:lnTo>
                  <a:lnTo>
                    <a:pt x="2773808" y="2503333"/>
                  </a:lnTo>
                  <a:lnTo>
                    <a:pt x="2770635" y="2513059"/>
                  </a:lnTo>
                  <a:lnTo>
                    <a:pt x="2772535" y="2521827"/>
                  </a:lnTo>
                  <a:lnTo>
                    <a:pt x="2778810" y="2528166"/>
                  </a:lnTo>
                  <a:lnTo>
                    <a:pt x="2788762" y="2530602"/>
                  </a:lnTo>
                  <a:lnTo>
                    <a:pt x="2796851" y="2528881"/>
                  </a:lnTo>
                  <a:lnTo>
                    <a:pt x="2805393" y="2524635"/>
                  </a:lnTo>
                  <a:lnTo>
                    <a:pt x="2812460" y="2518942"/>
                  </a:lnTo>
                  <a:lnTo>
                    <a:pt x="2816121" y="2512879"/>
                  </a:lnTo>
                  <a:lnTo>
                    <a:pt x="2815419" y="2505742"/>
                  </a:lnTo>
                  <a:lnTo>
                    <a:pt x="2811585" y="2497966"/>
                  </a:lnTo>
                  <a:lnTo>
                    <a:pt x="2806374" y="2489954"/>
                  </a:lnTo>
                  <a:lnTo>
                    <a:pt x="2801544" y="2482108"/>
                  </a:lnTo>
                  <a:close/>
                </a:path>
                <a:path w="5483860" h="7879080">
                  <a:moveTo>
                    <a:pt x="2488218" y="620778"/>
                  </a:moveTo>
                  <a:lnTo>
                    <a:pt x="2479176" y="627927"/>
                  </a:lnTo>
                  <a:lnTo>
                    <a:pt x="2474697" y="636201"/>
                  </a:lnTo>
                  <a:lnTo>
                    <a:pt x="2475307" y="645031"/>
                  </a:lnTo>
                  <a:lnTo>
                    <a:pt x="2481530" y="653853"/>
                  </a:lnTo>
                  <a:lnTo>
                    <a:pt x="2488694" y="658594"/>
                  </a:lnTo>
                  <a:lnTo>
                    <a:pt x="2497181" y="661900"/>
                  </a:lnTo>
                  <a:lnTo>
                    <a:pt x="2506248" y="664599"/>
                  </a:lnTo>
                  <a:lnTo>
                    <a:pt x="2515153" y="667517"/>
                  </a:lnTo>
                  <a:lnTo>
                    <a:pt x="2517722" y="658252"/>
                  </a:lnTo>
                  <a:lnTo>
                    <a:pt x="2520625" y="648709"/>
                  </a:lnTo>
                  <a:lnTo>
                    <a:pt x="2522234" y="639821"/>
                  </a:lnTo>
                  <a:lnTo>
                    <a:pt x="2520921" y="632521"/>
                  </a:lnTo>
                  <a:lnTo>
                    <a:pt x="2515717" y="627989"/>
                  </a:lnTo>
                  <a:lnTo>
                    <a:pt x="2507352" y="625180"/>
                  </a:lnTo>
                  <a:lnTo>
                    <a:pt x="2497596" y="623106"/>
                  </a:lnTo>
                  <a:lnTo>
                    <a:pt x="2488218" y="620778"/>
                  </a:lnTo>
                  <a:close/>
                </a:path>
                <a:path w="5483860" h="7879080">
                  <a:moveTo>
                    <a:pt x="2997642" y="3725805"/>
                  </a:moveTo>
                  <a:lnTo>
                    <a:pt x="2993029" y="3730316"/>
                  </a:lnTo>
                  <a:lnTo>
                    <a:pt x="2986113" y="3734156"/>
                  </a:lnTo>
                  <a:lnTo>
                    <a:pt x="2984224" y="3739618"/>
                  </a:lnTo>
                  <a:lnTo>
                    <a:pt x="2982520" y="3750329"/>
                  </a:lnTo>
                  <a:lnTo>
                    <a:pt x="2985028" y="3758991"/>
                  </a:lnTo>
                  <a:lnTo>
                    <a:pt x="2991474" y="3765550"/>
                  </a:lnTo>
                  <a:lnTo>
                    <a:pt x="3001582" y="3769953"/>
                  </a:lnTo>
                  <a:lnTo>
                    <a:pt x="3006382" y="3765756"/>
                  </a:lnTo>
                  <a:lnTo>
                    <a:pt x="3015876" y="3759101"/>
                  </a:lnTo>
                  <a:lnTo>
                    <a:pt x="3015004" y="3756827"/>
                  </a:lnTo>
                  <a:lnTo>
                    <a:pt x="3011387" y="3748926"/>
                  </a:lnTo>
                  <a:lnTo>
                    <a:pt x="3007052" y="3741202"/>
                  </a:lnTo>
                  <a:lnTo>
                    <a:pt x="2997642" y="3725805"/>
                  </a:lnTo>
                  <a:close/>
                </a:path>
                <a:path w="5483860" h="7879080">
                  <a:moveTo>
                    <a:pt x="2882275" y="3110634"/>
                  </a:moveTo>
                  <a:lnTo>
                    <a:pt x="2872630" y="3116075"/>
                  </a:lnTo>
                  <a:lnTo>
                    <a:pt x="2867948" y="3124417"/>
                  </a:lnTo>
                  <a:lnTo>
                    <a:pt x="2868539" y="3133999"/>
                  </a:lnTo>
                  <a:lnTo>
                    <a:pt x="2874711" y="3143157"/>
                  </a:lnTo>
                  <a:lnTo>
                    <a:pt x="2881863" y="3147733"/>
                  </a:lnTo>
                  <a:lnTo>
                    <a:pt x="2890536" y="3150617"/>
                  </a:lnTo>
                  <a:lnTo>
                    <a:pt x="2899867" y="3152818"/>
                  </a:lnTo>
                  <a:lnTo>
                    <a:pt x="2908994" y="3155340"/>
                  </a:lnTo>
                  <a:lnTo>
                    <a:pt x="2917385" y="3118899"/>
                  </a:lnTo>
                  <a:lnTo>
                    <a:pt x="2908309" y="3115798"/>
                  </a:lnTo>
                  <a:lnTo>
                    <a:pt x="2899140" y="3112421"/>
                  </a:lnTo>
                  <a:lnTo>
                    <a:pt x="2890317" y="3110217"/>
                  </a:lnTo>
                  <a:lnTo>
                    <a:pt x="2882275" y="3110634"/>
                  </a:lnTo>
                  <a:close/>
                </a:path>
                <a:path w="5483860" h="7879080">
                  <a:moveTo>
                    <a:pt x="2962056" y="3511688"/>
                  </a:moveTo>
                  <a:lnTo>
                    <a:pt x="2948331" y="3521084"/>
                  </a:lnTo>
                  <a:lnTo>
                    <a:pt x="2939464" y="3532881"/>
                  </a:lnTo>
                  <a:lnTo>
                    <a:pt x="2935293" y="3546395"/>
                  </a:lnTo>
                  <a:lnTo>
                    <a:pt x="2935662" y="3560940"/>
                  </a:lnTo>
                  <a:lnTo>
                    <a:pt x="2939703" y="3566413"/>
                  </a:lnTo>
                  <a:lnTo>
                    <a:pt x="2948059" y="3571693"/>
                  </a:lnTo>
                  <a:lnTo>
                    <a:pt x="2957675" y="3575162"/>
                  </a:lnTo>
                  <a:lnTo>
                    <a:pt x="2965498" y="3575199"/>
                  </a:lnTo>
                  <a:lnTo>
                    <a:pt x="2982969" y="3566442"/>
                  </a:lnTo>
                  <a:lnTo>
                    <a:pt x="2994617" y="3553757"/>
                  </a:lnTo>
                  <a:lnTo>
                    <a:pt x="2998615" y="3537364"/>
                  </a:lnTo>
                  <a:lnTo>
                    <a:pt x="2993140" y="3517487"/>
                  </a:lnTo>
                  <a:lnTo>
                    <a:pt x="2988268" y="3514210"/>
                  </a:lnTo>
                  <a:lnTo>
                    <a:pt x="2979868" y="3512811"/>
                  </a:lnTo>
                  <a:lnTo>
                    <a:pt x="2970332" y="3512300"/>
                  </a:lnTo>
                  <a:lnTo>
                    <a:pt x="2962056" y="3511688"/>
                  </a:lnTo>
                  <a:close/>
                </a:path>
                <a:path w="5483860" h="7879080">
                  <a:moveTo>
                    <a:pt x="3064534" y="4151265"/>
                  </a:moveTo>
                  <a:lnTo>
                    <a:pt x="3055563" y="4156202"/>
                  </a:lnTo>
                  <a:lnTo>
                    <a:pt x="3048680" y="4160898"/>
                  </a:lnTo>
                  <a:lnTo>
                    <a:pt x="3035261" y="4171009"/>
                  </a:lnTo>
                  <a:lnTo>
                    <a:pt x="3039584" y="4175152"/>
                  </a:lnTo>
                  <a:lnTo>
                    <a:pt x="3043223" y="4182157"/>
                  </a:lnTo>
                  <a:lnTo>
                    <a:pt x="3048297" y="4183427"/>
                  </a:lnTo>
                  <a:lnTo>
                    <a:pt x="3059125" y="4184789"/>
                  </a:lnTo>
                  <a:lnTo>
                    <a:pt x="3067457" y="4181927"/>
                  </a:lnTo>
                  <a:lnTo>
                    <a:pt x="3072869" y="4175068"/>
                  </a:lnTo>
                  <a:lnTo>
                    <a:pt x="3074942" y="4164439"/>
                  </a:lnTo>
                  <a:lnTo>
                    <a:pt x="3075047" y="4160290"/>
                  </a:lnTo>
                  <a:lnTo>
                    <a:pt x="3064534" y="4151265"/>
                  </a:lnTo>
                  <a:close/>
                </a:path>
                <a:path w="5483860" h="7879080">
                  <a:moveTo>
                    <a:pt x="3032139" y="3930794"/>
                  </a:moveTo>
                  <a:lnTo>
                    <a:pt x="3001563" y="3949021"/>
                  </a:lnTo>
                  <a:lnTo>
                    <a:pt x="2998750" y="3959965"/>
                  </a:lnTo>
                  <a:lnTo>
                    <a:pt x="3000244" y="3968942"/>
                  </a:lnTo>
                  <a:lnTo>
                    <a:pt x="3006067" y="3975820"/>
                  </a:lnTo>
                  <a:lnTo>
                    <a:pt x="3016246" y="3980464"/>
                  </a:lnTo>
                  <a:lnTo>
                    <a:pt x="3027493" y="3982046"/>
                  </a:lnTo>
                  <a:lnTo>
                    <a:pt x="3037027" y="3979700"/>
                  </a:lnTo>
                  <a:lnTo>
                    <a:pt x="3043817" y="3973524"/>
                  </a:lnTo>
                  <a:lnTo>
                    <a:pt x="3046831" y="3963613"/>
                  </a:lnTo>
                  <a:lnTo>
                    <a:pt x="3045554" y="3955468"/>
                  </a:lnTo>
                  <a:lnTo>
                    <a:pt x="3041718" y="3947241"/>
                  </a:lnTo>
                  <a:lnTo>
                    <a:pt x="3036765" y="3938994"/>
                  </a:lnTo>
                  <a:lnTo>
                    <a:pt x="3032139" y="3930794"/>
                  </a:lnTo>
                  <a:close/>
                </a:path>
                <a:path w="5483860" h="7879080">
                  <a:moveTo>
                    <a:pt x="2853934" y="2887116"/>
                  </a:moveTo>
                  <a:lnTo>
                    <a:pt x="2840530" y="2892760"/>
                  </a:lnTo>
                  <a:lnTo>
                    <a:pt x="2831237" y="2901955"/>
                  </a:lnTo>
                  <a:lnTo>
                    <a:pt x="2826243" y="2913446"/>
                  </a:lnTo>
                  <a:lnTo>
                    <a:pt x="2825737" y="2925976"/>
                  </a:lnTo>
                  <a:lnTo>
                    <a:pt x="2835067" y="2943242"/>
                  </a:lnTo>
                  <a:lnTo>
                    <a:pt x="2846992" y="2953418"/>
                  </a:lnTo>
                  <a:lnTo>
                    <a:pt x="2860735" y="2957046"/>
                  </a:lnTo>
                  <a:lnTo>
                    <a:pt x="2875517" y="2954667"/>
                  </a:lnTo>
                  <a:lnTo>
                    <a:pt x="2881476" y="2949702"/>
                  </a:lnTo>
                  <a:lnTo>
                    <a:pt x="2886442" y="2940858"/>
                  </a:lnTo>
                  <a:lnTo>
                    <a:pt x="2889759" y="2930399"/>
                  </a:lnTo>
                  <a:lnTo>
                    <a:pt x="2890768" y="2920594"/>
                  </a:lnTo>
                  <a:lnTo>
                    <a:pt x="2887980" y="2905939"/>
                  </a:lnTo>
                  <a:lnTo>
                    <a:pt x="2880878" y="2894124"/>
                  </a:lnTo>
                  <a:lnTo>
                    <a:pt x="2869512" y="2887174"/>
                  </a:lnTo>
                  <a:lnTo>
                    <a:pt x="2853934" y="2887116"/>
                  </a:lnTo>
                  <a:close/>
                </a:path>
                <a:path w="5483860" h="7879080">
                  <a:moveTo>
                    <a:pt x="2468466" y="418512"/>
                  </a:moveTo>
                  <a:lnTo>
                    <a:pt x="2460925" y="422321"/>
                  </a:lnTo>
                  <a:lnTo>
                    <a:pt x="2453023" y="427607"/>
                  </a:lnTo>
                  <a:lnTo>
                    <a:pt x="2445239" y="432616"/>
                  </a:lnTo>
                  <a:lnTo>
                    <a:pt x="2449887" y="440270"/>
                  </a:lnTo>
                  <a:lnTo>
                    <a:pt x="2454394" y="448139"/>
                  </a:lnTo>
                  <a:lnTo>
                    <a:pt x="2459369" y="455290"/>
                  </a:lnTo>
                  <a:lnTo>
                    <a:pt x="2465416" y="460787"/>
                  </a:lnTo>
                  <a:lnTo>
                    <a:pt x="2475013" y="463951"/>
                  </a:lnTo>
                  <a:lnTo>
                    <a:pt x="2483595" y="461981"/>
                  </a:lnTo>
                  <a:lnTo>
                    <a:pt x="2489768" y="455610"/>
                  </a:lnTo>
                  <a:lnTo>
                    <a:pt x="2492139" y="445575"/>
                  </a:lnTo>
                  <a:lnTo>
                    <a:pt x="2490594" y="437450"/>
                  </a:lnTo>
                  <a:lnTo>
                    <a:pt x="2486608" y="428837"/>
                  </a:lnTo>
                  <a:lnTo>
                    <a:pt x="2481144" y="421683"/>
                  </a:lnTo>
                  <a:lnTo>
                    <a:pt x="2475169" y="417934"/>
                  </a:lnTo>
                  <a:lnTo>
                    <a:pt x="2468466" y="418512"/>
                  </a:lnTo>
                  <a:close/>
                </a:path>
                <a:path w="5483860" h="7879080">
                  <a:moveTo>
                    <a:pt x="3142579" y="4769020"/>
                  </a:moveTo>
                  <a:lnTo>
                    <a:pt x="3133619" y="4774117"/>
                  </a:lnTo>
                  <a:lnTo>
                    <a:pt x="3129363" y="4781876"/>
                  </a:lnTo>
                  <a:lnTo>
                    <a:pt x="3129531" y="4791323"/>
                  </a:lnTo>
                  <a:lnTo>
                    <a:pt x="3133839" y="4801486"/>
                  </a:lnTo>
                  <a:lnTo>
                    <a:pt x="3169328" y="4812826"/>
                  </a:lnTo>
                  <a:lnTo>
                    <a:pt x="3172107" y="4803319"/>
                  </a:lnTo>
                  <a:lnTo>
                    <a:pt x="3175230" y="4793667"/>
                  </a:lnTo>
                  <a:lnTo>
                    <a:pt x="3177060" y="4784631"/>
                  </a:lnTo>
                  <a:lnTo>
                    <a:pt x="3175958" y="4776972"/>
                  </a:lnTo>
                  <a:lnTo>
                    <a:pt x="3170812" y="4772450"/>
                  </a:lnTo>
                  <a:lnTo>
                    <a:pt x="3161846" y="4769324"/>
                  </a:lnTo>
                  <a:lnTo>
                    <a:pt x="3151592" y="4768035"/>
                  </a:lnTo>
                  <a:lnTo>
                    <a:pt x="3142579" y="4769020"/>
                  </a:lnTo>
                  <a:close/>
                </a:path>
                <a:path w="5483860" h="7879080">
                  <a:moveTo>
                    <a:pt x="3192356" y="4977535"/>
                  </a:moveTo>
                  <a:lnTo>
                    <a:pt x="3180320" y="4990305"/>
                  </a:lnTo>
                  <a:lnTo>
                    <a:pt x="3196958" y="5017585"/>
                  </a:lnTo>
                  <a:lnTo>
                    <a:pt x="3200922" y="5013312"/>
                  </a:lnTo>
                  <a:lnTo>
                    <a:pt x="3208993" y="5007432"/>
                  </a:lnTo>
                  <a:lnTo>
                    <a:pt x="3208095" y="5004990"/>
                  </a:lnTo>
                  <a:lnTo>
                    <a:pt x="3204826" y="4997878"/>
                  </a:lnTo>
                  <a:lnTo>
                    <a:pt x="3200882" y="4991017"/>
                  </a:lnTo>
                  <a:lnTo>
                    <a:pt x="3192356" y="4977535"/>
                  </a:lnTo>
                  <a:close/>
                </a:path>
                <a:path w="5483860" h="7879080">
                  <a:moveTo>
                    <a:pt x="3084602" y="4343667"/>
                  </a:moveTo>
                  <a:lnTo>
                    <a:pt x="3076194" y="4349851"/>
                  </a:lnTo>
                  <a:lnTo>
                    <a:pt x="3072049" y="4356802"/>
                  </a:lnTo>
                  <a:lnTo>
                    <a:pt x="3069459" y="4365155"/>
                  </a:lnTo>
                  <a:lnTo>
                    <a:pt x="3067551" y="4374112"/>
                  </a:lnTo>
                  <a:lnTo>
                    <a:pt x="3065447" y="4382873"/>
                  </a:lnTo>
                  <a:lnTo>
                    <a:pt x="3074428" y="4385360"/>
                  </a:lnTo>
                  <a:lnTo>
                    <a:pt x="3083643" y="4388197"/>
                  </a:lnTo>
                  <a:lnTo>
                    <a:pt x="3092051" y="4389740"/>
                  </a:lnTo>
                  <a:lnTo>
                    <a:pt x="3098608" y="4388346"/>
                  </a:lnTo>
                  <a:lnTo>
                    <a:pt x="3103177" y="4382738"/>
                  </a:lnTo>
                  <a:lnTo>
                    <a:pt x="3106213" y="4374110"/>
                  </a:lnTo>
                  <a:lnTo>
                    <a:pt x="3107410" y="4364544"/>
                  </a:lnTo>
                  <a:lnTo>
                    <a:pt x="3106459" y="4356122"/>
                  </a:lnTo>
                  <a:lnTo>
                    <a:pt x="3101243" y="4347083"/>
                  </a:lnTo>
                  <a:lnTo>
                    <a:pt x="3093454" y="4342838"/>
                  </a:lnTo>
                  <a:lnTo>
                    <a:pt x="3084602" y="4343667"/>
                  </a:lnTo>
                  <a:close/>
                </a:path>
                <a:path w="5483860" h="7879080">
                  <a:moveTo>
                    <a:pt x="3833861" y="7100436"/>
                  </a:moveTo>
                  <a:lnTo>
                    <a:pt x="3823388" y="7105610"/>
                  </a:lnTo>
                  <a:lnTo>
                    <a:pt x="3817224" y="7115804"/>
                  </a:lnTo>
                  <a:lnTo>
                    <a:pt x="3815978" y="7129681"/>
                  </a:lnTo>
                  <a:lnTo>
                    <a:pt x="3818812" y="7135206"/>
                  </a:lnTo>
                  <a:lnTo>
                    <a:pt x="3825007" y="7140433"/>
                  </a:lnTo>
                  <a:lnTo>
                    <a:pt x="3832643" y="7145531"/>
                  </a:lnTo>
                  <a:lnTo>
                    <a:pt x="3839799" y="7150669"/>
                  </a:lnTo>
                  <a:lnTo>
                    <a:pt x="3847117" y="7145578"/>
                  </a:lnTo>
                  <a:lnTo>
                    <a:pt x="3854848" y="7140555"/>
                  </a:lnTo>
                  <a:lnTo>
                    <a:pt x="3861143" y="7135364"/>
                  </a:lnTo>
                  <a:lnTo>
                    <a:pt x="3864154" y="7129768"/>
                  </a:lnTo>
                  <a:lnTo>
                    <a:pt x="3863235" y="7121912"/>
                  </a:lnTo>
                  <a:lnTo>
                    <a:pt x="3859514" y="7113217"/>
                  </a:lnTo>
                  <a:lnTo>
                    <a:pt x="3854082" y="7105760"/>
                  </a:lnTo>
                  <a:lnTo>
                    <a:pt x="3848031" y="7101615"/>
                  </a:lnTo>
                  <a:lnTo>
                    <a:pt x="3833861" y="7100436"/>
                  </a:lnTo>
                  <a:close/>
                </a:path>
                <a:path w="5483860" h="7879080">
                  <a:moveTo>
                    <a:pt x="4655403" y="4210896"/>
                  </a:moveTo>
                  <a:lnTo>
                    <a:pt x="4649496" y="4213689"/>
                  </a:lnTo>
                  <a:lnTo>
                    <a:pt x="4643898" y="4219889"/>
                  </a:lnTo>
                  <a:lnTo>
                    <a:pt x="4638465" y="4227548"/>
                  </a:lnTo>
                  <a:lnTo>
                    <a:pt x="4633052" y="4234719"/>
                  </a:lnTo>
                  <a:lnTo>
                    <a:pt x="4638117" y="4242216"/>
                  </a:lnTo>
                  <a:lnTo>
                    <a:pt x="4643152" y="4250137"/>
                  </a:lnTo>
                  <a:lnTo>
                    <a:pt x="4648419" y="4256666"/>
                  </a:lnTo>
                  <a:lnTo>
                    <a:pt x="4654180" y="4259986"/>
                  </a:lnTo>
                  <a:lnTo>
                    <a:pt x="4662007" y="4259409"/>
                  </a:lnTo>
                  <a:lnTo>
                    <a:pt x="4670785" y="4255874"/>
                  </a:lnTo>
                  <a:lnTo>
                    <a:pt x="4678377" y="4250524"/>
                  </a:lnTo>
                  <a:lnTo>
                    <a:pt x="4682645" y="4244501"/>
                  </a:lnTo>
                  <a:lnTo>
                    <a:pt x="4684116" y="4230216"/>
                  </a:lnTo>
                  <a:lnTo>
                    <a:pt x="4679303" y="4219370"/>
                  </a:lnTo>
                  <a:lnTo>
                    <a:pt x="4669351" y="4212689"/>
                  </a:lnTo>
                  <a:lnTo>
                    <a:pt x="4655403" y="4210896"/>
                  </a:lnTo>
                  <a:close/>
                </a:path>
                <a:path w="5483860" h="7879080">
                  <a:moveTo>
                    <a:pt x="4530337" y="3387533"/>
                  </a:moveTo>
                  <a:lnTo>
                    <a:pt x="4524320" y="3390005"/>
                  </a:lnTo>
                  <a:lnTo>
                    <a:pt x="4518445" y="3395425"/>
                  </a:lnTo>
                  <a:lnTo>
                    <a:pt x="4512641" y="3402126"/>
                  </a:lnTo>
                  <a:lnTo>
                    <a:pt x="4506841" y="3408438"/>
                  </a:lnTo>
                  <a:lnTo>
                    <a:pt x="4512484" y="3415069"/>
                  </a:lnTo>
                  <a:lnTo>
                    <a:pt x="4517962" y="3421887"/>
                  </a:lnTo>
                  <a:lnTo>
                    <a:pt x="4523749" y="3428206"/>
                  </a:lnTo>
                  <a:lnTo>
                    <a:pt x="4530314" y="3433336"/>
                  </a:lnTo>
                  <a:lnTo>
                    <a:pt x="4539886" y="3436532"/>
                  </a:lnTo>
                  <a:lnTo>
                    <a:pt x="4548302" y="3435034"/>
                  </a:lnTo>
                  <a:lnTo>
                    <a:pt x="4554824" y="3429249"/>
                  </a:lnTo>
                  <a:lnTo>
                    <a:pt x="4558708" y="3419584"/>
                  </a:lnTo>
                  <a:lnTo>
                    <a:pt x="4559098" y="3405006"/>
                  </a:lnTo>
                  <a:lnTo>
                    <a:pt x="4553804" y="3394613"/>
                  </a:lnTo>
                  <a:lnTo>
                    <a:pt x="4543869" y="3388692"/>
                  </a:lnTo>
                  <a:lnTo>
                    <a:pt x="4530337" y="3387533"/>
                  </a:lnTo>
                  <a:close/>
                </a:path>
                <a:path w="5483860" h="7879080">
                  <a:moveTo>
                    <a:pt x="4591797" y="3797812"/>
                  </a:moveTo>
                  <a:lnTo>
                    <a:pt x="4583090" y="3801696"/>
                  </a:lnTo>
                  <a:lnTo>
                    <a:pt x="4575621" y="3807323"/>
                  </a:lnTo>
                  <a:lnTo>
                    <a:pt x="4571440" y="3813596"/>
                  </a:lnTo>
                  <a:lnTo>
                    <a:pt x="4570081" y="3828143"/>
                  </a:lnTo>
                  <a:lnTo>
                    <a:pt x="4575353" y="3838809"/>
                  </a:lnTo>
                  <a:lnTo>
                    <a:pt x="4585789" y="3845049"/>
                  </a:lnTo>
                  <a:lnTo>
                    <a:pt x="4599917" y="3846319"/>
                  </a:lnTo>
                  <a:lnTo>
                    <a:pt x="4605517" y="3843514"/>
                  </a:lnTo>
                  <a:lnTo>
                    <a:pt x="4610761" y="3837214"/>
                  </a:lnTo>
                  <a:lnTo>
                    <a:pt x="4615893" y="3829381"/>
                  </a:lnTo>
                  <a:lnTo>
                    <a:pt x="4621158" y="3821980"/>
                  </a:lnTo>
                  <a:lnTo>
                    <a:pt x="4615892" y="3814467"/>
                  </a:lnTo>
                  <a:lnTo>
                    <a:pt x="4610745" y="3806482"/>
                  </a:lnTo>
                  <a:lnTo>
                    <a:pt x="4605439" y="3799944"/>
                  </a:lnTo>
                  <a:lnTo>
                    <a:pt x="4599695" y="3796766"/>
                  </a:lnTo>
                  <a:lnTo>
                    <a:pt x="4591797" y="3797812"/>
                  </a:lnTo>
                  <a:close/>
                </a:path>
                <a:path w="5483860" h="7879080">
                  <a:moveTo>
                    <a:pt x="4630113" y="4001884"/>
                  </a:moveTo>
                  <a:lnTo>
                    <a:pt x="4621848" y="4006060"/>
                  </a:lnTo>
                  <a:lnTo>
                    <a:pt x="4613246" y="4011773"/>
                  </a:lnTo>
                  <a:lnTo>
                    <a:pt x="4604736" y="4017052"/>
                  </a:lnTo>
                  <a:lnTo>
                    <a:pt x="4610011" y="4025172"/>
                  </a:lnTo>
                  <a:lnTo>
                    <a:pt x="4615133" y="4033543"/>
                  </a:lnTo>
                  <a:lnTo>
                    <a:pt x="4620774" y="4041121"/>
                  </a:lnTo>
                  <a:lnTo>
                    <a:pt x="4627607" y="4046866"/>
                  </a:lnTo>
                  <a:lnTo>
                    <a:pt x="4638066" y="4050418"/>
                  </a:lnTo>
                  <a:lnTo>
                    <a:pt x="4647325" y="4048378"/>
                  </a:lnTo>
                  <a:lnTo>
                    <a:pt x="4653900" y="4041531"/>
                  </a:lnTo>
                  <a:lnTo>
                    <a:pt x="4656302" y="4030656"/>
                  </a:lnTo>
                  <a:lnTo>
                    <a:pt x="4654618" y="4021940"/>
                  </a:lnTo>
                  <a:lnTo>
                    <a:pt x="4650184" y="4012719"/>
                  </a:lnTo>
                  <a:lnTo>
                    <a:pt x="4644135" y="4005108"/>
                  </a:lnTo>
                  <a:lnTo>
                    <a:pt x="4637609" y="4001219"/>
                  </a:lnTo>
                  <a:lnTo>
                    <a:pt x="4630113" y="4001884"/>
                  </a:lnTo>
                  <a:close/>
                </a:path>
                <a:path w="5483860" h="7879080">
                  <a:moveTo>
                    <a:pt x="4433230" y="2753313"/>
                  </a:moveTo>
                  <a:lnTo>
                    <a:pt x="4425295" y="2758050"/>
                  </a:lnTo>
                  <a:lnTo>
                    <a:pt x="4417011" y="2762615"/>
                  </a:lnTo>
                  <a:lnTo>
                    <a:pt x="4410073" y="2767551"/>
                  </a:lnTo>
                  <a:lnTo>
                    <a:pt x="4406173" y="2773398"/>
                  </a:lnTo>
                  <a:lnTo>
                    <a:pt x="4406474" y="2780712"/>
                  </a:lnTo>
                  <a:lnTo>
                    <a:pt x="4409877" y="2789346"/>
                  </a:lnTo>
                  <a:lnTo>
                    <a:pt x="4415212" y="2797161"/>
                  </a:lnTo>
                  <a:lnTo>
                    <a:pt x="4421305" y="2802016"/>
                  </a:lnTo>
                  <a:lnTo>
                    <a:pt x="4435364" y="2804788"/>
                  </a:lnTo>
                  <a:lnTo>
                    <a:pt x="4446165" y="2800742"/>
                  </a:lnTo>
                  <a:lnTo>
                    <a:pt x="4453011" y="2791182"/>
                  </a:lnTo>
                  <a:lnTo>
                    <a:pt x="4455206" y="2777413"/>
                  </a:lnTo>
                  <a:lnTo>
                    <a:pt x="4452899" y="2771292"/>
                  </a:lnTo>
                  <a:lnTo>
                    <a:pt x="4447167" y="2765288"/>
                  </a:lnTo>
                  <a:lnTo>
                    <a:pt x="4439961" y="2759322"/>
                  </a:lnTo>
                  <a:lnTo>
                    <a:pt x="4433230" y="2753313"/>
                  </a:lnTo>
                  <a:close/>
                </a:path>
                <a:path w="5483860" h="7879080">
                  <a:moveTo>
                    <a:pt x="4487269" y="3159160"/>
                  </a:moveTo>
                  <a:lnTo>
                    <a:pt x="4475807" y="3164423"/>
                  </a:lnTo>
                  <a:lnTo>
                    <a:pt x="4469436" y="3175474"/>
                  </a:lnTo>
                  <a:lnTo>
                    <a:pt x="4468933" y="3190898"/>
                  </a:lnTo>
                  <a:lnTo>
                    <a:pt x="4472563" y="3196737"/>
                  </a:lnTo>
                  <a:lnTo>
                    <a:pt x="4480020" y="3201943"/>
                  </a:lnTo>
                  <a:lnTo>
                    <a:pt x="4489120" y="3206955"/>
                  </a:lnTo>
                  <a:lnTo>
                    <a:pt x="4497680" y="3212214"/>
                  </a:lnTo>
                  <a:lnTo>
                    <a:pt x="4505359" y="3207211"/>
                  </a:lnTo>
                  <a:lnTo>
                    <a:pt x="4513845" y="3202016"/>
                  </a:lnTo>
                  <a:lnTo>
                    <a:pt x="4520638" y="3196700"/>
                  </a:lnTo>
                  <a:lnTo>
                    <a:pt x="4523239" y="3191331"/>
                  </a:lnTo>
                  <a:lnTo>
                    <a:pt x="4521335" y="3182585"/>
                  </a:lnTo>
                  <a:lnTo>
                    <a:pt x="4516702" y="3173460"/>
                  </a:lnTo>
                  <a:lnTo>
                    <a:pt x="4510289" y="3165712"/>
                  </a:lnTo>
                  <a:lnTo>
                    <a:pt x="4503047" y="3161096"/>
                  </a:lnTo>
                  <a:lnTo>
                    <a:pt x="4487269" y="3159160"/>
                  </a:lnTo>
                  <a:close/>
                </a:path>
                <a:path w="5483860" h="7879080">
                  <a:moveTo>
                    <a:pt x="4459493" y="2988520"/>
                  </a:moveTo>
                  <a:lnTo>
                    <a:pt x="4454818" y="2993730"/>
                  </a:lnTo>
                  <a:lnTo>
                    <a:pt x="4450391" y="2996146"/>
                  </a:lnTo>
                  <a:lnTo>
                    <a:pt x="4452029" y="3000022"/>
                  </a:lnTo>
                  <a:lnTo>
                    <a:pt x="4452643" y="3006124"/>
                  </a:lnTo>
                  <a:lnTo>
                    <a:pt x="4455252" y="3007436"/>
                  </a:lnTo>
                  <a:lnTo>
                    <a:pt x="4459694" y="3009494"/>
                  </a:lnTo>
                  <a:lnTo>
                    <a:pt x="4467381" y="3010354"/>
                  </a:lnTo>
                  <a:lnTo>
                    <a:pt x="4470750" y="3007760"/>
                  </a:lnTo>
                  <a:lnTo>
                    <a:pt x="4476924" y="3001061"/>
                  </a:lnTo>
                  <a:lnTo>
                    <a:pt x="4477699" y="2995435"/>
                  </a:lnTo>
                  <a:lnTo>
                    <a:pt x="4473243" y="2991340"/>
                  </a:lnTo>
                  <a:lnTo>
                    <a:pt x="4463724" y="2989234"/>
                  </a:lnTo>
                  <a:lnTo>
                    <a:pt x="4459493" y="2988520"/>
                  </a:lnTo>
                  <a:close/>
                </a:path>
                <a:path w="5483860" h="7879080">
                  <a:moveTo>
                    <a:pt x="4691226" y="4412956"/>
                  </a:moveTo>
                  <a:lnTo>
                    <a:pt x="4685017" y="4414512"/>
                  </a:lnTo>
                  <a:lnTo>
                    <a:pt x="4678239" y="4419617"/>
                  </a:lnTo>
                  <a:lnTo>
                    <a:pt x="4671249" y="4426241"/>
                  </a:lnTo>
                  <a:lnTo>
                    <a:pt x="4664404" y="4432351"/>
                  </a:lnTo>
                  <a:lnTo>
                    <a:pt x="4668350" y="4440511"/>
                  </a:lnTo>
                  <a:lnTo>
                    <a:pt x="4672118" y="4448974"/>
                  </a:lnTo>
                  <a:lnTo>
                    <a:pt x="4676410" y="4456263"/>
                  </a:lnTo>
                  <a:lnTo>
                    <a:pt x="4681928" y="4460903"/>
                  </a:lnTo>
                  <a:lnTo>
                    <a:pt x="4689058" y="4461697"/>
                  </a:lnTo>
                  <a:lnTo>
                    <a:pt x="4697877" y="4459723"/>
                  </a:lnTo>
                  <a:lnTo>
                    <a:pt x="4706128" y="4455765"/>
                  </a:lnTo>
                  <a:lnTo>
                    <a:pt x="4711551" y="4450608"/>
                  </a:lnTo>
                  <a:lnTo>
                    <a:pt x="4715784" y="4436875"/>
                  </a:lnTo>
                  <a:lnTo>
                    <a:pt x="4712889" y="4425497"/>
                  </a:lnTo>
                  <a:lnTo>
                    <a:pt x="4704243" y="4417262"/>
                  </a:lnTo>
                  <a:lnTo>
                    <a:pt x="4691226" y="4412956"/>
                  </a:lnTo>
                  <a:close/>
                </a:path>
                <a:path w="5483860" h="7879080">
                  <a:moveTo>
                    <a:pt x="4886643" y="5658447"/>
                  </a:moveTo>
                  <a:lnTo>
                    <a:pt x="4880440" y="5660037"/>
                  </a:lnTo>
                  <a:lnTo>
                    <a:pt x="4873665" y="5665158"/>
                  </a:lnTo>
                  <a:lnTo>
                    <a:pt x="4866677" y="5671797"/>
                  </a:lnTo>
                  <a:lnTo>
                    <a:pt x="4859837" y="5677942"/>
                  </a:lnTo>
                  <a:lnTo>
                    <a:pt x="4863784" y="5686108"/>
                  </a:lnTo>
                  <a:lnTo>
                    <a:pt x="4867555" y="5694586"/>
                  </a:lnTo>
                  <a:lnTo>
                    <a:pt x="4871850" y="5701897"/>
                  </a:lnTo>
                  <a:lnTo>
                    <a:pt x="4877372" y="5706562"/>
                  </a:lnTo>
                  <a:lnTo>
                    <a:pt x="4884543" y="5707313"/>
                  </a:lnTo>
                  <a:lnTo>
                    <a:pt x="4893435" y="5705286"/>
                  </a:lnTo>
                  <a:lnTo>
                    <a:pt x="4901696" y="5701297"/>
                  </a:lnTo>
                  <a:lnTo>
                    <a:pt x="4906979" y="5696166"/>
                  </a:lnTo>
                  <a:lnTo>
                    <a:pt x="4911210" y="5682417"/>
                  </a:lnTo>
                  <a:lnTo>
                    <a:pt x="4908310" y="5671008"/>
                  </a:lnTo>
                  <a:lnTo>
                    <a:pt x="4899660" y="5662748"/>
                  </a:lnTo>
                  <a:lnTo>
                    <a:pt x="4886643" y="5658447"/>
                  </a:lnTo>
                  <a:close/>
                </a:path>
                <a:path w="5483860" h="7879080">
                  <a:moveTo>
                    <a:pt x="4813732" y="5250632"/>
                  </a:moveTo>
                  <a:lnTo>
                    <a:pt x="4804059" y="5255747"/>
                  </a:lnTo>
                  <a:lnTo>
                    <a:pt x="4799435" y="5263706"/>
                  </a:lnTo>
                  <a:lnTo>
                    <a:pt x="4800093" y="5272927"/>
                  </a:lnTo>
                  <a:lnTo>
                    <a:pt x="4806269" y="5281831"/>
                  </a:lnTo>
                  <a:lnTo>
                    <a:pt x="4813758" y="5286588"/>
                  </a:lnTo>
                  <a:lnTo>
                    <a:pt x="4822587" y="5289843"/>
                  </a:lnTo>
                  <a:lnTo>
                    <a:pt x="4832021" y="5292434"/>
                  </a:lnTo>
                  <a:lnTo>
                    <a:pt x="4841322" y="5295202"/>
                  </a:lnTo>
                  <a:lnTo>
                    <a:pt x="4844019" y="5285727"/>
                  </a:lnTo>
                  <a:lnTo>
                    <a:pt x="4847066" y="5276020"/>
                  </a:lnTo>
                  <a:lnTo>
                    <a:pt x="4848697" y="5267135"/>
                  </a:lnTo>
                  <a:lnTo>
                    <a:pt x="4847147" y="5260128"/>
                  </a:lnTo>
                  <a:lnTo>
                    <a:pt x="4841555" y="5255051"/>
                  </a:lnTo>
                  <a:lnTo>
                    <a:pt x="4832665" y="5251518"/>
                  </a:lnTo>
                  <a:lnTo>
                    <a:pt x="4822663" y="5249917"/>
                  </a:lnTo>
                  <a:lnTo>
                    <a:pt x="4813732" y="5250632"/>
                  </a:lnTo>
                  <a:close/>
                </a:path>
                <a:path w="5483860" h="7879080">
                  <a:moveTo>
                    <a:pt x="5012626" y="7028055"/>
                  </a:moveTo>
                  <a:lnTo>
                    <a:pt x="5004637" y="7029819"/>
                  </a:lnTo>
                  <a:lnTo>
                    <a:pt x="4996630" y="7034129"/>
                  </a:lnTo>
                  <a:lnTo>
                    <a:pt x="4988604" y="7039553"/>
                  </a:lnTo>
                  <a:lnTo>
                    <a:pt x="4980560" y="7044657"/>
                  </a:lnTo>
                  <a:lnTo>
                    <a:pt x="4989797" y="7061140"/>
                  </a:lnTo>
                  <a:lnTo>
                    <a:pt x="4994334" y="7069372"/>
                  </a:lnTo>
                  <a:lnTo>
                    <a:pt x="4998775" y="7077612"/>
                  </a:lnTo>
                  <a:lnTo>
                    <a:pt x="5007172" y="7072669"/>
                  </a:lnTo>
                  <a:lnTo>
                    <a:pt x="5015791" y="7067917"/>
                  </a:lnTo>
                  <a:lnTo>
                    <a:pt x="5023558" y="7062654"/>
                  </a:lnTo>
                  <a:lnTo>
                    <a:pt x="5029396" y="7056175"/>
                  </a:lnTo>
                  <a:lnTo>
                    <a:pt x="5032351" y="7046089"/>
                  </a:lnTo>
                  <a:lnTo>
                    <a:pt x="5030000" y="7037051"/>
                  </a:lnTo>
                  <a:lnTo>
                    <a:pt x="5023154" y="7030545"/>
                  </a:lnTo>
                  <a:lnTo>
                    <a:pt x="5012626" y="7028055"/>
                  </a:lnTo>
                  <a:close/>
                </a:path>
                <a:path w="5483860" h="7879080">
                  <a:moveTo>
                    <a:pt x="4767858" y="4842295"/>
                  </a:moveTo>
                  <a:lnTo>
                    <a:pt x="4765613" y="4843301"/>
                  </a:lnTo>
                  <a:lnTo>
                    <a:pt x="4758393" y="4847059"/>
                  </a:lnTo>
                  <a:lnTo>
                    <a:pt x="4751534" y="4851481"/>
                  </a:lnTo>
                  <a:lnTo>
                    <a:pt x="4738176" y="4860967"/>
                  </a:lnTo>
                  <a:lnTo>
                    <a:pt x="4742584" y="4864993"/>
                  </a:lnTo>
                  <a:lnTo>
                    <a:pt x="4749022" y="4873212"/>
                  </a:lnTo>
                  <a:lnTo>
                    <a:pt x="4751267" y="4872205"/>
                  </a:lnTo>
                  <a:lnTo>
                    <a:pt x="4758344" y="4868456"/>
                  </a:lnTo>
                  <a:lnTo>
                    <a:pt x="4765219" y="4864042"/>
                  </a:lnTo>
                  <a:lnTo>
                    <a:pt x="4778714" y="4854607"/>
                  </a:lnTo>
                  <a:lnTo>
                    <a:pt x="4774301" y="4850547"/>
                  </a:lnTo>
                  <a:lnTo>
                    <a:pt x="4767858" y="4842295"/>
                  </a:lnTo>
                  <a:close/>
                </a:path>
                <a:path w="5483860" h="7879080">
                  <a:moveTo>
                    <a:pt x="5008640" y="6495066"/>
                  </a:moveTo>
                  <a:lnTo>
                    <a:pt x="4999241" y="6501853"/>
                  </a:lnTo>
                  <a:lnTo>
                    <a:pt x="4994696" y="6509840"/>
                  </a:lnTo>
                  <a:lnTo>
                    <a:pt x="4995461" y="6518441"/>
                  </a:lnTo>
                  <a:lnTo>
                    <a:pt x="5001990" y="6527067"/>
                  </a:lnTo>
                  <a:lnTo>
                    <a:pt x="5009238" y="6531590"/>
                  </a:lnTo>
                  <a:lnTo>
                    <a:pt x="5017882" y="6534551"/>
                  </a:lnTo>
                  <a:lnTo>
                    <a:pt x="5027129" y="6536837"/>
                  </a:lnTo>
                  <a:lnTo>
                    <a:pt x="5036183" y="6539333"/>
                  </a:lnTo>
                  <a:lnTo>
                    <a:pt x="5038725" y="6530138"/>
                  </a:lnTo>
                  <a:lnTo>
                    <a:pt x="5041709" y="6520676"/>
                  </a:lnTo>
                  <a:lnTo>
                    <a:pt x="5043345" y="6512065"/>
                  </a:lnTo>
                  <a:lnTo>
                    <a:pt x="5041847" y="6505421"/>
                  </a:lnTo>
                  <a:lnTo>
                    <a:pt x="5036372" y="6501054"/>
                  </a:lnTo>
                  <a:lnTo>
                    <a:pt x="5027941" y="6498568"/>
                  </a:lnTo>
                  <a:lnTo>
                    <a:pt x="5018162" y="6496919"/>
                  </a:lnTo>
                  <a:lnTo>
                    <a:pt x="5008640" y="6495066"/>
                  </a:lnTo>
                  <a:close/>
                </a:path>
                <a:path w="5483860" h="7879080">
                  <a:moveTo>
                    <a:pt x="4923985" y="5865813"/>
                  </a:moveTo>
                  <a:lnTo>
                    <a:pt x="4918017" y="5868561"/>
                  </a:lnTo>
                  <a:lnTo>
                    <a:pt x="4912300" y="5874753"/>
                  </a:lnTo>
                  <a:lnTo>
                    <a:pt x="4906749" y="5882411"/>
                  </a:lnTo>
                  <a:lnTo>
                    <a:pt x="4901278" y="5889555"/>
                  </a:lnTo>
                  <a:lnTo>
                    <a:pt x="4905387" y="5897147"/>
                  </a:lnTo>
                  <a:lnTo>
                    <a:pt x="4909564" y="5905176"/>
                  </a:lnTo>
                  <a:lnTo>
                    <a:pt x="4914014" y="5911658"/>
                  </a:lnTo>
                  <a:lnTo>
                    <a:pt x="4918940" y="5914608"/>
                  </a:lnTo>
                  <a:lnTo>
                    <a:pt x="4926463" y="5913742"/>
                  </a:lnTo>
                  <a:lnTo>
                    <a:pt x="4934738" y="5910279"/>
                  </a:lnTo>
                  <a:lnTo>
                    <a:pt x="4941972" y="5905106"/>
                  </a:lnTo>
                  <a:lnTo>
                    <a:pt x="4946374" y="5899113"/>
                  </a:lnTo>
                  <a:lnTo>
                    <a:pt x="4948706" y="5886152"/>
                  </a:lnTo>
                  <a:lnTo>
                    <a:pt x="4945630" y="5875232"/>
                  </a:lnTo>
                  <a:lnTo>
                    <a:pt x="4937329" y="5867927"/>
                  </a:lnTo>
                  <a:lnTo>
                    <a:pt x="4923985" y="5865813"/>
                  </a:lnTo>
                  <a:close/>
                </a:path>
                <a:path w="5483860" h="7879080">
                  <a:moveTo>
                    <a:pt x="4861489" y="5449994"/>
                  </a:moveTo>
                  <a:lnTo>
                    <a:pt x="4853106" y="5454542"/>
                  </a:lnTo>
                  <a:lnTo>
                    <a:pt x="4844443" y="5458949"/>
                  </a:lnTo>
                  <a:lnTo>
                    <a:pt x="4837017" y="5463853"/>
                  </a:lnTo>
                  <a:lnTo>
                    <a:pt x="4832343" y="5469891"/>
                  </a:lnTo>
                  <a:lnTo>
                    <a:pt x="4831775" y="5477212"/>
                  </a:lnTo>
                  <a:lnTo>
                    <a:pt x="4834311" y="5486266"/>
                  </a:lnTo>
                  <a:lnTo>
                    <a:pt x="4838932" y="5494658"/>
                  </a:lnTo>
                  <a:lnTo>
                    <a:pt x="4844618" y="5499990"/>
                  </a:lnTo>
                  <a:lnTo>
                    <a:pt x="4858991" y="5503913"/>
                  </a:lnTo>
                  <a:lnTo>
                    <a:pt x="4870298" y="5500391"/>
                  </a:lnTo>
                  <a:lnTo>
                    <a:pt x="4877907" y="5490947"/>
                  </a:lnTo>
                  <a:lnTo>
                    <a:pt x="4881190" y="5477103"/>
                  </a:lnTo>
                  <a:lnTo>
                    <a:pt x="4879385" y="5470523"/>
                  </a:lnTo>
                  <a:lnTo>
                    <a:pt x="4874201" y="5463733"/>
                  </a:lnTo>
                  <a:lnTo>
                    <a:pt x="4867585" y="5456851"/>
                  </a:lnTo>
                  <a:lnTo>
                    <a:pt x="4861489" y="5449994"/>
                  </a:lnTo>
                  <a:close/>
                </a:path>
                <a:path w="5483860" h="7879080">
                  <a:moveTo>
                    <a:pt x="5043972" y="6702748"/>
                  </a:moveTo>
                  <a:lnTo>
                    <a:pt x="5038519" y="6706278"/>
                  </a:lnTo>
                  <a:lnTo>
                    <a:pt x="5033835" y="6713077"/>
                  </a:lnTo>
                  <a:lnTo>
                    <a:pt x="5029501" y="6721280"/>
                  </a:lnTo>
                  <a:lnTo>
                    <a:pt x="5025095" y="6729023"/>
                  </a:lnTo>
                  <a:lnTo>
                    <a:pt x="5030915" y="6735797"/>
                  </a:lnTo>
                  <a:lnTo>
                    <a:pt x="5036763" y="6742951"/>
                  </a:lnTo>
                  <a:lnTo>
                    <a:pt x="5042709" y="6748675"/>
                  </a:lnTo>
                  <a:lnTo>
                    <a:pt x="5048822" y="6751161"/>
                  </a:lnTo>
                  <a:lnTo>
                    <a:pt x="5056631" y="6749652"/>
                  </a:lnTo>
                  <a:lnTo>
                    <a:pt x="5065151" y="6745294"/>
                  </a:lnTo>
                  <a:lnTo>
                    <a:pt x="5072264" y="6739348"/>
                  </a:lnTo>
                  <a:lnTo>
                    <a:pt x="5075850" y="6733078"/>
                  </a:lnTo>
                  <a:lnTo>
                    <a:pt x="5075628" y="6718367"/>
                  </a:lnTo>
                  <a:lnTo>
                    <a:pt x="5069538" y="6707893"/>
                  </a:lnTo>
                  <a:lnTo>
                    <a:pt x="5058635" y="6702428"/>
                  </a:lnTo>
                  <a:lnTo>
                    <a:pt x="5043972" y="6702748"/>
                  </a:lnTo>
                  <a:close/>
                </a:path>
                <a:path w="5483860" h="7879080">
                  <a:moveTo>
                    <a:pt x="4726615" y="4621008"/>
                  </a:moveTo>
                  <a:lnTo>
                    <a:pt x="4720745" y="4624274"/>
                  </a:lnTo>
                  <a:lnTo>
                    <a:pt x="4715435" y="4630700"/>
                  </a:lnTo>
                  <a:lnTo>
                    <a:pt x="4710338" y="4638487"/>
                  </a:lnTo>
                  <a:lnTo>
                    <a:pt x="4705108" y="4645836"/>
                  </a:lnTo>
                  <a:lnTo>
                    <a:pt x="4709917" y="4652725"/>
                  </a:lnTo>
                  <a:lnTo>
                    <a:pt x="4714761" y="4660042"/>
                  </a:lnTo>
                  <a:lnTo>
                    <a:pt x="4719693" y="4665872"/>
                  </a:lnTo>
                  <a:lnTo>
                    <a:pt x="4724767" y="4668303"/>
                  </a:lnTo>
                  <a:lnTo>
                    <a:pt x="4732662" y="4667032"/>
                  </a:lnTo>
                  <a:lnTo>
                    <a:pt x="4741113" y="4663362"/>
                  </a:lnTo>
                  <a:lnTo>
                    <a:pt x="4748232" y="4658171"/>
                  </a:lnTo>
                  <a:lnTo>
                    <a:pt x="4752127" y="4652337"/>
                  </a:lnTo>
                  <a:lnTo>
                    <a:pt x="4753554" y="4639174"/>
                  </a:lnTo>
                  <a:lnTo>
                    <a:pt x="4749780" y="4628350"/>
                  </a:lnTo>
                  <a:lnTo>
                    <a:pt x="4740802" y="4621688"/>
                  </a:lnTo>
                  <a:lnTo>
                    <a:pt x="4726615" y="4621008"/>
                  </a:lnTo>
                  <a:close/>
                </a:path>
                <a:path w="5483860" h="7879080">
                  <a:moveTo>
                    <a:pt x="4056214" y="503555"/>
                  </a:moveTo>
                  <a:lnTo>
                    <a:pt x="4055190" y="505782"/>
                  </a:lnTo>
                  <a:lnTo>
                    <a:pt x="4054501" y="507956"/>
                  </a:lnTo>
                  <a:lnTo>
                    <a:pt x="4053478" y="510183"/>
                  </a:lnTo>
                  <a:lnTo>
                    <a:pt x="4061270" y="511715"/>
                  </a:lnTo>
                  <a:lnTo>
                    <a:pt x="4070049" y="515159"/>
                  </a:lnTo>
                  <a:lnTo>
                    <a:pt x="4077454" y="516408"/>
                  </a:lnTo>
                  <a:lnTo>
                    <a:pt x="4070297" y="512365"/>
                  </a:lnTo>
                  <a:lnTo>
                    <a:pt x="4063088" y="507986"/>
                  </a:lnTo>
                  <a:lnTo>
                    <a:pt x="4056214" y="503555"/>
                  </a:lnTo>
                  <a:close/>
                </a:path>
                <a:path w="5483860" h="7879080">
                  <a:moveTo>
                    <a:pt x="5079172" y="6905217"/>
                  </a:moveTo>
                  <a:lnTo>
                    <a:pt x="5073224" y="6907577"/>
                  </a:lnTo>
                  <a:lnTo>
                    <a:pt x="5067239" y="6913395"/>
                  </a:lnTo>
                  <a:lnTo>
                    <a:pt x="5061229" y="6920695"/>
                  </a:lnTo>
                  <a:lnTo>
                    <a:pt x="5055207" y="6927503"/>
                  </a:lnTo>
                  <a:lnTo>
                    <a:pt x="5059984" y="6935456"/>
                  </a:lnTo>
                  <a:lnTo>
                    <a:pt x="5064626" y="6943781"/>
                  </a:lnTo>
                  <a:lnTo>
                    <a:pt x="5069575" y="6950774"/>
                  </a:lnTo>
                  <a:lnTo>
                    <a:pt x="5075269" y="6954728"/>
                  </a:lnTo>
                  <a:lnTo>
                    <a:pt x="5082819" y="6954507"/>
                  </a:lnTo>
                  <a:lnTo>
                    <a:pt x="5091625" y="6951219"/>
                  </a:lnTo>
                  <a:lnTo>
                    <a:pt x="5099484" y="6945994"/>
                  </a:lnTo>
                  <a:lnTo>
                    <a:pt x="5104191" y="6939963"/>
                  </a:lnTo>
                  <a:lnTo>
                    <a:pt x="5106558" y="6925927"/>
                  </a:lnTo>
                  <a:lnTo>
                    <a:pt x="5102326" y="6914954"/>
                  </a:lnTo>
                  <a:lnTo>
                    <a:pt x="5092772" y="6907798"/>
                  </a:lnTo>
                  <a:lnTo>
                    <a:pt x="5079172" y="6905217"/>
                  </a:lnTo>
                  <a:close/>
                </a:path>
                <a:path w="5483860" h="7879080">
                  <a:moveTo>
                    <a:pt x="4312886" y="1938163"/>
                  </a:moveTo>
                  <a:lnTo>
                    <a:pt x="4310646" y="1939203"/>
                  </a:lnTo>
                  <a:lnTo>
                    <a:pt x="4303151" y="1942849"/>
                  </a:lnTo>
                  <a:lnTo>
                    <a:pt x="4296001" y="1947054"/>
                  </a:lnTo>
                  <a:lnTo>
                    <a:pt x="4282056" y="1956086"/>
                  </a:lnTo>
                  <a:lnTo>
                    <a:pt x="4286480" y="1960213"/>
                  </a:lnTo>
                  <a:lnTo>
                    <a:pt x="4292647" y="1968887"/>
                  </a:lnTo>
                  <a:lnTo>
                    <a:pt x="4302218" y="1964426"/>
                  </a:lnTo>
                  <a:lnTo>
                    <a:pt x="4309284" y="1960336"/>
                  </a:lnTo>
                  <a:lnTo>
                    <a:pt x="4323194" y="1951353"/>
                  </a:lnTo>
                  <a:lnTo>
                    <a:pt x="4319105" y="1947174"/>
                  </a:lnTo>
                  <a:lnTo>
                    <a:pt x="4312886" y="1938163"/>
                  </a:lnTo>
                  <a:close/>
                </a:path>
                <a:path w="5483860" h="7879080">
                  <a:moveTo>
                    <a:pt x="4362781" y="2348846"/>
                  </a:moveTo>
                  <a:lnTo>
                    <a:pt x="4352061" y="2353853"/>
                  </a:lnTo>
                  <a:lnTo>
                    <a:pt x="4345541" y="2363883"/>
                  </a:lnTo>
                  <a:lnTo>
                    <a:pt x="4344109" y="2377829"/>
                  </a:lnTo>
                  <a:lnTo>
                    <a:pt x="4346869" y="2383561"/>
                  </a:lnTo>
                  <a:lnTo>
                    <a:pt x="4353040" y="2389082"/>
                  </a:lnTo>
                  <a:lnTo>
                    <a:pt x="4360676" y="2394502"/>
                  </a:lnTo>
                  <a:lnTo>
                    <a:pt x="4367830" y="2399933"/>
                  </a:lnTo>
                  <a:lnTo>
                    <a:pt x="4375212" y="2394675"/>
                  </a:lnTo>
                  <a:lnTo>
                    <a:pt x="4382937" y="2389557"/>
                  </a:lnTo>
                  <a:lnTo>
                    <a:pt x="4389221" y="2384277"/>
                  </a:lnTo>
                  <a:lnTo>
                    <a:pt x="4392278" y="2378535"/>
                  </a:lnTo>
                  <a:lnTo>
                    <a:pt x="4391554" y="2370707"/>
                  </a:lnTo>
                  <a:lnTo>
                    <a:pt x="4388037" y="2361897"/>
                  </a:lnTo>
                  <a:lnTo>
                    <a:pt x="4382774" y="2354264"/>
                  </a:lnTo>
                  <a:lnTo>
                    <a:pt x="4376812" y="2349970"/>
                  </a:lnTo>
                  <a:lnTo>
                    <a:pt x="4362781" y="2348846"/>
                  </a:lnTo>
                  <a:close/>
                </a:path>
                <a:path w="5483860" h="7879080">
                  <a:moveTo>
                    <a:pt x="4326132" y="2145109"/>
                  </a:moveTo>
                  <a:lnTo>
                    <a:pt x="4324103" y="2147494"/>
                  </a:lnTo>
                  <a:lnTo>
                    <a:pt x="4319353" y="2156052"/>
                  </a:lnTo>
                  <a:lnTo>
                    <a:pt x="4320376" y="2162025"/>
                  </a:lnTo>
                  <a:lnTo>
                    <a:pt x="4326862" y="2165075"/>
                  </a:lnTo>
                  <a:lnTo>
                    <a:pt x="4338500" y="2164863"/>
                  </a:lnTo>
                  <a:lnTo>
                    <a:pt x="4340175" y="2164600"/>
                  </a:lnTo>
                  <a:lnTo>
                    <a:pt x="4340761" y="2155211"/>
                  </a:lnTo>
                  <a:lnTo>
                    <a:pt x="4341698" y="2150243"/>
                  </a:lnTo>
                  <a:lnTo>
                    <a:pt x="4335686" y="2149120"/>
                  </a:lnTo>
                  <a:lnTo>
                    <a:pt x="4326132" y="2145109"/>
                  </a:lnTo>
                  <a:close/>
                </a:path>
                <a:path w="5483860" h="7879080">
                  <a:moveTo>
                    <a:pt x="4280198" y="1716705"/>
                  </a:moveTo>
                  <a:lnTo>
                    <a:pt x="4272081" y="1721476"/>
                  </a:lnTo>
                  <a:lnTo>
                    <a:pt x="4263776" y="1726083"/>
                  </a:lnTo>
                  <a:lnTo>
                    <a:pt x="4256262" y="1731211"/>
                  </a:lnTo>
                  <a:lnTo>
                    <a:pt x="4250514" y="1737547"/>
                  </a:lnTo>
                  <a:lnTo>
                    <a:pt x="4246659" y="1747573"/>
                  </a:lnTo>
                  <a:lnTo>
                    <a:pt x="4248413" y="1756429"/>
                  </a:lnTo>
                  <a:lnTo>
                    <a:pt x="4255032" y="1762649"/>
                  </a:lnTo>
                  <a:lnTo>
                    <a:pt x="4265770" y="1764768"/>
                  </a:lnTo>
                  <a:lnTo>
                    <a:pt x="4274268" y="1763139"/>
                  </a:lnTo>
                  <a:lnTo>
                    <a:pt x="4283168" y="1759154"/>
                  </a:lnTo>
                  <a:lnTo>
                    <a:pt x="4290672" y="1753646"/>
                  </a:lnTo>
                  <a:lnTo>
                    <a:pt x="4294976" y="1747445"/>
                  </a:lnTo>
                  <a:lnTo>
                    <a:pt x="4294518" y="1740898"/>
                  </a:lnTo>
                  <a:lnTo>
                    <a:pt x="4290589" y="1733154"/>
                  </a:lnTo>
                  <a:lnTo>
                    <a:pt x="4285159" y="1724869"/>
                  </a:lnTo>
                  <a:lnTo>
                    <a:pt x="4280198" y="1716705"/>
                  </a:lnTo>
                  <a:close/>
                </a:path>
                <a:path w="5483860" h="7879080">
                  <a:moveTo>
                    <a:pt x="4401593" y="2545997"/>
                  </a:moveTo>
                  <a:lnTo>
                    <a:pt x="4387399" y="2548724"/>
                  </a:lnTo>
                  <a:lnTo>
                    <a:pt x="4381923" y="2553205"/>
                  </a:lnTo>
                  <a:lnTo>
                    <a:pt x="4377602" y="2560119"/>
                  </a:lnTo>
                  <a:lnTo>
                    <a:pt x="4373825" y="2568045"/>
                  </a:lnTo>
                  <a:lnTo>
                    <a:pt x="4369984" y="2575562"/>
                  </a:lnTo>
                  <a:lnTo>
                    <a:pt x="4375813" y="2588884"/>
                  </a:lnTo>
                  <a:lnTo>
                    <a:pt x="4384164" y="2598389"/>
                  </a:lnTo>
                  <a:lnTo>
                    <a:pt x="4395239" y="2602688"/>
                  </a:lnTo>
                  <a:lnTo>
                    <a:pt x="4409238" y="2600395"/>
                  </a:lnTo>
                  <a:lnTo>
                    <a:pt x="4415240" y="2596058"/>
                  </a:lnTo>
                  <a:lnTo>
                    <a:pt x="4420459" y="2588777"/>
                  </a:lnTo>
                  <a:lnTo>
                    <a:pt x="4423963" y="2580409"/>
                  </a:lnTo>
                  <a:lnTo>
                    <a:pt x="4424820" y="2572812"/>
                  </a:lnTo>
                  <a:lnTo>
                    <a:pt x="4420840" y="2559409"/>
                  </a:lnTo>
                  <a:lnTo>
                    <a:pt x="4412919" y="2550015"/>
                  </a:lnTo>
                  <a:lnTo>
                    <a:pt x="4401593" y="2545997"/>
                  </a:lnTo>
                  <a:close/>
                </a:path>
                <a:path w="5483860" h="7879080">
                  <a:moveTo>
                    <a:pt x="4560527" y="3595265"/>
                  </a:moveTo>
                  <a:lnTo>
                    <a:pt x="4554333" y="3597151"/>
                  </a:lnTo>
                  <a:lnTo>
                    <a:pt x="4547807" y="3602254"/>
                  </a:lnTo>
                  <a:lnTo>
                    <a:pt x="4541101" y="3608675"/>
                  </a:lnTo>
                  <a:lnTo>
                    <a:pt x="4534370" y="3614520"/>
                  </a:lnTo>
                  <a:lnTo>
                    <a:pt x="4538536" y="3622481"/>
                  </a:lnTo>
                  <a:lnTo>
                    <a:pt x="4542497" y="3630764"/>
                  </a:lnTo>
                  <a:lnTo>
                    <a:pt x="4546917" y="3637878"/>
                  </a:lnTo>
                  <a:lnTo>
                    <a:pt x="4552464" y="3642329"/>
                  </a:lnTo>
                  <a:lnTo>
                    <a:pt x="4559352" y="3642884"/>
                  </a:lnTo>
                  <a:lnTo>
                    <a:pt x="4567981" y="3640583"/>
                  </a:lnTo>
                  <a:lnTo>
                    <a:pt x="4576042" y="3636305"/>
                  </a:lnTo>
                  <a:lnTo>
                    <a:pt x="4581227" y="3630929"/>
                  </a:lnTo>
                  <a:lnTo>
                    <a:pt x="4585160" y="3617501"/>
                  </a:lnTo>
                  <a:lnTo>
                    <a:pt x="4582206" y="3606541"/>
                  </a:lnTo>
                  <a:lnTo>
                    <a:pt x="4573588" y="3598860"/>
                  </a:lnTo>
                  <a:lnTo>
                    <a:pt x="4560527" y="3595265"/>
                  </a:lnTo>
                  <a:close/>
                </a:path>
                <a:path w="5483860" h="7879080">
                  <a:moveTo>
                    <a:pt x="4778442" y="5047592"/>
                  </a:moveTo>
                  <a:lnTo>
                    <a:pt x="4768745" y="5054366"/>
                  </a:lnTo>
                  <a:lnTo>
                    <a:pt x="4763952" y="5062444"/>
                  </a:lnTo>
                  <a:lnTo>
                    <a:pt x="4764666" y="5071167"/>
                  </a:lnTo>
                  <a:lnTo>
                    <a:pt x="4771494" y="5079881"/>
                  </a:lnTo>
                  <a:lnTo>
                    <a:pt x="4779048" y="5084372"/>
                  </a:lnTo>
                  <a:lnTo>
                    <a:pt x="4788047" y="5087202"/>
                  </a:lnTo>
                  <a:lnTo>
                    <a:pt x="4797642" y="5089318"/>
                  </a:lnTo>
                  <a:lnTo>
                    <a:pt x="4806984" y="5091669"/>
                  </a:lnTo>
                  <a:lnTo>
                    <a:pt x="4809507" y="5082346"/>
                  </a:lnTo>
                  <a:lnTo>
                    <a:pt x="4812461" y="5072700"/>
                  </a:lnTo>
                  <a:lnTo>
                    <a:pt x="4814095" y="5064069"/>
                  </a:lnTo>
                  <a:lnTo>
                    <a:pt x="4812654" y="5057790"/>
                  </a:lnTo>
                  <a:lnTo>
                    <a:pt x="4806574" y="5053362"/>
                  </a:lnTo>
                  <a:lnTo>
                    <a:pt x="4797845" y="5050923"/>
                  </a:lnTo>
                  <a:lnTo>
                    <a:pt x="4787968" y="5049368"/>
                  </a:lnTo>
                  <a:lnTo>
                    <a:pt x="4778442" y="5047592"/>
                  </a:lnTo>
                  <a:close/>
                </a:path>
                <a:path w="5483860" h="7879080">
                  <a:moveTo>
                    <a:pt x="4843429" y="4713398"/>
                  </a:moveTo>
                  <a:lnTo>
                    <a:pt x="4837451" y="4714811"/>
                  </a:lnTo>
                  <a:lnTo>
                    <a:pt x="4833299" y="4720863"/>
                  </a:lnTo>
                  <a:lnTo>
                    <a:pt x="4831121" y="4729437"/>
                  </a:lnTo>
                  <a:lnTo>
                    <a:pt x="4829826" y="4739131"/>
                  </a:lnTo>
                  <a:lnTo>
                    <a:pt x="4828326" y="4748544"/>
                  </a:lnTo>
                  <a:lnTo>
                    <a:pt x="4835057" y="4757975"/>
                  </a:lnTo>
                  <a:lnTo>
                    <a:pt x="4842923" y="4762541"/>
                  </a:lnTo>
                  <a:lnTo>
                    <a:pt x="4851298" y="4761733"/>
                  </a:lnTo>
                  <a:lnTo>
                    <a:pt x="4859554" y="4755042"/>
                  </a:lnTo>
                  <a:lnTo>
                    <a:pt x="4863813" y="4747627"/>
                  </a:lnTo>
                  <a:lnTo>
                    <a:pt x="4866416" y="4738887"/>
                  </a:lnTo>
                  <a:lnTo>
                    <a:pt x="4868348" y="4729561"/>
                  </a:lnTo>
                  <a:lnTo>
                    <a:pt x="4870594" y="4720390"/>
                  </a:lnTo>
                  <a:lnTo>
                    <a:pt x="4861301" y="4717907"/>
                  </a:lnTo>
                  <a:lnTo>
                    <a:pt x="4851813" y="4715003"/>
                  </a:lnTo>
                  <a:lnTo>
                    <a:pt x="4843429" y="4713398"/>
                  </a:lnTo>
                  <a:close/>
                </a:path>
                <a:path w="5483860" h="7879080">
                  <a:moveTo>
                    <a:pt x="4650250" y="3460022"/>
                  </a:moveTo>
                  <a:lnTo>
                    <a:pt x="4639922" y="3466803"/>
                  </a:lnTo>
                  <a:lnTo>
                    <a:pt x="4634745" y="3478521"/>
                  </a:lnTo>
                  <a:lnTo>
                    <a:pt x="4634824" y="3493386"/>
                  </a:lnTo>
                  <a:lnTo>
                    <a:pt x="4638149" y="3498751"/>
                  </a:lnTo>
                  <a:lnTo>
                    <a:pt x="4644951" y="3503506"/>
                  </a:lnTo>
                  <a:lnTo>
                    <a:pt x="4653197" y="3508033"/>
                  </a:lnTo>
                  <a:lnTo>
                    <a:pt x="4660857" y="3512718"/>
                  </a:lnTo>
                  <a:lnTo>
                    <a:pt x="4667953" y="3506633"/>
                  </a:lnTo>
                  <a:lnTo>
                    <a:pt x="4675477" y="3500610"/>
                  </a:lnTo>
                  <a:lnTo>
                    <a:pt x="4681517" y="3494562"/>
                  </a:lnTo>
                  <a:lnTo>
                    <a:pt x="4684160" y="3488400"/>
                  </a:lnTo>
                  <a:lnTo>
                    <a:pt x="4682709" y="3480245"/>
                  </a:lnTo>
                  <a:lnTo>
                    <a:pt x="4678306" y="3471326"/>
                  </a:lnTo>
                  <a:lnTo>
                    <a:pt x="4672197" y="3463837"/>
                  </a:lnTo>
                  <a:lnTo>
                    <a:pt x="4665626" y="3459972"/>
                  </a:lnTo>
                  <a:lnTo>
                    <a:pt x="4650250" y="3460022"/>
                  </a:lnTo>
                  <a:close/>
                </a:path>
                <a:path w="5483860" h="7879080">
                  <a:moveTo>
                    <a:pt x="3932511" y="932108"/>
                  </a:moveTo>
                  <a:lnTo>
                    <a:pt x="3921816" y="936449"/>
                  </a:lnTo>
                  <a:lnTo>
                    <a:pt x="3915098" y="946042"/>
                  </a:lnTo>
                  <a:lnTo>
                    <a:pt x="3913262" y="959873"/>
                  </a:lnTo>
                  <a:lnTo>
                    <a:pt x="3915966" y="965620"/>
                  </a:lnTo>
                  <a:lnTo>
                    <a:pt x="3921991" y="971202"/>
                  </a:lnTo>
                  <a:lnTo>
                    <a:pt x="3929427" y="976755"/>
                  </a:lnTo>
                  <a:lnTo>
                    <a:pt x="3936366" y="982419"/>
                  </a:lnTo>
                  <a:lnTo>
                    <a:pt x="3943827" y="977600"/>
                  </a:lnTo>
                  <a:lnTo>
                    <a:pt x="3951675" y="972786"/>
                  </a:lnTo>
                  <a:lnTo>
                    <a:pt x="3958188" y="967664"/>
                  </a:lnTo>
                  <a:lnTo>
                    <a:pt x="3961643" y="961924"/>
                  </a:lnTo>
                  <a:lnTo>
                    <a:pt x="3961099" y="954321"/>
                  </a:lnTo>
                  <a:lnTo>
                    <a:pt x="3957599" y="945728"/>
                  </a:lnTo>
                  <a:lnTo>
                    <a:pt x="3952282" y="938260"/>
                  </a:lnTo>
                  <a:lnTo>
                    <a:pt x="3946281" y="934031"/>
                  </a:lnTo>
                  <a:lnTo>
                    <a:pt x="3932511" y="932108"/>
                  </a:lnTo>
                  <a:close/>
                </a:path>
                <a:path w="5483860" h="7879080">
                  <a:moveTo>
                    <a:pt x="4785199" y="4301108"/>
                  </a:moveTo>
                  <a:lnTo>
                    <a:pt x="4776889" y="4304211"/>
                  </a:lnTo>
                  <a:lnTo>
                    <a:pt x="4770833" y="4311010"/>
                  </a:lnTo>
                  <a:lnTo>
                    <a:pt x="4767116" y="4321228"/>
                  </a:lnTo>
                  <a:lnTo>
                    <a:pt x="4771922" y="4325605"/>
                  </a:lnTo>
                  <a:lnTo>
                    <a:pt x="4779162" y="4334558"/>
                  </a:lnTo>
                  <a:lnTo>
                    <a:pt x="4781402" y="4333518"/>
                  </a:lnTo>
                  <a:lnTo>
                    <a:pt x="4789075" y="4329331"/>
                  </a:lnTo>
                  <a:lnTo>
                    <a:pt x="4796413" y="4324444"/>
                  </a:lnTo>
                  <a:lnTo>
                    <a:pt x="4810946" y="4313972"/>
                  </a:lnTo>
                  <a:lnTo>
                    <a:pt x="4805832" y="4309816"/>
                  </a:lnTo>
                  <a:lnTo>
                    <a:pt x="4801390" y="4303385"/>
                  </a:lnTo>
                  <a:lnTo>
                    <a:pt x="4795676" y="4301974"/>
                  </a:lnTo>
                  <a:lnTo>
                    <a:pt x="4785199" y="4301108"/>
                  </a:lnTo>
                  <a:close/>
                </a:path>
                <a:path w="5483860" h="7879080">
                  <a:moveTo>
                    <a:pt x="4623963" y="3256548"/>
                  </a:moveTo>
                  <a:lnTo>
                    <a:pt x="4614941" y="3260277"/>
                  </a:lnTo>
                  <a:lnTo>
                    <a:pt x="4607053" y="3265895"/>
                  </a:lnTo>
                  <a:lnTo>
                    <a:pt x="4602525" y="3272212"/>
                  </a:lnTo>
                  <a:lnTo>
                    <a:pt x="4600857" y="3286743"/>
                  </a:lnTo>
                  <a:lnTo>
                    <a:pt x="4605637" y="3298067"/>
                  </a:lnTo>
                  <a:lnTo>
                    <a:pt x="4615809" y="3305187"/>
                  </a:lnTo>
                  <a:lnTo>
                    <a:pt x="4630313" y="3307108"/>
                  </a:lnTo>
                  <a:lnTo>
                    <a:pt x="4636313" y="3304187"/>
                  </a:lnTo>
                  <a:lnTo>
                    <a:pt x="4642135" y="3297678"/>
                  </a:lnTo>
                  <a:lnTo>
                    <a:pt x="4647847" y="3289636"/>
                  </a:lnTo>
                  <a:lnTo>
                    <a:pt x="4653511" y="3282119"/>
                  </a:lnTo>
                  <a:lnTo>
                    <a:pt x="4648401" y="3274371"/>
                  </a:lnTo>
                  <a:lnTo>
                    <a:pt x="4643290" y="3266203"/>
                  </a:lnTo>
                  <a:lnTo>
                    <a:pt x="4637884" y="3259438"/>
                  </a:lnTo>
                  <a:lnTo>
                    <a:pt x="4631890" y="3255896"/>
                  </a:lnTo>
                  <a:lnTo>
                    <a:pt x="4623963" y="3256548"/>
                  </a:lnTo>
                  <a:close/>
                </a:path>
                <a:path w="5483860" h="7879080">
                  <a:moveTo>
                    <a:pt x="4912301" y="5119394"/>
                  </a:moveTo>
                  <a:lnTo>
                    <a:pt x="4901523" y="5126458"/>
                  </a:lnTo>
                  <a:lnTo>
                    <a:pt x="4895883" y="5138371"/>
                  </a:lnTo>
                  <a:lnTo>
                    <a:pt x="4895647" y="5153551"/>
                  </a:lnTo>
                  <a:lnTo>
                    <a:pt x="4899061" y="5158728"/>
                  </a:lnTo>
                  <a:lnTo>
                    <a:pt x="4906151" y="5163335"/>
                  </a:lnTo>
                  <a:lnTo>
                    <a:pt x="4914811" y="5167696"/>
                  </a:lnTo>
                  <a:lnTo>
                    <a:pt x="4922936" y="5172134"/>
                  </a:lnTo>
                  <a:lnTo>
                    <a:pt x="4930233" y="5166032"/>
                  </a:lnTo>
                  <a:lnTo>
                    <a:pt x="4937889" y="5159961"/>
                  </a:lnTo>
                  <a:lnTo>
                    <a:pt x="4944050" y="5153795"/>
                  </a:lnTo>
                  <a:lnTo>
                    <a:pt x="4946862" y="5147409"/>
                  </a:lnTo>
                  <a:lnTo>
                    <a:pt x="4945286" y="5139109"/>
                  </a:lnTo>
                  <a:lnTo>
                    <a:pt x="4940664" y="5130057"/>
                  </a:lnTo>
                  <a:lnTo>
                    <a:pt x="4934412" y="5122520"/>
                  </a:lnTo>
                  <a:lnTo>
                    <a:pt x="4927950" y="5118764"/>
                  </a:lnTo>
                  <a:lnTo>
                    <a:pt x="4912301" y="5119394"/>
                  </a:lnTo>
                  <a:close/>
                </a:path>
                <a:path w="5483860" h="7879080">
                  <a:moveTo>
                    <a:pt x="4940192" y="5328367"/>
                  </a:moveTo>
                  <a:lnTo>
                    <a:pt x="4932041" y="5330534"/>
                  </a:lnTo>
                  <a:lnTo>
                    <a:pt x="4925697" y="5337241"/>
                  </a:lnTo>
                  <a:lnTo>
                    <a:pt x="4921649" y="5347717"/>
                  </a:lnTo>
                  <a:lnTo>
                    <a:pt x="4926026" y="5356331"/>
                  </a:lnTo>
                  <a:lnTo>
                    <a:pt x="4930347" y="5365412"/>
                  </a:lnTo>
                  <a:lnTo>
                    <a:pt x="4935056" y="5372857"/>
                  </a:lnTo>
                  <a:lnTo>
                    <a:pt x="4940593" y="5376563"/>
                  </a:lnTo>
                  <a:lnTo>
                    <a:pt x="4947682" y="5375630"/>
                  </a:lnTo>
                  <a:lnTo>
                    <a:pt x="4955438" y="5371354"/>
                  </a:lnTo>
                  <a:lnTo>
                    <a:pt x="4963540" y="5365597"/>
                  </a:lnTo>
                  <a:lnTo>
                    <a:pt x="4971670" y="5360220"/>
                  </a:lnTo>
                  <a:lnTo>
                    <a:pt x="4966498" y="5352384"/>
                  </a:lnTo>
                  <a:lnTo>
                    <a:pt x="4961574" y="5344277"/>
                  </a:lnTo>
                  <a:lnTo>
                    <a:pt x="4956194" y="5336964"/>
                  </a:lnTo>
                  <a:lnTo>
                    <a:pt x="4949658" y="5331511"/>
                  </a:lnTo>
                  <a:lnTo>
                    <a:pt x="4940192" y="5328367"/>
                  </a:lnTo>
                  <a:close/>
                </a:path>
                <a:path w="5483860" h="7879080">
                  <a:moveTo>
                    <a:pt x="4687651" y="3670362"/>
                  </a:moveTo>
                  <a:lnTo>
                    <a:pt x="4679344" y="3674953"/>
                  </a:lnTo>
                  <a:lnTo>
                    <a:pt x="4670667" y="3679440"/>
                  </a:lnTo>
                  <a:lnTo>
                    <a:pt x="4663524" y="3684268"/>
                  </a:lnTo>
                  <a:lnTo>
                    <a:pt x="4659818" y="3689880"/>
                  </a:lnTo>
                  <a:lnTo>
                    <a:pt x="4660521" y="3697776"/>
                  </a:lnTo>
                  <a:lnTo>
                    <a:pt x="4664350" y="3706731"/>
                  </a:lnTo>
                  <a:lnTo>
                    <a:pt x="4670071" y="3714615"/>
                  </a:lnTo>
                  <a:lnTo>
                    <a:pt x="4676448" y="3719296"/>
                  </a:lnTo>
                  <a:lnTo>
                    <a:pt x="4690419" y="3721506"/>
                  </a:lnTo>
                  <a:lnTo>
                    <a:pt x="4702319" y="3717906"/>
                  </a:lnTo>
                  <a:lnTo>
                    <a:pt x="4710526" y="3708816"/>
                  </a:lnTo>
                  <a:lnTo>
                    <a:pt x="4713417" y="3694556"/>
                  </a:lnTo>
                  <a:lnTo>
                    <a:pt x="4710565" y="3688413"/>
                  </a:lnTo>
                  <a:lnTo>
                    <a:pt x="4703860" y="3682325"/>
                  </a:lnTo>
                  <a:lnTo>
                    <a:pt x="4695492" y="3676304"/>
                  </a:lnTo>
                  <a:lnTo>
                    <a:pt x="4687651" y="3670362"/>
                  </a:lnTo>
                  <a:close/>
                </a:path>
                <a:path w="5483860" h="7879080">
                  <a:moveTo>
                    <a:pt x="4317710" y="1408819"/>
                  </a:moveTo>
                  <a:lnTo>
                    <a:pt x="4304216" y="1421267"/>
                  </a:lnTo>
                  <a:lnTo>
                    <a:pt x="4308863" y="1428286"/>
                  </a:lnTo>
                  <a:lnTo>
                    <a:pt x="4313415" y="1435320"/>
                  </a:lnTo>
                  <a:lnTo>
                    <a:pt x="4317905" y="1442363"/>
                  </a:lnTo>
                  <a:lnTo>
                    <a:pt x="4322363" y="1449412"/>
                  </a:lnTo>
                  <a:lnTo>
                    <a:pt x="4326473" y="1444979"/>
                  </a:lnTo>
                  <a:lnTo>
                    <a:pt x="4335116" y="1438802"/>
                  </a:lnTo>
                  <a:lnTo>
                    <a:pt x="4334077" y="1436555"/>
                  </a:lnTo>
                  <a:lnTo>
                    <a:pt x="4330690" y="1429397"/>
                  </a:lnTo>
                  <a:lnTo>
                    <a:pt x="4326628" y="1422442"/>
                  </a:lnTo>
                  <a:lnTo>
                    <a:pt x="4322198" y="1415610"/>
                  </a:lnTo>
                  <a:lnTo>
                    <a:pt x="4317710" y="1408819"/>
                  </a:lnTo>
                  <a:close/>
                </a:path>
                <a:path w="5483860" h="7879080">
                  <a:moveTo>
                    <a:pt x="4737099" y="4086162"/>
                  </a:moveTo>
                  <a:lnTo>
                    <a:pt x="4734633" y="4095195"/>
                  </a:lnTo>
                  <a:lnTo>
                    <a:pt x="4731825" y="4104509"/>
                  </a:lnTo>
                  <a:lnTo>
                    <a:pt x="4730310" y="4113038"/>
                  </a:lnTo>
                  <a:lnTo>
                    <a:pt x="4731723" y="4119719"/>
                  </a:lnTo>
                  <a:lnTo>
                    <a:pt x="4736929" y="4123675"/>
                  </a:lnTo>
                  <a:lnTo>
                    <a:pt x="4745168" y="4125831"/>
                  </a:lnTo>
                  <a:lnTo>
                    <a:pt x="4754763" y="4127194"/>
                  </a:lnTo>
                  <a:lnTo>
                    <a:pt x="4764037" y="4128768"/>
                  </a:lnTo>
                  <a:lnTo>
                    <a:pt x="4772664" y="4121700"/>
                  </a:lnTo>
                  <a:lnTo>
                    <a:pt x="4776971" y="4113567"/>
                  </a:lnTo>
                  <a:lnTo>
                    <a:pt x="4776389" y="4105039"/>
                  </a:lnTo>
                  <a:lnTo>
                    <a:pt x="4770348" y="4096786"/>
                  </a:lnTo>
                  <a:lnTo>
                    <a:pt x="4763364" y="4092646"/>
                  </a:lnTo>
                  <a:lnTo>
                    <a:pt x="4754927" y="4090123"/>
                  </a:lnTo>
                  <a:lnTo>
                    <a:pt x="4745889" y="4088275"/>
                  </a:lnTo>
                  <a:lnTo>
                    <a:pt x="4737099" y="4086162"/>
                  </a:lnTo>
                  <a:close/>
                </a:path>
                <a:path w="5483860" h="7879080">
                  <a:moveTo>
                    <a:pt x="4731605" y="3891429"/>
                  </a:moveTo>
                  <a:lnTo>
                    <a:pt x="4729700" y="3892417"/>
                  </a:lnTo>
                  <a:lnTo>
                    <a:pt x="4722567" y="3895807"/>
                  </a:lnTo>
                  <a:lnTo>
                    <a:pt x="4715637" y="3899875"/>
                  </a:lnTo>
                  <a:lnTo>
                    <a:pt x="4708830" y="3904311"/>
                  </a:lnTo>
                  <a:lnTo>
                    <a:pt x="4702063" y="3908806"/>
                  </a:lnTo>
                  <a:lnTo>
                    <a:pt x="4706152" y="3912985"/>
                  </a:lnTo>
                  <a:lnTo>
                    <a:pt x="4712266" y="3921323"/>
                  </a:lnTo>
                  <a:lnTo>
                    <a:pt x="4714223" y="3920672"/>
                  </a:lnTo>
                  <a:lnTo>
                    <a:pt x="4721327" y="3917093"/>
                  </a:lnTo>
                  <a:lnTo>
                    <a:pt x="4728247" y="3912962"/>
                  </a:lnTo>
                  <a:lnTo>
                    <a:pt x="4741860" y="3904283"/>
                  </a:lnTo>
                  <a:lnTo>
                    <a:pt x="4737384" y="3899820"/>
                  </a:lnTo>
                  <a:lnTo>
                    <a:pt x="4731605" y="3891429"/>
                  </a:lnTo>
                  <a:close/>
                </a:path>
                <a:path w="5483860" h="7879080">
                  <a:moveTo>
                    <a:pt x="4811087" y="4505073"/>
                  </a:moveTo>
                  <a:lnTo>
                    <a:pt x="4800913" y="4510926"/>
                  </a:lnTo>
                  <a:lnTo>
                    <a:pt x="4795434" y="4521271"/>
                  </a:lnTo>
                  <a:lnTo>
                    <a:pt x="4795575" y="4535429"/>
                  </a:lnTo>
                  <a:lnTo>
                    <a:pt x="4798827" y="4540466"/>
                  </a:lnTo>
                  <a:lnTo>
                    <a:pt x="4805164" y="4544858"/>
                  </a:lnTo>
                  <a:lnTo>
                    <a:pt x="4812808" y="4548967"/>
                  </a:lnTo>
                  <a:lnTo>
                    <a:pt x="4819982" y="4553156"/>
                  </a:lnTo>
                  <a:lnTo>
                    <a:pt x="4826356" y="4547252"/>
                  </a:lnTo>
                  <a:lnTo>
                    <a:pt x="4833027" y="4541395"/>
                  </a:lnTo>
                  <a:lnTo>
                    <a:pt x="4838569" y="4535320"/>
                  </a:lnTo>
                  <a:lnTo>
                    <a:pt x="4841558" y="4528765"/>
                  </a:lnTo>
                  <a:lnTo>
                    <a:pt x="4840497" y="4522036"/>
                  </a:lnTo>
                  <a:lnTo>
                    <a:pt x="4836403" y="4514233"/>
                  </a:lnTo>
                  <a:lnTo>
                    <a:pt x="4830755" y="4507604"/>
                  </a:lnTo>
                  <a:lnTo>
                    <a:pt x="4825033" y="4504395"/>
                  </a:lnTo>
                  <a:lnTo>
                    <a:pt x="4811087" y="4505073"/>
                  </a:lnTo>
                  <a:close/>
                </a:path>
                <a:path w="5483860" h="7879080">
                  <a:moveTo>
                    <a:pt x="4868295" y="4922337"/>
                  </a:moveTo>
                  <a:lnTo>
                    <a:pt x="4866502" y="4931541"/>
                  </a:lnTo>
                  <a:lnTo>
                    <a:pt x="4864717" y="4940279"/>
                  </a:lnTo>
                  <a:lnTo>
                    <a:pt x="4860895" y="4958312"/>
                  </a:lnTo>
                  <a:lnTo>
                    <a:pt x="4869546" y="4961966"/>
                  </a:lnTo>
                  <a:lnTo>
                    <a:pt x="4878320" y="4965991"/>
                  </a:lnTo>
                  <a:lnTo>
                    <a:pt x="4886773" y="4968794"/>
                  </a:lnTo>
                  <a:lnTo>
                    <a:pt x="4894463" y="4968783"/>
                  </a:lnTo>
                  <a:lnTo>
                    <a:pt x="4903732" y="4963628"/>
                  </a:lnTo>
                  <a:lnTo>
                    <a:pt x="4908139" y="4955579"/>
                  </a:lnTo>
                  <a:lnTo>
                    <a:pt x="4907379" y="4946190"/>
                  </a:lnTo>
                  <a:lnTo>
                    <a:pt x="4901150" y="4937017"/>
                  </a:lnTo>
                  <a:lnTo>
                    <a:pt x="4894202" y="4932078"/>
                  </a:lnTo>
                  <a:lnTo>
                    <a:pt x="4885952" y="4928489"/>
                  </a:lnTo>
                  <a:lnTo>
                    <a:pt x="4877088" y="4925494"/>
                  </a:lnTo>
                  <a:lnTo>
                    <a:pt x="4868295" y="4922337"/>
                  </a:lnTo>
                  <a:close/>
                </a:path>
                <a:path w="5483860" h="7879080">
                  <a:moveTo>
                    <a:pt x="4167336" y="1103181"/>
                  </a:moveTo>
                  <a:lnTo>
                    <a:pt x="4156619" y="1108203"/>
                  </a:lnTo>
                  <a:lnTo>
                    <a:pt x="4150111" y="1118312"/>
                  </a:lnTo>
                  <a:lnTo>
                    <a:pt x="4148686" y="1132305"/>
                  </a:lnTo>
                  <a:lnTo>
                    <a:pt x="4151439" y="1137990"/>
                  </a:lnTo>
                  <a:lnTo>
                    <a:pt x="4157598" y="1143432"/>
                  </a:lnTo>
                  <a:lnTo>
                    <a:pt x="4165231" y="1148837"/>
                  </a:lnTo>
                  <a:lnTo>
                    <a:pt x="4172407" y="1154410"/>
                  </a:lnTo>
                  <a:lnTo>
                    <a:pt x="4179794" y="1149151"/>
                  </a:lnTo>
                  <a:lnTo>
                    <a:pt x="4187556" y="1144026"/>
                  </a:lnTo>
                  <a:lnTo>
                    <a:pt x="4193939" y="1138731"/>
                  </a:lnTo>
                  <a:lnTo>
                    <a:pt x="4197191" y="1132959"/>
                  </a:lnTo>
                  <a:lnTo>
                    <a:pt x="4196407" y="1125092"/>
                  </a:lnTo>
                  <a:lnTo>
                    <a:pt x="4192762" y="1116221"/>
                  </a:lnTo>
                  <a:lnTo>
                    <a:pt x="4187381" y="1108591"/>
                  </a:lnTo>
                  <a:lnTo>
                    <a:pt x="4181389" y="1104446"/>
                  </a:lnTo>
                  <a:lnTo>
                    <a:pt x="4167336" y="1103181"/>
                  </a:lnTo>
                  <a:close/>
                </a:path>
                <a:path w="5483860" h="7879080">
                  <a:moveTo>
                    <a:pt x="4202555" y="1304984"/>
                  </a:moveTo>
                  <a:lnTo>
                    <a:pt x="4196353" y="1307367"/>
                  </a:lnTo>
                  <a:lnTo>
                    <a:pt x="4190129" y="1313304"/>
                  </a:lnTo>
                  <a:lnTo>
                    <a:pt x="4183892" y="1320794"/>
                  </a:lnTo>
                  <a:lnTo>
                    <a:pt x="4177648" y="1327832"/>
                  </a:lnTo>
                  <a:lnTo>
                    <a:pt x="4182284" y="1336117"/>
                  </a:lnTo>
                  <a:lnTo>
                    <a:pt x="4186911" y="1344758"/>
                  </a:lnTo>
                  <a:lnTo>
                    <a:pt x="4191960" y="1351978"/>
                  </a:lnTo>
                  <a:lnTo>
                    <a:pt x="4197858" y="1355997"/>
                  </a:lnTo>
                  <a:lnTo>
                    <a:pt x="4205477" y="1355846"/>
                  </a:lnTo>
                  <a:lnTo>
                    <a:pt x="4214422" y="1352451"/>
                  </a:lnTo>
                  <a:lnTo>
                    <a:pt x="4222466" y="1347003"/>
                  </a:lnTo>
                  <a:lnTo>
                    <a:pt x="4227381" y="1340690"/>
                  </a:lnTo>
                  <a:lnTo>
                    <a:pt x="4230143" y="1326369"/>
                  </a:lnTo>
                  <a:lnTo>
                    <a:pt x="4226099" y="1315021"/>
                  </a:lnTo>
                  <a:lnTo>
                    <a:pt x="4216490" y="1307581"/>
                  </a:lnTo>
                  <a:lnTo>
                    <a:pt x="4202555" y="1304984"/>
                  </a:lnTo>
                  <a:close/>
                </a:path>
                <a:path w="5483860" h="7879080">
                  <a:moveTo>
                    <a:pt x="4102808" y="697693"/>
                  </a:moveTo>
                  <a:lnTo>
                    <a:pt x="4096089" y="700814"/>
                  </a:lnTo>
                  <a:lnTo>
                    <a:pt x="4092773" y="703744"/>
                  </a:lnTo>
                  <a:lnTo>
                    <a:pt x="4090691" y="705793"/>
                  </a:lnTo>
                  <a:lnTo>
                    <a:pt x="4092645" y="711685"/>
                  </a:lnTo>
                  <a:lnTo>
                    <a:pt x="4092943" y="715770"/>
                  </a:lnTo>
                  <a:lnTo>
                    <a:pt x="4097897" y="716715"/>
                  </a:lnTo>
                  <a:lnTo>
                    <a:pt x="4103891" y="719907"/>
                  </a:lnTo>
                  <a:lnTo>
                    <a:pt x="4107753" y="718268"/>
                  </a:lnTo>
                  <a:lnTo>
                    <a:pt x="4116728" y="713115"/>
                  </a:lnTo>
                  <a:lnTo>
                    <a:pt x="4119514" y="707900"/>
                  </a:lnTo>
                  <a:lnTo>
                    <a:pt x="4116171" y="703000"/>
                  </a:lnTo>
                  <a:lnTo>
                    <a:pt x="4106757" y="698796"/>
                  </a:lnTo>
                  <a:lnTo>
                    <a:pt x="4102808" y="697693"/>
                  </a:lnTo>
                  <a:close/>
                </a:path>
                <a:path w="5483860" h="7879080">
                  <a:moveTo>
                    <a:pt x="4141094" y="897536"/>
                  </a:moveTo>
                  <a:lnTo>
                    <a:pt x="4133075" y="901538"/>
                  </a:lnTo>
                  <a:lnTo>
                    <a:pt x="4124772" y="907006"/>
                  </a:lnTo>
                  <a:lnTo>
                    <a:pt x="4116545" y="912138"/>
                  </a:lnTo>
                  <a:lnTo>
                    <a:pt x="4121819" y="919947"/>
                  </a:lnTo>
                  <a:lnTo>
                    <a:pt x="4126962" y="927937"/>
                  </a:lnTo>
                  <a:lnTo>
                    <a:pt x="4132561" y="935146"/>
                  </a:lnTo>
                  <a:lnTo>
                    <a:pt x="4139205" y="940608"/>
                  </a:lnTo>
                  <a:lnTo>
                    <a:pt x="4149375" y="943925"/>
                  </a:lnTo>
                  <a:lnTo>
                    <a:pt x="4158436" y="942024"/>
                  </a:lnTo>
                  <a:lnTo>
                    <a:pt x="4164915" y="935557"/>
                  </a:lnTo>
                  <a:lnTo>
                    <a:pt x="4167335" y="925175"/>
                  </a:lnTo>
                  <a:lnTo>
                    <a:pt x="4165458" y="916796"/>
                  </a:lnTo>
                  <a:lnTo>
                    <a:pt x="4160897" y="907934"/>
                  </a:lnTo>
                  <a:lnTo>
                    <a:pt x="4154838" y="900599"/>
                  </a:lnTo>
                  <a:lnTo>
                    <a:pt x="4148466" y="896799"/>
                  </a:lnTo>
                  <a:lnTo>
                    <a:pt x="4141094" y="897536"/>
                  </a:lnTo>
                  <a:close/>
                </a:path>
                <a:path w="5483860" h="7879080">
                  <a:moveTo>
                    <a:pt x="4235695" y="1503966"/>
                  </a:moveTo>
                  <a:lnTo>
                    <a:pt x="4224610" y="1507363"/>
                  </a:lnTo>
                  <a:lnTo>
                    <a:pt x="4215758" y="1515962"/>
                  </a:lnTo>
                  <a:lnTo>
                    <a:pt x="4209128" y="1528473"/>
                  </a:lnTo>
                  <a:lnTo>
                    <a:pt x="4212859" y="1536561"/>
                  </a:lnTo>
                  <a:lnTo>
                    <a:pt x="4216492" y="1545052"/>
                  </a:lnTo>
                  <a:lnTo>
                    <a:pt x="4220659" y="1552426"/>
                  </a:lnTo>
                  <a:lnTo>
                    <a:pt x="4225988" y="1557165"/>
                  </a:lnTo>
                  <a:lnTo>
                    <a:pt x="4239881" y="1560559"/>
                  </a:lnTo>
                  <a:lnTo>
                    <a:pt x="4251525" y="1557204"/>
                  </a:lnTo>
                  <a:lnTo>
                    <a:pt x="4260206" y="1548503"/>
                  </a:lnTo>
                  <a:lnTo>
                    <a:pt x="4265211" y="1535859"/>
                  </a:lnTo>
                  <a:lnTo>
                    <a:pt x="4264615" y="1528296"/>
                  </a:lnTo>
                  <a:lnTo>
                    <a:pt x="4260959" y="1519696"/>
                  </a:lnTo>
                  <a:lnTo>
                    <a:pt x="4255382" y="1511978"/>
                  </a:lnTo>
                  <a:lnTo>
                    <a:pt x="4249022" y="1507062"/>
                  </a:lnTo>
                  <a:lnTo>
                    <a:pt x="4235695" y="1503966"/>
                  </a:lnTo>
                  <a:close/>
                </a:path>
                <a:path w="5483860" h="7879080">
                  <a:moveTo>
                    <a:pt x="4963998" y="6088016"/>
                  </a:moveTo>
                  <a:lnTo>
                    <a:pt x="4961737" y="6088922"/>
                  </a:lnTo>
                  <a:lnTo>
                    <a:pt x="4954374" y="6092489"/>
                  </a:lnTo>
                  <a:lnTo>
                    <a:pt x="4947214" y="6096727"/>
                  </a:lnTo>
                  <a:lnTo>
                    <a:pt x="4933148" y="6105804"/>
                  </a:lnTo>
                  <a:lnTo>
                    <a:pt x="4937582" y="6109998"/>
                  </a:lnTo>
                  <a:lnTo>
                    <a:pt x="4943722" y="6118505"/>
                  </a:lnTo>
                  <a:lnTo>
                    <a:pt x="4946318" y="6117547"/>
                  </a:lnTo>
                  <a:lnTo>
                    <a:pt x="4953645" y="6114131"/>
                  </a:lnTo>
                  <a:lnTo>
                    <a:pt x="4960668" y="6110005"/>
                  </a:lnTo>
                  <a:lnTo>
                    <a:pt x="4974290" y="6101105"/>
                  </a:lnTo>
                  <a:lnTo>
                    <a:pt x="4970170" y="6096724"/>
                  </a:lnTo>
                  <a:lnTo>
                    <a:pt x="4963998" y="6088016"/>
                  </a:lnTo>
                  <a:close/>
                </a:path>
                <a:path w="5483860" h="7879080">
                  <a:moveTo>
                    <a:pt x="5007268" y="5755463"/>
                  </a:moveTo>
                  <a:lnTo>
                    <a:pt x="5000594" y="5756789"/>
                  </a:lnTo>
                  <a:lnTo>
                    <a:pt x="4996677" y="5762145"/>
                  </a:lnTo>
                  <a:lnTo>
                    <a:pt x="4994552" y="5770517"/>
                  </a:lnTo>
                  <a:lnTo>
                    <a:pt x="4993215" y="5780217"/>
                  </a:lnTo>
                  <a:lnTo>
                    <a:pt x="4991661" y="5789561"/>
                  </a:lnTo>
                  <a:lnTo>
                    <a:pt x="4998661" y="5798210"/>
                  </a:lnTo>
                  <a:lnTo>
                    <a:pt x="5006659" y="5802558"/>
                  </a:lnTo>
                  <a:lnTo>
                    <a:pt x="5015051" y="5802027"/>
                  </a:lnTo>
                  <a:lnTo>
                    <a:pt x="5023230" y="5796041"/>
                  </a:lnTo>
                  <a:lnTo>
                    <a:pt x="5027540" y="5788984"/>
                  </a:lnTo>
                  <a:lnTo>
                    <a:pt x="5030147" y="5780510"/>
                  </a:lnTo>
                  <a:lnTo>
                    <a:pt x="5032016" y="5771428"/>
                  </a:lnTo>
                  <a:lnTo>
                    <a:pt x="5034109" y="5762550"/>
                  </a:lnTo>
                  <a:lnTo>
                    <a:pt x="5025090" y="5760001"/>
                  </a:lnTo>
                  <a:lnTo>
                    <a:pt x="5015788" y="5757086"/>
                  </a:lnTo>
                  <a:lnTo>
                    <a:pt x="5007268" y="5755463"/>
                  </a:lnTo>
                  <a:close/>
                </a:path>
                <a:path w="5483860" h="7879080">
                  <a:moveTo>
                    <a:pt x="4235756" y="761880"/>
                  </a:moveTo>
                  <a:lnTo>
                    <a:pt x="4221702" y="764095"/>
                  </a:lnTo>
                  <a:lnTo>
                    <a:pt x="4216766" y="768426"/>
                  </a:lnTo>
                  <a:lnTo>
                    <a:pt x="4213114" y="775816"/>
                  </a:lnTo>
                  <a:lnTo>
                    <a:pt x="4209984" y="784481"/>
                  </a:lnTo>
                  <a:lnTo>
                    <a:pt x="4206613" y="792634"/>
                  </a:lnTo>
                  <a:lnTo>
                    <a:pt x="4212324" y="805856"/>
                  </a:lnTo>
                  <a:lnTo>
                    <a:pt x="4220262" y="815630"/>
                  </a:lnTo>
                  <a:lnTo>
                    <a:pt x="4231053" y="819791"/>
                  </a:lnTo>
                  <a:lnTo>
                    <a:pt x="4245321" y="816175"/>
                  </a:lnTo>
                  <a:lnTo>
                    <a:pt x="4251425" y="811285"/>
                  </a:lnTo>
                  <a:lnTo>
                    <a:pt x="4256647" y="803853"/>
                  </a:lnTo>
                  <a:lnTo>
                    <a:pt x="4260005" y="795615"/>
                  </a:lnTo>
                  <a:lnTo>
                    <a:pt x="4260516" y="788309"/>
                  </a:lnTo>
                  <a:lnTo>
                    <a:pt x="4255822" y="775110"/>
                  </a:lnTo>
                  <a:lnTo>
                    <a:pt x="4247349" y="765926"/>
                  </a:lnTo>
                  <a:lnTo>
                    <a:pt x="4235756" y="761880"/>
                  </a:lnTo>
                  <a:close/>
                </a:path>
                <a:path w="5483860" h="7879080">
                  <a:moveTo>
                    <a:pt x="4249578" y="981143"/>
                  </a:moveTo>
                  <a:lnTo>
                    <a:pt x="4245415" y="985240"/>
                  </a:lnTo>
                  <a:lnTo>
                    <a:pt x="4239136" y="988980"/>
                  </a:lnTo>
                  <a:lnTo>
                    <a:pt x="4237864" y="994000"/>
                  </a:lnTo>
                  <a:lnTo>
                    <a:pt x="4259539" y="1020559"/>
                  </a:lnTo>
                  <a:lnTo>
                    <a:pt x="4268218" y="1010243"/>
                  </a:lnTo>
                  <a:lnTo>
                    <a:pt x="4263528" y="1001133"/>
                  </a:lnTo>
                  <a:lnTo>
                    <a:pt x="4259119" y="994367"/>
                  </a:lnTo>
                  <a:lnTo>
                    <a:pt x="4254354" y="987787"/>
                  </a:lnTo>
                  <a:lnTo>
                    <a:pt x="4249578" y="981143"/>
                  </a:lnTo>
                  <a:close/>
                </a:path>
                <a:path w="5483860" h="7879080">
                  <a:moveTo>
                    <a:pt x="4427756" y="2011739"/>
                  </a:moveTo>
                  <a:lnTo>
                    <a:pt x="4421911" y="2014378"/>
                  </a:lnTo>
                  <a:lnTo>
                    <a:pt x="4416148" y="2020620"/>
                  </a:lnTo>
                  <a:lnTo>
                    <a:pt x="4410434" y="2028403"/>
                  </a:lnTo>
                  <a:lnTo>
                    <a:pt x="4404735" y="2035668"/>
                  </a:lnTo>
                  <a:lnTo>
                    <a:pt x="4409580" y="2044023"/>
                  </a:lnTo>
                  <a:lnTo>
                    <a:pt x="4414338" y="2052843"/>
                  </a:lnTo>
                  <a:lnTo>
                    <a:pt x="4419444" y="2060188"/>
                  </a:lnTo>
                  <a:lnTo>
                    <a:pt x="4425333" y="2064117"/>
                  </a:lnTo>
                  <a:lnTo>
                    <a:pt x="4433114" y="2063424"/>
                  </a:lnTo>
                  <a:lnTo>
                    <a:pt x="4442158" y="2059497"/>
                  </a:lnTo>
                  <a:lnTo>
                    <a:pt x="4450175" y="2053537"/>
                  </a:lnTo>
                  <a:lnTo>
                    <a:pt x="4454874" y="2046741"/>
                  </a:lnTo>
                  <a:lnTo>
                    <a:pt x="4457230" y="2031909"/>
                  </a:lnTo>
                  <a:lnTo>
                    <a:pt x="4452474" y="2020774"/>
                  </a:lnTo>
                  <a:lnTo>
                    <a:pt x="4442138" y="2013873"/>
                  </a:lnTo>
                  <a:lnTo>
                    <a:pt x="4427756" y="2011739"/>
                  </a:lnTo>
                  <a:close/>
                </a:path>
                <a:path w="5483860" h="7879080">
                  <a:moveTo>
                    <a:pt x="4191224" y="569839"/>
                  </a:moveTo>
                  <a:lnTo>
                    <a:pt x="4186496" y="574713"/>
                  </a:lnTo>
                  <a:lnTo>
                    <a:pt x="4181908" y="582665"/>
                  </a:lnTo>
                  <a:lnTo>
                    <a:pt x="4177285" y="588211"/>
                  </a:lnTo>
                  <a:lnTo>
                    <a:pt x="4181877" y="596245"/>
                  </a:lnTo>
                  <a:lnTo>
                    <a:pt x="4186456" y="604679"/>
                  </a:lnTo>
                  <a:lnTo>
                    <a:pt x="4191338" y="611623"/>
                  </a:lnTo>
                  <a:lnTo>
                    <a:pt x="4197002" y="615421"/>
                  </a:lnTo>
                  <a:lnTo>
                    <a:pt x="4204426" y="614740"/>
                  </a:lnTo>
                  <a:lnTo>
                    <a:pt x="4213019" y="610842"/>
                  </a:lnTo>
                  <a:lnTo>
                    <a:pt x="4220666" y="605025"/>
                  </a:lnTo>
                  <a:lnTo>
                    <a:pt x="4225257" y="598591"/>
                  </a:lnTo>
                  <a:lnTo>
                    <a:pt x="4227605" y="591680"/>
                  </a:lnTo>
                  <a:lnTo>
                    <a:pt x="4227044" y="585914"/>
                  </a:lnTo>
                  <a:lnTo>
                    <a:pt x="4225583" y="580978"/>
                  </a:lnTo>
                  <a:lnTo>
                    <a:pt x="4208297" y="575554"/>
                  </a:lnTo>
                  <a:lnTo>
                    <a:pt x="4199726" y="572783"/>
                  </a:lnTo>
                  <a:lnTo>
                    <a:pt x="4191224" y="569839"/>
                  </a:lnTo>
                  <a:close/>
                </a:path>
                <a:path w="5483860" h="7879080">
                  <a:moveTo>
                    <a:pt x="4973043" y="5530875"/>
                  </a:moveTo>
                  <a:lnTo>
                    <a:pt x="4967600" y="5533173"/>
                  </a:lnTo>
                  <a:lnTo>
                    <a:pt x="4962136" y="5539030"/>
                  </a:lnTo>
                  <a:lnTo>
                    <a:pt x="4956656" y="5546419"/>
                  </a:lnTo>
                  <a:lnTo>
                    <a:pt x="4951162" y="5553316"/>
                  </a:lnTo>
                  <a:lnTo>
                    <a:pt x="4956028" y="5561458"/>
                  </a:lnTo>
                  <a:lnTo>
                    <a:pt x="4960862" y="5570015"/>
                  </a:lnTo>
                  <a:lnTo>
                    <a:pt x="4966041" y="5577078"/>
                  </a:lnTo>
                  <a:lnTo>
                    <a:pt x="4971942" y="5580738"/>
                  </a:lnTo>
                  <a:lnTo>
                    <a:pt x="4980310" y="5580331"/>
                  </a:lnTo>
                  <a:lnTo>
                    <a:pt x="4989882" y="5576933"/>
                  </a:lnTo>
                  <a:lnTo>
                    <a:pt x="4998134" y="5571689"/>
                  </a:lnTo>
                  <a:lnTo>
                    <a:pt x="5002544" y="5565744"/>
                  </a:lnTo>
                  <a:lnTo>
                    <a:pt x="5003276" y="5551269"/>
                  </a:lnTo>
                  <a:lnTo>
                    <a:pt x="4997376" y="5540465"/>
                  </a:lnTo>
                  <a:lnTo>
                    <a:pt x="4986684" y="5533584"/>
                  </a:lnTo>
                  <a:lnTo>
                    <a:pt x="4973043" y="5530875"/>
                  </a:lnTo>
                  <a:close/>
                </a:path>
                <a:path w="5483860" h="7879080">
                  <a:moveTo>
                    <a:pt x="4353598" y="3627387"/>
                  </a:moveTo>
                  <a:lnTo>
                    <a:pt x="4343098" y="3631875"/>
                  </a:lnTo>
                  <a:lnTo>
                    <a:pt x="4336691" y="3641532"/>
                  </a:lnTo>
                  <a:lnTo>
                    <a:pt x="4335110" y="3655081"/>
                  </a:lnTo>
                  <a:lnTo>
                    <a:pt x="4337784" y="3660978"/>
                  </a:lnTo>
                  <a:lnTo>
                    <a:pt x="4343691" y="3666562"/>
                  </a:lnTo>
                  <a:lnTo>
                    <a:pt x="4351000" y="3672055"/>
                  </a:lnTo>
                  <a:lnTo>
                    <a:pt x="4357880" y="3677680"/>
                  </a:lnTo>
                  <a:lnTo>
                    <a:pt x="4365313" y="3672720"/>
                  </a:lnTo>
                  <a:lnTo>
                    <a:pt x="4373127" y="3667927"/>
                  </a:lnTo>
                  <a:lnTo>
                    <a:pt x="4379552" y="3662899"/>
                  </a:lnTo>
                  <a:lnTo>
                    <a:pt x="4382821" y="3657237"/>
                  </a:lnTo>
                  <a:lnTo>
                    <a:pt x="4382284" y="3649681"/>
                  </a:lnTo>
                  <a:lnTo>
                    <a:pt x="4378798" y="3641167"/>
                  </a:lnTo>
                  <a:lnTo>
                    <a:pt x="4373482" y="3633715"/>
                  </a:lnTo>
                  <a:lnTo>
                    <a:pt x="4367460" y="3629344"/>
                  </a:lnTo>
                  <a:lnTo>
                    <a:pt x="4353598" y="3627387"/>
                  </a:lnTo>
                  <a:close/>
                </a:path>
                <a:path w="5483860" h="7879080">
                  <a:moveTo>
                    <a:pt x="4130791" y="2177824"/>
                  </a:moveTo>
                  <a:lnTo>
                    <a:pt x="4124400" y="2179687"/>
                  </a:lnTo>
                  <a:lnTo>
                    <a:pt x="4117793" y="2184684"/>
                  </a:lnTo>
                  <a:lnTo>
                    <a:pt x="4111132" y="2190980"/>
                  </a:lnTo>
                  <a:lnTo>
                    <a:pt x="4104581" y="2196743"/>
                  </a:lnTo>
                  <a:lnTo>
                    <a:pt x="4108857" y="2204686"/>
                  </a:lnTo>
                  <a:lnTo>
                    <a:pt x="4113085" y="2212928"/>
                  </a:lnTo>
                  <a:lnTo>
                    <a:pt x="4117834" y="2219990"/>
                  </a:lnTo>
                  <a:lnTo>
                    <a:pt x="4123680" y="2224394"/>
                  </a:lnTo>
                  <a:lnTo>
                    <a:pt x="4130762" y="2224919"/>
                  </a:lnTo>
                  <a:lnTo>
                    <a:pt x="4139490" y="2222602"/>
                  </a:lnTo>
                  <a:lnTo>
                    <a:pt x="4147588" y="2218319"/>
                  </a:lnTo>
                  <a:lnTo>
                    <a:pt x="4152778" y="2212942"/>
                  </a:lnTo>
                  <a:lnTo>
                    <a:pt x="4156428" y="2199079"/>
                  </a:lnTo>
                  <a:lnTo>
                    <a:pt x="4153015" y="2188197"/>
                  </a:lnTo>
                  <a:lnTo>
                    <a:pt x="4143987" y="2180908"/>
                  </a:lnTo>
                  <a:lnTo>
                    <a:pt x="4130791" y="2177824"/>
                  </a:lnTo>
                  <a:close/>
                </a:path>
                <a:path w="5483860" h="7879080">
                  <a:moveTo>
                    <a:pt x="4305069" y="3214197"/>
                  </a:moveTo>
                  <a:lnTo>
                    <a:pt x="4302494" y="3215290"/>
                  </a:lnTo>
                  <a:lnTo>
                    <a:pt x="4294761" y="3219398"/>
                  </a:lnTo>
                  <a:lnTo>
                    <a:pt x="4287344" y="3224296"/>
                  </a:lnTo>
                  <a:lnTo>
                    <a:pt x="4272934" y="3234735"/>
                  </a:lnTo>
                  <a:lnTo>
                    <a:pt x="4277693" y="3238809"/>
                  </a:lnTo>
                  <a:lnTo>
                    <a:pt x="4282786" y="3242831"/>
                  </a:lnTo>
                  <a:lnTo>
                    <a:pt x="4287598" y="3247242"/>
                  </a:lnTo>
                  <a:lnTo>
                    <a:pt x="4316473" y="3223427"/>
                  </a:lnTo>
                  <a:lnTo>
                    <a:pt x="4305069" y="3214197"/>
                  </a:lnTo>
                  <a:close/>
                </a:path>
                <a:path w="5483860" h="7879080">
                  <a:moveTo>
                    <a:pt x="3994495" y="1350714"/>
                  </a:moveTo>
                  <a:lnTo>
                    <a:pt x="3989134" y="1351555"/>
                  </a:lnTo>
                  <a:lnTo>
                    <a:pt x="3980610" y="1354587"/>
                  </a:lnTo>
                  <a:lnTo>
                    <a:pt x="3975653" y="1360256"/>
                  </a:lnTo>
                  <a:lnTo>
                    <a:pt x="3974282" y="1368267"/>
                  </a:lnTo>
                  <a:lnTo>
                    <a:pt x="3976515" y="1378328"/>
                  </a:lnTo>
                  <a:lnTo>
                    <a:pt x="3984860" y="1381436"/>
                  </a:lnTo>
                  <a:lnTo>
                    <a:pt x="3993301" y="1384949"/>
                  </a:lnTo>
                  <a:lnTo>
                    <a:pt x="4001221" y="1387188"/>
                  </a:lnTo>
                  <a:lnTo>
                    <a:pt x="4008001" y="1386474"/>
                  </a:lnTo>
                  <a:lnTo>
                    <a:pt x="4014953" y="1381009"/>
                  </a:lnTo>
                  <a:lnTo>
                    <a:pt x="4016711" y="1373614"/>
                  </a:lnTo>
                  <a:lnTo>
                    <a:pt x="4013593" y="1365500"/>
                  </a:lnTo>
                  <a:lnTo>
                    <a:pt x="4005917" y="1357875"/>
                  </a:lnTo>
                  <a:lnTo>
                    <a:pt x="4001264" y="1354473"/>
                  </a:lnTo>
                  <a:lnTo>
                    <a:pt x="3994495" y="1350714"/>
                  </a:lnTo>
                  <a:close/>
                </a:path>
                <a:path w="5483860" h="7879080">
                  <a:moveTo>
                    <a:pt x="4107565" y="1970721"/>
                  </a:moveTo>
                  <a:lnTo>
                    <a:pt x="4104990" y="1971814"/>
                  </a:lnTo>
                  <a:lnTo>
                    <a:pt x="4097758" y="1975526"/>
                  </a:lnTo>
                  <a:lnTo>
                    <a:pt x="4090859" y="1979928"/>
                  </a:lnTo>
                  <a:lnTo>
                    <a:pt x="4084072" y="1984636"/>
                  </a:lnTo>
                  <a:lnTo>
                    <a:pt x="4077176" y="1989264"/>
                  </a:lnTo>
                  <a:lnTo>
                    <a:pt x="4081935" y="1993338"/>
                  </a:lnTo>
                  <a:lnTo>
                    <a:pt x="4088384" y="2001624"/>
                  </a:lnTo>
                  <a:lnTo>
                    <a:pt x="4090959" y="2000531"/>
                  </a:lnTo>
                  <a:lnTo>
                    <a:pt x="4098238" y="1996806"/>
                  </a:lnTo>
                  <a:lnTo>
                    <a:pt x="4105209" y="1992355"/>
                  </a:lnTo>
                  <a:lnTo>
                    <a:pt x="4118720" y="1982746"/>
                  </a:lnTo>
                  <a:lnTo>
                    <a:pt x="4114296" y="1978619"/>
                  </a:lnTo>
                  <a:lnTo>
                    <a:pt x="4107565" y="1970721"/>
                  </a:lnTo>
                  <a:close/>
                </a:path>
                <a:path w="5483860" h="7879080">
                  <a:moveTo>
                    <a:pt x="4963747" y="6808415"/>
                  </a:moveTo>
                  <a:lnTo>
                    <a:pt x="4959012" y="6811262"/>
                  </a:lnTo>
                  <a:lnTo>
                    <a:pt x="4954427" y="6817935"/>
                  </a:lnTo>
                  <a:lnTo>
                    <a:pt x="4949848" y="6826285"/>
                  </a:lnTo>
                  <a:lnTo>
                    <a:pt x="4945131" y="6834166"/>
                  </a:lnTo>
                  <a:lnTo>
                    <a:pt x="4949886" y="6840953"/>
                  </a:lnTo>
                  <a:lnTo>
                    <a:pt x="4954759" y="6848492"/>
                  </a:lnTo>
                  <a:lnTo>
                    <a:pt x="4959948" y="6854761"/>
                  </a:lnTo>
                  <a:lnTo>
                    <a:pt x="4965650" y="6857738"/>
                  </a:lnTo>
                  <a:lnTo>
                    <a:pt x="4974017" y="6856815"/>
                  </a:lnTo>
                  <a:lnTo>
                    <a:pt x="4983334" y="6853121"/>
                  </a:lnTo>
                  <a:lnTo>
                    <a:pt x="4991176" y="6847825"/>
                  </a:lnTo>
                  <a:lnTo>
                    <a:pt x="4995120" y="6842095"/>
                  </a:lnTo>
                  <a:lnTo>
                    <a:pt x="4994870" y="6827710"/>
                  </a:lnTo>
                  <a:lnTo>
                    <a:pt x="4988686" y="6816946"/>
                  </a:lnTo>
                  <a:lnTo>
                    <a:pt x="4977876" y="6810336"/>
                  </a:lnTo>
                  <a:lnTo>
                    <a:pt x="4963747" y="6808415"/>
                  </a:lnTo>
                  <a:close/>
                </a:path>
                <a:path w="5483860" h="7879080">
                  <a:moveTo>
                    <a:pt x="4156368" y="2380392"/>
                  </a:moveTo>
                  <a:lnTo>
                    <a:pt x="4146057" y="2386433"/>
                  </a:lnTo>
                  <a:lnTo>
                    <a:pt x="4140680" y="2397252"/>
                  </a:lnTo>
                  <a:lnTo>
                    <a:pt x="4141062" y="2411752"/>
                  </a:lnTo>
                  <a:lnTo>
                    <a:pt x="4144555" y="2417230"/>
                  </a:lnTo>
                  <a:lnTo>
                    <a:pt x="4151369" y="2421929"/>
                  </a:lnTo>
                  <a:lnTo>
                    <a:pt x="4159609" y="2426275"/>
                  </a:lnTo>
                  <a:lnTo>
                    <a:pt x="4167377" y="2430695"/>
                  </a:lnTo>
                  <a:lnTo>
                    <a:pt x="4173959" y="2424890"/>
                  </a:lnTo>
                  <a:lnTo>
                    <a:pt x="4180955" y="2419052"/>
                  </a:lnTo>
                  <a:lnTo>
                    <a:pt x="4186581" y="2413106"/>
                  </a:lnTo>
                  <a:lnTo>
                    <a:pt x="4189058" y="2406976"/>
                  </a:lnTo>
                  <a:lnTo>
                    <a:pt x="4187467" y="2399161"/>
                  </a:lnTo>
                  <a:lnTo>
                    <a:pt x="4183064" y="2390656"/>
                  </a:lnTo>
                  <a:lnTo>
                    <a:pt x="4177091" y="2383624"/>
                  </a:lnTo>
                  <a:lnTo>
                    <a:pt x="4170787" y="2380228"/>
                  </a:lnTo>
                  <a:lnTo>
                    <a:pt x="4156368" y="2380392"/>
                  </a:lnTo>
                  <a:close/>
                </a:path>
                <a:path w="5483860" h="7879080">
                  <a:moveTo>
                    <a:pt x="4026790" y="1542258"/>
                  </a:moveTo>
                  <a:lnTo>
                    <a:pt x="4016286" y="1547581"/>
                  </a:lnTo>
                  <a:lnTo>
                    <a:pt x="4010181" y="1557960"/>
                  </a:lnTo>
                  <a:lnTo>
                    <a:pt x="4008951" y="1571933"/>
                  </a:lnTo>
                  <a:lnTo>
                    <a:pt x="4011747" y="1577547"/>
                  </a:lnTo>
                  <a:lnTo>
                    <a:pt x="4017991" y="1582782"/>
                  </a:lnTo>
                  <a:lnTo>
                    <a:pt x="4025689" y="1587853"/>
                  </a:lnTo>
                  <a:lnTo>
                    <a:pt x="4032849" y="1592977"/>
                  </a:lnTo>
                  <a:lnTo>
                    <a:pt x="4040507" y="1587875"/>
                  </a:lnTo>
                  <a:lnTo>
                    <a:pt x="4048463" y="1582822"/>
                  </a:lnTo>
                  <a:lnTo>
                    <a:pt x="4054904" y="1577556"/>
                  </a:lnTo>
                  <a:lnTo>
                    <a:pt x="4058020" y="1571810"/>
                  </a:lnTo>
                  <a:lnTo>
                    <a:pt x="4057141" y="1564055"/>
                  </a:lnTo>
                  <a:lnTo>
                    <a:pt x="4053254" y="1555383"/>
                  </a:lnTo>
                  <a:lnTo>
                    <a:pt x="4047549" y="1547836"/>
                  </a:lnTo>
                  <a:lnTo>
                    <a:pt x="4041213" y="1543455"/>
                  </a:lnTo>
                  <a:lnTo>
                    <a:pt x="4026790" y="1542258"/>
                  </a:lnTo>
                  <a:close/>
                </a:path>
                <a:path w="5483860" h="7879080">
                  <a:moveTo>
                    <a:pt x="4055739" y="1008112"/>
                  </a:moveTo>
                  <a:lnTo>
                    <a:pt x="4051168" y="1010669"/>
                  </a:lnTo>
                  <a:lnTo>
                    <a:pt x="4046709" y="1017018"/>
                  </a:lnTo>
                  <a:lnTo>
                    <a:pt x="4042319" y="1025036"/>
                  </a:lnTo>
                  <a:lnTo>
                    <a:pt x="4037954" y="1032597"/>
                  </a:lnTo>
                  <a:lnTo>
                    <a:pt x="4042249" y="1039359"/>
                  </a:lnTo>
                  <a:lnTo>
                    <a:pt x="4046747" y="1046799"/>
                  </a:lnTo>
                  <a:lnTo>
                    <a:pt x="4051633" y="1053017"/>
                  </a:lnTo>
                  <a:lnTo>
                    <a:pt x="4057090" y="1056110"/>
                  </a:lnTo>
                  <a:lnTo>
                    <a:pt x="4065165" y="1055306"/>
                  </a:lnTo>
                  <a:lnTo>
                    <a:pt x="4074123" y="1051716"/>
                  </a:lnTo>
                  <a:lnTo>
                    <a:pt x="4081610" y="1046549"/>
                  </a:lnTo>
                  <a:lnTo>
                    <a:pt x="4085273" y="1041013"/>
                  </a:lnTo>
                  <a:lnTo>
                    <a:pt x="4085104" y="1027282"/>
                  </a:lnTo>
                  <a:lnTo>
                    <a:pt x="4079337" y="1016849"/>
                  </a:lnTo>
                  <a:lnTo>
                    <a:pt x="4069154" y="1010274"/>
                  </a:lnTo>
                  <a:lnTo>
                    <a:pt x="4055739" y="1008112"/>
                  </a:lnTo>
                  <a:close/>
                </a:path>
                <a:path w="5483860" h="7879080">
                  <a:moveTo>
                    <a:pt x="4082443" y="1215093"/>
                  </a:moveTo>
                  <a:lnTo>
                    <a:pt x="4066832" y="1218839"/>
                  </a:lnTo>
                  <a:lnTo>
                    <a:pt x="4060909" y="1224337"/>
                  </a:lnTo>
                  <a:lnTo>
                    <a:pt x="4056400" y="1232486"/>
                  </a:lnTo>
                  <a:lnTo>
                    <a:pt x="4052519" y="1241763"/>
                  </a:lnTo>
                  <a:lnTo>
                    <a:pt x="4048479" y="1250645"/>
                  </a:lnTo>
                  <a:lnTo>
                    <a:pt x="4055207" y="1264978"/>
                  </a:lnTo>
                  <a:lnTo>
                    <a:pt x="4064933" y="1274837"/>
                  </a:lnTo>
                  <a:lnTo>
                    <a:pt x="4077344" y="1279239"/>
                  </a:lnTo>
                  <a:lnTo>
                    <a:pt x="4092123" y="1277200"/>
                  </a:lnTo>
                  <a:lnTo>
                    <a:pt x="4098025" y="1272260"/>
                  </a:lnTo>
                  <a:lnTo>
                    <a:pt x="4102980" y="1263530"/>
                  </a:lnTo>
                  <a:lnTo>
                    <a:pt x="4106106" y="1253408"/>
                  </a:lnTo>
                  <a:lnTo>
                    <a:pt x="4106526" y="1244292"/>
                  </a:lnTo>
                  <a:lnTo>
                    <a:pt x="4102399" y="1230159"/>
                  </a:lnTo>
                  <a:lnTo>
                    <a:pt x="4094335" y="1219647"/>
                  </a:lnTo>
                  <a:lnTo>
                    <a:pt x="4082443" y="1215093"/>
                  </a:lnTo>
                  <a:close/>
                </a:path>
                <a:path w="5483860" h="7879080">
                  <a:moveTo>
                    <a:pt x="4029165" y="793518"/>
                  </a:moveTo>
                  <a:lnTo>
                    <a:pt x="4020488" y="795751"/>
                  </a:lnTo>
                  <a:lnTo>
                    <a:pt x="4013697" y="802208"/>
                  </a:lnTo>
                  <a:lnTo>
                    <a:pt x="4009551" y="812188"/>
                  </a:lnTo>
                  <a:lnTo>
                    <a:pt x="4008793" y="827018"/>
                  </a:lnTo>
                  <a:lnTo>
                    <a:pt x="4013441" y="838352"/>
                  </a:lnTo>
                  <a:lnTo>
                    <a:pt x="4023020" y="845425"/>
                  </a:lnTo>
                  <a:lnTo>
                    <a:pt x="4037057" y="847474"/>
                  </a:lnTo>
                  <a:lnTo>
                    <a:pt x="4043048" y="844807"/>
                  </a:lnTo>
                  <a:lnTo>
                    <a:pt x="4048826" y="838525"/>
                  </a:lnTo>
                  <a:lnTo>
                    <a:pt x="4054545" y="830638"/>
                  </a:lnTo>
                  <a:lnTo>
                    <a:pt x="4060360" y="823156"/>
                  </a:lnTo>
                  <a:lnTo>
                    <a:pt x="4055400" y="815713"/>
                  </a:lnTo>
                  <a:lnTo>
                    <a:pt x="4050558" y="807993"/>
                  </a:lnTo>
                  <a:lnTo>
                    <a:pt x="4045268" y="801118"/>
                  </a:lnTo>
                  <a:lnTo>
                    <a:pt x="4038968" y="796209"/>
                  </a:lnTo>
                  <a:lnTo>
                    <a:pt x="4029165" y="793518"/>
                  </a:lnTo>
                  <a:close/>
                </a:path>
                <a:path w="5483860" h="7879080">
                  <a:moveTo>
                    <a:pt x="3991180" y="592272"/>
                  </a:moveTo>
                  <a:lnTo>
                    <a:pt x="3985541" y="595304"/>
                  </a:lnTo>
                  <a:lnTo>
                    <a:pt x="3980497" y="601309"/>
                  </a:lnTo>
                  <a:lnTo>
                    <a:pt x="3975767" y="608492"/>
                  </a:lnTo>
                  <a:lnTo>
                    <a:pt x="3971068" y="615056"/>
                  </a:lnTo>
                  <a:lnTo>
                    <a:pt x="3976773" y="623039"/>
                  </a:lnTo>
                  <a:lnTo>
                    <a:pt x="3987006" y="637252"/>
                  </a:lnTo>
                  <a:lnTo>
                    <a:pt x="3991719" y="643841"/>
                  </a:lnTo>
                  <a:lnTo>
                    <a:pt x="3999158" y="638816"/>
                  </a:lnTo>
                  <a:lnTo>
                    <a:pt x="4006801" y="633856"/>
                  </a:lnTo>
                  <a:lnTo>
                    <a:pt x="4013350" y="628486"/>
                  </a:lnTo>
                  <a:lnTo>
                    <a:pt x="4017507" y="622233"/>
                  </a:lnTo>
                  <a:lnTo>
                    <a:pt x="4019669" y="607705"/>
                  </a:lnTo>
                  <a:lnTo>
                    <a:pt x="4014947" y="597712"/>
                  </a:lnTo>
                  <a:lnTo>
                    <a:pt x="4004923" y="592489"/>
                  </a:lnTo>
                  <a:lnTo>
                    <a:pt x="3991180" y="592272"/>
                  </a:lnTo>
                  <a:close/>
                </a:path>
                <a:path w="5483860" h="7879080">
                  <a:moveTo>
                    <a:pt x="4223639" y="2042430"/>
                  </a:moveTo>
                  <a:lnTo>
                    <a:pt x="4212884" y="2047690"/>
                  </a:lnTo>
                  <a:lnTo>
                    <a:pt x="4206659" y="2058438"/>
                  </a:lnTo>
                  <a:lnTo>
                    <a:pt x="4205283" y="2072815"/>
                  </a:lnTo>
                  <a:lnTo>
                    <a:pt x="4208034" y="2078862"/>
                  </a:lnTo>
                  <a:lnTo>
                    <a:pt x="4214111" y="2084774"/>
                  </a:lnTo>
                  <a:lnTo>
                    <a:pt x="4221590" y="2090596"/>
                  </a:lnTo>
                  <a:lnTo>
                    <a:pt x="4228546" y="2096370"/>
                  </a:lnTo>
                  <a:lnTo>
                    <a:pt x="4236235" y="2091053"/>
                  </a:lnTo>
                  <a:lnTo>
                    <a:pt x="4244351" y="2085798"/>
                  </a:lnTo>
                  <a:lnTo>
                    <a:pt x="4251070" y="2080245"/>
                  </a:lnTo>
                  <a:lnTo>
                    <a:pt x="4254564" y="2074037"/>
                  </a:lnTo>
                  <a:lnTo>
                    <a:pt x="4253966" y="2066124"/>
                  </a:lnTo>
                  <a:lnTo>
                    <a:pt x="4250367" y="2057133"/>
                  </a:lnTo>
                  <a:lnTo>
                    <a:pt x="4244876" y="2049213"/>
                  </a:lnTo>
                  <a:lnTo>
                    <a:pt x="4238604" y="2044516"/>
                  </a:lnTo>
                  <a:lnTo>
                    <a:pt x="4223639" y="2042430"/>
                  </a:lnTo>
                  <a:close/>
                </a:path>
                <a:path w="5483860" h="7879080">
                  <a:moveTo>
                    <a:pt x="4328084" y="3419955"/>
                  </a:moveTo>
                  <a:lnTo>
                    <a:pt x="4319561" y="3424224"/>
                  </a:lnTo>
                  <a:lnTo>
                    <a:pt x="4310641" y="3428352"/>
                  </a:lnTo>
                  <a:lnTo>
                    <a:pt x="4303181" y="3432917"/>
                  </a:lnTo>
                  <a:lnTo>
                    <a:pt x="4298753" y="3438675"/>
                  </a:lnTo>
                  <a:lnTo>
                    <a:pt x="4299234" y="3445019"/>
                  </a:lnTo>
                  <a:lnTo>
                    <a:pt x="4303262" y="3452646"/>
                  </a:lnTo>
                  <a:lnTo>
                    <a:pt x="4308802" y="3460875"/>
                  </a:lnTo>
                  <a:lnTo>
                    <a:pt x="4313814" y="3469026"/>
                  </a:lnTo>
                  <a:lnTo>
                    <a:pt x="4321872" y="3464216"/>
                  </a:lnTo>
                  <a:lnTo>
                    <a:pt x="4330048" y="3459549"/>
                  </a:lnTo>
                  <a:lnTo>
                    <a:pt x="4337445" y="3454423"/>
                  </a:lnTo>
                  <a:lnTo>
                    <a:pt x="4343163" y="3448237"/>
                  </a:lnTo>
                  <a:lnTo>
                    <a:pt x="4347018" y="3438485"/>
                  </a:lnTo>
                  <a:lnTo>
                    <a:pt x="4345319" y="3430250"/>
                  </a:lnTo>
                  <a:lnTo>
                    <a:pt x="4338772" y="3423938"/>
                  </a:lnTo>
                  <a:lnTo>
                    <a:pt x="4328084" y="3419955"/>
                  </a:lnTo>
                  <a:close/>
                </a:path>
                <a:path w="5483860" h="7879080">
                  <a:moveTo>
                    <a:pt x="4522605" y="4654844"/>
                  </a:moveTo>
                  <a:lnTo>
                    <a:pt x="4511562" y="4660724"/>
                  </a:lnTo>
                  <a:lnTo>
                    <a:pt x="4504245" y="4671081"/>
                  </a:lnTo>
                  <a:lnTo>
                    <a:pt x="4501502" y="4684944"/>
                  </a:lnTo>
                  <a:lnTo>
                    <a:pt x="4504034" y="4689425"/>
                  </a:lnTo>
                  <a:lnTo>
                    <a:pt x="4510345" y="4693990"/>
                  </a:lnTo>
                  <a:lnTo>
                    <a:pt x="4518273" y="4698612"/>
                  </a:lnTo>
                  <a:lnTo>
                    <a:pt x="4525659" y="4703261"/>
                  </a:lnTo>
                  <a:lnTo>
                    <a:pt x="4533245" y="4698557"/>
                  </a:lnTo>
                  <a:lnTo>
                    <a:pt x="4541353" y="4693890"/>
                  </a:lnTo>
                  <a:lnTo>
                    <a:pt x="4548119" y="4688885"/>
                  </a:lnTo>
                  <a:lnTo>
                    <a:pt x="4551685" y="4683165"/>
                  </a:lnTo>
                  <a:lnTo>
                    <a:pt x="4551040" y="4675197"/>
                  </a:lnTo>
                  <a:lnTo>
                    <a:pt x="4547404" y="4665999"/>
                  </a:lnTo>
                  <a:lnTo>
                    <a:pt x="4542119" y="4658197"/>
                  </a:lnTo>
                  <a:lnTo>
                    <a:pt x="4536532" y="4654413"/>
                  </a:lnTo>
                  <a:lnTo>
                    <a:pt x="4522605" y="4654844"/>
                  </a:lnTo>
                  <a:close/>
                </a:path>
                <a:path w="5483860" h="7879080">
                  <a:moveTo>
                    <a:pt x="4192223" y="2580197"/>
                  </a:moveTo>
                  <a:lnTo>
                    <a:pt x="4179519" y="2586850"/>
                  </a:lnTo>
                  <a:lnTo>
                    <a:pt x="4175402" y="2593048"/>
                  </a:lnTo>
                  <a:lnTo>
                    <a:pt x="4173242" y="2601264"/>
                  </a:lnTo>
                  <a:lnTo>
                    <a:pt x="4172018" y="2610108"/>
                  </a:lnTo>
                  <a:lnTo>
                    <a:pt x="4170706" y="2618191"/>
                  </a:lnTo>
                  <a:lnTo>
                    <a:pt x="4180261" y="2630208"/>
                  </a:lnTo>
                  <a:lnTo>
                    <a:pt x="4191397" y="2636295"/>
                  </a:lnTo>
                  <a:lnTo>
                    <a:pt x="4203381" y="2636309"/>
                  </a:lnTo>
                  <a:lnTo>
                    <a:pt x="4215485" y="2630105"/>
                  </a:lnTo>
                  <a:lnTo>
                    <a:pt x="4220443" y="2623759"/>
                  </a:lnTo>
                  <a:lnTo>
                    <a:pt x="4223883" y="2614712"/>
                  </a:lnTo>
                  <a:lnTo>
                    <a:pt x="4225204" y="2605288"/>
                  </a:lnTo>
                  <a:lnTo>
                    <a:pt x="4223805" y="2597808"/>
                  </a:lnTo>
                  <a:lnTo>
                    <a:pt x="4215464" y="2586730"/>
                  </a:lnTo>
                  <a:lnTo>
                    <a:pt x="4204571" y="2580509"/>
                  </a:lnTo>
                  <a:lnTo>
                    <a:pt x="4192223" y="2580197"/>
                  </a:lnTo>
                  <a:close/>
                </a:path>
                <a:path w="5483860" h="7879080">
                  <a:moveTo>
                    <a:pt x="4483016" y="4446795"/>
                  </a:moveTo>
                  <a:lnTo>
                    <a:pt x="4477387" y="4449719"/>
                  </a:lnTo>
                  <a:lnTo>
                    <a:pt x="4472066" y="4456037"/>
                  </a:lnTo>
                  <a:lnTo>
                    <a:pt x="4466906" y="4463801"/>
                  </a:lnTo>
                  <a:lnTo>
                    <a:pt x="4461765" y="4471066"/>
                  </a:lnTo>
                  <a:lnTo>
                    <a:pt x="4466817" y="4478476"/>
                  </a:lnTo>
                  <a:lnTo>
                    <a:pt x="4471836" y="4486299"/>
                  </a:lnTo>
                  <a:lnTo>
                    <a:pt x="4477076" y="4492653"/>
                  </a:lnTo>
                  <a:lnTo>
                    <a:pt x="4482788" y="4495660"/>
                  </a:lnTo>
                  <a:lnTo>
                    <a:pt x="4490754" y="4494709"/>
                  </a:lnTo>
                  <a:lnTo>
                    <a:pt x="4499599" y="4490948"/>
                  </a:lnTo>
                  <a:lnTo>
                    <a:pt x="4507206" y="4485456"/>
                  </a:lnTo>
                  <a:lnTo>
                    <a:pt x="4511462" y="4479315"/>
                  </a:lnTo>
                  <a:lnTo>
                    <a:pt x="4512564" y="4464976"/>
                  </a:lnTo>
                  <a:lnTo>
                    <a:pt x="4507325" y="4454319"/>
                  </a:lnTo>
                  <a:lnTo>
                    <a:pt x="4497043" y="4448029"/>
                  </a:lnTo>
                  <a:lnTo>
                    <a:pt x="4483016" y="4446795"/>
                  </a:lnTo>
                  <a:close/>
                </a:path>
                <a:path w="5483860" h="7879080">
                  <a:moveTo>
                    <a:pt x="3965652" y="1135432"/>
                  </a:moveTo>
                  <a:lnTo>
                    <a:pt x="3956826" y="1139076"/>
                  </a:lnTo>
                  <a:lnTo>
                    <a:pt x="3949303" y="1144454"/>
                  </a:lnTo>
                  <a:lnTo>
                    <a:pt x="3945223" y="1150453"/>
                  </a:lnTo>
                  <a:lnTo>
                    <a:pt x="3943856" y="1164711"/>
                  </a:lnTo>
                  <a:lnTo>
                    <a:pt x="3948888" y="1175446"/>
                  </a:lnTo>
                  <a:lnTo>
                    <a:pt x="3959039" y="1181892"/>
                  </a:lnTo>
                  <a:lnTo>
                    <a:pt x="3973030" y="1183280"/>
                  </a:lnTo>
                  <a:lnTo>
                    <a:pt x="3978691" y="1180525"/>
                  </a:lnTo>
                  <a:lnTo>
                    <a:pt x="3984075" y="1174359"/>
                  </a:lnTo>
                  <a:lnTo>
                    <a:pt x="3989356" y="1166724"/>
                  </a:lnTo>
                  <a:lnTo>
                    <a:pt x="3994712" y="1159562"/>
                  </a:lnTo>
                  <a:lnTo>
                    <a:pt x="3989647" y="1152070"/>
                  </a:lnTo>
                  <a:lnTo>
                    <a:pt x="3984618" y="1144186"/>
                  </a:lnTo>
                  <a:lnTo>
                    <a:pt x="3979367" y="1137757"/>
                  </a:lnTo>
                  <a:lnTo>
                    <a:pt x="3973636" y="1134631"/>
                  </a:lnTo>
                  <a:lnTo>
                    <a:pt x="3965652" y="1135432"/>
                  </a:lnTo>
                  <a:close/>
                </a:path>
                <a:path w="5483860" h="7879080">
                  <a:moveTo>
                    <a:pt x="4063316" y="1743943"/>
                  </a:moveTo>
                  <a:lnTo>
                    <a:pt x="4054373" y="1747660"/>
                  </a:lnTo>
                  <a:lnTo>
                    <a:pt x="4046500" y="1753275"/>
                  </a:lnTo>
                  <a:lnTo>
                    <a:pt x="4041831" y="1759614"/>
                  </a:lnTo>
                  <a:lnTo>
                    <a:pt x="4039906" y="1774594"/>
                  </a:lnTo>
                  <a:lnTo>
                    <a:pt x="4045140" y="1785352"/>
                  </a:lnTo>
                  <a:lnTo>
                    <a:pt x="4055767" y="1791518"/>
                  </a:lnTo>
                  <a:lnTo>
                    <a:pt x="4070025" y="1792725"/>
                  </a:lnTo>
                  <a:lnTo>
                    <a:pt x="4076148" y="1790005"/>
                  </a:lnTo>
                  <a:lnTo>
                    <a:pt x="4081918" y="1784015"/>
                  </a:lnTo>
                  <a:lnTo>
                    <a:pt x="4087524" y="1776566"/>
                  </a:lnTo>
                  <a:lnTo>
                    <a:pt x="4093152" y="1769468"/>
                  </a:lnTo>
                  <a:lnTo>
                    <a:pt x="4087849" y="1761751"/>
                  </a:lnTo>
                  <a:lnTo>
                    <a:pt x="4082638" y="1753599"/>
                  </a:lnTo>
                  <a:lnTo>
                    <a:pt x="4077195" y="1746839"/>
                  </a:lnTo>
                  <a:lnTo>
                    <a:pt x="4071196" y="1743298"/>
                  </a:lnTo>
                  <a:lnTo>
                    <a:pt x="4063316" y="1743943"/>
                  </a:lnTo>
                  <a:close/>
                </a:path>
                <a:path w="5483860" h="7879080">
                  <a:moveTo>
                    <a:pt x="4450904" y="4242265"/>
                  </a:moveTo>
                  <a:lnTo>
                    <a:pt x="4440284" y="4247187"/>
                  </a:lnTo>
                  <a:lnTo>
                    <a:pt x="4433956" y="4257310"/>
                  </a:lnTo>
                  <a:lnTo>
                    <a:pt x="4432490" y="4271352"/>
                  </a:lnTo>
                  <a:lnTo>
                    <a:pt x="4435273" y="4277227"/>
                  </a:lnTo>
                  <a:lnTo>
                    <a:pt x="4441441" y="4282732"/>
                  </a:lnTo>
                  <a:lnTo>
                    <a:pt x="4449064" y="4288073"/>
                  </a:lnTo>
                  <a:lnTo>
                    <a:pt x="4456212" y="4293457"/>
                  </a:lnTo>
                  <a:lnTo>
                    <a:pt x="4463681" y="4288384"/>
                  </a:lnTo>
                  <a:lnTo>
                    <a:pt x="4471574" y="4283342"/>
                  </a:lnTo>
                  <a:lnTo>
                    <a:pt x="4478078" y="4278065"/>
                  </a:lnTo>
                  <a:lnTo>
                    <a:pt x="4481382" y="4272290"/>
                  </a:lnTo>
                  <a:lnTo>
                    <a:pt x="4480601" y="4264471"/>
                  </a:lnTo>
                  <a:lnTo>
                    <a:pt x="4476932" y="4255684"/>
                  </a:lnTo>
                  <a:lnTo>
                    <a:pt x="4471454" y="4248086"/>
                  </a:lnTo>
                  <a:lnTo>
                    <a:pt x="4465246" y="4243830"/>
                  </a:lnTo>
                  <a:lnTo>
                    <a:pt x="4450904" y="4242265"/>
                  </a:lnTo>
                  <a:close/>
                </a:path>
                <a:path w="5483860" h="7879080">
                  <a:moveTo>
                    <a:pt x="4420137" y="4039472"/>
                  </a:moveTo>
                  <a:lnTo>
                    <a:pt x="4414311" y="4041888"/>
                  </a:lnTo>
                  <a:lnTo>
                    <a:pt x="4408585" y="4047612"/>
                  </a:lnTo>
                  <a:lnTo>
                    <a:pt x="4402898" y="4054816"/>
                  </a:lnTo>
                  <a:lnTo>
                    <a:pt x="4397188" y="4061668"/>
                  </a:lnTo>
                  <a:lnTo>
                    <a:pt x="4401947" y="4069476"/>
                  </a:lnTo>
                  <a:lnTo>
                    <a:pt x="4406619" y="4077751"/>
                  </a:lnTo>
                  <a:lnTo>
                    <a:pt x="4411659" y="4084676"/>
                  </a:lnTo>
                  <a:lnTo>
                    <a:pt x="4417522" y="4088437"/>
                  </a:lnTo>
                  <a:lnTo>
                    <a:pt x="4424971" y="4087919"/>
                  </a:lnTo>
                  <a:lnTo>
                    <a:pt x="4433624" y="4084404"/>
                  </a:lnTo>
                  <a:lnTo>
                    <a:pt x="4441342" y="4079034"/>
                  </a:lnTo>
                  <a:lnTo>
                    <a:pt x="4445987" y="4072951"/>
                  </a:lnTo>
                  <a:lnTo>
                    <a:pt x="4448295" y="4058637"/>
                  </a:lnTo>
                  <a:lnTo>
                    <a:pt x="4443738" y="4047951"/>
                  </a:lnTo>
                  <a:lnTo>
                    <a:pt x="4433843" y="4041395"/>
                  </a:lnTo>
                  <a:lnTo>
                    <a:pt x="4420137" y="4039472"/>
                  </a:lnTo>
                  <a:close/>
                </a:path>
                <a:path w="5483860" h="7879080">
                  <a:moveTo>
                    <a:pt x="4223692" y="2785451"/>
                  </a:moveTo>
                  <a:lnTo>
                    <a:pt x="4212636" y="2790807"/>
                  </a:lnTo>
                  <a:lnTo>
                    <a:pt x="4206162" y="2801578"/>
                  </a:lnTo>
                  <a:lnTo>
                    <a:pt x="4204885" y="2816343"/>
                  </a:lnTo>
                  <a:lnTo>
                    <a:pt x="4207831" y="2822193"/>
                  </a:lnTo>
                  <a:lnTo>
                    <a:pt x="4214381" y="2827638"/>
                  </a:lnTo>
                  <a:lnTo>
                    <a:pt x="4222449" y="2832909"/>
                  </a:lnTo>
                  <a:lnTo>
                    <a:pt x="4229947" y="2838238"/>
                  </a:lnTo>
                  <a:lnTo>
                    <a:pt x="4237702" y="2833067"/>
                  </a:lnTo>
                  <a:lnTo>
                    <a:pt x="4245869" y="2827863"/>
                  </a:lnTo>
                  <a:lnTo>
                    <a:pt x="4252523" y="2822444"/>
                  </a:lnTo>
                  <a:lnTo>
                    <a:pt x="4255735" y="2816630"/>
                  </a:lnTo>
                  <a:lnTo>
                    <a:pt x="4254772" y="2808333"/>
                  </a:lnTo>
                  <a:lnTo>
                    <a:pt x="4250805" y="2799152"/>
                  </a:lnTo>
                  <a:lnTo>
                    <a:pt x="4245049" y="2791285"/>
                  </a:lnTo>
                  <a:lnTo>
                    <a:pt x="4238718" y="2786930"/>
                  </a:lnTo>
                  <a:lnTo>
                    <a:pt x="4223692" y="2785451"/>
                  </a:lnTo>
                  <a:close/>
                </a:path>
                <a:path w="5483860" h="7879080">
                  <a:moveTo>
                    <a:pt x="4126120" y="1429102"/>
                  </a:moveTo>
                  <a:lnTo>
                    <a:pt x="4117975" y="1431849"/>
                  </a:lnTo>
                  <a:lnTo>
                    <a:pt x="4112023" y="1438320"/>
                  </a:lnTo>
                  <a:lnTo>
                    <a:pt x="4108313" y="1448215"/>
                  </a:lnTo>
                  <a:lnTo>
                    <a:pt x="4112507" y="1453067"/>
                  </a:lnTo>
                  <a:lnTo>
                    <a:pt x="4118833" y="1462750"/>
                  </a:lnTo>
                  <a:lnTo>
                    <a:pt x="4128294" y="1457795"/>
                  </a:lnTo>
                  <a:lnTo>
                    <a:pt x="4135654" y="1453180"/>
                  </a:lnTo>
                  <a:lnTo>
                    <a:pt x="4150121" y="1443378"/>
                  </a:lnTo>
                  <a:lnTo>
                    <a:pt x="4145645" y="1438915"/>
                  </a:lnTo>
                  <a:lnTo>
                    <a:pt x="4141804" y="1431941"/>
                  </a:lnTo>
                  <a:lnTo>
                    <a:pt x="4136410" y="1430377"/>
                  </a:lnTo>
                  <a:lnTo>
                    <a:pt x="4126120" y="1429102"/>
                  </a:lnTo>
                  <a:close/>
                </a:path>
                <a:path w="5483860" h="7879080">
                  <a:moveTo>
                    <a:pt x="4385930" y="3825828"/>
                  </a:moveTo>
                  <a:lnTo>
                    <a:pt x="4378744" y="3828500"/>
                  </a:lnTo>
                  <a:lnTo>
                    <a:pt x="4371422" y="3834002"/>
                  </a:lnTo>
                  <a:lnTo>
                    <a:pt x="4365603" y="3840882"/>
                  </a:lnTo>
                  <a:lnTo>
                    <a:pt x="4362928" y="3847688"/>
                  </a:lnTo>
                  <a:lnTo>
                    <a:pt x="4364821" y="3861435"/>
                  </a:lnTo>
                  <a:lnTo>
                    <a:pt x="4371959" y="3871065"/>
                  </a:lnTo>
                  <a:lnTo>
                    <a:pt x="4383208" y="3876951"/>
                  </a:lnTo>
                  <a:lnTo>
                    <a:pt x="4397435" y="3879465"/>
                  </a:lnTo>
                  <a:lnTo>
                    <a:pt x="4403915" y="3873702"/>
                  </a:lnTo>
                  <a:lnTo>
                    <a:pt x="4410656" y="3868007"/>
                  </a:lnTo>
                  <a:lnTo>
                    <a:pt x="4416238" y="3862084"/>
                  </a:lnTo>
                  <a:lnTo>
                    <a:pt x="4419116" y="3855746"/>
                  </a:lnTo>
                  <a:lnTo>
                    <a:pt x="4418320" y="3840892"/>
                  </a:lnTo>
                  <a:lnTo>
                    <a:pt x="4411308" y="3831144"/>
                  </a:lnTo>
                  <a:lnTo>
                    <a:pt x="4399905" y="3826219"/>
                  </a:lnTo>
                  <a:lnTo>
                    <a:pt x="4385930" y="3825828"/>
                  </a:lnTo>
                  <a:close/>
                </a:path>
                <a:path w="5483860" h="7879080">
                  <a:moveTo>
                    <a:pt x="4253273" y="3021908"/>
                  </a:moveTo>
                  <a:lnTo>
                    <a:pt x="4249708" y="3027633"/>
                  </a:lnTo>
                  <a:lnTo>
                    <a:pt x="4245775" y="3031005"/>
                  </a:lnTo>
                  <a:lnTo>
                    <a:pt x="4248753" y="3034670"/>
                  </a:lnTo>
                  <a:lnTo>
                    <a:pt x="4251765" y="3040740"/>
                  </a:lnTo>
                  <a:lnTo>
                    <a:pt x="4255326" y="3041559"/>
                  </a:lnTo>
                  <a:lnTo>
                    <a:pt x="4260227" y="3042167"/>
                  </a:lnTo>
                  <a:lnTo>
                    <a:pt x="4267880" y="3040622"/>
                  </a:lnTo>
                  <a:lnTo>
                    <a:pt x="4270086" y="3037177"/>
                  </a:lnTo>
                  <a:lnTo>
                    <a:pt x="4273446" y="3030080"/>
                  </a:lnTo>
                  <a:lnTo>
                    <a:pt x="4272267" y="3024825"/>
                  </a:lnTo>
                  <a:lnTo>
                    <a:pt x="4266813" y="3021855"/>
                  </a:lnTo>
                  <a:lnTo>
                    <a:pt x="4257346" y="3021614"/>
                  </a:lnTo>
                  <a:lnTo>
                    <a:pt x="4253273" y="3021908"/>
                  </a:lnTo>
                  <a:close/>
                </a:path>
                <a:path w="5483860" h="7879080">
                  <a:moveTo>
                    <a:pt x="4292996" y="1181289"/>
                  </a:moveTo>
                  <a:lnTo>
                    <a:pt x="4287557" y="1183579"/>
                  </a:lnTo>
                  <a:lnTo>
                    <a:pt x="4282074" y="1189072"/>
                  </a:lnTo>
                  <a:lnTo>
                    <a:pt x="4276609" y="1195918"/>
                  </a:lnTo>
                  <a:lnTo>
                    <a:pt x="4271228" y="1202267"/>
                  </a:lnTo>
                  <a:lnTo>
                    <a:pt x="4275801" y="1209841"/>
                  </a:lnTo>
                  <a:lnTo>
                    <a:pt x="4280407" y="1217829"/>
                  </a:lnTo>
                  <a:lnTo>
                    <a:pt x="4285370" y="1224406"/>
                  </a:lnTo>
                  <a:lnTo>
                    <a:pt x="4291016" y="1227743"/>
                  </a:lnTo>
                  <a:lnTo>
                    <a:pt x="4298981" y="1227365"/>
                  </a:lnTo>
                  <a:lnTo>
                    <a:pt x="4308068" y="1224293"/>
                  </a:lnTo>
                  <a:lnTo>
                    <a:pt x="4315978" y="1219469"/>
                  </a:lnTo>
                  <a:lnTo>
                    <a:pt x="4320415" y="1213833"/>
                  </a:lnTo>
                  <a:lnTo>
                    <a:pt x="4321384" y="1200079"/>
                  </a:lnTo>
                  <a:lnTo>
                    <a:pt x="4315933" y="1189915"/>
                  </a:lnTo>
                  <a:lnTo>
                    <a:pt x="4305868" y="1183574"/>
                  </a:lnTo>
                  <a:lnTo>
                    <a:pt x="4292996" y="1181289"/>
                  </a:lnTo>
                  <a:close/>
                </a:path>
                <a:path w="5483860" h="7879080">
                  <a:moveTo>
                    <a:pt x="3940962" y="416609"/>
                  </a:moveTo>
                  <a:lnTo>
                    <a:pt x="3943007" y="423595"/>
                  </a:lnTo>
                  <a:lnTo>
                    <a:pt x="3947178" y="429150"/>
                  </a:lnTo>
                  <a:lnTo>
                    <a:pt x="3953329" y="432973"/>
                  </a:lnTo>
                  <a:lnTo>
                    <a:pt x="3961318" y="434765"/>
                  </a:lnTo>
                  <a:lnTo>
                    <a:pt x="3956224" y="430195"/>
                  </a:lnTo>
                  <a:lnTo>
                    <a:pt x="3946056" y="421180"/>
                  </a:lnTo>
                  <a:lnTo>
                    <a:pt x="3940962" y="416609"/>
                  </a:lnTo>
                  <a:close/>
                </a:path>
                <a:path w="5483860" h="7879080">
                  <a:moveTo>
                    <a:pt x="4842226" y="5985770"/>
                  </a:moveTo>
                  <a:lnTo>
                    <a:pt x="4836160" y="5987722"/>
                  </a:lnTo>
                  <a:lnTo>
                    <a:pt x="4829934" y="5992757"/>
                  </a:lnTo>
                  <a:lnTo>
                    <a:pt x="4823658" y="5999110"/>
                  </a:lnTo>
                  <a:lnTo>
                    <a:pt x="4817440" y="6005018"/>
                  </a:lnTo>
                  <a:lnTo>
                    <a:pt x="4821133" y="6013170"/>
                  </a:lnTo>
                  <a:lnTo>
                    <a:pt x="4824675" y="6021591"/>
                  </a:lnTo>
                  <a:lnTo>
                    <a:pt x="4828815" y="6028898"/>
                  </a:lnTo>
                  <a:lnTo>
                    <a:pt x="4834300" y="6033709"/>
                  </a:lnTo>
                  <a:lnTo>
                    <a:pt x="4840294" y="6033894"/>
                  </a:lnTo>
                  <a:lnTo>
                    <a:pt x="4848359" y="6030875"/>
                  </a:lnTo>
                  <a:lnTo>
                    <a:pt x="4856235" y="6025831"/>
                  </a:lnTo>
                  <a:lnTo>
                    <a:pt x="4861663" y="6019946"/>
                  </a:lnTo>
                  <a:lnTo>
                    <a:pt x="4866316" y="6006702"/>
                  </a:lnTo>
                  <a:lnTo>
                    <a:pt x="4864120" y="5995950"/>
                  </a:lnTo>
                  <a:lnTo>
                    <a:pt x="4855835" y="5988653"/>
                  </a:lnTo>
                  <a:lnTo>
                    <a:pt x="4842226" y="5985770"/>
                  </a:lnTo>
                  <a:close/>
                </a:path>
                <a:path w="5483860" h="7879080">
                  <a:moveTo>
                    <a:pt x="4667388" y="4954581"/>
                  </a:moveTo>
                  <a:lnTo>
                    <a:pt x="4663335" y="4959384"/>
                  </a:lnTo>
                  <a:lnTo>
                    <a:pt x="4655112" y="4966046"/>
                  </a:lnTo>
                  <a:lnTo>
                    <a:pt x="4656204" y="4968630"/>
                  </a:lnTo>
                  <a:lnTo>
                    <a:pt x="4659959" y="4976153"/>
                  </a:lnTo>
                  <a:lnTo>
                    <a:pt x="4664439" y="4983376"/>
                  </a:lnTo>
                  <a:lnTo>
                    <a:pt x="4674127" y="4997533"/>
                  </a:lnTo>
                  <a:lnTo>
                    <a:pt x="4678174" y="4992697"/>
                  </a:lnTo>
                  <a:lnTo>
                    <a:pt x="4686397" y="4986034"/>
                  </a:lnTo>
                  <a:lnTo>
                    <a:pt x="4685295" y="4983384"/>
                  </a:lnTo>
                  <a:lnTo>
                    <a:pt x="4681541" y="4975866"/>
                  </a:lnTo>
                  <a:lnTo>
                    <a:pt x="4677063" y="4968663"/>
                  </a:lnTo>
                  <a:lnTo>
                    <a:pt x="4667388" y="4954581"/>
                  </a:lnTo>
                  <a:close/>
                </a:path>
                <a:path w="5483860" h="7879080">
                  <a:moveTo>
                    <a:pt x="4641654" y="4742499"/>
                  </a:moveTo>
                  <a:lnTo>
                    <a:pt x="4635032" y="4743987"/>
                  </a:lnTo>
                  <a:lnTo>
                    <a:pt x="4630669" y="4749988"/>
                  </a:lnTo>
                  <a:lnTo>
                    <a:pt x="4628403" y="4758892"/>
                  </a:lnTo>
                  <a:lnTo>
                    <a:pt x="4627046" y="4769080"/>
                  </a:lnTo>
                  <a:lnTo>
                    <a:pt x="4625411" y="4778934"/>
                  </a:lnTo>
                  <a:lnTo>
                    <a:pt x="4632845" y="4788301"/>
                  </a:lnTo>
                  <a:lnTo>
                    <a:pt x="4641334" y="4792904"/>
                  </a:lnTo>
                  <a:lnTo>
                    <a:pt x="4650271" y="4792157"/>
                  </a:lnTo>
                  <a:lnTo>
                    <a:pt x="4659048" y="4785468"/>
                  </a:lnTo>
                  <a:lnTo>
                    <a:pt x="4663328" y="4777882"/>
                  </a:lnTo>
                  <a:lnTo>
                    <a:pt x="4665965" y="4768843"/>
                  </a:lnTo>
                  <a:lnTo>
                    <a:pt x="4667861" y="4759185"/>
                  </a:lnTo>
                  <a:lnTo>
                    <a:pt x="4669919" y="4749740"/>
                  </a:lnTo>
                  <a:lnTo>
                    <a:pt x="4660339" y="4747140"/>
                  </a:lnTo>
                  <a:lnTo>
                    <a:pt x="4650503" y="4744138"/>
                  </a:lnTo>
                  <a:lnTo>
                    <a:pt x="4641654" y="4742499"/>
                  </a:lnTo>
                  <a:close/>
                </a:path>
                <a:path w="5483860" h="7879080">
                  <a:moveTo>
                    <a:pt x="4700501" y="5159065"/>
                  </a:moveTo>
                  <a:lnTo>
                    <a:pt x="4696375" y="5163397"/>
                  </a:lnTo>
                  <a:lnTo>
                    <a:pt x="4691919" y="5167815"/>
                  </a:lnTo>
                  <a:lnTo>
                    <a:pt x="4687809" y="5172248"/>
                  </a:lnTo>
                  <a:lnTo>
                    <a:pt x="4692232" y="5179451"/>
                  </a:lnTo>
                  <a:lnTo>
                    <a:pt x="4700952" y="5193865"/>
                  </a:lnTo>
                  <a:lnTo>
                    <a:pt x="4705375" y="5201069"/>
                  </a:lnTo>
                  <a:lnTo>
                    <a:pt x="4709480" y="5196603"/>
                  </a:lnTo>
                  <a:lnTo>
                    <a:pt x="4718118" y="5190392"/>
                  </a:lnTo>
                  <a:lnTo>
                    <a:pt x="4717392" y="5187957"/>
                  </a:lnTo>
                  <a:lnTo>
                    <a:pt x="4713898" y="5180454"/>
                  </a:lnTo>
                  <a:lnTo>
                    <a:pt x="4709675" y="5173229"/>
                  </a:lnTo>
                  <a:lnTo>
                    <a:pt x="4700501" y="5159065"/>
                  </a:lnTo>
                  <a:close/>
                </a:path>
                <a:path w="5483860" h="7879080">
                  <a:moveTo>
                    <a:pt x="4798352" y="5784904"/>
                  </a:moveTo>
                  <a:lnTo>
                    <a:pt x="4793779" y="5790047"/>
                  </a:lnTo>
                  <a:lnTo>
                    <a:pt x="4790487" y="5799047"/>
                  </a:lnTo>
                  <a:lnTo>
                    <a:pt x="4789010" y="5809357"/>
                  </a:lnTo>
                  <a:lnTo>
                    <a:pt x="4789881" y="5818430"/>
                  </a:lnTo>
                  <a:lnTo>
                    <a:pt x="4795231" y="5827912"/>
                  </a:lnTo>
                  <a:lnTo>
                    <a:pt x="4803445" y="5832681"/>
                  </a:lnTo>
                  <a:lnTo>
                    <a:pt x="4812919" y="5832350"/>
                  </a:lnTo>
                  <a:lnTo>
                    <a:pt x="4822048" y="5826538"/>
                  </a:lnTo>
                  <a:lnTo>
                    <a:pt x="4826701" y="5819304"/>
                  </a:lnTo>
                  <a:lnTo>
                    <a:pt x="4829785" y="5810482"/>
                  </a:lnTo>
                  <a:lnTo>
                    <a:pt x="4832181" y="5800968"/>
                  </a:lnTo>
                  <a:lnTo>
                    <a:pt x="4834769" y="5791656"/>
                  </a:lnTo>
                  <a:lnTo>
                    <a:pt x="4825130" y="5788814"/>
                  </a:lnTo>
                  <a:lnTo>
                    <a:pt x="4815374" y="5785638"/>
                  </a:lnTo>
                  <a:lnTo>
                    <a:pt x="4806211" y="5783783"/>
                  </a:lnTo>
                  <a:lnTo>
                    <a:pt x="4798352" y="5784904"/>
                  </a:lnTo>
                  <a:close/>
                </a:path>
                <a:path w="5483860" h="7879080">
                  <a:moveTo>
                    <a:pt x="4764064" y="5564179"/>
                  </a:moveTo>
                  <a:lnTo>
                    <a:pt x="4753182" y="5599840"/>
                  </a:lnTo>
                  <a:lnTo>
                    <a:pt x="4762155" y="5602952"/>
                  </a:lnTo>
                  <a:lnTo>
                    <a:pt x="4771117" y="5606401"/>
                  </a:lnTo>
                  <a:lnTo>
                    <a:pt x="4779786" y="5608799"/>
                  </a:lnTo>
                  <a:lnTo>
                    <a:pt x="4787878" y="5608756"/>
                  </a:lnTo>
                  <a:lnTo>
                    <a:pt x="4797233" y="5604314"/>
                  </a:lnTo>
                  <a:lnTo>
                    <a:pt x="4802081" y="5596993"/>
                  </a:lnTo>
                  <a:lnTo>
                    <a:pt x="4802636" y="5587744"/>
                  </a:lnTo>
                  <a:lnTo>
                    <a:pt x="4799111" y="5577517"/>
                  </a:lnTo>
                  <a:lnTo>
                    <a:pt x="4764064" y="5564179"/>
                  </a:lnTo>
                  <a:close/>
                </a:path>
                <a:path w="5483860" h="7879080">
                  <a:moveTo>
                    <a:pt x="4731520" y="5363326"/>
                  </a:moveTo>
                  <a:lnTo>
                    <a:pt x="4728822" y="5371428"/>
                  </a:lnTo>
                  <a:lnTo>
                    <a:pt x="4726231" y="5379118"/>
                  </a:lnTo>
                  <a:lnTo>
                    <a:pt x="4723508" y="5387023"/>
                  </a:lnTo>
                  <a:lnTo>
                    <a:pt x="4720691" y="5394949"/>
                  </a:lnTo>
                  <a:lnTo>
                    <a:pt x="4726014" y="5398246"/>
                  </a:lnTo>
                  <a:lnTo>
                    <a:pt x="4732996" y="5405553"/>
                  </a:lnTo>
                  <a:lnTo>
                    <a:pt x="4736230" y="5404288"/>
                  </a:lnTo>
                  <a:lnTo>
                    <a:pt x="4745100" y="5399012"/>
                  </a:lnTo>
                  <a:lnTo>
                    <a:pt x="4749816" y="5391873"/>
                  </a:lnTo>
                  <a:lnTo>
                    <a:pt x="4750319" y="5383322"/>
                  </a:lnTo>
                  <a:lnTo>
                    <a:pt x="4746553" y="5373811"/>
                  </a:lnTo>
                  <a:lnTo>
                    <a:pt x="4743417" y="5369138"/>
                  </a:lnTo>
                  <a:lnTo>
                    <a:pt x="4736524" y="5366776"/>
                  </a:lnTo>
                  <a:lnTo>
                    <a:pt x="4731520" y="5363326"/>
                  </a:lnTo>
                  <a:close/>
                </a:path>
                <a:path w="5483860" h="7879080">
                  <a:moveTo>
                    <a:pt x="4535377" y="4115401"/>
                  </a:moveTo>
                  <a:lnTo>
                    <a:pt x="4532671" y="4124886"/>
                  </a:lnTo>
                  <a:lnTo>
                    <a:pt x="4529545" y="4134567"/>
                  </a:lnTo>
                  <a:lnTo>
                    <a:pt x="4527722" y="4143526"/>
                  </a:lnTo>
                  <a:lnTo>
                    <a:pt x="4528924" y="4150849"/>
                  </a:lnTo>
                  <a:lnTo>
                    <a:pt x="4534191" y="4155053"/>
                  </a:lnTo>
                  <a:lnTo>
                    <a:pt x="4542868" y="4157399"/>
                  </a:lnTo>
                  <a:lnTo>
                    <a:pt x="4553026" y="4158932"/>
                  </a:lnTo>
                  <a:lnTo>
                    <a:pt x="4562737" y="4160695"/>
                  </a:lnTo>
                  <a:lnTo>
                    <a:pt x="4571794" y="4153501"/>
                  </a:lnTo>
                  <a:lnTo>
                    <a:pt x="4576392" y="4145166"/>
                  </a:lnTo>
                  <a:lnTo>
                    <a:pt x="4575965" y="4136393"/>
                  </a:lnTo>
                  <a:lnTo>
                    <a:pt x="4569947" y="4127883"/>
                  </a:lnTo>
                  <a:lnTo>
                    <a:pt x="4562821" y="4123250"/>
                  </a:lnTo>
                  <a:lnTo>
                    <a:pt x="4554117" y="4120252"/>
                  </a:lnTo>
                  <a:lnTo>
                    <a:pt x="4544686" y="4117949"/>
                  </a:lnTo>
                  <a:lnTo>
                    <a:pt x="4535377" y="4115401"/>
                  </a:lnTo>
                  <a:close/>
                </a:path>
                <a:path w="5483860" h="7879080">
                  <a:moveTo>
                    <a:pt x="4895961" y="6404824"/>
                  </a:moveTo>
                  <a:lnTo>
                    <a:pt x="4891856" y="6409290"/>
                  </a:lnTo>
                  <a:lnTo>
                    <a:pt x="4883229" y="6415568"/>
                  </a:lnTo>
                  <a:lnTo>
                    <a:pt x="4884305" y="6418051"/>
                  </a:lnTo>
                  <a:lnTo>
                    <a:pt x="4887742" y="6425533"/>
                  </a:lnTo>
                  <a:lnTo>
                    <a:pt x="4891845" y="6432743"/>
                  </a:lnTo>
                  <a:lnTo>
                    <a:pt x="4896313" y="6439818"/>
                  </a:lnTo>
                  <a:lnTo>
                    <a:pt x="4900845" y="6446895"/>
                  </a:lnTo>
                  <a:lnTo>
                    <a:pt x="4905296" y="6442444"/>
                  </a:lnTo>
                  <a:lnTo>
                    <a:pt x="4913933" y="6436233"/>
                  </a:lnTo>
                  <a:lnTo>
                    <a:pt x="4913229" y="6433933"/>
                  </a:lnTo>
                  <a:lnTo>
                    <a:pt x="4909530" y="6426389"/>
                  </a:lnTo>
                  <a:lnTo>
                    <a:pt x="4905198" y="6419116"/>
                  </a:lnTo>
                  <a:lnTo>
                    <a:pt x="4900564" y="6411974"/>
                  </a:lnTo>
                  <a:lnTo>
                    <a:pt x="4895961" y="6404824"/>
                  </a:lnTo>
                  <a:close/>
                </a:path>
                <a:path w="5483860" h="7879080">
                  <a:moveTo>
                    <a:pt x="4931641" y="6605977"/>
                  </a:moveTo>
                  <a:lnTo>
                    <a:pt x="4926716" y="6609424"/>
                  </a:lnTo>
                  <a:lnTo>
                    <a:pt x="4922292" y="6616673"/>
                  </a:lnTo>
                  <a:lnTo>
                    <a:pt x="4918061" y="6625570"/>
                  </a:lnTo>
                  <a:lnTo>
                    <a:pt x="4913719" y="6633962"/>
                  </a:lnTo>
                  <a:lnTo>
                    <a:pt x="4919880" y="6640961"/>
                  </a:lnTo>
                  <a:lnTo>
                    <a:pt x="4926120" y="6648455"/>
                  </a:lnTo>
                  <a:lnTo>
                    <a:pt x="4932372" y="6654391"/>
                  </a:lnTo>
                  <a:lnTo>
                    <a:pt x="4938572" y="6656715"/>
                  </a:lnTo>
                  <a:lnTo>
                    <a:pt x="4953294" y="6654516"/>
                  </a:lnTo>
                  <a:lnTo>
                    <a:pt x="4964554" y="6648098"/>
                  </a:lnTo>
                  <a:lnTo>
                    <a:pt x="4969208" y="6636912"/>
                  </a:lnTo>
                  <a:lnTo>
                    <a:pt x="4964114" y="6620407"/>
                  </a:lnTo>
                  <a:lnTo>
                    <a:pt x="4958474" y="6614242"/>
                  </a:lnTo>
                  <a:lnTo>
                    <a:pt x="4949974" y="6609325"/>
                  </a:lnTo>
                  <a:lnTo>
                    <a:pt x="4940425" y="6606342"/>
                  </a:lnTo>
                  <a:lnTo>
                    <a:pt x="4931641" y="6605977"/>
                  </a:lnTo>
                  <a:close/>
                </a:path>
                <a:path w="5483860" h="7879080">
                  <a:moveTo>
                    <a:pt x="4517774" y="3920411"/>
                  </a:moveTo>
                  <a:lnTo>
                    <a:pt x="4509365" y="3922811"/>
                  </a:lnTo>
                  <a:lnTo>
                    <a:pt x="4503000" y="3929218"/>
                  </a:lnTo>
                  <a:lnTo>
                    <a:pt x="4498824" y="3939316"/>
                  </a:lnTo>
                  <a:lnTo>
                    <a:pt x="4503018" y="3944167"/>
                  </a:lnTo>
                  <a:lnTo>
                    <a:pt x="4509061" y="3954239"/>
                  </a:lnTo>
                  <a:lnTo>
                    <a:pt x="4510966" y="3953251"/>
                  </a:lnTo>
                  <a:lnTo>
                    <a:pt x="4518792" y="3949699"/>
                  </a:lnTo>
                  <a:lnTo>
                    <a:pt x="4526342" y="3945415"/>
                  </a:lnTo>
                  <a:lnTo>
                    <a:pt x="4541230" y="3936106"/>
                  </a:lnTo>
                  <a:lnTo>
                    <a:pt x="4537036" y="3931254"/>
                  </a:lnTo>
                  <a:lnTo>
                    <a:pt x="4533584" y="3924564"/>
                  </a:lnTo>
                  <a:lnTo>
                    <a:pt x="4528084" y="3922328"/>
                  </a:lnTo>
                  <a:lnTo>
                    <a:pt x="4517774" y="3920411"/>
                  </a:lnTo>
                  <a:close/>
                </a:path>
                <a:path w="5483860" h="7879080">
                  <a:moveTo>
                    <a:pt x="4874778" y="6188861"/>
                  </a:moveTo>
                  <a:lnTo>
                    <a:pt x="4868717" y="6190847"/>
                  </a:lnTo>
                  <a:lnTo>
                    <a:pt x="4862533" y="6196146"/>
                  </a:lnTo>
                  <a:lnTo>
                    <a:pt x="4856313" y="6202857"/>
                  </a:lnTo>
                  <a:lnTo>
                    <a:pt x="4850145" y="6209083"/>
                  </a:lnTo>
                  <a:lnTo>
                    <a:pt x="4865311" y="6240106"/>
                  </a:lnTo>
                  <a:lnTo>
                    <a:pt x="4873018" y="6236684"/>
                  </a:lnTo>
                  <a:lnTo>
                    <a:pt x="4881043" y="6233441"/>
                  </a:lnTo>
                  <a:lnTo>
                    <a:pt x="4888145" y="6229652"/>
                  </a:lnTo>
                  <a:lnTo>
                    <a:pt x="4893085" y="6224591"/>
                  </a:lnTo>
                  <a:lnTo>
                    <a:pt x="4897730" y="6211468"/>
                  </a:lnTo>
                  <a:lnTo>
                    <a:pt x="4896054" y="6200304"/>
                  </a:lnTo>
                  <a:lnTo>
                    <a:pt x="4888316" y="6192352"/>
                  </a:lnTo>
                  <a:lnTo>
                    <a:pt x="4874778" y="6188861"/>
                  </a:lnTo>
                  <a:close/>
                </a:path>
                <a:path w="5483860" h="7879080">
                  <a:moveTo>
                    <a:pt x="4322774" y="2674062"/>
                  </a:moveTo>
                  <a:lnTo>
                    <a:pt x="4312578" y="2677889"/>
                  </a:lnTo>
                  <a:lnTo>
                    <a:pt x="4307869" y="2680694"/>
                  </a:lnTo>
                  <a:lnTo>
                    <a:pt x="4302874" y="2690431"/>
                  </a:lnTo>
                  <a:lnTo>
                    <a:pt x="4304177" y="2694359"/>
                  </a:lnTo>
                  <a:lnTo>
                    <a:pt x="4309569" y="2703289"/>
                  </a:lnTo>
                  <a:lnTo>
                    <a:pt x="4316845" y="2707824"/>
                  </a:lnTo>
                  <a:lnTo>
                    <a:pt x="4325655" y="2708180"/>
                  </a:lnTo>
                  <a:lnTo>
                    <a:pt x="4335645" y="2704573"/>
                  </a:lnTo>
                  <a:lnTo>
                    <a:pt x="4338539" y="2698954"/>
                  </a:lnTo>
                  <a:lnTo>
                    <a:pt x="4345683" y="2691979"/>
                  </a:lnTo>
                  <a:lnTo>
                    <a:pt x="4344098" y="2688440"/>
                  </a:lnTo>
                  <a:lnTo>
                    <a:pt x="4339035" y="2679452"/>
                  </a:lnTo>
                  <a:lnTo>
                    <a:pt x="4331760" y="2674621"/>
                  </a:lnTo>
                  <a:lnTo>
                    <a:pt x="4322774" y="2674062"/>
                  </a:lnTo>
                  <a:close/>
                </a:path>
                <a:path w="5483860" h="7879080">
                  <a:moveTo>
                    <a:pt x="4192494" y="1833773"/>
                  </a:moveTo>
                  <a:lnTo>
                    <a:pt x="4185709" y="1836069"/>
                  </a:lnTo>
                  <a:lnTo>
                    <a:pt x="4178796" y="1841646"/>
                  </a:lnTo>
                  <a:lnTo>
                    <a:pt x="4171840" y="1848587"/>
                  </a:lnTo>
                  <a:lnTo>
                    <a:pt x="4164925" y="1854971"/>
                  </a:lnTo>
                  <a:lnTo>
                    <a:pt x="4169131" y="1863351"/>
                  </a:lnTo>
                  <a:lnTo>
                    <a:pt x="4173431" y="1871716"/>
                  </a:lnTo>
                  <a:lnTo>
                    <a:pt x="4177793" y="1880070"/>
                  </a:lnTo>
                  <a:lnTo>
                    <a:pt x="4182188" y="1888420"/>
                  </a:lnTo>
                  <a:lnTo>
                    <a:pt x="4190664" y="1884669"/>
                  </a:lnTo>
                  <a:lnTo>
                    <a:pt x="4199484" y="1881058"/>
                  </a:lnTo>
                  <a:lnTo>
                    <a:pt x="4207305" y="1876828"/>
                  </a:lnTo>
                  <a:lnTo>
                    <a:pt x="4212787" y="1871223"/>
                  </a:lnTo>
                  <a:lnTo>
                    <a:pt x="4218239" y="1856948"/>
                  </a:lnTo>
                  <a:lnTo>
                    <a:pt x="4216172" y="1845209"/>
                  </a:lnTo>
                  <a:lnTo>
                    <a:pt x="4207339" y="1837114"/>
                  </a:lnTo>
                  <a:lnTo>
                    <a:pt x="4192494" y="1833773"/>
                  </a:lnTo>
                  <a:close/>
                </a:path>
                <a:path w="5483860" h="7879080">
                  <a:moveTo>
                    <a:pt x="4276326" y="2462156"/>
                  </a:moveTo>
                  <a:lnTo>
                    <a:pt x="4272163" y="2466252"/>
                  </a:lnTo>
                  <a:lnTo>
                    <a:pt x="4265831" y="2469656"/>
                  </a:lnTo>
                  <a:lnTo>
                    <a:pt x="4264559" y="2474677"/>
                  </a:lnTo>
                  <a:lnTo>
                    <a:pt x="4286128" y="2500563"/>
                  </a:lnTo>
                  <a:lnTo>
                    <a:pt x="4294473" y="2490300"/>
                  </a:lnTo>
                  <a:lnTo>
                    <a:pt x="4293487" y="2488389"/>
                  </a:lnTo>
                  <a:lnTo>
                    <a:pt x="4289897" y="2481576"/>
                  </a:lnTo>
                  <a:lnTo>
                    <a:pt x="4285640" y="2475028"/>
                  </a:lnTo>
                  <a:lnTo>
                    <a:pt x="4281017" y="2468603"/>
                  </a:lnTo>
                  <a:lnTo>
                    <a:pt x="4276326" y="2462156"/>
                  </a:lnTo>
                  <a:close/>
                </a:path>
                <a:path w="5483860" h="7879080">
                  <a:moveTo>
                    <a:pt x="4154839" y="1630974"/>
                  </a:moveTo>
                  <a:lnTo>
                    <a:pt x="4145274" y="1634008"/>
                  </a:lnTo>
                  <a:lnTo>
                    <a:pt x="4138719" y="1640637"/>
                  </a:lnTo>
                  <a:lnTo>
                    <a:pt x="4136320" y="1650779"/>
                  </a:lnTo>
                  <a:lnTo>
                    <a:pt x="4137939" y="1659016"/>
                  </a:lnTo>
                  <a:lnTo>
                    <a:pt x="4142278" y="1667149"/>
                  </a:lnTo>
                  <a:lnTo>
                    <a:pt x="4147830" y="1675220"/>
                  </a:lnTo>
                  <a:lnTo>
                    <a:pt x="4153089" y="1683273"/>
                  </a:lnTo>
                  <a:lnTo>
                    <a:pt x="4161245" y="1678437"/>
                  </a:lnTo>
                  <a:lnTo>
                    <a:pt x="4169604" y="1673665"/>
                  </a:lnTo>
                  <a:lnTo>
                    <a:pt x="4177100" y="1668319"/>
                  </a:lnTo>
                  <a:lnTo>
                    <a:pt x="4182668" y="1661758"/>
                  </a:lnTo>
                  <a:lnTo>
                    <a:pt x="4185990" y="1651477"/>
                  </a:lnTo>
                  <a:lnTo>
                    <a:pt x="4183872" y="1642630"/>
                  </a:lnTo>
                  <a:lnTo>
                    <a:pt x="4177053" y="1635812"/>
                  </a:lnTo>
                  <a:lnTo>
                    <a:pt x="4166268" y="1631618"/>
                  </a:lnTo>
                  <a:lnTo>
                    <a:pt x="4154839" y="1630974"/>
                  </a:lnTo>
                  <a:close/>
                </a:path>
                <a:path w="5483860" h="7879080">
                  <a:moveTo>
                    <a:pt x="4253851" y="2250814"/>
                  </a:moveTo>
                  <a:lnTo>
                    <a:pt x="4240124" y="2253301"/>
                  </a:lnTo>
                  <a:lnTo>
                    <a:pt x="4235892" y="2258119"/>
                  </a:lnTo>
                  <a:lnTo>
                    <a:pt x="4233175" y="2266444"/>
                  </a:lnTo>
                  <a:lnTo>
                    <a:pt x="4231073" y="2276222"/>
                  </a:lnTo>
                  <a:lnTo>
                    <a:pt x="4228683" y="2285400"/>
                  </a:lnTo>
                  <a:lnTo>
                    <a:pt x="4236154" y="2298045"/>
                  </a:lnTo>
                  <a:lnTo>
                    <a:pt x="4245937" y="2305937"/>
                  </a:lnTo>
                  <a:lnTo>
                    <a:pt x="4257630" y="2308364"/>
                  </a:lnTo>
                  <a:lnTo>
                    <a:pt x="4270831" y="2304614"/>
                  </a:lnTo>
                  <a:lnTo>
                    <a:pt x="4276048" y="2299679"/>
                  </a:lnTo>
                  <a:lnTo>
                    <a:pt x="4280169" y="2291656"/>
                  </a:lnTo>
                  <a:lnTo>
                    <a:pt x="4282406" y="2282701"/>
                  </a:lnTo>
                  <a:lnTo>
                    <a:pt x="4281971" y="2274973"/>
                  </a:lnTo>
                  <a:lnTo>
                    <a:pt x="4275591" y="2262749"/>
                  </a:lnTo>
                  <a:lnTo>
                    <a:pt x="4265945" y="2254329"/>
                  </a:lnTo>
                  <a:lnTo>
                    <a:pt x="4253851" y="2250814"/>
                  </a:lnTo>
                  <a:close/>
                </a:path>
                <a:path w="5483860" h="7879080">
                  <a:moveTo>
                    <a:pt x="4343525" y="2888256"/>
                  </a:moveTo>
                  <a:lnTo>
                    <a:pt x="4341352" y="2896082"/>
                  </a:lnTo>
                  <a:lnTo>
                    <a:pt x="4334658" y="2919262"/>
                  </a:lnTo>
                  <a:lnTo>
                    <a:pt x="4339646" y="2922612"/>
                  </a:lnTo>
                  <a:lnTo>
                    <a:pt x="4344917" y="2925573"/>
                  </a:lnTo>
                  <a:lnTo>
                    <a:pt x="4349905" y="2928922"/>
                  </a:lnTo>
                  <a:lnTo>
                    <a:pt x="4352413" y="2921082"/>
                  </a:lnTo>
                  <a:lnTo>
                    <a:pt x="4354953" y="2913237"/>
                  </a:lnTo>
                  <a:lnTo>
                    <a:pt x="4357159" y="2905315"/>
                  </a:lnTo>
                  <a:lnTo>
                    <a:pt x="4358666" y="2897245"/>
                  </a:lnTo>
                  <a:lnTo>
                    <a:pt x="4358967" y="2894787"/>
                  </a:lnTo>
                  <a:lnTo>
                    <a:pt x="4348795" y="2891217"/>
                  </a:lnTo>
                  <a:lnTo>
                    <a:pt x="4343525" y="2888256"/>
                  </a:lnTo>
                  <a:close/>
                </a:path>
                <a:path w="5483860" h="7879080">
                  <a:moveTo>
                    <a:pt x="4441540" y="3502017"/>
                  </a:moveTo>
                  <a:lnTo>
                    <a:pt x="4412262" y="3521074"/>
                  </a:lnTo>
                  <a:lnTo>
                    <a:pt x="4409450" y="3531765"/>
                  </a:lnTo>
                  <a:lnTo>
                    <a:pt x="4410811" y="3540542"/>
                  </a:lnTo>
                  <a:lnTo>
                    <a:pt x="4416425" y="3547297"/>
                  </a:lnTo>
                  <a:lnTo>
                    <a:pt x="4426370" y="3551919"/>
                  </a:lnTo>
                  <a:lnTo>
                    <a:pt x="4437142" y="3553123"/>
                  </a:lnTo>
                  <a:lnTo>
                    <a:pt x="4446191" y="3550531"/>
                  </a:lnTo>
                  <a:lnTo>
                    <a:pt x="4452535" y="3544230"/>
                  </a:lnTo>
                  <a:lnTo>
                    <a:pt x="4455189" y="3534312"/>
                  </a:lnTo>
                  <a:lnTo>
                    <a:pt x="4453906" y="3526372"/>
                  </a:lnTo>
                  <a:lnTo>
                    <a:pt x="4450308" y="3518247"/>
                  </a:lnTo>
                  <a:lnTo>
                    <a:pt x="4445739" y="3510080"/>
                  </a:lnTo>
                  <a:lnTo>
                    <a:pt x="4441540" y="3502017"/>
                  </a:lnTo>
                  <a:close/>
                </a:path>
                <a:path w="5483860" h="7879080">
                  <a:moveTo>
                    <a:pt x="4376590" y="3092437"/>
                  </a:moveTo>
                  <a:lnTo>
                    <a:pt x="4372533" y="3097206"/>
                  </a:lnTo>
                  <a:lnTo>
                    <a:pt x="4363555" y="3103436"/>
                  </a:lnTo>
                  <a:lnTo>
                    <a:pt x="4364594" y="3105683"/>
                  </a:lnTo>
                  <a:lnTo>
                    <a:pt x="4367936" y="3113510"/>
                  </a:lnTo>
                  <a:lnTo>
                    <a:pt x="4372054" y="3120956"/>
                  </a:lnTo>
                  <a:lnTo>
                    <a:pt x="4376529" y="3128217"/>
                  </a:lnTo>
                  <a:lnTo>
                    <a:pt x="4380942" y="3135488"/>
                  </a:lnTo>
                  <a:lnTo>
                    <a:pt x="4385387" y="3131002"/>
                  </a:lnTo>
                  <a:lnTo>
                    <a:pt x="4394083" y="3125161"/>
                  </a:lnTo>
                  <a:lnTo>
                    <a:pt x="4389649" y="3114746"/>
                  </a:lnTo>
                  <a:lnTo>
                    <a:pt x="4385525" y="3107263"/>
                  </a:lnTo>
                  <a:lnTo>
                    <a:pt x="4381034" y="3099902"/>
                  </a:lnTo>
                  <a:lnTo>
                    <a:pt x="4376590" y="3092437"/>
                  </a:lnTo>
                  <a:close/>
                </a:path>
                <a:path w="5483860" h="7879080">
                  <a:moveTo>
                    <a:pt x="4608637" y="4545130"/>
                  </a:moveTo>
                  <a:lnTo>
                    <a:pt x="4605042" y="4546280"/>
                  </a:lnTo>
                  <a:lnTo>
                    <a:pt x="4596060" y="4550910"/>
                  </a:lnTo>
                  <a:lnTo>
                    <a:pt x="4591228" y="4557784"/>
                  </a:lnTo>
                  <a:lnTo>
                    <a:pt x="4590577" y="4566694"/>
                  </a:lnTo>
                  <a:lnTo>
                    <a:pt x="4594139" y="4577433"/>
                  </a:lnTo>
                  <a:lnTo>
                    <a:pt x="4607998" y="4587001"/>
                  </a:lnTo>
                  <a:lnTo>
                    <a:pt x="4611099" y="4579312"/>
                  </a:lnTo>
                  <a:lnTo>
                    <a:pt x="4614296" y="4571623"/>
                  </a:lnTo>
                  <a:lnTo>
                    <a:pt x="4617160" y="4563864"/>
                  </a:lnTo>
                  <a:lnTo>
                    <a:pt x="4619262" y="4555964"/>
                  </a:lnTo>
                  <a:lnTo>
                    <a:pt x="4619574" y="4553573"/>
                  </a:lnTo>
                  <a:lnTo>
                    <a:pt x="4608637" y="4545130"/>
                  </a:lnTo>
                  <a:close/>
                </a:path>
                <a:path w="5483860" h="7879080">
                  <a:moveTo>
                    <a:pt x="4485510" y="3690369"/>
                  </a:moveTo>
                  <a:lnTo>
                    <a:pt x="4462187" y="3700990"/>
                  </a:lnTo>
                  <a:lnTo>
                    <a:pt x="4447448" y="3712784"/>
                  </a:lnTo>
                  <a:lnTo>
                    <a:pt x="4440056" y="3725877"/>
                  </a:lnTo>
                  <a:lnTo>
                    <a:pt x="4438779" y="3740401"/>
                  </a:lnTo>
                  <a:lnTo>
                    <a:pt x="4442850" y="3754790"/>
                  </a:lnTo>
                  <a:lnTo>
                    <a:pt x="4451155" y="3766223"/>
                  </a:lnTo>
                  <a:lnTo>
                    <a:pt x="4462811" y="3773579"/>
                  </a:lnTo>
                  <a:lnTo>
                    <a:pt x="4476935" y="3775737"/>
                  </a:lnTo>
                  <a:lnTo>
                    <a:pt x="4496276" y="3771223"/>
                  </a:lnTo>
                  <a:lnTo>
                    <a:pt x="4509572" y="3760587"/>
                  </a:lnTo>
                  <a:lnTo>
                    <a:pt x="4515627" y="3744824"/>
                  </a:lnTo>
                  <a:lnTo>
                    <a:pt x="4513246" y="3724929"/>
                  </a:lnTo>
                  <a:lnTo>
                    <a:pt x="4507405" y="3713616"/>
                  </a:lnTo>
                  <a:lnTo>
                    <a:pt x="4499307" y="3703915"/>
                  </a:lnTo>
                  <a:lnTo>
                    <a:pt x="4491245" y="3696082"/>
                  </a:lnTo>
                  <a:lnTo>
                    <a:pt x="4485510" y="3690369"/>
                  </a:lnTo>
                  <a:close/>
                </a:path>
                <a:path w="5483860" h="7879080">
                  <a:moveTo>
                    <a:pt x="4581936" y="4332320"/>
                  </a:moveTo>
                  <a:lnTo>
                    <a:pt x="4573382" y="4334923"/>
                  </a:lnTo>
                  <a:lnTo>
                    <a:pt x="4567455" y="4341555"/>
                  </a:lnTo>
                  <a:lnTo>
                    <a:pt x="4564610" y="4352036"/>
                  </a:lnTo>
                  <a:lnTo>
                    <a:pt x="4564222" y="4356126"/>
                  </a:lnTo>
                  <a:lnTo>
                    <a:pt x="4574986" y="4365663"/>
                  </a:lnTo>
                  <a:lnTo>
                    <a:pt x="4576902" y="4364743"/>
                  </a:lnTo>
                  <a:lnTo>
                    <a:pt x="4584478" y="4360934"/>
                  </a:lnTo>
                  <a:lnTo>
                    <a:pt x="4591820" y="4356449"/>
                  </a:lnTo>
                  <a:lnTo>
                    <a:pt x="4606019" y="4346848"/>
                  </a:lnTo>
                  <a:lnTo>
                    <a:pt x="4601543" y="4342385"/>
                  </a:lnTo>
                  <a:lnTo>
                    <a:pt x="4598079" y="4335628"/>
                  </a:lnTo>
                  <a:lnTo>
                    <a:pt x="4592664" y="4333929"/>
                  </a:lnTo>
                  <a:lnTo>
                    <a:pt x="4581936" y="4332320"/>
                  </a:lnTo>
                  <a:close/>
                </a:path>
                <a:path w="5483860" h="7879080">
                  <a:moveTo>
                    <a:pt x="4409107" y="3301870"/>
                  </a:moveTo>
                  <a:lnTo>
                    <a:pt x="4401332" y="3306840"/>
                  </a:lnTo>
                  <a:lnTo>
                    <a:pt x="4393428" y="3311604"/>
                  </a:lnTo>
                  <a:lnTo>
                    <a:pt x="4386303" y="3316827"/>
                  </a:lnTo>
                  <a:lnTo>
                    <a:pt x="4380868" y="3323174"/>
                  </a:lnTo>
                  <a:lnTo>
                    <a:pt x="4377870" y="3332199"/>
                  </a:lnTo>
                  <a:lnTo>
                    <a:pt x="4379879" y="3340116"/>
                  </a:lnTo>
                  <a:lnTo>
                    <a:pt x="4386210" y="3346451"/>
                  </a:lnTo>
                  <a:lnTo>
                    <a:pt x="4396177" y="3350731"/>
                  </a:lnTo>
                  <a:lnTo>
                    <a:pt x="4404408" y="3346614"/>
                  </a:lnTo>
                  <a:lnTo>
                    <a:pt x="4413125" y="3342519"/>
                  </a:lnTo>
                  <a:lnTo>
                    <a:pt x="4420308" y="3338083"/>
                  </a:lnTo>
                  <a:lnTo>
                    <a:pt x="4423938" y="3332945"/>
                  </a:lnTo>
                  <a:lnTo>
                    <a:pt x="4423241" y="3325802"/>
                  </a:lnTo>
                  <a:lnTo>
                    <a:pt x="4419319" y="3318002"/>
                  </a:lnTo>
                  <a:lnTo>
                    <a:pt x="4413999" y="3309905"/>
                  </a:lnTo>
                  <a:lnTo>
                    <a:pt x="4409107" y="3301870"/>
                  </a:lnTo>
                  <a:close/>
                </a:path>
                <a:path w="5483860" h="7879080">
                  <a:moveTo>
                    <a:pt x="4996394" y="6287929"/>
                  </a:moveTo>
                  <a:lnTo>
                    <a:pt x="4994160" y="6289002"/>
                  </a:lnTo>
                  <a:lnTo>
                    <a:pt x="4986689" y="6293178"/>
                  </a:lnTo>
                  <a:lnTo>
                    <a:pt x="4979489" y="6298054"/>
                  </a:lnTo>
                  <a:lnTo>
                    <a:pt x="4965290" y="6308477"/>
                  </a:lnTo>
                  <a:lnTo>
                    <a:pt x="4970400" y="6312600"/>
                  </a:lnTo>
                  <a:lnTo>
                    <a:pt x="4975164" y="6316708"/>
                  </a:lnTo>
                  <a:lnTo>
                    <a:pt x="4980268" y="6320797"/>
                  </a:lnTo>
                  <a:lnTo>
                    <a:pt x="4990925" y="6321070"/>
                  </a:lnTo>
                  <a:lnTo>
                    <a:pt x="4999340" y="6317920"/>
                  </a:lnTo>
                  <a:lnTo>
                    <a:pt x="5005088" y="6311309"/>
                  </a:lnTo>
                  <a:lnTo>
                    <a:pt x="5007744" y="6301196"/>
                  </a:lnTo>
                  <a:lnTo>
                    <a:pt x="5007818" y="6297293"/>
                  </a:lnTo>
                  <a:lnTo>
                    <a:pt x="4996394" y="6287929"/>
                  </a:lnTo>
                  <a:close/>
                </a:path>
                <a:path w="5483860" h="7879080">
                  <a:moveTo>
                    <a:pt x="4438342" y="768673"/>
                  </a:moveTo>
                  <a:lnTo>
                    <a:pt x="4430971" y="769830"/>
                  </a:lnTo>
                  <a:lnTo>
                    <a:pt x="4430667" y="778831"/>
                  </a:lnTo>
                  <a:lnTo>
                    <a:pt x="4429730" y="783799"/>
                  </a:lnTo>
                  <a:lnTo>
                    <a:pt x="4435355" y="784638"/>
                  </a:lnTo>
                  <a:lnTo>
                    <a:pt x="4441577" y="787105"/>
                  </a:lnTo>
                  <a:lnTo>
                    <a:pt x="4446885" y="785928"/>
                  </a:lnTo>
                  <a:lnTo>
                    <a:pt x="4448895" y="785613"/>
                  </a:lnTo>
                  <a:lnTo>
                    <a:pt x="4449252" y="776948"/>
                  </a:lnTo>
                  <a:lnTo>
                    <a:pt x="4450577" y="772263"/>
                  </a:lnTo>
                  <a:lnTo>
                    <a:pt x="4444565" y="771141"/>
                  </a:lnTo>
                  <a:lnTo>
                    <a:pt x="4438342" y="768673"/>
                  </a:lnTo>
                  <a:close/>
                </a:path>
                <a:path w="5483860" h="7879080">
                  <a:moveTo>
                    <a:pt x="4828869" y="3227057"/>
                  </a:moveTo>
                  <a:lnTo>
                    <a:pt x="4822653" y="3228807"/>
                  </a:lnTo>
                  <a:lnTo>
                    <a:pt x="4816135" y="3233962"/>
                  </a:lnTo>
                  <a:lnTo>
                    <a:pt x="4809458" y="3240563"/>
                  </a:lnTo>
                  <a:lnTo>
                    <a:pt x="4802764" y="3246649"/>
                  </a:lnTo>
                  <a:lnTo>
                    <a:pt x="4806724" y="3254895"/>
                  </a:lnTo>
                  <a:lnTo>
                    <a:pt x="4810503" y="3263427"/>
                  </a:lnTo>
                  <a:lnTo>
                    <a:pt x="4814795" y="3270717"/>
                  </a:lnTo>
                  <a:lnTo>
                    <a:pt x="4820294" y="3275235"/>
                  </a:lnTo>
                  <a:lnTo>
                    <a:pt x="4827377" y="3275765"/>
                  </a:lnTo>
                  <a:lnTo>
                    <a:pt x="4836110" y="3273485"/>
                  </a:lnTo>
                  <a:lnTo>
                    <a:pt x="4844224" y="3269301"/>
                  </a:lnTo>
                  <a:lnTo>
                    <a:pt x="4849445" y="3264119"/>
                  </a:lnTo>
                  <a:lnTo>
                    <a:pt x="4853650" y="3250239"/>
                  </a:lnTo>
                  <a:lnTo>
                    <a:pt x="4850737" y="3238993"/>
                  </a:lnTo>
                  <a:lnTo>
                    <a:pt x="4842035" y="3231045"/>
                  </a:lnTo>
                  <a:lnTo>
                    <a:pt x="4828869" y="3227057"/>
                  </a:lnTo>
                  <a:close/>
                </a:path>
                <a:path w="5483860" h="7879080">
                  <a:moveTo>
                    <a:pt x="5384794" y="6760426"/>
                  </a:moveTo>
                  <a:lnTo>
                    <a:pt x="5374489" y="6763634"/>
                  </a:lnTo>
                  <a:lnTo>
                    <a:pt x="5369936" y="6769617"/>
                  </a:lnTo>
                  <a:lnTo>
                    <a:pt x="5361441" y="6776735"/>
                  </a:lnTo>
                  <a:lnTo>
                    <a:pt x="5362643" y="6780024"/>
                  </a:lnTo>
                  <a:lnTo>
                    <a:pt x="5368434" y="6789477"/>
                  </a:lnTo>
                  <a:lnTo>
                    <a:pt x="5376219" y="6794621"/>
                  </a:lnTo>
                  <a:lnTo>
                    <a:pt x="5385560" y="6795324"/>
                  </a:lnTo>
                  <a:lnTo>
                    <a:pt x="5396018" y="6791454"/>
                  </a:lnTo>
                  <a:lnTo>
                    <a:pt x="5401047" y="6788496"/>
                  </a:lnTo>
                  <a:lnTo>
                    <a:pt x="5408183" y="6779284"/>
                  </a:lnTo>
                  <a:lnTo>
                    <a:pt x="5406944" y="6775759"/>
                  </a:lnTo>
                  <a:lnTo>
                    <a:pt x="5401414" y="6766324"/>
                  </a:lnTo>
                  <a:lnTo>
                    <a:pt x="5393900" y="6761268"/>
                  </a:lnTo>
                  <a:lnTo>
                    <a:pt x="5384794" y="6760426"/>
                  </a:lnTo>
                  <a:close/>
                </a:path>
                <a:path w="5483860" h="7879080">
                  <a:moveTo>
                    <a:pt x="4740938" y="2614125"/>
                  </a:moveTo>
                  <a:lnTo>
                    <a:pt x="4709845" y="2630367"/>
                  </a:lnTo>
                  <a:lnTo>
                    <a:pt x="4713987" y="2634882"/>
                  </a:lnTo>
                  <a:lnTo>
                    <a:pt x="4719818" y="2643609"/>
                  </a:lnTo>
                  <a:lnTo>
                    <a:pt x="4722058" y="2642569"/>
                  </a:lnTo>
                  <a:lnTo>
                    <a:pt x="4729616" y="2639323"/>
                  </a:lnTo>
                  <a:lnTo>
                    <a:pt x="4736809" y="2635391"/>
                  </a:lnTo>
                  <a:lnTo>
                    <a:pt x="4743826" y="2631164"/>
                  </a:lnTo>
                  <a:lnTo>
                    <a:pt x="4750859" y="2627031"/>
                  </a:lnTo>
                  <a:lnTo>
                    <a:pt x="4746717" y="2622515"/>
                  </a:lnTo>
                  <a:lnTo>
                    <a:pt x="4740938" y="2614125"/>
                  </a:lnTo>
                  <a:close/>
                </a:path>
                <a:path w="5483860" h="7879080">
                  <a:moveTo>
                    <a:pt x="4708031" y="2410952"/>
                  </a:moveTo>
                  <a:lnTo>
                    <a:pt x="4705791" y="2411992"/>
                  </a:lnTo>
                  <a:lnTo>
                    <a:pt x="4698757" y="2415673"/>
                  </a:lnTo>
                  <a:lnTo>
                    <a:pt x="4691994" y="2420054"/>
                  </a:lnTo>
                  <a:lnTo>
                    <a:pt x="4685344" y="2424740"/>
                  </a:lnTo>
                  <a:lnTo>
                    <a:pt x="4678647" y="2429336"/>
                  </a:lnTo>
                  <a:lnTo>
                    <a:pt x="4683018" y="2433127"/>
                  </a:lnTo>
                  <a:lnTo>
                    <a:pt x="4687776" y="2437202"/>
                  </a:lnTo>
                  <a:lnTo>
                    <a:pt x="4692147" y="2440992"/>
                  </a:lnTo>
                  <a:lnTo>
                    <a:pt x="4698859" y="2436528"/>
                  </a:lnTo>
                  <a:lnTo>
                    <a:pt x="4712138" y="2427493"/>
                  </a:lnTo>
                  <a:lnTo>
                    <a:pt x="4718851" y="2423029"/>
                  </a:lnTo>
                  <a:lnTo>
                    <a:pt x="4714480" y="2419238"/>
                  </a:lnTo>
                  <a:lnTo>
                    <a:pt x="4708031" y="2410952"/>
                  </a:lnTo>
                  <a:close/>
                </a:path>
                <a:path w="5483860" h="7879080">
                  <a:moveTo>
                    <a:pt x="4683680" y="1654089"/>
                  </a:moveTo>
                  <a:lnTo>
                    <a:pt x="4681212" y="1661708"/>
                  </a:lnTo>
                  <a:lnTo>
                    <a:pt x="4678650" y="1669341"/>
                  </a:lnTo>
                  <a:lnTo>
                    <a:pt x="4676025" y="1676985"/>
                  </a:lnTo>
                  <a:lnTo>
                    <a:pt x="4673368" y="1684633"/>
                  </a:lnTo>
                  <a:lnTo>
                    <a:pt x="4688333" y="1694682"/>
                  </a:lnTo>
                  <a:lnTo>
                    <a:pt x="4697835" y="1661166"/>
                  </a:lnTo>
                  <a:lnTo>
                    <a:pt x="4688668" y="1657439"/>
                  </a:lnTo>
                  <a:lnTo>
                    <a:pt x="4683680" y="1654089"/>
                  </a:lnTo>
                  <a:close/>
                </a:path>
                <a:path w="5483860" h="7879080">
                  <a:moveTo>
                    <a:pt x="4458756" y="944455"/>
                  </a:moveTo>
                  <a:lnTo>
                    <a:pt x="4450379" y="946582"/>
                  </a:lnTo>
                  <a:lnTo>
                    <a:pt x="4443894" y="953383"/>
                  </a:lnTo>
                  <a:lnTo>
                    <a:pt x="4439816" y="964037"/>
                  </a:lnTo>
                  <a:lnTo>
                    <a:pt x="4444255" y="972708"/>
                  </a:lnTo>
                  <a:lnTo>
                    <a:pt x="4448696" y="981798"/>
                  </a:lnTo>
                  <a:lnTo>
                    <a:pt x="4453538" y="989341"/>
                  </a:lnTo>
                  <a:lnTo>
                    <a:pt x="4459179" y="993368"/>
                  </a:lnTo>
                  <a:lnTo>
                    <a:pt x="4466358" y="992355"/>
                  </a:lnTo>
                  <a:lnTo>
                    <a:pt x="4474303" y="988025"/>
                  </a:lnTo>
                  <a:lnTo>
                    <a:pt x="4482544" y="982293"/>
                  </a:lnTo>
                  <a:lnTo>
                    <a:pt x="4490607" y="977073"/>
                  </a:lnTo>
                  <a:lnTo>
                    <a:pt x="4485540" y="968980"/>
                  </a:lnTo>
                  <a:lnTo>
                    <a:pt x="4480578" y="960740"/>
                  </a:lnTo>
                  <a:lnTo>
                    <a:pt x="4475107" y="953356"/>
                  </a:lnTo>
                  <a:lnTo>
                    <a:pt x="4468511" y="947826"/>
                  </a:lnTo>
                  <a:lnTo>
                    <a:pt x="4458756" y="944455"/>
                  </a:lnTo>
                  <a:close/>
                </a:path>
                <a:path w="5483860" h="7879080">
                  <a:moveTo>
                    <a:pt x="4367478" y="1603492"/>
                  </a:moveTo>
                  <a:lnTo>
                    <a:pt x="4359195" y="1605158"/>
                  </a:lnTo>
                  <a:lnTo>
                    <a:pt x="4350542" y="1609593"/>
                  </a:lnTo>
                  <a:lnTo>
                    <a:pt x="4343359" y="1615605"/>
                  </a:lnTo>
                  <a:lnTo>
                    <a:pt x="4339487" y="1622002"/>
                  </a:lnTo>
                  <a:lnTo>
                    <a:pt x="4340379" y="1629121"/>
                  </a:lnTo>
                  <a:lnTo>
                    <a:pt x="4344406" y="1636942"/>
                  </a:lnTo>
                  <a:lnTo>
                    <a:pt x="4349778" y="1645133"/>
                  </a:lnTo>
                  <a:lnTo>
                    <a:pt x="4354706" y="1653362"/>
                  </a:lnTo>
                  <a:lnTo>
                    <a:pt x="4362332" y="1648361"/>
                  </a:lnTo>
                  <a:lnTo>
                    <a:pt x="4370233" y="1643479"/>
                  </a:lnTo>
                  <a:lnTo>
                    <a:pt x="4377418" y="1638128"/>
                  </a:lnTo>
                  <a:lnTo>
                    <a:pt x="4382892" y="1631722"/>
                  </a:lnTo>
                  <a:lnTo>
                    <a:pt x="4386142" y="1621532"/>
                  </a:lnTo>
                  <a:lnTo>
                    <a:pt x="4384160" y="1612454"/>
                  </a:lnTo>
                  <a:lnTo>
                    <a:pt x="4377690" y="1605952"/>
                  </a:lnTo>
                  <a:lnTo>
                    <a:pt x="4367478" y="1603492"/>
                  </a:lnTo>
                  <a:close/>
                </a:path>
                <a:path w="5483860" h="7879080">
                  <a:moveTo>
                    <a:pt x="4718976" y="1876860"/>
                  </a:moveTo>
                  <a:lnTo>
                    <a:pt x="4715536" y="1881187"/>
                  </a:lnTo>
                  <a:lnTo>
                    <a:pt x="4708975" y="1885316"/>
                  </a:lnTo>
                  <a:lnTo>
                    <a:pt x="4709272" y="1889401"/>
                  </a:lnTo>
                  <a:lnTo>
                    <a:pt x="4709517" y="1893151"/>
                  </a:lnTo>
                  <a:lnTo>
                    <a:pt x="4716568" y="1896521"/>
                  </a:lnTo>
                  <a:lnTo>
                    <a:pt x="4720551" y="1900029"/>
                  </a:lnTo>
                  <a:lnTo>
                    <a:pt x="4724045" y="1896037"/>
                  </a:lnTo>
                  <a:lnTo>
                    <a:pt x="4730553" y="1891572"/>
                  </a:lnTo>
                  <a:lnTo>
                    <a:pt x="4730308" y="1887823"/>
                  </a:lnTo>
                  <a:lnTo>
                    <a:pt x="4729675" y="1883790"/>
                  </a:lnTo>
                  <a:lnTo>
                    <a:pt x="4722959" y="1880367"/>
                  </a:lnTo>
                  <a:lnTo>
                    <a:pt x="4718976" y="1876860"/>
                  </a:lnTo>
                  <a:close/>
                </a:path>
                <a:path w="5483860" h="7879080">
                  <a:moveTo>
                    <a:pt x="5347934" y="6535860"/>
                  </a:moveTo>
                  <a:lnTo>
                    <a:pt x="5338990" y="6539569"/>
                  </a:lnTo>
                  <a:lnTo>
                    <a:pt x="5331117" y="6545177"/>
                  </a:lnTo>
                  <a:lnTo>
                    <a:pt x="5326451" y="6551540"/>
                  </a:lnTo>
                  <a:lnTo>
                    <a:pt x="5324466" y="6566476"/>
                  </a:lnTo>
                  <a:lnTo>
                    <a:pt x="5329590" y="6577288"/>
                  </a:lnTo>
                  <a:lnTo>
                    <a:pt x="5340120" y="6583584"/>
                  </a:lnTo>
                  <a:lnTo>
                    <a:pt x="5354353" y="6584973"/>
                  </a:lnTo>
                  <a:lnTo>
                    <a:pt x="5360516" y="6582169"/>
                  </a:lnTo>
                  <a:lnTo>
                    <a:pt x="5366382" y="6576039"/>
                  </a:lnTo>
                  <a:lnTo>
                    <a:pt x="5372088" y="6568481"/>
                  </a:lnTo>
                  <a:lnTo>
                    <a:pt x="5377772" y="6561395"/>
                  </a:lnTo>
                  <a:lnTo>
                    <a:pt x="5372647" y="6553581"/>
                  </a:lnTo>
                  <a:lnTo>
                    <a:pt x="5367493" y="6545381"/>
                  </a:lnTo>
                  <a:lnTo>
                    <a:pt x="5361988" y="6538637"/>
                  </a:lnTo>
                  <a:lnTo>
                    <a:pt x="5355811" y="6535191"/>
                  </a:lnTo>
                  <a:lnTo>
                    <a:pt x="5347934" y="6535860"/>
                  </a:lnTo>
                  <a:close/>
                </a:path>
                <a:path w="5483860" h="7879080">
                  <a:moveTo>
                    <a:pt x="5066101" y="4153556"/>
                  </a:moveTo>
                  <a:lnTo>
                    <a:pt x="5057557" y="4159507"/>
                  </a:lnTo>
                  <a:lnTo>
                    <a:pt x="5053037" y="4166662"/>
                  </a:lnTo>
                  <a:lnTo>
                    <a:pt x="5049875" y="4175089"/>
                  </a:lnTo>
                  <a:lnTo>
                    <a:pt x="5047314" y="4184068"/>
                  </a:lnTo>
                  <a:lnTo>
                    <a:pt x="5044599" y="4192877"/>
                  </a:lnTo>
                  <a:lnTo>
                    <a:pt x="5053786" y="4195535"/>
                  </a:lnTo>
                  <a:lnTo>
                    <a:pt x="5063116" y="4198494"/>
                  </a:lnTo>
                  <a:lnTo>
                    <a:pt x="5071664" y="4200156"/>
                  </a:lnTo>
                  <a:lnTo>
                    <a:pt x="5078502" y="4198921"/>
                  </a:lnTo>
                  <a:lnTo>
                    <a:pt x="5083321" y="4193468"/>
                  </a:lnTo>
                  <a:lnTo>
                    <a:pt x="5086679" y="4184854"/>
                  </a:lnTo>
                  <a:lnTo>
                    <a:pt x="5088196" y="4175173"/>
                  </a:lnTo>
                  <a:lnTo>
                    <a:pt x="5087492" y="4166519"/>
                  </a:lnTo>
                  <a:lnTo>
                    <a:pt x="5082566" y="4157375"/>
                  </a:lnTo>
                  <a:lnTo>
                    <a:pt x="5074936" y="4152950"/>
                  </a:lnTo>
                  <a:lnTo>
                    <a:pt x="5066101" y="4153556"/>
                  </a:lnTo>
                  <a:close/>
                </a:path>
                <a:path w="5483860" h="7879080">
                  <a:moveTo>
                    <a:pt x="4741741" y="2077125"/>
                  </a:moveTo>
                  <a:lnTo>
                    <a:pt x="4733876" y="2081222"/>
                  </a:lnTo>
                  <a:lnTo>
                    <a:pt x="4725727" y="2086783"/>
                  </a:lnTo>
                  <a:lnTo>
                    <a:pt x="4717707" y="2091937"/>
                  </a:lnTo>
                  <a:lnTo>
                    <a:pt x="4722651" y="2099652"/>
                  </a:lnTo>
                  <a:lnTo>
                    <a:pt x="4727393" y="2107721"/>
                  </a:lnTo>
                  <a:lnTo>
                    <a:pt x="4732538" y="2115082"/>
                  </a:lnTo>
                  <a:lnTo>
                    <a:pt x="4738693" y="2120670"/>
                  </a:lnTo>
                  <a:lnTo>
                    <a:pt x="4748111" y="2123814"/>
                  </a:lnTo>
                  <a:lnTo>
                    <a:pt x="4756212" y="2121838"/>
                  </a:lnTo>
                  <a:lnTo>
                    <a:pt x="4762585" y="2115420"/>
                  </a:lnTo>
                  <a:lnTo>
                    <a:pt x="4766823" y="2105237"/>
                  </a:lnTo>
                  <a:lnTo>
                    <a:pt x="4762689" y="2096529"/>
                  </a:lnTo>
                  <a:lnTo>
                    <a:pt x="4758626" y="2087454"/>
                  </a:lnTo>
                  <a:lnTo>
                    <a:pt x="4754183" y="2080053"/>
                  </a:lnTo>
                  <a:lnTo>
                    <a:pt x="4748906" y="2076367"/>
                  </a:lnTo>
                  <a:lnTo>
                    <a:pt x="4741741" y="2077125"/>
                  </a:lnTo>
                  <a:close/>
                </a:path>
                <a:path w="5483860" h="7879080">
                  <a:moveTo>
                    <a:pt x="4649000" y="2192250"/>
                  </a:moveTo>
                  <a:lnTo>
                    <a:pt x="4646183" y="2201333"/>
                  </a:lnTo>
                  <a:lnTo>
                    <a:pt x="4642924" y="2210679"/>
                  </a:lnTo>
                  <a:lnTo>
                    <a:pt x="4641011" y="2219168"/>
                  </a:lnTo>
                  <a:lnTo>
                    <a:pt x="4642231" y="2225681"/>
                  </a:lnTo>
                  <a:lnTo>
                    <a:pt x="4647992" y="2230674"/>
                  </a:lnTo>
                  <a:lnTo>
                    <a:pt x="4656610" y="2234186"/>
                  </a:lnTo>
                  <a:lnTo>
                    <a:pt x="4666227" y="2235863"/>
                  </a:lnTo>
                  <a:lnTo>
                    <a:pt x="4674986" y="2235349"/>
                  </a:lnTo>
                  <a:lnTo>
                    <a:pt x="4684413" y="2230992"/>
                  </a:lnTo>
                  <a:lnTo>
                    <a:pt x="4688925" y="2223822"/>
                  </a:lnTo>
                  <a:lnTo>
                    <a:pt x="4688698" y="2214748"/>
                  </a:lnTo>
                  <a:lnTo>
                    <a:pt x="4683905" y="2204680"/>
                  </a:lnTo>
                  <a:lnTo>
                    <a:pt x="4649000" y="2192250"/>
                  </a:lnTo>
                  <a:close/>
                </a:path>
                <a:path w="5483860" h="7879080">
                  <a:moveTo>
                    <a:pt x="5004400" y="4269226"/>
                  </a:moveTo>
                  <a:lnTo>
                    <a:pt x="5001479" y="4270304"/>
                  </a:lnTo>
                  <a:lnTo>
                    <a:pt x="4993477" y="4274029"/>
                  </a:lnTo>
                  <a:lnTo>
                    <a:pt x="4985815" y="4278491"/>
                  </a:lnTo>
                  <a:lnTo>
                    <a:pt x="4970634" y="4288126"/>
                  </a:lnTo>
                  <a:lnTo>
                    <a:pt x="4975456" y="4292603"/>
                  </a:lnTo>
                  <a:lnTo>
                    <a:pt x="4982048" y="4301797"/>
                  </a:lnTo>
                  <a:lnTo>
                    <a:pt x="4984968" y="4300719"/>
                  </a:lnTo>
                  <a:lnTo>
                    <a:pt x="4992826" y="4297025"/>
                  </a:lnTo>
                  <a:lnTo>
                    <a:pt x="5000464" y="4292549"/>
                  </a:lnTo>
                  <a:lnTo>
                    <a:pt x="5015468" y="4282882"/>
                  </a:lnTo>
                  <a:lnTo>
                    <a:pt x="5010981" y="4278352"/>
                  </a:lnTo>
                  <a:lnTo>
                    <a:pt x="5004400" y="4269226"/>
                  </a:lnTo>
                  <a:close/>
                </a:path>
                <a:path w="5483860" h="7879080">
                  <a:moveTo>
                    <a:pt x="5085606" y="4882338"/>
                  </a:moveTo>
                  <a:lnTo>
                    <a:pt x="5074497" y="4887462"/>
                  </a:lnTo>
                  <a:lnTo>
                    <a:pt x="5067904" y="4897986"/>
                  </a:lnTo>
                  <a:lnTo>
                    <a:pt x="5066552" y="4912581"/>
                  </a:lnTo>
                  <a:lnTo>
                    <a:pt x="5069418" y="4918608"/>
                  </a:lnTo>
                  <a:lnTo>
                    <a:pt x="5075777" y="4924340"/>
                  </a:lnTo>
                  <a:lnTo>
                    <a:pt x="5083660" y="4929935"/>
                  </a:lnTo>
                  <a:lnTo>
                    <a:pt x="5091096" y="4935555"/>
                  </a:lnTo>
                  <a:lnTo>
                    <a:pt x="5099028" y="4930249"/>
                  </a:lnTo>
                  <a:lnTo>
                    <a:pt x="5107291" y="4925004"/>
                  </a:lnTo>
                  <a:lnTo>
                    <a:pt x="5113975" y="4919535"/>
                  </a:lnTo>
                  <a:lnTo>
                    <a:pt x="5117167" y="4913558"/>
                  </a:lnTo>
                  <a:lnTo>
                    <a:pt x="5116474" y="4905416"/>
                  </a:lnTo>
                  <a:lnTo>
                    <a:pt x="5112701" y="4896310"/>
                  </a:lnTo>
                  <a:lnTo>
                    <a:pt x="5106996" y="4888424"/>
                  </a:lnTo>
                  <a:lnTo>
                    <a:pt x="5100505" y="4883941"/>
                  </a:lnTo>
                  <a:lnTo>
                    <a:pt x="5085606" y="4882338"/>
                  </a:lnTo>
                  <a:close/>
                </a:path>
                <a:path w="5483860" h="7879080">
                  <a:moveTo>
                    <a:pt x="5249972" y="5924697"/>
                  </a:moveTo>
                  <a:lnTo>
                    <a:pt x="5238789" y="5929380"/>
                  </a:lnTo>
                  <a:lnTo>
                    <a:pt x="5231792" y="5939410"/>
                  </a:lnTo>
                  <a:lnTo>
                    <a:pt x="5229909" y="5953733"/>
                  </a:lnTo>
                  <a:lnTo>
                    <a:pt x="5232769" y="5959761"/>
                  </a:lnTo>
                  <a:lnTo>
                    <a:pt x="5239104" y="5965574"/>
                  </a:lnTo>
                  <a:lnTo>
                    <a:pt x="5246905" y="5971298"/>
                  </a:lnTo>
                  <a:lnTo>
                    <a:pt x="5254166" y="5977062"/>
                  </a:lnTo>
                  <a:lnTo>
                    <a:pt x="5261880" y="5971908"/>
                  </a:lnTo>
                  <a:lnTo>
                    <a:pt x="5270025" y="5966834"/>
                  </a:lnTo>
                  <a:lnTo>
                    <a:pt x="5276774" y="5961477"/>
                  </a:lnTo>
                  <a:lnTo>
                    <a:pt x="5280300" y="5955469"/>
                  </a:lnTo>
                  <a:lnTo>
                    <a:pt x="5279668" y="5947646"/>
                  </a:lnTo>
                  <a:lnTo>
                    <a:pt x="5275998" y="5938719"/>
                  </a:lnTo>
                  <a:lnTo>
                    <a:pt x="5270508" y="5930904"/>
                  </a:lnTo>
                  <a:lnTo>
                    <a:pt x="5264413" y="5926418"/>
                  </a:lnTo>
                  <a:lnTo>
                    <a:pt x="5249972" y="5924697"/>
                  </a:lnTo>
                  <a:close/>
                </a:path>
                <a:path w="5483860" h="7879080">
                  <a:moveTo>
                    <a:pt x="5019292" y="4473911"/>
                  </a:moveTo>
                  <a:lnTo>
                    <a:pt x="5008111" y="4479670"/>
                  </a:lnTo>
                  <a:lnTo>
                    <a:pt x="5001000" y="4489626"/>
                  </a:lnTo>
                  <a:lnTo>
                    <a:pt x="4998582" y="4503440"/>
                  </a:lnTo>
                  <a:lnTo>
                    <a:pt x="5000769" y="4508905"/>
                  </a:lnTo>
                  <a:lnTo>
                    <a:pt x="5006354" y="4514295"/>
                  </a:lnTo>
                  <a:lnTo>
                    <a:pt x="5013052" y="4519368"/>
                  </a:lnTo>
                  <a:lnTo>
                    <a:pt x="5019003" y="4524203"/>
                  </a:lnTo>
                  <a:lnTo>
                    <a:pt x="5032884" y="4517908"/>
                  </a:lnTo>
                  <a:lnTo>
                    <a:pt x="5042561" y="4508614"/>
                  </a:lnTo>
                  <a:lnTo>
                    <a:pt x="5048077" y="4496596"/>
                  </a:lnTo>
                  <a:lnTo>
                    <a:pt x="5049476" y="4482129"/>
                  </a:lnTo>
                  <a:lnTo>
                    <a:pt x="5049278" y="4478682"/>
                  </a:lnTo>
                  <a:lnTo>
                    <a:pt x="5039481" y="4473125"/>
                  </a:lnTo>
                  <a:lnTo>
                    <a:pt x="5033920" y="4472689"/>
                  </a:lnTo>
                  <a:lnTo>
                    <a:pt x="5019292" y="4473911"/>
                  </a:lnTo>
                  <a:close/>
                </a:path>
                <a:path w="5483860" h="7879080">
                  <a:moveTo>
                    <a:pt x="5165590" y="5316262"/>
                  </a:moveTo>
                  <a:lnTo>
                    <a:pt x="5162994" y="5317220"/>
                  </a:lnTo>
                  <a:lnTo>
                    <a:pt x="5155138" y="5320581"/>
                  </a:lnTo>
                  <a:lnTo>
                    <a:pt x="5147560" y="5324686"/>
                  </a:lnTo>
                  <a:lnTo>
                    <a:pt x="5132614" y="5333626"/>
                  </a:lnTo>
                  <a:lnTo>
                    <a:pt x="5137101" y="5338156"/>
                  </a:lnTo>
                  <a:lnTo>
                    <a:pt x="5143336" y="5347267"/>
                  </a:lnTo>
                  <a:lnTo>
                    <a:pt x="5145602" y="5346395"/>
                  </a:lnTo>
                  <a:lnTo>
                    <a:pt x="5153643" y="5342909"/>
                  </a:lnTo>
                  <a:lnTo>
                    <a:pt x="5161345" y="5338704"/>
                  </a:lnTo>
                  <a:lnTo>
                    <a:pt x="5176611" y="5329616"/>
                  </a:lnTo>
                  <a:lnTo>
                    <a:pt x="5171810" y="5325272"/>
                  </a:lnTo>
                  <a:lnTo>
                    <a:pt x="5165590" y="5316262"/>
                  </a:lnTo>
                  <a:close/>
                </a:path>
                <a:path w="5483860" h="7879080">
                  <a:moveTo>
                    <a:pt x="5053793" y="4682487"/>
                  </a:moveTo>
                  <a:lnTo>
                    <a:pt x="5047975" y="4684960"/>
                  </a:lnTo>
                  <a:lnTo>
                    <a:pt x="5042262" y="4690765"/>
                  </a:lnTo>
                  <a:lnTo>
                    <a:pt x="5036581" y="4698005"/>
                  </a:lnTo>
                  <a:lnTo>
                    <a:pt x="5030859" y="4704783"/>
                  </a:lnTo>
                  <a:lnTo>
                    <a:pt x="5035686" y="4712715"/>
                  </a:lnTo>
                  <a:lnTo>
                    <a:pt x="5040441" y="4721006"/>
                  </a:lnTo>
                  <a:lnTo>
                    <a:pt x="5045495" y="4727920"/>
                  </a:lnTo>
                  <a:lnTo>
                    <a:pt x="5051219" y="4731720"/>
                  </a:lnTo>
                  <a:lnTo>
                    <a:pt x="5058682" y="4731290"/>
                  </a:lnTo>
                  <a:lnTo>
                    <a:pt x="5067332" y="4727754"/>
                  </a:lnTo>
                  <a:lnTo>
                    <a:pt x="5075035" y="4722289"/>
                  </a:lnTo>
                  <a:lnTo>
                    <a:pt x="5079658" y="4716067"/>
                  </a:lnTo>
                  <a:lnTo>
                    <a:pt x="5081783" y="4701814"/>
                  </a:lnTo>
                  <a:lnTo>
                    <a:pt x="5077162" y="4691131"/>
                  </a:lnTo>
                  <a:lnTo>
                    <a:pt x="5067323" y="4684521"/>
                  </a:lnTo>
                  <a:lnTo>
                    <a:pt x="5053793" y="4682487"/>
                  </a:lnTo>
                  <a:close/>
                </a:path>
                <a:path w="5483860" h="7879080">
                  <a:moveTo>
                    <a:pt x="4792769" y="3025419"/>
                  </a:moveTo>
                  <a:lnTo>
                    <a:pt x="4787113" y="3028173"/>
                  </a:lnTo>
                  <a:lnTo>
                    <a:pt x="4781767" y="3034333"/>
                  </a:lnTo>
                  <a:lnTo>
                    <a:pt x="4776585" y="3041953"/>
                  </a:lnTo>
                  <a:lnTo>
                    <a:pt x="4771423" y="3049085"/>
                  </a:lnTo>
                  <a:lnTo>
                    <a:pt x="4776487" y="3056576"/>
                  </a:lnTo>
                  <a:lnTo>
                    <a:pt x="4781516" y="3064461"/>
                  </a:lnTo>
                  <a:lnTo>
                    <a:pt x="4786768" y="3070890"/>
                  </a:lnTo>
                  <a:lnTo>
                    <a:pt x="4792498" y="3074015"/>
                  </a:lnTo>
                  <a:lnTo>
                    <a:pt x="4800316" y="3073381"/>
                  </a:lnTo>
                  <a:lnTo>
                    <a:pt x="4809070" y="3069694"/>
                  </a:lnTo>
                  <a:lnTo>
                    <a:pt x="4816628" y="3064128"/>
                  </a:lnTo>
                  <a:lnTo>
                    <a:pt x="4820858" y="3057858"/>
                  </a:lnTo>
                  <a:lnTo>
                    <a:pt x="4822231" y="3043362"/>
                  </a:lnTo>
                  <a:lnTo>
                    <a:pt x="4817013" y="3032806"/>
                  </a:lnTo>
                  <a:lnTo>
                    <a:pt x="4806696" y="3026666"/>
                  </a:lnTo>
                  <a:lnTo>
                    <a:pt x="4792769" y="3025419"/>
                  </a:lnTo>
                  <a:close/>
                </a:path>
                <a:path w="5483860" h="7879080">
                  <a:moveTo>
                    <a:pt x="5116342" y="5089895"/>
                  </a:moveTo>
                  <a:lnTo>
                    <a:pt x="5110770" y="5092837"/>
                  </a:lnTo>
                  <a:lnTo>
                    <a:pt x="5105568" y="5099166"/>
                  </a:lnTo>
                  <a:lnTo>
                    <a:pt x="5100529" y="5106947"/>
                  </a:lnTo>
                  <a:lnTo>
                    <a:pt x="5095447" y="5114248"/>
                  </a:lnTo>
                  <a:lnTo>
                    <a:pt x="5100535" y="5121583"/>
                  </a:lnTo>
                  <a:lnTo>
                    <a:pt x="5105621" y="5129319"/>
                  </a:lnTo>
                  <a:lnTo>
                    <a:pt x="5110859" y="5135558"/>
                  </a:lnTo>
                  <a:lnTo>
                    <a:pt x="5116401" y="5138406"/>
                  </a:lnTo>
                  <a:lnTo>
                    <a:pt x="5124489" y="5137342"/>
                  </a:lnTo>
                  <a:lnTo>
                    <a:pt x="5133275" y="5133550"/>
                  </a:lnTo>
                  <a:lnTo>
                    <a:pt x="5140704" y="5128079"/>
                  </a:lnTo>
                  <a:lnTo>
                    <a:pt x="5144719" y="5121979"/>
                  </a:lnTo>
                  <a:lnTo>
                    <a:pt x="5145826" y="5107671"/>
                  </a:lnTo>
                  <a:lnTo>
                    <a:pt x="5140605" y="5097125"/>
                  </a:lnTo>
                  <a:lnTo>
                    <a:pt x="5130346" y="5090985"/>
                  </a:lnTo>
                  <a:lnTo>
                    <a:pt x="5116342" y="5089895"/>
                  </a:lnTo>
                  <a:close/>
                </a:path>
                <a:path w="5483860" h="7879080">
                  <a:moveTo>
                    <a:pt x="4939060" y="3857159"/>
                  </a:moveTo>
                  <a:lnTo>
                    <a:pt x="4936485" y="3858252"/>
                  </a:lnTo>
                  <a:lnTo>
                    <a:pt x="4928499" y="3862082"/>
                  </a:lnTo>
                  <a:lnTo>
                    <a:pt x="4920846" y="3866602"/>
                  </a:lnTo>
                  <a:lnTo>
                    <a:pt x="4913305" y="3871428"/>
                  </a:lnTo>
                  <a:lnTo>
                    <a:pt x="4905656" y="3876174"/>
                  </a:lnTo>
                  <a:lnTo>
                    <a:pt x="4910467" y="3880584"/>
                  </a:lnTo>
                  <a:lnTo>
                    <a:pt x="4917075" y="3889879"/>
                  </a:lnTo>
                  <a:lnTo>
                    <a:pt x="4919649" y="3888786"/>
                  </a:lnTo>
                  <a:lnTo>
                    <a:pt x="4927713" y="3885137"/>
                  </a:lnTo>
                  <a:lnTo>
                    <a:pt x="4935454" y="3880667"/>
                  </a:lnTo>
                  <a:lnTo>
                    <a:pt x="4950479" y="3870863"/>
                  </a:lnTo>
                  <a:lnTo>
                    <a:pt x="4945667" y="3866453"/>
                  </a:lnTo>
                  <a:lnTo>
                    <a:pt x="4939060" y="3857159"/>
                  </a:lnTo>
                  <a:close/>
                </a:path>
                <a:path w="5483860" h="7879080">
                  <a:moveTo>
                    <a:pt x="4959510" y="4044379"/>
                  </a:moveTo>
                  <a:lnTo>
                    <a:pt x="4953110" y="4046013"/>
                  </a:lnTo>
                  <a:lnTo>
                    <a:pt x="4946212" y="4051244"/>
                  </a:lnTo>
                  <a:lnTo>
                    <a:pt x="4939102" y="4057993"/>
                  </a:lnTo>
                  <a:lnTo>
                    <a:pt x="4932065" y="4064181"/>
                  </a:lnTo>
                  <a:lnTo>
                    <a:pt x="4930780" y="4075101"/>
                  </a:lnTo>
                  <a:lnTo>
                    <a:pt x="4933098" y="4084164"/>
                  </a:lnTo>
                  <a:lnTo>
                    <a:pt x="4939056" y="4090590"/>
                  </a:lnTo>
                  <a:lnTo>
                    <a:pt x="4948695" y="4093597"/>
                  </a:lnTo>
                  <a:lnTo>
                    <a:pt x="4957315" y="4093262"/>
                  </a:lnTo>
                  <a:lnTo>
                    <a:pt x="4966469" y="4091196"/>
                  </a:lnTo>
                  <a:lnTo>
                    <a:pt x="4974539" y="4087557"/>
                  </a:lnTo>
                  <a:lnTo>
                    <a:pt x="4979909" y="4082502"/>
                  </a:lnTo>
                  <a:lnTo>
                    <a:pt x="4984714" y="4068415"/>
                  </a:lnTo>
                  <a:lnTo>
                    <a:pt x="4981812" y="4056893"/>
                  </a:lnTo>
                  <a:lnTo>
                    <a:pt x="4972859" y="4048645"/>
                  </a:lnTo>
                  <a:lnTo>
                    <a:pt x="4959510" y="4044379"/>
                  </a:lnTo>
                  <a:close/>
                </a:path>
                <a:path w="5483860" h="7879080">
                  <a:moveTo>
                    <a:pt x="5177262" y="5519736"/>
                  </a:moveTo>
                  <a:lnTo>
                    <a:pt x="5173582" y="5524721"/>
                  </a:lnTo>
                  <a:lnTo>
                    <a:pt x="5166163" y="5534322"/>
                  </a:lnTo>
                  <a:lnTo>
                    <a:pt x="5181539" y="5539885"/>
                  </a:lnTo>
                  <a:lnTo>
                    <a:pt x="5189333" y="5542313"/>
                  </a:lnTo>
                  <a:lnTo>
                    <a:pt x="5197201" y="5543984"/>
                  </a:lnTo>
                  <a:lnTo>
                    <a:pt x="5200002" y="5544336"/>
                  </a:lnTo>
                  <a:lnTo>
                    <a:pt x="5204023" y="5534959"/>
                  </a:lnTo>
                  <a:lnTo>
                    <a:pt x="5207384" y="5530127"/>
                  </a:lnTo>
                  <a:lnTo>
                    <a:pt x="5177262" y="5519736"/>
                  </a:lnTo>
                  <a:close/>
                </a:path>
                <a:path w="5483860" h="7879080">
                  <a:moveTo>
                    <a:pt x="5231300" y="5717561"/>
                  </a:moveTo>
                  <a:lnTo>
                    <a:pt x="5228380" y="5718639"/>
                  </a:lnTo>
                  <a:lnTo>
                    <a:pt x="5220566" y="5722303"/>
                  </a:lnTo>
                  <a:lnTo>
                    <a:pt x="5212998" y="5726713"/>
                  </a:lnTo>
                  <a:lnTo>
                    <a:pt x="5197849" y="5736274"/>
                  </a:lnTo>
                  <a:lnTo>
                    <a:pt x="5202655" y="5740651"/>
                  </a:lnTo>
                  <a:lnTo>
                    <a:pt x="5209236" y="5749777"/>
                  </a:lnTo>
                  <a:lnTo>
                    <a:pt x="5211827" y="5748785"/>
                  </a:lnTo>
                  <a:lnTo>
                    <a:pt x="5219831" y="5745105"/>
                  </a:lnTo>
                  <a:lnTo>
                    <a:pt x="5227462" y="5740680"/>
                  </a:lnTo>
                  <a:lnTo>
                    <a:pt x="5242352" y="5731117"/>
                  </a:lnTo>
                  <a:lnTo>
                    <a:pt x="5237536" y="5726673"/>
                  </a:lnTo>
                  <a:lnTo>
                    <a:pt x="5231300" y="5717561"/>
                  </a:lnTo>
                  <a:close/>
                </a:path>
                <a:path w="5483860" h="7879080">
                  <a:moveTo>
                    <a:pt x="4894626" y="3654982"/>
                  </a:moveTo>
                  <a:lnTo>
                    <a:pt x="4885660" y="3657933"/>
                  </a:lnTo>
                  <a:lnTo>
                    <a:pt x="4879095" y="3664704"/>
                  </a:lnTo>
                  <a:lnTo>
                    <a:pt x="4875463" y="3674986"/>
                  </a:lnTo>
                  <a:lnTo>
                    <a:pt x="4874985" y="3678505"/>
                  </a:lnTo>
                  <a:lnTo>
                    <a:pt x="4886546" y="3688743"/>
                  </a:lnTo>
                  <a:lnTo>
                    <a:pt x="4889121" y="3687650"/>
                  </a:lnTo>
                  <a:lnTo>
                    <a:pt x="4897159" y="3683807"/>
                  </a:lnTo>
                  <a:lnTo>
                    <a:pt x="4904921" y="3679231"/>
                  </a:lnTo>
                  <a:lnTo>
                    <a:pt x="4920233" y="3669339"/>
                  </a:lnTo>
                  <a:lnTo>
                    <a:pt x="4915368" y="3664593"/>
                  </a:lnTo>
                  <a:lnTo>
                    <a:pt x="4911193" y="3657672"/>
                  </a:lnTo>
                  <a:lnTo>
                    <a:pt x="4905464" y="3656160"/>
                  </a:lnTo>
                  <a:lnTo>
                    <a:pt x="4894626" y="3654982"/>
                  </a:lnTo>
                  <a:close/>
                </a:path>
                <a:path w="5483860" h="7879080">
                  <a:moveTo>
                    <a:pt x="5402249" y="6231690"/>
                  </a:moveTo>
                  <a:lnTo>
                    <a:pt x="5393205" y="6239686"/>
                  </a:lnTo>
                  <a:lnTo>
                    <a:pt x="5389027" y="6243682"/>
                  </a:lnTo>
                  <a:lnTo>
                    <a:pt x="5406680" y="6270871"/>
                  </a:lnTo>
                  <a:lnTo>
                    <a:pt x="5410493" y="6266726"/>
                  </a:lnTo>
                  <a:lnTo>
                    <a:pt x="5418832" y="6260803"/>
                  </a:lnTo>
                  <a:lnTo>
                    <a:pt x="5418143" y="6258604"/>
                  </a:lnTo>
                  <a:lnTo>
                    <a:pt x="5414790" y="6251625"/>
                  </a:lnTo>
                  <a:lnTo>
                    <a:pt x="5410803" y="6244910"/>
                  </a:lnTo>
                  <a:lnTo>
                    <a:pt x="5406512" y="6238313"/>
                  </a:lnTo>
                  <a:lnTo>
                    <a:pt x="5402249" y="6231690"/>
                  </a:lnTo>
                  <a:close/>
                </a:path>
                <a:path w="5483860" h="7879080">
                  <a:moveTo>
                    <a:pt x="5235133" y="5172560"/>
                  </a:moveTo>
                  <a:lnTo>
                    <a:pt x="5222485" y="5177035"/>
                  </a:lnTo>
                  <a:lnTo>
                    <a:pt x="5212313" y="5186216"/>
                  </a:lnTo>
                  <a:lnTo>
                    <a:pt x="5204985" y="5199783"/>
                  </a:lnTo>
                  <a:lnTo>
                    <a:pt x="5208846" y="5215331"/>
                  </a:lnTo>
                  <a:lnTo>
                    <a:pt x="5216750" y="5226902"/>
                  </a:lnTo>
                  <a:lnTo>
                    <a:pt x="5228266" y="5234014"/>
                  </a:lnTo>
                  <a:lnTo>
                    <a:pt x="5242964" y="5236181"/>
                  </a:lnTo>
                  <a:lnTo>
                    <a:pt x="5250906" y="5234082"/>
                  </a:lnTo>
                  <a:lnTo>
                    <a:pt x="5259087" y="5228998"/>
                  </a:lnTo>
                  <a:lnTo>
                    <a:pt x="5266342" y="5222116"/>
                  </a:lnTo>
                  <a:lnTo>
                    <a:pt x="5271507" y="5214622"/>
                  </a:lnTo>
                  <a:lnTo>
                    <a:pt x="5275500" y="5200045"/>
                  </a:lnTo>
                  <a:lnTo>
                    <a:pt x="5272742" y="5187767"/>
                  </a:lnTo>
                  <a:lnTo>
                    <a:pt x="5263962" y="5178538"/>
                  </a:lnTo>
                  <a:lnTo>
                    <a:pt x="5249889" y="5173110"/>
                  </a:lnTo>
                  <a:lnTo>
                    <a:pt x="5235133" y="5172560"/>
                  </a:lnTo>
                  <a:close/>
                </a:path>
                <a:path w="5483860" h="7879080">
                  <a:moveTo>
                    <a:pt x="5364252" y="6004832"/>
                  </a:moveTo>
                  <a:lnTo>
                    <a:pt x="5361591" y="6014259"/>
                  </a:lnTo>
                  <a:lnTo>
                    <a:pt x="5358576" y="6023900"/>
                  </a:lnTo>
                  <a:lnTo>
                    <a:pt x="5356864" y="6032814"/>
                  </a:lnTo>
                  <a:lnTo>
                    <a:pt x="5358108" y="6040059"/>
                  </a:lnTo>
                  <a:lnTo>
                    <a:pt x="5363354" y="6044127"/>
                  </a:lnTo>
                  <a:lnTo>
                    <a:pt x="5372006" y="6046320"/>
                  </a:lnTo>
                  <a:lnTo>
                    <a:pt x="5382139" y="6047693"/>
                  </a:lnTo>
                  <a:lnTo>
                    <a:pt x="5391826" y="6049301"/>
                  </a:lnTo>
                  <a:lnTo>
                    <a:pt x="5400652" y="6041868"/>
                  </a:lnTo>
                  <a:lnTo>
                    <a:pt x="5405162" y="6033378"/>
                  </a:lnTo>
                  <a:lnTo>
                    <a:pt x="5404784" y="6024513"/>
                  </a:lnTo>
                  <a:lnTo>
                    <a:pt x="5398951" y="6015951"/>
                  </a:lnTo>
                  <a:lnTo>
                    <a:pt x="5391809" y="6011554"/>
                  </a:lnTo>
                  <a:lnTo>
                    <a:pt x="5383039" y="6008888"/>
                  </a:lnTo>
                  <a:lnTo>
                    <a:pt x="5373551" y="6006973"/>
                  </a:lnTo>
                  <a:lnTo>
                    <a:pt x="5364252" y="6004832"/>
                  </a:lnTo>
                  <a:close/>
                </a:path>
                <a:path w="5483860" h="7879080">
                  <a:moveTo>
                    <a:pt x="4624531" y="1244288"/>
                  </a:moveTo>
                  <a:lnTo>
                    <a:pt x="4620951" y="1245538"/>
                  </a:lnTo>
                  <a:lnTo>
                    <a:pt x="4611895" y="1251026"/>
                  </a:lnTo>
                  <a:lnTo>
                    <a:pt x="4606992" y="1258575"/>
                  </a:lnTo>
                  <a:lnTo>
                    <a:pt x="4606150" y="1267811"/>
                  </a:lnTo>
                  <a:lnTo>
                    <a:pt x="4609281" y="1278361"/>
                  </a:lnTo>
                  <a:lnTo>
                    <a:pt x="4614709" y="1282330"/>
                  </a:lnTo>
                  <a:lnTo>
                    <a:pt x="4621776" y="1290175"/>
                  </a:lnTo>
                  <a:lnTo>
                    <a:pt x="4625356" y="1288924"/>
                  </a:lnTo>
                  <a:lnTo>
                    <a:pt x="4634682" y="1283345"/>
                  </a:lnTo>
                  <a:lnTo>
                    <a:pt x="4639756" y="1275689"/>
                  </a:lnTo>
                  <a:lnTo>
                    <a:pt x="4640464" y="1266458"/>
                  </a:lnTo>
                  <a:lnTo>
                    <a:pt x="4636691" y="1256154"/>
                  </a:lnTo>
                  <a:lnTo>
                    <a:pt x="4633502" y="1251145"/>
                  </a:lnTo>
                  <a:lnTo>
                    <a:pt x="4624531" y="1244288"/>
                  </a:lnTo>
                  <a:close/>
                </a:path>
                <a:path w="5483860" h="7879080">
                  <a:moveTo>
                    <a:pt x="4556879" y="843740"/>
                  </a:moveTo>
                  <a:lnTo>
                    <a:pt x="4553932" y="849024"/>
                  </a:lnTo>
                  <a:lnTo>
                    <a:pt x="4550650" y="854360"/>
                  </a:lnTo>
                  <a:lnTo>
                    <a:pt x="4547703" y="859643"/>
                  </a:lnTo>
                  <a:lnTo>
                    <a:pt x="4551227" y="864600"/>
                  </a:lnTo>
                  <a:lnTo>
                    <a:pt x="4558380" y="875186"/>
                  </a:lnTo>
                  <a:lnTo>
                    <a:pt x="4561663" y="869850"/>
                  </a:lnTo>
                  <a:lnTo>
                    <a:pt x="4567290" y="864146"/>
                  </a:lnTo>
                  <a:lnTo>
                    <a:pt x="4566834" y="859052"/>
                  </a:lnTo>
                  <a:lnTo>
                    <a:pt x="4566713" y="853905"/>
                  </a:lnTo>
                  <a:lnTo>
                    <a:pt x="4560403" y="848697"/>
                  </a:lnTo>
                  <a:lnTo>
                    <a:pt x="4556879" y="843740"/>
                  </a:lnTo>
                  <a:close/>
                </a:path>
                <a:path w="5483860" h="7879080">
                  <a:moveTo>
                    <a:pt x="4523640" y="634077"/>
                  </a:moveTo>
                  <a:lnTo>
                    <a:pt x="4519424" y="637838"/>
                  </a:lnTo>
                  <a:lnTo>
                    <a:pt x="4514873" y="641651"/>
                  </a:lnTo>
                  <a:lnTo>
                    <a:pt x="4510710" y="645748"/>
                  </a:lnTo>
                  <a:lnTo>
                    <a:pt x="4514922" y="652523"/>
                  </a:lnTo>
                  <a:lnTo>
                    <a:pt x="4519218" y="659220"/>
                  </a:lnTo>
                  <a:lnTo>
                    <a:pt x="4527976" y="672653"/>
                  </a:lnTo>
                  <a:lnTo>
                    <a:pt x="4532139" y="668556"/>
                  </a:lnTo>
                  <a:lnTo>
                    <a:pt x="4540500" y="662768"/>
                  </a:lnTo>
                  <a:lnTo>
                    <a:pt x="4539460" y="660521"/>
                  </a:lnTo>
                  <a:lnTo>
                    <a:pt x="4536120" y="653620"/>
                  </a:lnTo>
                  <a:lnTo>
                    <a:pt x="4532139" y="646948"/>
                  </a:lnTo>
                  <a:lnTo>
                    <a:pt x="4523640" y="634077"/>
                  </a:lnTo>
                  <a:close/>
                </a:path>
                <a:path w="5483860" h="7879080">
                  <a:moveTo>
                    <a:pt x="4587727" y="1040349"/>
                  </a:moveTo>
                  <a:lnTo>
                    <a:pt x="4583282" y="1044834"/>
                  </a:lnTo>
                  <a:lnTo>
                    <a:pt x="4579172" y="1049267"/>
                  </a:lnTo>
                  <a:lnTo>
                    <a:pt x="4575114" y="1054036"/>
                  </a:lnTo>
                  <a:lnTo>
                    <a:pt x="4579376" y="1061169"/>
                  </a:lnTo>
                  <a:lnTo>
                    <a:pt x="4588046" y="1075542"/>
                  </a:lnTo>
                  <a:lnTo>
                    <a:pt x="4592309" y="1082675"/>
                  </a:lnTo>
                  <a:lnTo>
                    <a:pt x="4596754" y="1078189"/>
                  </a:lnTo>
                  <a:lnTo>
                    <a:pt x="4605062" y="1072065"/>
                  </a:lnTo>
                  <a:lnTo>
                    <a:pt x="4603970" y="1069481"/>
                  </a:lnTo>
                  <a:lnTo>
                    <a:pt x="4600667" y="1061902"/>
                  </a:lnTo>
                  <a:lnTo>
                    <a:pt x="4596583" y="1054671"/>
                  </a:lnTo>
                  <a:lnTo>
                    <a:pt x="4592131" y="1047562"/>
                  </a:lnTo>
                  <a:lnTo>
                    <a:pt x="4587727" y="1040349"/>
                  </a:lnTo>
                  <a:close/>
                </a:path>
                <a:path w="5483860" h="7879080">
                  <a:moveTo>
                    <a:pt x="5450223" y="6423683"/>
                  </a:moveTo>
                  <a:lnTo>
                    <a:pt x="5441213" y="6428304"/>
                  </a:lnTo>
                  <a:lnTo>
                    <a:pt x="5431709" y="6432851"/>
                  </a:lnTo>
                  <a:lnTo>
                    <a:pt x="5423982" y="6437654"/>
                  </a:lnTo>
                  <a:lnTo>
                    <a:pt x="5420307" y="6443046"/>
                  </a:lnTo>
                  <a:lnTo>
                    <a:pt x="5421516" y="6450864"/>
                  </a:lnTo>
                  <a:lnTo>
                    <a:pt x="5426023" y="6458967"/>
                  </a:lnTo>
                  <a:lnTo>
                    <a:pt x="5432084" y="6467343"/>
                  </a:lnTo>
                  <a:lnTo>
                    <a:pt x="5437783" y="6475670"/>
                  </a:lnTo>
                  <a:lnTo>
                    <a:pt x="5445937" y="6470476"/>
                  </a:lnTo>
                  <a:lnTo>
                    <a:pt x="5454371" y="6465431"/>
                  </a:lnTo>
                  <a:lnTo>
                    <a:pt x="5461954" y="6459887"/>
                  </a:lnTo>
                  <a:lnTo>
                    <a:pt x="5467555" y="6453195"/>
                  </a:lnTo>
                  <a:lnTo>
                    <a:pt x="5470421" y="6443191"/>
                  </a:lnTo>
                  <a:lnTo>
                    <a:pt x="5467946" y="6434629"/>
                  </a:lnTo>
                  <a:lnTo>
                    <a:pt x="5460943" y="6427972"/>
                  </a:lnTo>
                  <a:lnTo>
                    <a:pt x="5450223" y="6423683"/>
                  </a:lnTo>
                  <a:close/>
                </a:path>
                <a:path w="5483860" h="7879080">
                  <a:moveTo>
                    <a:pt x="5466495" y="6638970"/>
                  </a:moveTo>
                  <a:lnTo>
                    <a:pt x="5462055" y="6643489"/>
                  </a:lnTo>
                  <a:lnTo>
                    <a:pt x="5453401" y="6649599"/>
                  </a:lnTo>
                  <a:lnTo>
                    <a:pt x="5457801" y="6659796"/>
                  </a:lnTo>
                  <a:lnTo>
                    <a:pt x="5461910" y="6667177"/>
                  </a:lnTo>
                  <a:lnTo>
                    <a:pt x="5466385" y="6674436"/>
                  </a:lnTo>
                  <a:lnTo>
                    <a:pt x="5470799" y="6681718"/>
                  </a:lnTo>
                  <a:lnTo>
                    <a:pt x="5474909" y="6677285"/>
                  </a:lnTo>
                  <a:lnTo>
                    <a:pt x="5483568" y="6671209"/>
                  </a:lnTo>
                  <a:lnTo>
                    <a:pt x="5479216" y="6660978"/>
                  </a:lnTo>
                  <a:lnTo>
                    <a:pt x="5475220" y="6653557"/>
                  </a:lnTo>
                  <a:lnTo>
                    <a:pt x="5466495" y="6638970"/>
                  </a:lnTo>
                  <a:close/>
                </a:path>
                <a:path w="5483860" h="7879080">
                  <a:moveTo>
                    <a:pt x="5335006" y="5803117"/>
                  </a:moveTo>
                  <a:lnTo>
                    <a:pt x="5330880" y="5807449"/>
                  </a:lnTo>
                  <a:lnTo>
                    <a:pt x="5322556" y="5813472"/>
                  </a:lnTo>
                  <a:lnTo>
                    <a:pt x="5323282" y="5815907"/>
                  </a:lnTo>
                  <a:lnTo>
                    <a:pt x="5326673" y="5823132"/>
                  </a:lnTo>
                  <a:lnTo>
                    <a:pt x="5330698" y="5830080"/>
                  </a:lnTo>
                  <a:lnTo>
                    <a:pt x="5335023" y="5836897"/>
                  </a:lnTo>
                  <a:lnTo>
                    <a:pt x="5339318" y="5843728"/>
                  </a:lnTo>
                  <a:lnTo>
                    <a:pt x="5343795" y="5839445"/>
                  </a:lnTo>
                  <a:lnTo>
                    <a:pt x="5352459" y="5833402"/>
                  </a:lnTo>
                  <a:lnTo>
                    <a:pt x="5351787" y="5831304"/>
                  </a:lnTo>
                  <a:lnTo>
                    <a:pt x="5348178" y="5823999"/>
                  </a:lnTo>
                  <a:lnTo>
                    <a:pt x="5343999" y="5816948"/>
                  </a:lnTo>
                  <a:lnTo>
                    <a:pt x="5339518" y="5810028"/>
                  </a:lnTo>
                  <a:lnTo>
                    <a:pt x="5335006" y="5803117"/>
                  </a:lnTo>
                  <a:close/>
                </a:path>
                <a:path w="5483860" h="7879080">
                  <a:moveTo>
                    <a:pt x="5269642" y="5393085"/>
                  </a:moveTo>
                  <a:lnTo>
                    <a:pt x="5265925" y="5397835"/>
                  </a:lnTo>
                  <a:lnTo>
                    <a:pt x="5261867" y="5402604"/>
                  </a:lnTo>
                  <a:lnTo>
                    <a:pt x="5258155" y="5407387"/>
                  </a:lnTo>
                  <a:lnTo>
                    <a:pt x="5262668" y="5414442"/>
                  </a:lnTo>
                  <a:lnTo>
                    <a:pt x="5267272" y="5421466"/>
                  </a:lnTo>
                  <a:lnTo>
                    <a:pt x="5271939" y="5428474"/>
                  </a:lnTo>
                  <a:lnTo>
                    <a:pt x="5276637" y="5435480"/>
                  </a:lnTo>
                  <a:lnTo>
                    <a:pt x="5280360" y="5430763"/>
                  </a:lnTo>
                  <a:lnTo>
                    <a:pt x="5288599" y="5424202"/>
                  </a:lnTo>
                  <a:lnTo>
                    <a:pt x="5287507" y="5421618"/>
                  </a:lnTo>
                  <a:lnTo>
                    <a:pt x="5283762" y="5414162"/>
                  </a:lnTo>
                  <a:lnTo>
                    <a:pt x="5279297" y="5407032"/>
                  </a:lnTo>
                  <a:lnTo>
                    <a:pt x="5269642" y="5393085"/>
                  </a:lnTo>
                  <a:close/>
                </a:path>
                <a:path w="5483860" h="7879080">
                  <a:moveTo>
                    <a:pt x="5302829" y="5598039"/>
                  </a:moveTo>
                  <a:lnTo>
                    <a:pt x="5298735" y="5602572"/>
                  </a:lnTo>
                  <a:lnTo>
                    <a:pt x="5290097" y="5608783"/>
                  </a:lnTo>
                  <a:lnTo>
                    <a:pt x="5291184" y="5611333"/>
                  </a:lnTo>
                  <a:lnTo>
                    <a:pt x="5294483" y="5618892"/>
                  </a:lnTo>
                  <a:lnTo>
                    <a:pt x="5298574" y="5626160"/>
                  </a:lnTo>
                  <a:lnTo>
                    <a:pt x="5303027" y="5633280"/>
                  </a:lnTo>
                  <a:lnTo>
                    <a:pt x="5307416" y="5640398"/>
                  </a:lnTo>
                  <a:lnTo>
                    <a:pt x="5311856" y="5635879"/>
                  </a:lnTo>
                  <a:lnTo>
                    <a:pt x="5320493" y="5629668"/>
                  </a:lnTo>
                  <a:lnTo>
                    <a:pt x="5319428" y="5627253"/>
                  </a:lnTo>
                  <a:lnTo>
                    <a:pt x="5315930" y="5619697"/>
                  </a:lnTo>
                  <a:lnTo>
                    <a:pt x="5311735" y="5612409"/>
                  </a:lnTo>
                  <a:lnTo>
                    <a:pt x="5307236" y="5605239"/>
                  </a:lnTo>
                  <a:lnTo>
                    <a:pt x="5302829" y="5598039"/>
                  </a:lnTo>
                  <a:close/>
                </a:path>
                <a:path w="5483860" h="7879080">
                  <a:moveTo>
                    <a:pt x="5107322" y="4351977"/>
                  </a:moveTo>
                  <a:lnTo>
                    <a:pt x="5102114" y="4367735"/>
                  </a:lnTo>
                  <a:lnTo>
                    <a:pt x="5099571" y="4375493"/>
                  </a:lnTo>
                  <a:lnTo>
                    <a:pt x="5097105" y="4383126"/>
                  </a:lnTo>
                  <a:lnTo>
                    <a:pt x="5102178" y="4387013"/>
                  </a:lnTo>
                  <a:lnTo>
                    <a:pt x="5106889" y="4390785"/>
                  </a:lnTo>
                  <a:lnTo>
                    <a:pt x="5111930" y="4394471"/>
                  </a:lnTo>
                  <a:lnTo>
                    <a:pt x="5117433" y="4378680"/>
                  </a:lnTo>
                  <a:lnTo>
                    <a:pt x="5119793" y="4370748"/>
                  </a:lnTo>
                  <a:lnTo>
                    <a:pt x="5121933" y="4359774"/>
                  </a:lnTo>
                  <a:lnTo>
                    <a:pt x="5112347" y="4355562"/>
                  </a:lnTo>
                  <a:lnTo>
                    <a:pt x="5107322" y="4351977"/>
                  </a:lnTo>
                  <a:close/>
                </a:path>
                <a:path w="5483860" h="7879080">
                  <a:moveTo>
                    <a:pt x="4924398" y="3115558"/>
                  </a:moveTo>
                  <a:lnTo>
                    <a:pt x="4915853" y="3117980"/>
                  </a:lnTo>
                  <a:lnTo>
                    <a:pt x="4909353" y="3124407"/>
                  </a:lnTo>
                  <a:lnTo>
                    <a:pt x="4904977" y="3134537"/>
                  </a:lnTo>
                  <a:lnTo>
                    <a:pt x="4909171" y="3139388"/>
                  </a:lnTo>
                  <a:lnTo>
                    <a:pt x="4915549" y="3149407"/>
                  </a:lnTo>
                  <a:lnTo>
                    <a:pt x="4917172" y="3148808"/>
                  </a:lnTo>
                  <a:lnTo>
                    <a:pt x="4925161" y="3145031"/>
                  </a:lnTo>
                  <a:lnTo>
                    <a:pt x="4932795" y="3140632"/>
                  </a:lnTo>
                  <a:lnTo>
                    <a:pt x="4947719" y="3131274"/>
                  </a:lnTo>
                  <a:lnTo>
                    <a:pt x="4943525" y="3126423"/>
                  </a:lnTo>
                  <a:lnTo>
                    <a:pt x="4940019" y="3119397"/>
                  </a:lnTo>
                  <a:lnTo>
                    <a:pt x="4934907" y="3117444"/>
                  </a:lnTo>
                  <a:lnTo>
                    <a:pt x="4924398" y="3115558"/>
                  </a:lnTo>
                  <a:close/>
                </a:path>
                <a:path w="5483860" h="7879080">
                  <a:moveTo>
                    <a:pt x="4978678" y="3532069"/>
                  </a:moveTo>
                  <a:lnTo>
                    <a:pt x="4974568" y="3536502"/>
                  </a:lnTo>
                  <a:lnTo>
                    <a:pt x="4965873" y="3542342"/>
                  </a:lnTo>
                  <a:lnTo>
                    <a:pt x="4966965" y="3544926"/>
                  </a:lnTo>
                  <a:lnTo>
                    <a:pt x="4970391" y="3552336"/>
                  </a:lnTo>
                  <a:lnTo>
                    <a:pt x="4974493" y="3559542"/>
                  </a:lnTo>
                  <a:lnTo>
                    <a:pt x="4978962" y="3566627"/>
                  </a:lnTo>
                  <a:lnTo>
                    <a:pt x="4983489" y="3573670"/>
                  </a:lnTo>
                  <a:lnTo>
                    <a:pt x="4987600" y="3569237"/>
                  </a:lnTo>
                  <a:lnTo>
                    <a:pt x="4995907" y="3563113"/>
                  </a:lnTo>
                  <a:lnTo>
                    <a:pt x="4991425" y="3553313"/>
                  </a:lnTo>
                  <a:lnTo>
                    <a:pt x="4987362" y="3546116"/>
                  </a:lnTo>
                  <a:lnTo>
                    <a:pt x="4983004" y="3539095"/>
                  </a:lnTo>
                  <a:lnTo>
                    <a:pt x="4978678" y="3532069"/>
                  </a:lnTo>
                  <a:close/>
                </a:path>
                <a:path w="5483860" h="7879080">
                  <a:moveTo>
                    <a:pt x="4885875" y="2896829"/>
                  </a:moveTo>
                  <a:lnTo>
                    <a:pt x="4881093" y="2899134"/>
                  </a:lnTo>
                  <a:lnTo>
                    <a:pt x="4876107" y="2904861"/>
                  </a:lnTo>
                  <a:lnTo>
                    <a:pt x="4871035" y="2912086"/>
                  </a:lnTo>
                  <a:lnTo>
                    <a:pt x="4865993" y="2918888"/>
                  </a:lnTo>
                  <a:lnTo>
                    <a:pt x="4870487" y="2926678"/>
                  </a:lnTo>
                  <a:lnTo>
                    <a:pt x="4874847" y="2934845"/>
                  </a:lnTo>
                  <a:lnTo>
                    <a:pt x="4879502" y="2941610"/>
                  </a:lnTo>
                  <a:lnTo>
                    <a:pt x="4884881" y="2945194"/>
                  </a:lnTo>
                  <a:lnTo>
                    <a:pt x="4892617" y="2944691"/>
                  </a:lnTo>
                  <a:lnTo>
                    <a:pt x="4901477" y="2941299"/>
                  </a:lnTo>
                  <a:lnTo>
                    <a:pt x="4909098" y="2936165"/>
                  </a:lnTo>
                  <a:lnTo>
                    <a:pt x="4913117" y="2930434"/>
                  </a:lnTo>
                  <a:lnTo>
                    <a:pt x="4914024" y="2916867"/>
                  </a:lnTo>
                  <a:lnTo>
                    <a:pt x="4908908" y="2906343"/>
                  </a:lnTo>
                  <a:lnTo>
                    <a:pt x="4899086" y="2899464"/>
                  </a:lnTo>
                  <a:lnTo>
                    <a:pt x="4885875" y="2896829"/>
                  </a:lnTo>
                  <a:close/>
                </a:path>
                <a:path w="5483860" h="7879080">
                  <a:moveTo>
                    <a:pt x="4810998" y="2487429"/>
                  </a:moveTo>
                  <a:lnTo>
                    <a:pt x="4806286" y="2496777"/>
                  </a:lnTo>
                  <a:lnTo>
                    <a:pt x="4801893" y="2501598"/>
                  </a:lnTo>
                  <a:lnTo>
                    <a:pt x="4801820" y="2512516"/>
                  </a:lnTo>
                  <a:lnTo>
                    <a:pt x="4805097" y="2521197"/>
                  </a:lnTo>
                  <a:lnTo>
                    <a:pt x="4811754" y="2527218"/>
                  </a:lnTo>
                  <a:lnTo>
                    <a:pt x="4821821" y="2530153"/>
                  </a:lnTo>
                  <a:lnTo>
                    <a:pt x="4825329" y="2530635"/>
                  </a:lnTo>
                  <a:lnTo>
                    <a:pt x="4832492" y="2521591"/>
                  </a:lnTo>
                  <a:lnTo>
                    <a:pt x="4834047" y="2516182"/>
                  </a:lnTo>
                  <a:lnTo>
                    <a:pt x="4834948" y="2505279"/>
                  </a:lnTo>
                  <a:lnTo>
                    <a:pt x="4831784" y="2496564"/>
                  </a:lnTo>
                  <a:lnTo>
                    <a:pt x="4824853" y="2490506"/>
                  </a:lnTo>
                  <a:lnTo>
                    <a:pt x="4814454" y="2487575"/>
                  </a:lnTo>
                  <a:lnTo>
                    <a:pt x="4810998" y="2487429"/>
                  </a:lnTo>
                  <a:close/>
                </a:path>
                <a:path w="5483860" h="7879080">
                  <a:moveTo>
                    <a:pt x="4946670" y="3328066"/>
                  </a:moveTo>
                  <a:lnTo>
                    <a:pt x="4942225" y="3332552"/>
                  </a:lnTo>
                  <a:lnTo>
                    <a:pt x="4933917" y="3338676"/>
                  </a:lnTo>
                  <a:lnTo>
                    <a:pt x="4934622" y="3340976"/>
                  </a:lnTo>
                  <a:lnTo>
                    <a:pt x="4938232" y="3348298"/>
                  </a:lnTo>
                  <a:lnTo>
                    <a:pt x="4942410" y="3355336"/>
                  </a:lnTo>
                  <a:lnTo>
                    <a:pt x="4946882" y="3362200"/>
                  </a:lnTo>
                  <a:lnTo>
                    <a:pt x="4951376" y="3368995"/>
                  </a:lnTo>
                  <a:lnTo>
                    <a:pt x="4955486" y="3364562"/>
                  </a:lnTo>
                  <a:lnTo>
                    <a:pt x="4963846" y="3358774"/>
                  </a:lnTo>
                  <a:lnTo>
                    <a:pt x="4959395" y="3349169"/>
                  </a:lnTo>
                  <a:lnTo>
                    <a:pt x="4955347" y="3342072"/>
                  </a:lnTo>
                  <a:lnTo>
                    <a:pt x="4950996" y="3335087"/>
                  </a:lnTo>
                  <a:lnTo>
                    <a:pt x="4946670" y="3328066"/>
                  </a:lnTo>
                  <a:close/>
                </a:path>
                <a:path w="5483860" h="7879080">
                  <a:moveTo>
                    <a:pt x="4847324" y="2694886"/>
                  </a:moveTo>
                  <a:lnTo>
                    <a:pt x="4834993" y="2708184"/>
                  </a:lnTo>
                  <a:lnTo>
                    <a:pt x="4839225" y="2715467"/>
                  </a:lnTo>
                  <a:lnTo>
                    <a:pt x="4847650" y="2729781"/>
                  </a:lnTo>
                  <a:lnTo>
                    <a:pt x="4851853" y="2736875"/>
                  </a:lnTo>
                  <a:lnTo>
                    <a:pt x="4855963" y="2732443"/>
                  </a:lnTo>
                  <a:lnTo>
                    <a:pt x="4864606" y="2726266"/>
                  </a:lnTo>
                  <a:lnTo>
                    <a:pt x="4863567" y="2724018"/>
                  </a:lnTo>
                  <a:lnTo>
                    <a:pt x="4860264" y="2716439"/>
                  </a:lnTo>
                  <a:lnTo>
                    <a:pt x="4856180" y="2709208"/>
                  </a:lnTo>
                  <a:lnTo>
                    <a:pt x="4851728" y="2702099"/>
                  </a:lnTo>
                  <a:lnTo>
                    <a:pt x="4847324" y="2694886"/>
                  </a:lnTo>
                  <a:close/>
                </a:path>
                <a:path w="5483860" h="7879080">
                  <a:moveTo>
                    <a:pt x="5010969" y="3735683"/>
                  </a:moveTo>
                  <a:lnTo>
                    <a:pt x="5008145" y="3743631"/>
                  </a:lnTo>
                  <a:lnTo>
                    <a:pt x="5005367" y="3751670"/>
                  </a:lnTo>
                  <a:lnTo>
                    <a:pt x="4999633" y="3768453"/>
                  </a:lnTo>
                  <a:lnTo>
                    <a:pt x="5004621" y="3771803"/>
                  </a:lnTo>
                  <a:lnTo>
                    <a:pt x="5009944" y="3775100"/>
                  </a:lnTo>
                  <a:lnTo>
                    <a:pt x="5014933" y="3778450"/>
                  </a:lnTo>
                  <a:lnTo>
                    <a:pt x="5017745" y="3770562"/>
                  </a:lnTo>
                  <a:lnTo>
                    <a:pt x="5020651" y="3762659"/>
                  </a:lnTo>
                  <a:lnTo>
                    <a:pt x="5023223" y="3754680"/>
                  </a:lnTo>
                  <a:lnTo>
                    <a:pt x="5025034" y="3746561"/>
                  </a:lnTo>
                  <a:lnTo>
                    <a:pt x="5025282" y="3743768"/>
                  </a:lnTo>
                  <a:lnTo>
                    <a:pt x="5016010" y="3739368"/>
                  </a:lnTo>
                  <a:lnTo>
                    <a:pt x="5010969" y="3735683"/>
                  </a:lnTo>
                  <a:close/>
                </a:path>
                <a:path w="5483860" h="7879080">
                  <a:moveTo>
                    <a:pt x="5206718" y="4987664"/>
                  </a:moveTo>
                  <a:lnTo>
                    <a:pt x="5198355" y="4995622"/>
                  </a:lnTo>
                  <a:lnTo>
                    <a:pt x="5194187" y="4999685"/>
                  </a:lnTo>
                  <a:lnTo>
                    <a:pt x="5198382" y="5006393"/>
                  </a:lnTo>
                  <a:lnTo>
                    <a:pt x="5206903" y="5019815"/>
                  </a:lnTo>
                  <a:lnTo>
                    <a:pt x="5211102" y="5026542"/>
                  </a:lnTo>
                  <a:lnTo>
                    <a:pt x="5215249" y="5022345"/>
                  </a:lnTo>
                  <a:lnTo>
                    <a:pt x="5223604" y="5016523"/>
                  </a:lnTo>
                  <a:lnTo>
                    <a:pt x="5222570" y="5014309"/>
                  </a:lnTo>
                  <a:lnTo>
                    <a:pt x="5219225" y="5007381"/>
                  </a:lnTo>
                  <a:lnTo>
                    <a:pt x="5215247" y="5000724"/>
                  </a:lnTo>
                  <a:lnTo>
                    <a:pt x="5210967" y="4994198"/>
                  </a:lnTo>
                  <a:lnTo>
                    <a:pt x="5206718" y="4987664"/>
                  </a:lnTo>
                  <a:close/>
                </a:path>
                <a:path w="5483860" h="7879080">
                  <a:moveTo>
                    <a:pt x="5139451" y="4556752"/>
                  </a:moveTo>
                  <a:lnTo>
                    <a:pt x="5128868" y="4587752"/>
                  </a:lnTo>
                  <a:lnTo>
                    <a:pt x="5143864" y="4598003"/>
                  </a:lnTo>
                  <a:lnTo>
                    <a:pt x="5149423" y="4582564"/>
                  </a:lnTo>
                  <a:lnTo>
                    <a:pt x="5151811" y="4574810"/>
                  </a:lnTo>
                  <a:lnTo>
                    <a:pt x="5153411" y="4566959"/>
                  </a:lnTo>
                  <a:lnTo>
                    <a:pt x="5153670" y="4564233"/>
                  </a:lnTo>
                  <a:lnTo>
                    <a:pt x="5144115" y="4560222"/>
                  </a:lnTo>
                  <a:lnTo>
                    <a:pt x="5139451" y="4556752"/>
                  </a:lnTo>
                  <a:close/>
                </a:path>
                <a:path w="5483860" h="7879080">
                  <a:moveTo>
                    <a:pt x="4783203" y="2286209"/>
                  </a:moveTo>
                  <a:lnTo>
                    <a:pt x="4778757" y="2290694"/>
                  </a:lnTo>
                  <a:lnTo>
                    <a:pt x="4774594" y="2294791"/>
                  </a:lnTo>
                  <a:lnTo>
                    <a:pt x="4770484" y="2299224"/>
                  </a:lnTo>
                  <a:lnTo>
                    <a:pt x="4774769" y="2306499"/>
                  </a:lnTo>
                  <a:lnTo>
                    <a:pt x="4783424" y="2320777"/>
                  </a:lnTo>
                  <a:lnTo>
                    <a:pt x="4787679" y="2327862"/>
                  </a:lnTo>
                  <a:lnTo>
                    <a:pt x="4791789" y="2323430"/>
                  </a:lnTo>
                  <a:lnTo>
                    <a:pt x="4800432" y="2317253"/>
                  </a:lnTo>
                  <a:lnTo>
                    <a:pt x="4799340" y="2314669"/>
                  </a:lnTo>
                  <a:lnTo>
                    <a:pt x="4796068" y="2307289"/>
                  </a:lnTo>
                  <a:lnTo>
                    <a:pt x="4792005" y="2300195"/>
                  </a:lnTo>
                  <a:lnTo>
                    <a:pt x="4787575" y="2293222"/>
                  </a:lnTo>
                  <a:lnTo>
                    <a:pt x="4783203" y="2286209"/>
                  </a:lnTo>
                  <a:close/>
                </a:path>
                <a:path w="5483860" h="7879080">
                  <a:moveTo>
                    <a:pt x="5172633" y="4761673"/>
                  </a:moveTo>
                  <a:lnTo>
                    <a:pt x="5168444" y="4765601"/>
                  </a:lnTo>
                  <a:lnTo>
                    <a:pt x="5159696" y="4771106"/>
                  </a:lnTo>
                  <a:lnTo>
                    <a:pt x="5160373" y="4773238"/>
                  </a:lnTo>
                  <a:lnTo>
                    <a:pt x="5163459" y="4780493"/>
                  </a:lnTo>
                  <a:lnTo>
                    <a:pt x="5167121" y="4787525"/>
                  </a:lnTo>
                  <a:lnTo>
                    <a:pt x="5171205" y="4794645"/>
                  </a:lnTo>
                  <a:lnTo>
                    <a:pt x="5175081" y="4801337"/>
                  </a:lnTo>
                  <a:lnTo>
                    <a:pt x="5179626" y="4797490"/>
                  </a:lnTo>
                  <a:lnTo>
                    <a:pt x="5188704" y="4791900"/>
                  </a:lnTo>
                  <a:lnTo>
                    <a:pt x="5188074" y="4790070"/>
                  </a:lnTo>
                  <a:lnTo>
                    <a:pt x="5184729" y="4782772"/>
                  </a:lnTo>
                  <a:lnTo>
                    <a:pt x="5180838" y="4775679"/>
                  </a:lnTo>
                  <a:lnTo>
                    <a:pt x="5176574" y="4768458"/>
                  </a:lnTo>
                  <a:lnTo>
                    <a:pt x="5172633" y="4761673"/>
                  </a:lnTo>
                  <a:close/>
                </a:path>
                <a:path w="5483860" h="7879080">
                  <a:moveTo>
                    <a:pt x="5043327" y="3944107"/>
                  </a:moveTo>
                  <a:lnTo>
                    <a:pt x="5039217" y="3948539"/>
                  </a:lnTo>
                  <a:lnTo>
                    <a:pt x="5030521" y="3954380"/>
                  </a:lnTo>
                  <a:lnTo>
                    <a:pt x="5031613" y="3956964"/>
                  </a:lnTo>
                  <a:lnTo>
                    <a:pt x="5035057" y="3964521"/>
                  </a:lnTo>
                  <a:lnTo>
                    <a:pt x="5039126" y="3971755"/>
                  </a:lnTo>
                  <a:lnTo>
                    <a:pt x="5043499" y="3978876"/>
                  </a:lnTo>
                  <a:lnTo>
                    <a:pt x="5047856" y="3986096"/>
                  </a:lnTo>
                  <a:lnTo>
                    <a:pt x="5051966" y="3981663"/>
                  </a:lnTo>
                  <a:lnTo>
                    <a:pt x="5060609" y="3975486"/>
                  </a:lnTo>
                  <a:lnTo>
                    <a:pt x="5059517" y="3972903"/>
                  </a:lnTo>
                  <a:lnTo>
                    <a:pt x="5056237" y="3965470"/>
                  </a:lnTo>
                  <a:lnTo>
                    <a:pt x="5052156" y="3958260"/>
                  </a:lnTo>
                  <a:lnTo>
                    <a:pt x="5047708" y="3951173"/>
                  </a:lnTo>
                  <a:lnTo>
                    <a:pt x="5043327" y="3944107"/>
                  </a:lnTo>
                  <a:close/>
                </a:path>
                <a:path w="5483860" h="7879080">
                  <a:moveTo>
                    <a:pt x="4650896" y="1449520"/>
                  </a:moveTo>
                  <a:lnTo>
                    <a:pt x="4647174" y="1454236"/>
                  </a:lnTo>
                  <a:lnTo>
                    <a:pt x="4643116" y="1459005"/>
                  </a:lnTo>
                  <a:lnTo>
                    <a:pt x="4639394" y="1463721"/>
                  </a:lnTo>
                  <a:lnTo>
                    <a:pt x="4644006" y="1470487"/>
                  </a:lnTo>
                  <a:lnTo>
                    <a:pt x="4653105" y="1484039"/>
                  </a:lnTo>
                  <a:lnTo>
                    <a:pt x="4657717" y="1490805"/>
                  </a:lnTo>
                  <a:lnTo>
                    <a:pt x="4661828" y="1486372"/>
                  </a:lnTo>
                  <a:lnTo>
                    <a:pt x="4670030" y="1479576"/>
                  </a:lnTo>
                  <a:lnTo>
                    <a:pt x="4668991" y="1477328"/>
                  </a:lnTo>
                  <a:lnTo>
                    <a:pt x="4665084" y="1470102"/>
                  </a:lnTo>
                  <a:lnTo>
                    <a:pt x="4660552" y="1463199"/>
                  </a:lnTo>
                  <a:lnTo>
                    <a:pt x="4655716" y="1456409"/>
                  </a:lnTo>
                  <a:lnTo>
                    <a:pt x="4650896" y="1449520"/>
                  </a:lnTo>
                  <a:close/>
                </a:path>
                <a:path w="5483860" h="7879080">
                  <a:moveTo>
                    <a:pt x="5200538" y="6256622"/>
                  </a:moveTo>
                  <a:lnTo>
                    <a:pt x="5198617" y="6257509"/>
                  </a:lnTo>
                  <a:lnTo>
                    <a:pt x="5190901" y="6261386"/>
                  </a:lnTo>
                  <a:lnTo>
                    <a:pt x="5183545" y="6265913"/>
                  </a:lnTo>
                  <a:lnTo>
                    <a:pt x="5169192" y="6275625"/>
                  </a:lnTo>
                  <a:lnTo>
                    <a:pt x="5173998" y="6280002"/>
                  </a:lnTo>
                  <a:lnTo>
                    <a:pt x="5177764" y="6286504"/>
                  </a:lnTo>
                  <a:lnTo>
                    <a:pt x="5183185" y="6288237"/>
                  </a:lnTo>
                  <a:lnTo>
                    <a:pt x="5193505" y="6289742"/>
                  </a:lnTo>
                  <a:lnTo>
                    <a:pt x="5201888" y="6287106"/>
                  </a:lnTo>
                  <a:lnTo>
                    <a:pt x="5207854" y="6280555"/>
                  </a:lnTo>
                  <a:lnTo>
                    <a:pt x="5210925" y="6270317"/>
                  </a:lnTo>
                  <a:lnTo>
                    <a:pt x="5211329" y="6266328"/>
                  </a:lnTo>
                  <a:lnTo>
                    <a:pt x="5200538" y="6256622"/>
                  </a:lnTo>
                  <a:close/>
                </a:path>
                <a:path w="5483860" h="7879080">
                  <a:moveTo>
                    <a:pt x="5213436" y="6465724"/>
                  </a:moveTo>
                  <a:lnTo>
                    <a:pt x="5204360" y="6470846"/>
                  </a:lnTo>
                  <a:lnTo>
                    <a:pt x="5200030" y="6478739"/>
                  </a:lnTo>
                  <a:lnTo>
                    <a:pt x="5200787" y="6487868"/>
                  </a:lnTo>
                  <a:lnTo>
                    <a:pt x="5206968" y="6496698"/>
                  </a:lnTo>
                  <a:lnTo>
                    <a:pt x="5213859" y="6501307"/>
                  </a:lnTo>
                  <a:lnTo>
                    <a:pt x="5222013" y="6504530"/>
                  </a:lnTo>
                  <a:lnTo>
                    <a:pt x="5230717" y="6507150"/>
                  </a:lnTo>
                  <a:lnTo>
                    <a:pt x="5239255" y="6509952"/>
                  </a:lnTo>
                  <a:lnTo>
                    <a:pt x="5240987" y="6501259"/>
                  </a:lnTo>
                  <a:lnTo>
                    <a:pt x="5242748" y="6492556"/>
                  </a:lnTo>
                  <a:lnTo>
                    <a:pt x="5244570" y="6483830"/>
                  </a:lnTo>
                  <a:lnTo>
                    <a:pt x="5246484" y="6475070"/>
                  </a:lnTo>
                  <a:lnTo>
                    <a:pt x="5237940" y="6471758"/>
                  </a:lnTo>
                  <a:lnTo>
                    <a:pt x="5229341" y="6468092"/>
                  </a:lnTo>
                  <a:lnTo>
                    <a:pt x="5221051" y="6465579"/>
                  </a:lnTo>
                  <a:lnTo>
                    <a:pt x="5213436" y="6465724"/>
                  </a:lnTo>
                  <a:close/>
                </a:path>
                <a:path w="5483860" h="7879080">
                  <a:moveTo>
                    <a:pt x="5156963" y="6037528"/>
                  </a:moveTo>
                  <a:lnTo>
                    <a:pt x="5148503" y="6043124"/>
                  </a:lnTo>
                  <a:lnTo>
                    <a:pt x="5144129" y="6050147"/>
                  </a:lnTo>
                  <a:lnTo>
                    <a:pt x="5141366" y="6058621"/>
                  </a:lnTo>
                  <a:lnTo>
                    <a:pt x="5139283" y="6067737"/>
                  </a:lnTo>
                  <a:lnTo>
                    <a:pt x="5136948" y="6076687"/>
                  </a:lnTo>
                  <a:lnTo>
                    <a:pt x="5146095" y="6079365"/>
                  </a:lnTo>
                  <a:lnTo>
                    <a:pt x="5155390" y="6082368"/>
                  </a:lnTo>
                  <a:lnTo>
                    <a:pt x="5164031" y="6084079"/>
                  </a:lnTo>
                  <a:lnTo>
                    <a:pt x="5171218" y="6082880"/>
                  </a:lnTo>
                  <a:lnTo>
                    <a:pt x="5175633" y="6077756"/>
                  </a:lnTo>
                  <a:lnTo>
                    <a:pt x="5178628" y="6069119"/>
                  </a:lnTo>
                  <a:lnTo>
                    <a:pt x="5179828" y="6059298"/>
                  </a:lnTo>
                  <a:lnTo>
                    <a:pt x="5178858" y="6050621"/>
                  </a:lnTo>
                  <a:lnTo>
                    <a:pt x="5173706" y="6041615"/>
                  </a:lnTo>
                  <a:lnTo>
                    <a:pt x="5165886" y="6037138"/>
                  </a:lnTo>
                  <a:lnTo>
                    <a:pt x="5156963" y="6037528"/>
                  </a:lnTo>
                  <a:close/>
                </a:path>
                <a:path w="5483860" h="7879080">
                  <a:moveTo>
                    <a:pt x="4531912" y="2111101"/>
                  </a:moveTo>
                  <a:lnTo>
                    <a:pt x="4522407" y="2115783"/>
                  </a:lnTo>
                  <a:lnTo>
                    <a:pt x="4517575" y="2123380"/>
                  </a:lnTo>
                  <a:lnTo>
                    <a:pt x="4517232" y="2132920"/>
                  </a:lnTo>
                  <a:lnTo>
                    <a:pt x="4521193" y="2143431"/>
                  </a:lnTo>
                  <a:lnTo>
                    <a:pt x="4556750" y="2157825"/>
                  </a:lnTo>
                  <a:lnTo>
                    <a:pt x="4560083" y="2148133"/>
                  </a:lnTo>
                  <a:lnTo>
                    <a:pt x="4563699" y="2138397"/>
                  </a:lnTo>
                  <a:lnTo>
                    <a:pt x="4565930" y="2129266"/>
                  </a:lnTo>
                  <a:lnTo>
                    <a:pt x="4565107" y="2121389"/>
                  </a:lnTo>
                  <a:lnTo>
                    <a:pt x="4560170" y="2116450"/>
                  </a:lnTo>
                  <a:lnTo>
                    <a:pt x="4551301" y="2112708"/>
                  </a:lnTo>
                  <a:lnTo>
                    <a:pt x="4541037" y="2110735"/>
                  </a:lnTo>
                  <a:lnTo>
                    <a:pt x="4531912" y="2111101"/>
                  </a:lnTo>
                  <a:close/>
                </a:path>
                <a:path w="5483860" h="7879080">
                  <a:moveTo>
                    <a:pt x="5027981" y="5211495"/>
                  </a:moveTo>
                  <a:lnTo>
                    <a:pt x="5017312" y="5215730"/>
                  </a:lnTo>
                  <a:lnTo>
                    <a:pt x="5008209" y="5223177"/>
                  </a:lnTo>
                  <a:lnTo>
                    <a:pt x="5003828" y="5231801"/>
                  </a:lnTo>
                  <a:lnTo>
                    <a:pt x="5004598" y="5240843"/>
                  </a:lnTo>
                  <a:lnTo>
                    <a:pt x="5010946" y="5249546"/>
                  </a:lnTo>
                  <a:lnTo>
                    <a:pt x="5018437" y="5253978"/>
                  </a:lnTo>
                  <a:lnTo>
                    <a:pt x="5027312" y="5256766"/>
                  </a:lnTo>
                  <a:lnTo>
                    <a:pt x="5036781" y="5258829"/>
                  </a:lnTo>
                  <a:lnTo>
                    <a:pt x="5046054" y="5261083"/>
                  </a:lnTo>
                  <a:lnTo>
                    <a:pt x="5048380" y="5251669"/>
                  </a:lnTo>
                  <a:lnTo>
                    <a:pt x="5051105" y="5242135"/>
                  </a:lnTo>
                  <a:lnTo>
                    <a:pt x="5052792" y="5232956"/>
                  </a:lnTo>
                  <a:lnTo>
                    <a:pt x="5052003" y="5224612"/>
                  </a:lnTo>
                  <a:lnTo>
                    <a:pt x="5046418" y="5215710"/>
                  </a:lnTo>
                  <a:lnTo>
                    <a:pt x="5038046" y="5211414"/>
                  </a:lnTo>
                  <a:lnTo>
                    <a:pt x="5027981" y="5211495"/>
                  </a:lnTo>
                  <a:close/>
                </a:path>
                <a:path w="5483860" h="7879080">
                  <a:moveTo>
                    <a:pt x="5246502" y="6665531"/>
                  </a:moveTo>
                  <a:lnTo>
                    <a:pt x="5237268" y="6670262"/>
                  </a:lnTo>
                  <a:lnTo>
                    <a:pt x="5232743" y="6677934"/>
                  </a:lnTo>
                  <a:lnTo>
                    <a:pt x="5232764" y="6687502"/>
                  </a:lnTo>
                  <a:lnTo>
                    <a:pt x="5237166" y="6697919"/>
                  </a:lnTo>
                  <a:lnTo>
                    <a:pt x="5245799" y="6701699"/>
                  </a:lnTo>
                  <a:lnTo>
                    <a:pt x="5272137" y="6712956"/>
                  </a:lnTo>
                  <a:lnTo>
                    <a:pt x="5274979" y="6703380"/>
                  </a:lnTo>
                  <a:lnTo>
                    <a:pt x="5278123" y="6693676"/>
                  </a:lnTo>
                  <a:lnTo>
                    <a:pt x="5279943" y="6684560"/>
                  </a:lnTo>
                  <a:lnTo>
                    <a:pt x="5278814" y="6676750"/>
                  </a:lnTo>
                  <a:lnTo>
                    <a:pt x="5273791" y="6671467"/>
                  </a:lnTo>
                  <a:lnTo>
                    <a:pt x="5265159" y="6667391"/>
                  </a:lnTo>
                  <a:lnTo>
                    <a:pt x="5255277" y="6665189"/>
                  </a:lnTo>
                  <a:lnTo>
                    <a:pt x="5246502" y="6665531"/>
                  </a:lnTo>
                  <a:close/>
                </a:path>
                <a:path w="5483860" h="7879080">
                  <a:moveTo>
                    <a:pt x="5134426" y="5833072"/>
                  </a:moveTo>
                  <a:lnTo>
                    <a:pt x="5126558" y="5838136"/>
                  </a:lnTo>
                  <a:lnTo>
                    <a:pt x="5118442" y="5843052"/>
                  </a:lnTo>
                  <a:lnTo>
                    <a:pt x="5111108" y="5848439"/>
                  </a:lnTo>
                  <a:lnTo>
                    <a:pt x="5105586" y="5854918"/>
                  </a:lnTo>
                  <a:lnTo>
                    <a:pt x="5102694" y="5864281"/>
                  </a:lnTo>
                  <a:lnTo>
                    <a:pt x="5104870" y="5872510"/>
                  </a:lnTo>
                  <a:lnTo>
                    <a:pt x="5111365" y="5879139"/>
                  </a:lnTo>
                  <a:lnTo>
                    <a:pt x="5121430" y="5883699"/>
                  </a:lnTo>
                  <a:lnTo>
                    <a:pt x="5129917" y="5879299"/>
                  </a:lnTo>
                  <a:lnTo>
                    <a:pt x="5138898" y="5874975"/>
                  </a:lnTo>
                  <a:lnTo>
                    <a:pt x="5146224" y="5870357"/>
                  </a:lnTo>
                  <a:lnTo>
                    <a:pt x="5149745" y="5865069"/>
                  </a:lnTo>
                  <a:lnTo>
                    <a:pt x="5148992" y="5857604"/>
                  </a:lnTo>
                  <a:lnTo>
                    <a:pt x="5144996" y="5849569"/>
                  </a:lnTo>
                  <a:lnTo>
                    <a:pt x="5139544" y="5841285"/>
                  </a:lnTo>
                  <a:lnTo>
                    <a:pt x="5134426" y="5833072"/>
                  </a:lnTo>
                  <a:close/>
                </a:path>
                <a:path w="5483860" h="7879080">
                  <a:moveTo>
                    <a:pt x="4670947" y="2927983"/>
                  </a:moveTo>
                  <a:lnTo>
                    <a:pt x="4662056" y="2934011"/>
                  </a:lnTo>
                  <a:lnTo>
                    <a:pt x="4657283" y="2941432"/>
                  </a:lnTo>
                  <a:lnTo>
                    <a:pt x="4654200" y="2950395"/>
                  </a:lnTo>
                  <a:lnTo>
                    <a:pt x="4651801" y="2960026"/>
                  </a:lnTo>
                  <a:lnTo>
                    <a:pt x="4649079" y="2969450"/>
                  </a:lnTo>
                  <a:lnTo>
                    <a:pt x="4658777" y="2972389"/>
                  </a:lnTo>
                  <a:lnTo>
                    <a:pt x="4668601" y="2975727"/>
                  </a:lnTo>
                  <a:lnTo>
                    <a:pt x="4677696" y="2977696"/>
                  </a:lnTo>
                  <a:lnTo>
                    <a:pt x="4685209" y="2976517"/>
                  </a:lnTo>
                  <a:lnTo>
                    <a:pt x="4689817" y="2971027"/>
                  </a:lnTo>
                  <a:lnTo>
                    <a:pt x="4692995" y="2961914"/>
                  </a:lnTo>
                  <a:lnTo>
                    <a:pt x="4694375" y="2951598"/>
                  </a:lnTo>
                  <a:lnTo>
                    <a:pt x="4693595" y="2942493"/>
                  </a:lnTo>
                  <a:lnTo>
                    <a:pt x="4688391" y="2932639"/>
                  </a:lnTo>
                  <a:lnTo>
                    <a:pt x="4680284" y="2927665"/>
                  </a:lnTo>
                  <a:lnTo>
                    <a:pt x="4670947" y="2927983"/>
                  </a:lnTo>
                  <a:close/>
                </a:path>
                <a:path w="5483860" h="7879080">
                  <a:moveTo>
                    <a:pt x="4637778" y="2725675"/>
                  </a:moveTo>
                  <a:lnTo>
                    <a:pt x="4629024" y="2732235"/>
                  </a:lnTo>
                  <a:lnTo>
                    <a:pt x="4624641" y="2739541"/>
                  </a:lnTo>
                  <a:lnTo>
                    <a:pt x="4621812" y="2748347"/>
                  </a:lnTo>
                  <a:lnTo>
                    <a:pt x="4619667" y="2757819"/>
                  </a:lnTo>
                  <a:lnTo>
                    <a:pt x="4617335" y="2767128"/>
                  </a:lnTo>
                  <a:lnTo>
                    <a:pt x="4626872" y="2769828"/>
                  </a:lnTo>
                  <a:lnTo>
                    <a:pt x="4636562" y="2772892"/>
                  </a:lnTo>
                  <a:lnTo>
                    <a:pt x="4645198" y="2774572"/>
                  </a:lnTo>
                  <a:lnTo>
                    <a:pt x="4651573" y="2773120"/>
                  </a:lnTo>
                  <a:lnTo>
                    <a:pt x="4656389" y="2767064"/>
                  </a:lnTo>
                  <a:lnTo>
                    <a:pt x="4659563" y="2758135"/>
                  </a:lnTo>
                  <a:lnTo>
                    <a:pt x="4660853" y="2748274"/>
                  </a:lnTo>
                  <a:lnTo>
                    <a:pt x="4660018" y="2739425"/>
                  </a:lnTo>
                  <a:lnTo>
                    <a:pt x="4654862" y="2729538"/>
                  </a:lnTo>
                  <a:lnTo>
                    <a:pt x="4646920" y="2724865"/>
                  </a:lnTo>
                  <a:lnTo>
                    <a:pt x="4637778" y="2725675"/>
                  </a:lnTo>
                  <a:close/>
                </a:path>
                <a:path w="5483860" h="7879080">
                  <a:moveTo>
                    <a:pt x="4613858" y="2521803"/>
                  </a:moveTo>
                  <a:lnTo>
                    <a:pt x="4611034" y="2529682"/>
                  </a:lnTo>
                  <a:lnTo>
                    <a:pt x="4608294" y="2537483"/>
                  </a:lnTo>
                  <a:lnTo>
                    <a:pt x="4605617" y="2545274"/>
                  </a:lnTo>
                  <a:lnTo>
                    <a:pt x="4602981" y="2553124"/>
                  </a:lnTo>
                  <a:lnTo>
                    <a:pt x="4607687" y="2556862"/>
                  </a:lnTo>
                  <a:lnTo>
                    <a:pt x="4612675" y="2560212"/>
                  </a:lnTo>
                  <a:lnTo>
                    <a:pt x="4617716" y="2563898"/>
                  </a:lnTo>
                  <a:lnTo>
                    <a:pt x="4620531" y="2556063"/>
                  </a:lnTo>
                  <a:lnTo>
                    <a:pt x="4623419" y="2548282"/>
                  </a:lnTo>
                  <a:lnTo>
                    <a:pt x="4625910" y="2540433"/>
                  </a:lnTo>
                  <a:lnTo>
                    <a:pt x="4628118" y="2529552"/>
                  </a:lnTo>
                  <a:lnTo>
                    <a:pt x="4618564" y="2525541"/>
                  </a:lnTo>
                  <a:lnTo>
                    <a:pt x="4613858" y="2521803"/>
                  </a:lnTo>
                  <a:close/>
                </a:path>
                <a:path w="5483860" h="7879080">
                  <a:moveTo>
                    <a:pt x="5051782" y="5419155"/>
                  </a:moveTo>
                  <a:lnTo>
                    <a:pt x="5040601" y="5422689"/>
                  </a:lnTo>
                  <a:lnTo>
                    <a:pt x="5031629" y="5431280"/>
                  </a:lnTo>
                  <a:lnTo>
                    <a:pt x="5024958" y="5443872"/>
                  </a:lnTo>
                  <a:lnTo>
                    <a:pt x="5029100" y="5451977"/>
                  </a:lnTo>
                  <a:lnTo>
                    <a:pt x="5033013" y="5460476"/>
                  </a:lnTo>
                  <a:lnTo>
                    <a:pt x="5037458" y="5467852"/>
                  </a:lnTo>
                  <a:lnTo>
                    <a:pt x="5043195" y="5472588"/>
                  </a:lnTo>
                  <a:lnTo>
                    <a:pt x="5057017" y="5475592"/>
                  </a:lnTo>
                  <a:lnTo>
                    <a:pt x="5068541" y="5471951"/>
                  </a:lnTo>
                  <a:lnTo>
                    <a:pt x="5076984" y="5463035"/>
                  </a:lnTo>
                  <a:lnTo>
                    <a:pt x="5081564" y="5450211"/>
                  </a:lnTo>
                  <a:lnTo>
                    <a:pt x="5080907" y="5442604"/>
                  </a:lnTo>
                  <a:lnTo>
                    <a:pt x="5077141" y="5434057"/>
                  </a:lnTo>
                  <a:lnTo>
                    <a:pt x="5071467" y="5426469"/>
                  </a:lnTo>
                  <a:lnTo>
                    <a:pt x="5065082" y="5421736"/>
                  </a:lnTo>
                  <a:lnTo>
                    <a:pt x="5051782" y="5419155"/>
                  </a:lnTo>
                  <a:close/>
                </a:path>
                <a:path w="5483860" h="7879080">
                  <a:moveTo>
                    <a:pt x="5103072" y="5628863"/>
                  </a:moveTo>
                  <a:lnTo>
                    <a:pt x="5095215" y="5633997"/>
                  </a:lnTo>
                  <a:lnTo>
                    <a:pt x="5087112" y="5638995"/>
                  </a:lnTo>
                  <a:lnTo>
                    <a:pt x="5079786" y="5644439"/>
                  </a:lnTo>
                  <a:lnTo>
                    <a:pt x="5074264" y="5650911"/>
                  </a:lnTo>
                  <a:lnTo>
                    <a:pt x="5070744" y="5660747"/>
                  </a:lnTo>
                  <a:lnTo>
                    <a:pt x="5072448" y="5669425"/>
                  </a:lnTo>
                  <a:lnTo>
                    <a:pt x="5078666" y="5676510"/>
                  </a:lnTo>
                  <a:lnTo>
                    <a:pt x="5088686" y="5681569"/>
                  </a:lnTo>
                  <a:lnTo>
                    <a:pt x="5097296" y="5676962"/>
                  </a:lnTo>
                  <a:lnTo>
                    <a:pt x="5106309" y="5672463"/>
                  </a:lnTo>
                  <a:lnTo>
                    <a:pt x="5113726" y="5667640"/>
                  </a:lnTo>
                  <a:lnTo>
                    <a:pt x="5117549" y="5662061"/>
                  </a:lnTo>
                  <a:lnTo>
                    <a:pt x="5116826" y="5654371"/>
                  </a:lnTo>
                  <a:lnTo>
                    <a:pt x="5112976" y="5646038"/>
                  </a:lnTo>
                  <a:lnTo>
                    <a:pt x="5107794" y="5637417"/>
                  </a:lnTo>
                  <a:lnTo>
                    <a:pt x="5103072" y="5628863"/>
                  </a:lnTo>
                  <a:close/>
                </a:path>
                <a:path w="5483860" h="7879080">
                  <a:moveTo>
                    <a:pt x="4190977" y="6630861"/>
                  </a:moveTo>
                  <a:lnTo>
                    <a:pt x="4182240" y="6660504"/>
                  </a:lnTo>
                  <a:lnTo>
                    <a:pt x="4192105" y="6666497"/>
                  </a:lnTo>
                  <a:lnTo>
                    <a:pt x="4196701" y="6669530"/>
                  </a:lnTo>
                  <a:lnTo>
                    <a:pt x="4199214" y="6662099"/>
                  </a:lnTo>
                  <a:lnTo>
                    <a:pt x="4201667" y="6654688"/>
                  </a:lnTo>
                  <a:lnTo>
                    <a:pt x="4203727" y="6647241"/>
                  </a:lnTo>
                  <a:lnTo>
                    <a:pt x="4205066" y="6639705"/>
                  </a:lnTo>
                  <a:lnTo>
                    <a:pt x="4205037" y="6637333"/>
                  </a:lnTo>
                  <a:lnTo>
                    <a:pt x="4195902" y="6633808"/>
                  </a:lnTo>
                  <a:lnTo>
                    <a:pt x="4190977" y="6630861"/>
                  </a:lnTo>
                  <a:close/>
                </a:path>
                <a:path w="5483860" h="7879080">
                  <a:moveTo>
                    <a:pt x="4417114" y="1274420"/>
                  </a:moveTo>
                  <a:lnTo>
                    <a:pt x="4413056" y="1279189"/>
                  </a:lnTo>
                  <a:lnTo>
                    <a:pt x="4404184" y="1286091"/>
                  </a:lnTo>
                  <a:lnTo>
                    <a:pt x="4405338" y="1288794"/>
                  </a:lnTo>
                  <a:lnTo>
                    <a:pt x="4409327" y="1296443"/>
                  </a:lnTo>
                  <a:lnTo>
                    <a:pt x="4414102" y="1303905"/>
                  </a:lnTo>
                  <a:lnTo>
                    <a:pt x="4419234" y="1311181"/>
                  </a:lnTo>
                  <a:lnTo>
                    <a:pt x="4424356" y="1318394"/>
                  </a:lnTo>
                  <a:lnTo>
                    <a:pt x="4428696" y="1313237"/>
                  </a:lnTo>
                  <a:lnTo>
                    <a:pt x="4435257" y="1309108"/>
                  </a:lnTo>
                  <a:lnTo>
                    <a:pt x="4436424" y="1303415"/>
                  </a:lnTo>
                  <a:lnTo>
                    <a:pt x="4437171" y="1292725"/>
                  </a:lnTo>
                  <a:lnTo>
                    <a:pt x="4434024" y="1284293"/>
                  </a:lnTo>
                  <a:lnTo>
                    <a:pt x="4427250" y="1278173"/>
                  </a:lnTo>
                  <a:lnTo>
                    <a:pt x="4417114" y="1274420"/>
                  </a:lnTo>
                  <a:close/>
                </a:path>
                <a:path w="5483860" h="7879080">
                  <a:moveTo>
                    <a:pt x="4560416" y="2846307"/>
                  </a:moveTo>
                  <a:lnTo>
                    <a:pt x="4552595" y="2850816"/>
                  </a:lnTo>
                  <a:lnTo>
                    <a:pt x="4544305" y="2855205"/>
                  </a:lnTo>
                  <a:lnTo>
                    <a:pt x="4537351" y="2859901"/>
                  </a:lnTo>
                  <a:lnTo>
                    <a:pt x="4533536" y="2865331"/>
                  </a:lnTo>
                  <a:lnTo>
                    <a:pt x="4533883" y="2872977"/>
                  </a:lnTo>
                  <a:lnTo>
                    <a:pt x="4537297" y="2881916"/>
                  </a:lnTo>
                  <a:lnTo>
                    <a:pt x="4542530" y="2889731"/>
                  </a:lnTo>
                  <a:lnTo>
                    <a:pt x="4548333" y="2894002"/>
                  </a:lnTo>
                  <a:lnTo>
                    <a:pt x="4561840" y="2894729"/>
                  </a:lnTo>
                  <a:lnTo>
                    <a:pt x="4572385" y="2889497"/>
                  </a:lnTo>
                  <a:lnTo>
                    <a:pt x="4579427" y="2879584"/>
                  </a:lnTo>
                  <a:lnTo>
                    <a:pt x="4582429" y="2866269"/>
                  </a:lnTo>
                  <a:lnTo>
                    <a:pt x="4580126" y="2861471"/>
                  </a:lnTo>
                  <a:lnTo>
                    <a:pt x="4574411" y="2856465"/>
                  </a:lnTo>
                  <a:lnTo>
                    <a:pt x="4567202" y="2851371"/>
                  </a:lnTo>
                  <a:lnTo>
                    <a:pt x="4560416" y="2846307"/>
                  </a:lnTo>
                  <a:close/>
                </a:path>
                <a:path w="5483860" h="7879080">
                  <a:moveTo>
                    <a:pt x="4583265" y="3055276"/>
                  </a:moveTo>
                  <a:lnTo>
                    <a:pt x="4577258" y="3056477"/>
                  </a:lnTo>
                  <a:lnTo>
                    <a:pt x="4572922" y="3062650"/>
                  </a:lnTo>
                  <a:lnTo>
                    <a:pt x="4570608" y="3071251"/>
                  </a:lnTo>
                  <a:lnTo>
                    <a:pt x="4569173" y="3080941"/>
                  </a:lnTo>
                  <a:lnTo>
                    <a:pt x="4567473" y="3090381"/>
                  </a:lnTo>
                  <a:lnTo>
                    <a:pt x="4574031" y="3099904"/>
                  </a:lnTo>
                  <a:lnTo>
                    <a:pt x="4581891" y="3104605"/>
                  </a:lnTo>
                  <a:lnTo>
                    <a:pt x="4590459" y="3103966"/>
                  </a:lnTo>
                  <a:lnTo>
                    <a:pt x="4599137" y="3097466"/>
                  </a:lnTo>
                  <a:lnTo>
                    <a:pt x="4603440" y="3090027"/>
                  </a:lnTo>
                  <a:lnTo>
                    <a:pt x="4606120" y="3081262"/>
                  </a:lnTo>
                  <a:lnTo>
                    <a:pt x="4608063" y="3071901"/>
                  </a:lnTo>
                  <a:lnTo>
                    <a:pt x="4610156" y="3062679"/>
                  </a:lnTo>
                  <a:lnTo>
                    <a:pt x="4601047" y="3060105"/>
                  </a:lnTo>
                  <a:lnTo>
                    <a:pt x="4591639" y="3057061"/>
                  </a:lnTo>
                  <a:lnTo>
                    <a:pt x="4583265" y="3055276"/>
                  </a:lnTo>
                  <a:close/>
                </a:path>
                <a:path w="5483860" h="7879080">
                  <a:moveTo>
                    <a:pt x="4478545" y="2427329"/>
                  </a:moveTo>
                  <a:lnTo>
                    <a:pt x="4475324" y="2436131"/>
                  </a:lnTo>
                  <a:lnTo>
                    <a:pt x="4471818" y="2445172"/>
                  </a:lnTo>
                  <a:lnTo>
                    <a:pt x="4469635" y="2453617"/>
                  </a:lnTo>
                  <a:lnTo>
                    <a:pt x="4470382" y="2460635"/>
                  </a:lnTo>
                  <a:lnTo>
                    <a:pt x="4475230" y="2465481"/>
                  </a:lnTo>
                  <a:lnTo>
                    <a:pt x="4483549" y="2469072"/>
                  </a:lnTo>
                  <a:lnTo>
                    <a:pt x="4493139" y="2470914"/>
                  </a:lnTo>
                  <a:lnTo>
                    <a:pt x="4501797" y="2470513"/>
                  </a:lnTo>
                  <a:lnTo>
                    <a:pt x="4510723" y="2466245"/>
                  </a:lnTo>
                  <a:lnTo>
                    <a:pt x="4515247" y="2459148"/>
                  </a:lnTo>
                  <a:lnTo>
                    <a:pt x="4515554" y="2450196"/>
                  </a:lnTo>
                  <a:lnTo>
                    <a:pt x="4511827" y="2440358"/>
                  </a:lnTo>
                  <a:lnTo>
                    <a:pt x="4486792" y="2430630"/>
                  </a:lnTo>
                  <a:lnTo>
                    <a:pt x="4478545" y="2427329"/>
                  </a:lnTo>
                  <a:close/>
                </a:path>
                <a:path w="5483860" h="7879080">
                  <a:moveTo>
                    <a:pt x="4453656" y="2221871"/>
                  </a:moveTo>
                  <a:lnTo>
                    <a:pt x="4445494" y="2223792"/>
                  </a:lnTo>
                  <a:lnTo>
                    <a:pt x="4438952" y="2230301"/>
                  </a:lnTo>
                  <a:lnTo>
                    <a:pt x="4434503" y="2240711"/>
                  </a:lnTo>
                  <a:lnTo>
                    <a:pt x="4438785" y="2249406"/>
                  </a:lnTo>
                  <a:lnTo>
                    <a:pt x="4442881" y="2258551"/>
                  </a:lnTo>
                  <a:lnTo>
                    <a:pt x="4447377" y="2266148"/>
                  </a:lnTo>
                  <a:lnTo>
                    <a:pt x="4452861" y="2270200"/>
                  </a:lnTo>
                  <a:lnTo>
                    <a:pt x="4459885" y="2269464"/>
                  </a:lnTo>
                  <a:lnTo>
                    <a:pt x="4467765" y="2265365"/>
                  </a:lnTo>
                  <a:lnTo>
                    <a:pt x="4475992" y="2259791"/>
                  </a:lnTo>
                  <a:lnTo>
                    <a:pt x="4484059" y="2254630"/>
                  </a:lnTo>
                  <a:lnTo>
                    <a:pt x="4479251" y="2246544"/>
                  </a:lnTo>
                  <a:lnTo>
                    <a:pt x="4474553" y="2238344"/>
                  </a:lnTo>
                  <a:lnTo>
                    <a:pt x="4469335" y="2230936"/>
                  </a:lnTo>
                  <a:lnTo>
                    <a:pt x="4462968" y="2225225"/>
                  </a:lnTo>
                  <a:lnTo>
                    <a:pt x="4453656" y="2221871"/>
                  </a:lnTo>
                  <a:close/>
                </a:path>
                <a:path w="5483860" h="7879080">
                  <a:moveTo>
                    <a:pt x="4393806" y="1810124"/>
                  </a:moveTo>
                  <a:lnTo>
                    <a:pt x="4383396" y="1814883"/>
                  </a:lnTo>
                  <a:lnTo>
                    <a:pt x="4377298" y="1824971"/>
                  </a:lnTo>
                  <a:lnTo>
                    <a:pt x="4375897" y="1838744"/>
                  </a:lnTo>
                  <a:lnTo>
                    <a:pt x="4378574" y="1844695"/>
                  </a:lnTo>
                  <a:lnTo>
                    <a:pt x="4384463" y="1850400"/>
                  </a:lnTo>
                  <a:lnTo>
                    <a:pt x="4391690" y="1856024"/>
                  </a:lnTo>
                  <a:lnTo>
                    <a:pt x="4398384" y="1861731"/>
                  </a:lnTo>
                  <a:lnTo>
                    <a:pt x="4405861" y="1856706"/>
                  </a:lnTo>
                  <a:lnTo>
                    <a:pt x="4413766" y="1851742"/>
                  </a:lnTo>
                  <a:lnTo>
                    <a:pt x="4420273" y="1846481"/>
                  </a:lnTo>
                  <a:lnTo>
                    <a:pt x="4423555" y="1840564"/>
                  </a:lnTo>
                  <a:lnTo>
                    <a:pt x="4423010" y="1832956"/>
                  </a:lnTo>
                  <a:lnTo>
                    <a:pt x="4419505" y="1824326"/>
                  </a:lnTo>
                  <a:lnTo>
                    <a:pt x="4414172" y="1816759"/>
                  </a:lnTo>
                  <a:lnTo>
                    <a:pt x="4408141" y="1812335"/>
                  </a:lnTo>
                  <a:lnTo>
                    <a:pt x="4393806" y="1810124"/>
                  </a:lnTo>
                  <a:close/>
                </a:path>
                <a:path w="5483860" h="7879080">
                  <a:moveTo>
                    <a:pt x="4531104" y="2646358"/>
                  </a:moveTo>
                  <a:lnTo>
                    <a:pt x="4522796" y="2647866"/>
                  </a:lnTo>
                  <a:lnTo>
                    <a:pt x="4514089" y="2651955"/>
                  </a:lnTo>
                  <a:lnTo>
                    <a:pt x="4506852" y="2657621"/>
                  </a:lnTo>
                  <a:lnTo>
                    <a:pt x="4502955" y="2663860"/>
                  </a:lnTo>
                  <a:lnTo>
                    <a:pt x="4503649" y="2670606"/>
                  </a:lnTo>
                  <a:lnTo>
                    <a:pt x="4507691" y="2678183"/>
                  </a:lnTo>
                  <a:lnTo>
                    <a:pt x="4513214" y="2686172"/>
                  </a:lnTo>
                  <a:lnTo>
                    <a:pt x="4518350" y="2694158"/>
                  </a:lnTo>
                  <a:lnTo>
                    <a:pt x="4526071" y="2689455"/>
                  </a:lnTo>
                  <a:lnTo>
                    <a:pt x="4534109" y="2684928"/>
                  </a:lnTo>
                  <a:lnTo>
                    <a:pt x="4541367" y="2679942"/>
                  </a:lnTo>
                  <a:lnTo>
                    <a:pt x="4546748" y="2673863"/>
                  </a:lnTo>
                  <a:lnTo>
                    <a:pt x="4549954" y="2663739"/>
                  </a:lnTo>
                  <a:lnTo>
                    <a:pt x="4547881" y="2654831"/>
                  </a:lnTo>
                  <a:lnTo>
                    <a:pt x="4541330" y="2648563"/>
                  </a:lnTo>
                  <a:lnTo>
                    <a:pt x="4531104" y="2646358"/>
                  </a:lnTo>
                  <a:close/>
                </a:path>
                <a:path w="5483860" h="7879080">
                  <a:moveTo>
                    <a:pt x="5137268" y="6575368"/>
                  </a:moveTo>
                  <a:lnTo>
                    <a:pt x="5132423" y="6577857"/>
                  </a:lnTo>
                  <a:lnTo>
                    <a:pt x="5127609" y="6583818"/>
                  </a:lnTo>
                  <a:lnTo>
                    <a:pt x="5122771" y="6591274"/>
                  </a:lnTo>
                  <a:lnTo>
                    <a:pt x="5117858" y="6598248"/>
                  </a:lnTo>
                  <a:lnTo>
                    <a:pt x="5122868" y="6605397"/>
                  </a:lnTo>
                  <a:lnTo>
                    <a:pt x="5127845" y="6612948"/>
                  </a:lnTo>
                  <a:lnTo>
                    <a:pt x="5133055" y="6619113"/>
                  </a:lnTo>
                  <a:lnTo>
                    <a:pt x="5138765" y="6622103"/>
                  </a:lnTo>
                  <a:lnTo>
                    <a:pt x="5146959" y="6621376"/>
                  </a:lnTo>
                  <a:lnTo>
                    <a:pt x="5156185" y="6617997"/>
                  </a:lnTo>
                  <a:lnTo>
                    <a:pt x="5163946" y="6613073"/>
                  </a:lnTo>
                  <a:lnTo>
                    <a:pt x="5167744" y="6607708"/>
                  </a:lnTo>
                  <a:lnTo>
                    <a:pt x="5167353" y="6593897"/>
                  </a:lnTo>
                  <a:lnTo>
                    <a:pt x="5161181" y="6583656"/>
                  </a:lnTo>
                  <a:lnTo>
                    <a:pt x="5150672" y="6577356"/>
                  </a:lnTo>
                  <a:lnTo>
                    <a:pt x="5137268" y="6575368"/>
                  </a:lnTo>
                  <a:close/>
                </a:path>
                <a:path w="5483860" h="7879080">
                  <a:moveTo>
                    <a:pt x="4808328" y="3767820"/>
                  </a:moveTo>
                  <a:lnTo>
                    <a:pt x="4800213" y="3777358"/>
                  </a:lnTo>
                  <a:lnTo>
                    <a:pt x="4796490" y="3782075"/>
                  </a:lnTo>
                  <a:lnTo>
                    <a:pt x="4800970" y="3788915"/>
                  </a:lnTo>
                  <a:lnTo>
                    <a:pt x="4805553" y="3795804"/>
                  </a:lnTo>
                  <a:lnTo>
                    <a:pt x="4810199" y="3802683"/>
                  </a:lnTo>
                  <a:lnTo>
                    <a:pt x="4814867" y="3809495"/>
                  </a:lnTo>
                  <a:lnTo>
                    <a:pt x="4818590" y="3804778"/>
                  </a:lnTo>
                  <a:lnTo>
                    <a:pt x="4826844" y="3798318"/>
                  </a:lnTo>
                  <a:lnTo>
                    <a:pt x="4825753" y="3795734"/>
                  </a:lnTo>
                  <a:lnTo>
                    <a:pt x="4822067" y="3788618"/>
                  </a:lnTo>
                  <a:lnTo>
                    <a:pt x="4817669" y="3781679"/>
                  </a:lnTo>
                  <a:lnTo>
                    <a:pt x="4812956" y="3774788"/>
                  </a:lnTo>
                  <a:lnTo>
                    <a:pt x="4808328" y="3767820"/>
                  </a:lnTo>
                  <a:close/>
                </a:path>
                <a:path w="5483860" h="7879080">
                  <a:moveTo>
                    <a:pt x="5186572" y="6795528"/>
                  </a:moveTo>
                  <a:lnTo>
                    <a:pt x="5184646" y="6796381"/>
                  </a:lnTo>
                  <a:lnTo>
                    <a:pt x="5177569" y="6799754"/>
                  </a:lnTo>
                  <a:lnTo>
                    <a:pt x="5170791" y="6803797"/>
                  </a:lnTo>
                  <a:lnTo>
                    <a:pt x="5157652" y="6812496"/>
                  </a:lnTo>
                  <a:lnTo>
                    <a:pt x="5161783" y="6816945"/>
                  </a:lnTo>
                  <a:lnTo>
                    <a:pt x="5167631" y="6825772"/>
                  </a:lnTo>
                  <a:lnTo>
                    <a:pt x="5169567" y="6824987"/>
                  </a:lnTo>
                  <a:lnTo>
                    <a:pt x="5176605" y="6821332"/>
                  </a:lnTo>
                  <a:lnTo>
                    <a:pt x="5183393" y="6817110"/>
                  </a:lnTo>
                  <a:lnTo>
                    <a:pt x="5196785" y="6808113"/>
                  </a:lnTo>
                  <a:lnTo>
                    <a:pt x="5192702" y="6803967"/>
                  </a:lnTo>
                  <a:lnTo>
                    <a:pt x="5186572" y="6795528"/>
                  </a:lnTo>
                  <a:close/>
                </a:path>
                <a:path w="5483860" h="7879080">
                  <a:moveTo>
                    <a:pt x="5110119" y="6365417"/>
                  </a:moveTo>
                  <a:lnTo>
                    <a:pt x="5098983" y="6371287"/>
                  </a:lnTo>
                  <a:lnTo>
                    <a:pt x="5092408" y="6382440"/>
                  </a:lnTo>
                  <a:lnTo>
                    <a:pt x="5090775" y="6397192"/>
                  </a:lnTo>
                  <a:lnTo>
                    <a:pt x="5093648" y="6402889"/>
                  </a:lnTo>
                  <a:lnTo>
                    <a:pt x="5100123" y="6408364"/>
                  </a:lnTo>
                  <a:lnTo>
                    <a:pt x="5108192" y="6413743"/>
                  </a:lnTo>
                  <a:lnTo>
                    <a:pt x="5115847" y="6419154"/>
                  </a:lnTo>
                  <a:lnTo>
                    <a:pt x="5123762" y="6413674"/>
                  </a:lnTo>
                  <a:lnTo>
                    <a:pt x="5132076" y="6408270"/>
                  </a:lnTo>
                  <a:lnTo>
                    <a:pt x="5138931" y="6402598"/>
                  </a:lnTo>
                  <a:lnTo>
                    <a:pt x="5142472" y="6396313"/>
                  </a:lnTo>
                  <a:lnTo>
                    <a:pt x="5141681" y="6388196"/>
                  </a:lnTo>
                  <a:lnTo>
                    <a:pt x="5137691" y="6378967"/>
                  </a:lnTo>
                  <a:lnTo>
                    <a:pt x="5131832" y="6370961"/>
                  </a:lnTo>
                  <a:lnTo>
                    <a:pt x="5125438" y="6366512"/>
                  </a:lnTo>
                  <a:lnTo>
                    <a:pt x="5110119" y="6365417"/>
                  </a:lnTo>
                  <a:close/>
                </a:path>
                <a:path w="5483860" h="7879080">
                  <a:moveTo>
                    <a:pt x="5080239" y="6160211"/>
                  </a:moveTo>
                  <a:lnTo>
                    <a:pt x="5071246" y="6163881"/>
                  </a:lnTo>
                  <a:lnTo>
                    <a:pt x="5063443" y="6169393"/>
                  </a:lnTo>
                  <a:lnTo>
                    <a:pt x="5059093" y="6175577"/>
                  </a:lnTo>
                  <a:lnTo>
                    <a:pt x="5057548" y="6190241"/>
                  </a:lnTo>
                  <a:lnTo>
                    <a:pt x="5062519" y="6201516"/>
                  </a:lnTo>
                  <a:lnTo>
                    <a:pt x="5072801" y="6208490"/>
                  </a:lnTo>
                  <a:lnTo>
                    <a:pt x="5087190" y="6210253"/>
                  </a:lnTo>
                  <a:lnTo>
                    <a:pt x="5093147" y="6207367"/>
                  </a:lnTo>
                  <a:lnTo>
                    <a:pt x="5098902" y="6200938"/>
                  </a:lnTo>
                  <a:lnTo>
                    <a:pt x="5104611" y="6192987"/>
                  </a:lnTo>
                  <a:lnTo>
                    <a:pt x="5110430" y="6185532"/>
                  </a:lnTo>
                  <a:lnTo>
                    <a:pt x="5105116" y="6177779"/>
                  </a:lnTo>
                  <a:lnTo>
                    <a:pt x="5099869" y="6169635"/>
                  </a:lnTo>
                  <a:lnTo>
                    <a:pt x="5094335" y="6162944"/>
                  </a:lnTo>
                  <a:lnTo>
                    <a:pt x="5088160" y="6159549"/>
                  </a:lnTo>
                  <a:lnTo>
                    <a:pt x="5080239" y="6160211"/>
                  </a:lnTo>
                  <a:close/>
                </a:path>
                <a:path w="5483860" h="7879080">
                  <a:moveTo>
                    <a:pt x="4566879" y="2320838"/>
                  </a:moveTo>
                  <a:lnTo>
                    <a:pt x="4560771" y="2322318"/>
                  </a:lnTo>
                  <a:lnTo>
                    <a:pt x="4554240" y="2327254"/>
                  </a:lnTo>
                  <a:lnTo>
                    <a:pt x="4547560" y="2333699"/>
                  </a:lnTo>
                  <a:lnTo>
                    <a:pt x="4541004" y="2339705"/>
                  </a:lnTo>
                  <a:lnTo>
                    <a:pt x="4544770" y="2347675"/>
                  </a:lnTo>
                  <a:lnTo>
                    <a:pt x="4548476" y="2355879"/>
                  </a:lnTo>
                  <a:lnTo>
                    <a:pt x="4552706" y="2362905"/>
                  </a:lnTo>
                  <a:lnTo>
                    <a:pt x="4558040" y="2367335"/>
                  </a:lnTo>
                  <a:lnTo>
                    <a:pt x="4564916" y="2368151"/>
                  </a:lnTo>
                  <a:lnTo>
                    <a:pt x="4573469" y="2366120"/>
                  </a:lnTo>
                  <a:lnTo>
                    <a:pt x="4581454" y="2362112"/>
                  </a:lnTo>
                  <a:lnTo>
                    <a:pt x="4586627" y="2356996"/>
                  </a:lnTo>
                  <a:lnTo>
                    <a:pt x="4590643" y="2343695"/>
                  </a:lnTo>
                  <a:lnTo>
                    <a:pt x="4587870" y="2332653"/>
                  </a:lnTo>
                  <a:lnTo>
                    <a:pt x="4579539" y="2324743"/>
                  </a:lnTo>
                  <a:lnTo>
                    <a:pt x="4566879" y="2320838"/>
                  </a:lnTo>
                  <a:close/>
                </a:path>
                <a:path w="5483860" h="7879080">
                  <a:moveTo>
                    <a:pt x="4768478" y="3560260"/>
                  </a:moveTo>
                  <a:lnTo>
                    <a:pt x="4760800" y="3564445"/>
                  </a:lnTo>
                  <a:lnTo>
                    <a:pt x="4752585" y="3570135"/>
                  </a:lnTo>
                  <a:lnTo>
                    <a:pt x="4744489" y="3575355"/>
                  </a:lnTo>
                  <a:lnTo>
                    <a:pt x="4749500" y="3583463"/>
                  </a:lnTo>
                  <a:lnTo>
                    <a:pt x="4754315" y="3591763"/>
                  </a:lnTo>
                  <a:lnTo>
                    <a:pt x="4759588" y="3599281"/>
                  </a:lnTo>
                  <a:lnTo>
                    <a:pt x="4765968" y="3605043"/>
                  </a:lnTo>
                  <a:lnTo>
                    <a:pt x="4776311" y="3608613"/>
                  </a:lnTo>
                  <a:lnTo>
                    <a:pt x="4785267" y="3606621"/>
                  </a:lnTo>
                  <a:lnTo>
                    <a:pt x="4791412" y="3599840"/>
                  </a:lnTo>
                  <a:lnTo>
                    <a:pt x="4793323" y="3589043"/>
                  </a:lnTo>
                  <a:lnTo>
                    <a:pt x="4791416" y="3580411"/>
                  </a:lnTo>
                  <a:lnTo>
                    <a:pt x="4787180" y="3571498"/>
                  </a:lnTo>
                  <a:lnTo>
                    <a:pt x="4781426" y="3563985"/>
                  </a:lnTo>
                  <a:lnTo>
                    <a:pt x="4774965" y="3559554"/>
                  </a:lnTo>
                  <a:lnTo>
                    <a:pt x="4768478" y="3560260"/>
                  </a:lnTo>
                  <a:close/>
                </a:path>
                <a:path w="5483860" h="7879080">
                  <a:moveTo>
                    <a:pt x="4548109" y="1365439"/>
                  </a:moveTo>
                  <a:lnTo>
                    <a:pt x="4545534" y="1366532"/>
                  </a:lnTo>
                  <a:lnTo>
                    <a:pt x="4537471" y="1370180"/>
                  </a:lnTo>
                  <a:lnTo>
                    <a:pt x="4529730" y="1374650"/>
                  </a:lnTo>
                  <a:lnTo>
                    <a:pt x="4514705" y="1384454"/>
                  </a:lnTo>
                  <a:lnTo>
                    <a:pt x="4519516" y="1388865"/>
                  </a:lnTo>
                  <a:lnTo>
                    <a:pt x="4526124" y="1398159"/>
                  </a:lnTo>
                  <a:lnTo>
                    <a:pt x="4528698" y="1397066"/>
                  </a:lnTo>
                  <a:lnTo>
                    <a:pt x="4536714" y="1393425"/>
                  </a:lnTo>
                  <a:lnTo>
                    <a:pt x="4544377" y="1388967"/>
                  </a:lnTo>
                  <a:lnTo>
                    <a:pt x="4559527" y="1379143"/>
                  </a:lnTo>
                  <a:lnTo>
                    <a:pt x="4554716" y="1374733"/>
                  </a:lnTo>
                  <a:lnTo>
                    <a:pt x="4548109" y="1365439"/>
                  </a:lnTo>
                  <a:close/>
                </a:path>
                <a:path w="5483860" h="7879080">
                  <a:moveTo>
                    <a:pt x="4842695" y="3437700"/>
                  </a:moveTo>
                  <a:lnTo>
                    <a:pt x="4839696" y="3446925"/>
                  </a:lnTo>
                  <a:lnTo>
                    <a:pt x="4836303" y="3456308"/>
                  </a:lnTo>
                  <a:lnTo>
                    <a:pt x="4834286" y="3465024"/>
                  </a:lnTo>
                  <a:lnTo>
                    <a:pt x="4835414" y="3472245"/>
                  </a:lnTo>
                  <a:lnTo>
                    <a:pt x="4840545" y="3477294"/>
                  </a:lnTo>
                  <a:lnTo>
                    <a:pt x="4849107" y="3481030"/>
                  </a:lnTo>
                  <a:lnTo>
                    <a:pt x="4858857" y="3482901"/>
                  </a:lnTo>
                  <a:lnTo>
                    <a:pt x="4867552" y="3482355"/>
                  </a:lnTo>
                  <a:lnTo>
                    <a:pt x="4876785" y="3477925"/>
                  </a:lnTo>
                  <a:lnTo>
                    <a:pt x="4881277" y="3470559"/>
                  </a:lnTo>
                  <a:lnTo>
                    <a:pt x="4881291" y="3461313"/>
                  </a:lnTo>
                  <a:lnTo>
                    <a:pt x="4877088" y="3451244"/>
                  </a:lnTo>
                  <a:lnTo>
                    <a:pt x="4842695" y="3437700"/>
                  </a:lnTo>
                  <a:close/>
                </a:path>
                <a:path w="5483860" h="7879080">
                  <a:moveTo>
                    <a:pt x="5296892" y="6341265"/>
                  </a:moveTo>
                  <a:lnTo>
                    <a:pt x="5294474" y="6350609"/>
                  </a:lnTo>
                  <a:lnTo>
                    <a:pt x="5291685" y="6360264"/>
                  </a:lnTo>
                  <a:lnTo>
                    <a:pt x="5290227" y="6368935"/>
                  </a:lnTo>
                  <a:lnTo>
                    <a:pt x="5291694" y="6375965"/>
                  </a:lnTo>
                  <a:lnTo>
                    <a:pt x="5297030" y="6380400"/>
                  </a:lnTo>
                  <a:lnTo>
                    <a:pt x="5305457" y="6383000"/>
                  </a:lnTo>
                  <a:lnTo>
                    <a:pt x="5315237" y="6384794"/>
                  </a:lnTo>
                  <a:lnTo>
                    <a:pt x="5324634" y="6386810"/>
                  </a:lnTo>
                  <a:lnTo>
                    <a:pt x="5333427" y="6379540"/>
                  </a:lnTo>
                  <a:lnTo>
                    <a:pt x="5337812" y="6371248"/>
                  </a:lnTo>
                  <a:lnTo>
                    <a:pt x="5337241" y="6362551"/>
                  </a:lnTo>
                  <a:lnTo>
                    <a:pt x="5331169" y="6354069"/>
                  </a:lnTo>
                  <a:lnTo>
                    <a:pt x="5323904" y="6349443"/>
                  </a:lnTo>
                  <a:lnTo>
                    <a:pt x="5315238" y="6346341"/>
                  </a:lnTo>
                  <a:lnTo>
                    <a:pt x="5305968" y="6343902"/>
                  </a:lnTo>
                  <a:lnTo>
                    <a:pt x="5296892" y="6341265"/>
                  </a:lnTo>
                  <a:close/>
                </a:path>
                <a:path w="5483860" h="7879080">
                  <a:moveTo>
                    <a:pt x="4312850" y="662511"/>
                  </a:moveTo>
                  <a:lnTo>
                    <a:pt x="4305159" y="666720"/>
                  </a:lnTo>
                  <a:lnTo>
                    <a:pt x="4297246" y="672384"/>
                  </a:lnTo>
                  <a:lnTo>
                    <a:pt x="4289504" y="677699"/>
                  </a:lnTo>
                  <a:lnTo>
                    <a:pt x="4294443" y="685355"/>
                  </a:lnTo>
                  <a:lnTo>
                    <a:pt x="4299198" y="693267"/>
                  </a:lnTo>
                  <a:lnTo>
                    <a:pt x="4304409" y="700396"/>
                  </a:lnTo>
                  <a:lnTo>
                    <a:pt x="4310719" y="705707"/>
                  </a:lnTo>
                  <a:lnTo>
                    <a:pt x="4320506" y="708535"/>
                  </a:lnTo>
                  <a:lnTo>
                    <a:pt x="4329163" y="706214"/>
                  </a:lnTo>
                  <a:lnTo>
                    <a:pt x="4335340" y="699568"/>
                  </a:lnTo>
                  <a:lnTo>
                    <a:pt x="4337686" y="689424"/>
                  </a:lnTo>
                  <a:lnTo>
                    <a:pt x="4335927" y="681085"/>
                  </a:lnTo>
                  <a:lnTo>
                    <a:pt x="4331657" y="672334"/>
                  </a:lnTo>
                  <a:lnTo>
                    <a:pt x="4325962" y="665162"/>
                  </a:lnTo>
                  <a:lnTo>
                    <a:pt x="4319926" y="661562"/>
                  </a:lnTo>
                  <a:lnTo>
                    <a:pt x="4312850" y="662511"/>
                  </a:lnTo>
                  <a:close/>
                </a:path>
                <a:path w="5483860" h="7879080">
                  <a:moveTo>
                    <a:pt x="4440662" y="1481116"/>
                  </a:moveTo>
                  <a:lnTo>
                    <a:pt x="4430780" y="1487326"/>
                  </a:lnTo>
                  <a:lnTo>
                    <a:pt x="4424916" y="1497813"/>
                  </a:lnTo>
                  <a:lnTo>
                    <a:pt x="4423346" y="1511048"/>
                  </a:lnTo>
                  <a:lnTo>
                    <a:pt x="4425776" y="1516316"/>
                  </a:lnTo>
                  <a:lnTo>
                    <a:pt x="4431616" y="1521373"/>
                  </a:lnTo>
                  <a:lnTo>
                    <a:pt x="4438922" y="1526328"/>
                  </a:lnTo>
                  <a:lnTo>
                    <a:pt x="4445746" y="1531294"/>
                  </a:lnTo>
                  <a:lnTo>
                    <a:pt x="4452433" y="1526091"/>
                  </a:lnTo>
                  <a:lnTo>
                    <a:pt x="4459612" y="1520940"/>
                  </a:lnTo>
                  <a:lnTo>
                    <a:pt x="4465537" y="1515599"/>
                  </a:lnTo>
                  <a:lnTo>
                    <a:pt x="4468466" y="1509823"/>
                  </a:lnTo>
                  <a:lnTo>
                    <a:pt x="4467586" y="1501481"/>
                  </a:lnTo>
                  <a:lnTo>
                    <a:pt x="4464247" y="1492234"/>
                  </a:lnTo>
                  <a:lnTo>
                    <a:pt x="4459473" y="1484503"/>
                  </a:lnTo>
                  <a:lnTo>
                    <a:pt x="4454287" y="1480711"/>
                  </a:lnTo>
                  <a:lnTo>
                    <a:pt x="4440662" y="1481116"/>
                  </a:lnTo>
                  <a:close/>
                </a:path>
                <a:path w="5483860" h="7879080">
                  <a:moveTo>
                    <a:pt x="4333914" y="866670"/>
                  </a:moveTo>
                  <a:lnTo>
                    <a:pt x="4324750" y="872122"/>
                  </a:lnTo>
                  <a:lnTo>
                    <a:pt x="4320507" y="880223"/>
                  </a:lnTo>
                  <a:lnTo>
                    <a:pt x="4321461" y="889447"/>
                  </a:lnTo>
                  <a:lnTo>
                    <a:pt x="4327886" y="898264"/>
                  </a:lnTo>
                  <a:lnTo>
                    <a:pt x="4335065" y="902685"/>
                  </a:lnTo>
                  <a:lnTo>
                    <a:pt x="4343579" y="905573"/>
                  </a:lnTo>
                  <a:lnTo>
                    <a:pt x="4352696" y="907785"/>
                  </a:lnTo>
                  <a:lnTo>
                    <a:pt x="4361681" y="910179"/>
                  </a:lnTo>
                  <a:lnTo>
                    <a:pt x="4364032" y="900755"/>
                  </a:lnTo>
                  <a:lnTo>
                    <a:pt x="4366682" y="891187"/>
                  </a:lnTo>
                  <a:lnTo>
                    <a:pt x="4368039" y="882403"/>
                  </a:lnTo>
                  <a:lnTo>
                    <a:pt x="4366511" y="875330"/>
                  </a:lnTo>
                  <a:lnTo>
                    <a:pt x="4361010" y="870457"/>
                  </a:lnTo>
                  <a:lnTo>
                    <a:pt x="4352297" y="867057"/>
                  </a:lnTo>
                  <a:lnTo>
                    <a:pt x="4342542" y="865629"/>
                  </a:lnTo>
                  <a:lnTo>
                    <a:pt x="4333914" y="866670"/>
                  </a:lnTo>
                  <a:close/>
                </a:path>
                <a:path w="5483860" h="7879080">
                  <a:moveTo>
                    <a:pt x="4632388" y="1979095"/>
                  </a:moveTo>
                  <a:lnTo>
                    <a:pt x="4623285" y="1982955"/>
                  </a:lnTo>
                  <a:lnTo>
                    <a:pt x="4615378" y="1988694"/>
                  </a:lnTo>
                  <a:lnTo>
                    <a:pt x="4610853" y="1995064"/>
                  </a:lnTo>
                  <a:lnTo>
                    <a:pt x="4609508" y="2009975"/>
                  </a:lnTo>
                  <a:lnTo>
                    <a:pt x="4614814" y="2021131"/>
                  </a:lnTo>
                  <a:lnTo>
                    <a:pt x="4625409" y="2027841"/>
                  </a:lnTo>
                  <a:lnTo>
                    <a:pt x="4639929" y="2029415"/>
                  </a:lnTo>
                  <a:lnTo>
                    <a:pt x="4645854" y="2026360"/>
                  </a:lnTo>
                  <a:lnTo>
                    <a:pt x="4651564" y="2019884"/>
                  </a:lnTo>
                  <a:lnTo>
                    <a:pt x="4657172" y="2011940"/>
                  </a:lnTo>
                  <a:lnTo>
                    <a:pt x="4662792" y="2004478"/>
                  </a:lnTo>
                  <a:lnTo>
                    <a:pt x="4657476" y="1996714"/>
                  </a:lnTo>
                  <a:lnTo>
                    <a:pt x="4652216" y="1988489"/>
                  </a:lnTo>
                  <a:lnTo>
                    <a:pt x="4646671" y="1981729"/>
                  </a:lnTo>
                  <a:lnTo>
                    <a:pt x="4640500" y="1978360"/>
                  </a:lnTo>
                  <a:lnTo>
                    <a:pt x="4632388" y="1979095"/>
                  </a:lnTo>
                  <a:close/>
                </a:path>
                <a:path w="5483860" h="7879080">
                  <a:moveTo>
                    <a:pt x="4763381" y="2818632"/>
                  </a:moveTo>
                  <a:lnTo>
                    <a:pt x="4754124" y="2822328"/>
                  </a:lnTo>
                  <a:lnTo>
                    <a:pt x="4746285" y="2827674"/>
                  </a:lnTo>
                  <a:lnTo>
                    <a:pt x="4742083" y="2833644"/>
                  </a:lnTo>
                  <a:lnTo>
                    <a:pt x="4741343" y="2848347"/>
                  </a:lnTo>
                  <a:lnTo>
                    <a:pt x="4746948" y="2859181"/>
                  </a:lnTo>
                  <a:lnTo>
                    <a:pt x="4757517" y="2865556"/>
                  </a:lnTo>
                  <a:lnTo>
                    <a:pt x="4771670" y="2866881"/>
                  </a:lnTo>
                  <a:lnTo>
                    <a:pt x="4777538" y="2863835"/>
                  </a:lnTo>
                  <a:lnTo>
                    <a:pt x="4783096" y="2857384"/>
                  </a:lnTo>
                  <a:lnTo>
                    <a:pt x="4788490" y="2849473"/>
                  </a:lnTo>
                  <a:lnTo>
                    <a:pt x="4793863" y="2842049"/>
                  </a:lnTo>
                  <a:lnTo>
                    <a:pt x="4788502" y="2834610"/>
                  </a:lnTo>
                  <a:lnTo>
                    <a:pt x="4783149" y="2826814"/>
                  </a:lnTo>
                  <a:lnTo>
                    <a:pt x="4777646" y="2820526"/>
                  </a:lnTo>
                  <a:lnTo>
                    <a:pt x="4771836" y="2817612"/>
                  </a:lnTo>
                  <a:lnTo>
                    <a:pt x="4763381" y="2818632"/>
                  </a:lnTo>
                  <a:close/>
                </a:path>
                <a:path w="5483860" h="7879080">
                  <a:moveTo>
                    <a:pt x="4599540" y="1778700"/>
                  </a:moveTo>
                  <a:lnTo>
                    <a:pt x="4590760" y="1782219"/>
                  </a:lnTo>
                  <a:lnTo>
                    <a:pt x="4583155" y="1787491"/>
                  </a:lnTo>
                  <a:lnTo>
                    <a:pt x="4578879" y="1793467"/>
                  </a:lnTo>
                  <a:lnTo>
                    <a:pt x="4577649" y="1807709"/>
                  </a:lnTo>
                  <a:lnTo>
                    <a:pt x="4582633" y="1818490"/>
                  </a:lnTo>
                  <a:lnTo>
                    <a:pt x="4592622" y="1825063"/>
                  </a:lnTo>
                  <a:lnTo>
                    <a:pt x="4606404" y="1826684"/>
                  </a:lnTo>
                  <a:lnTo>
                    <a:pt x="4612095" y="1823778"/>
                  </a:lnTo>
                  <a:lnTo>
                    <a:pt x="4617596" y="1817610"/>
                  </a:lnTo>
                  <a:lnTo>
                    <a:pt x="4623004" y="1810036"/>
                  </a:lnTo>
                  <a:lnTo>
                    <a:pt x="4628420" y="1802912"/>
                  </a:lnTo>
                  <a:lnTo>
                    <a:pt x="4623363" y="1795468"/>
                  </a:lnTo>
                  <a:lnTo>
                    <a:pt x="4618346" y="1787662"/>
                  </a:lnTo>
                  <a:lnTo>
                    <a:pt x="4613097" y="1781249"/>
                  </a:lnTo>
                  <a:lnTo>
                    <a:pt x="4607344" y="1777982"/>
                  </a:lnTo>
                  <a:lnTo>
                    <a:pt x="4599540" y="1778700"/>
                  </a:lnTo>
                  <a:close/>
                </a:path>
                <a:path w="5483860" h="7879080">
                  <a:moveTo>
                    <a:pt x="4565845" y="1575226"/>
                  </a:moveTo>
                  <a:lnTo>
                    <a:pt x="4555121" y="1579691"/>
                  </a:lnTo>
                  <a:lnTo>
                    <a:pt x="4548563" y="1589377"/>
                  </a:lnTo>
                  <a:lnTo>
                    <a:pt x="4546970" y="1603223"/>
                  </a:lnTo>
                  <a:lnTo>
                    <a:pt x="4549674" y="1608971"/>
                  </a:lnTo>
                  <a:lnTo>
                    <a:pt x="4555699" y="1614552"/>
                  </a:lnTo>
                  <a:lnTo>
                    <a:pt x="4563135" y="1620106"/>
                  </a:lnTo>
                  <a:lnTo>
                    <a:pt x="4570074" y="1625770"/>
                  </a:lnTo>
                  <a:lnTo>
                    <a:pt x="4577560" y="1620802"/>
                  </a:lnTo>
                  <a:lnTo>
                    <a:pt x="4585489" y="1615990"/>
                  </a:lnTo>
                  <a:lnTo>
                    <a:pt x="4592030" y="1610945"/>
                  </a:lnTo>
                  <a:lnTo>
                    <a:pt x="4595351" y="1605275"/>
                  </a:lnTo>
                  <a:lnTo>
                    <a:pt x="4594665" y="1597688"/>
                  </a:lnTo>
                  <a:lnTo>
                    <a:pt x="4591176" y="1589056"/>
                  </a:lnTo>
                  <a:lnTo>
                    <a:pt x="4585921" y="1581476"/>
                  </a:lnTo>
                  <a:lnTo>
                    <a:pt x="4579937" y="1577045"/>
                  </a:lnTo>
                  <a:lnTo>
                    <a:pt x="4565845" y="1575226"/>
                  </a:lnTo>
                  <a:close/>
                </a:path>
                <a:path w="5483860" h="7879080">
                  <a:moveTo>
                    <a:pt x="4510368" y="1166468"/>
                  </a:moveTo>
                  <a:lnTo>
                    <a:pt x="4508075" y="1167172"/>
                  </a:lnTo>
                  <a:lnTo>
                    <a:pt x="4501002" y="1170601"/>
                  </a:lnTo>
                  <a:lnTo>
                    <a:pt x="4494200" y="1174730"/>
                  </a:lnTo>
                  <a:lnTo>
                    <a:pt x="4487510" y="1179164"/>
                  </a:lnTo>
                  <a:lnTo>
                    <a:pt x="4480773" y="1183508"/>
                  </a:lnTo>
                  <a:lnTo>
                    <a:pt x="4484915" y="1188024"/>
                  </a:lnTo>
                  <a:lnTo>
                    <a:pt x="4491082" y="1196698"/>
                  </a:lnTo>
                  <a:lnTo>
                    <a:pt x="4492704" y="1196099"/>
                  </a:lnTo>
                  <a:lnTo>
                    <a:pt x="4499992" y="1192432"/>
                  </a:lnTo>
                  <a:lnTo>
                    <a:pt x="4506988" y="1188133"/>
                  </a:lnTo>
                  <a:lnTo>
                    <a:pt x="4520571" y="1178986"/>
                  </a:lnTo>
                  <a:lnTo>
                    <a:pt x="4516482" y="1174807"/>
                  </a:lnTo>
                  <a:lnTo>
                    <a:pt x="4510368" y="1166468"/>
                  </a:lnTo>
                  <a:close/>
                </a:path>
                <a:path w="5483860" h="7879080">
                  <a:moveTo>
                    <a:pt x="4474527" y="1684612"/>
                  </a:moveTo>
                  <a:lnTo>
                    <a:pt x="4465892" y="1690325"/>
                  </a:lnTo>
                  <a:lnTo>
                    <a:pt x="4461223" y="1697418"/>
                  </a:lnTo>
                  <a:lnTo>
                    <a:pt x="4458139" y="1706005"/>
                  </a:lnTo>
                  <a:lnTo>
                    <a:pt x="4455803" y="1715249"/>
                  </a:lnTo>
                  <a:lnTo>
                    <a:pt x="4453374" y="1724314"/>
                  </a:lnTo>
                  <a:lnTo>
                    <a:pt x="4462581" y="1727029"/>
                  </a:lnTo>
                  <a:lnTo>
                    <a:pt x="4472008" y="1730129"/>
                  </a:lnTo>
                  <a:lnTo>
                    <a:pt x="4480789" y="1731974"/>
                  </a:lnTo>
                  <a:lnTo>
                    <a:pt x="4488053" y="1730926"/>
                  </a:lnTo>
                  <a:lnTo>
                    <a:pt x="4492520" y="1725759"/>
                  </a:lnTo>
                  <a:lnTo>
                    <a:pt x="4495650" y="1716993"/>
                  </a:lnTo>
                  <a:lnTo>
                    <a:pt x="4497035" y="1706951"/>
                  </a:lnTo>
                  <a:lnTo>
                    <a:pt x="4496268" y="1697956"/>
                  </a:lnTo>
                  <a:lnTo>
                    <a:pt x="4491280" y="1688763"/>
                  </a:lnTo>
                  <a:lnTo>
                    <a:pt x="4483511" y="1684203"/>
                  </a:lnTo>
                  <a:lnTo>
                    <a:pt x="4474527" y="1684612"/>
                  </a:lnTo>
                  <a:close/>
                </a:path>
                <a:path w="5483860" h="7879080">
                  <a:moveTo>
                    <a:pt x="4822722" y="3971143"/>
                  </a:moveTo>
                  <a:lnTo>
                    <a:pt x="4813464" y="3976233"/>
                  </a:lnTo>
                  <a:lnTo>
                    <a:pt x="4809168" y="3984031"/>
                  </a:lnTo>
                  <a:lnTo>
                    <a:pt x="4809583" y="3993543"/>
                  </a:lnTo>
                  <a:lnTo>
                    <a:pt x="4814455" y="4003776"/>
                  </a:lnTo>
                  <a:lnTo>
                    <a:pt x="4849360" y="4016206"/>
                  </a:lnTo>
                  <a:lnTo>
                    <a:pt x="4852066" y="4006721"/>
                  </a:lnTo>
                  <a:lnTo>
                    <a:pt x="4855192" y="3997041"/>
                  </a:lnTo>
                  <a:lnTo>
                    <a:pt x="4857015" y="3988081"/>
                  </a:lnTo>
                  <a:lnTo>
                    <a:pt x="4855813" y="3980758"/>
                  </a:lnTo>
                  <a:lnTo>
                    <a:pt x="4850391" y="3975809"/>
                  </a:lnTo>
                  <a:lnTo>
                    <a:pt x="4841517" y="3972240"/>
                  </a:lnTo>
                  <a:lnTo>
                    <a:pt x="4831519" y="3970527"/>
                  </a:lnTo>
                  <a:lnTo>
                    <a:pt x="4822722" y="3971143"/>
                  </a:lnTo>
                  <a:close/>
                </a:path>
                <a:path w="5483860" h="7879080">
                  <a:moveTo>
                    <a:pt x="4939056" y="4587884"/>
                  </a:moveTo>
                  <a:lnTo>
                    <a:pt x="4931166" y="4592804"/>
                  </a:lnTo>
                  <a:lnTo>
                    <a:pt x="4923029" y="4597591"/>
                  </a:lnTo>
                  <a:lnTo>
                    <a:pt x="4915677" y="4602869"/>
                  </a:lnTo>
                  <a:lnTo>
                    <a:pt x="4910142" y="4609259"/>
                  </a:lnTo>
                  <a:lnTo>
                    <a:pt x="4906889" y="4618815"/>
                  </a:lnTo>
                  <a:lnTo>
                    <a:pt x="4908918" y="4627164"/>
                  </a:lnTo>
                  <a:lnTo>
                    <a:pt x="4915447" y="4633845"/>
                  </a:lnTo>
                  <a:lnTo>
                    <a:pt x="4925698" y="4638396"/>
                  </a:lnTo>
                  <a:lnTo>
                    <a:pt x="4934255" y="4634098"/>
                  </a:lnTo>
                  <a:lnTo>
                    <a:pt x="4943371" y="4629877"/>
                  </a:lnTo>
                  <a:lnTo>
                    <a:pt x="4950830" y="4625354"/>
                  </a:lnTo>
                  <a:lnTo>
                    <a:pt x="4954417" y="4620150"/>
                  </a:lnTo>
                  <a:lnTo>
                    <a:pt x="4953649" y="4612591"/>
                  </a:lnTo>
                  <a:lnTo>
                    <a:pt x="4949641" y="4604478"/>
                  </a:lnTo>
                  <a:lnTo>
                    <a:pt x="4944180" y="4596135"/>
                  </a:lnTo>
                  <a:lnTo>
                    <a:pt x="4939056" y="4587884"/>
                  </a:lnTo>
                  <a:close/>
                </a:path>
                <a:path w="5483860" h="7879080">
                  <a:moveTo>
                    <a:pt x="4736620" y="3356869"/>
                  </a:moveTo>
                  <a:lnTo>
                    <a:pt x="4728954" y="3360934"/>
                  </a:lnTo>
                  <a:lnTo>
                    <a:pt x="4720879" y="3366484"/>
                  </a:lnTo>
                  <a:lnTo>
                    <a:pt x="4712869" y="3371636"/>
                  </a:lnTo>
                  <a:lnTo>
                    <a:pt x="4717641" y="3379523"/>
                  </a:lnTo>
                  <a:lnTo>
                    <a:pt x="4722281" y="3387592"/>
                  </a:lnTo>
                  <a:lnTo>
                    <a:pt x="4727377" y="3394880"/>
                  </a:lnTo>
                  <a:lnTo>
                    <a:pt x="4733519" y="3400421"/>
                  </a:lnTo>
                  <a:lnTo>
                    <a:pt x="4743847" y="3403853"/>
                  </a:lnTo>
                  <a:lnTo>
                    <a:pt x="4752848" y="3401908"/>
                  </a:lnTo>
                  <a:lnTo>
                    <a:pt x="4759120" y="3395291"/>
                  </a:lnTo>
                  <a:lnTo>
                    <a:pt x="4761262" y="3384705"/>
                  </a:lnTo>
                  <a:lnTo>
                    <a:pt x="4759556" y="3376396"/>
                  </a:lnTo>
                  <a:lnTo>
                    <a:pt x="4755366" y="3367637"/>
                  </a:lnTo>
                  <a:lnTo>
                    <a:pt x="4749658" y="3360279"/>
                  </a:lnTo>
                  <a:lnTo>
                    <a:pt x="4743397" y="3356171"/>
                  </a:lnTo>
                  <a:lnTo>
                    <a:pt x="4736620" y="3356869"/>
                  </a:lnTo>
                  <a:close/>
                </a:path>
                <a:path w="5483860" h="7879080">
                  <a:moveTo>
                    <a:pt x="4969269" y="4811073"/>
                  </a:moveTo>
                  <a:lnTo>
                    <a:pt x="4967008" y="4811979"/>
                  </a:lnTo>
                  <a:lnTo>
                    <a:pt x="4959687" y="4815505"/>
                  </a:lnTo>
                  <a:lnTo>
                    <a:pt x="4952604" y="4819727"/>
                  </a:lnTo>
                  <a:lnTo>
                    <a:pt x="4945576" y="4824295"/>
                  </a:lnTo>
                  <a:lnTo>
                    <a:pt x="4938418" y="4828861"/>
                  </a:lnTo>
                  <a:lnTo>
                    <a:pt x="4942863" y="4833123"/>
                  </a:lnTo>
                  <a:lnTo>
                    <a:pt x="4946608" y="4839491"/>
                  </a:lnTo>
                  <a:lnTo>
                    <a:pt x="4951673" y="4841141"/>
                  </a:lnTo>
                  <a:lnTo>
                    <a:pt x="4979651" y="4820360"/>
                  </a:lnTo>
                  <a:lnTo>
                    <a:pt x="4969269" y="4811073"/>
                  </a:lnTo>
                  <a:close/>
                </a:path>
                <a:path w="5483860" h="7879080">
                  <a:moveTo>
                    <a:pt x="4702553" y="3151333"/>
                  </a:moveTo>
                  <a:lnTo>
                    <a:pt x="4692857" y="3154388"/>
                  </a:lnTo>
                  <a:lnTo>
                    <a:pt x="4682412" y="3168768"/>
                  </a:lnTo>
                  <a:lnTo>
                    <a:pt x="4697255" y="3175306"/>
                  </a:lnTo>
                  <a:lnTo>
                    <a:pt x="4704738" y="3178146"/>
                  </a:lnTo>
                  <a:lnTo>
                    <a:pt x="4712363" y="3180253"/>
                  </a:lnTo>
                  <a:lnTo>
                    <a:pt x="4714531" y="3180946"/>
                  </a:lnTo>
                  <a:lnTo>
                    <a:pt x="4722771" y="3170011"/>
                  </a:lnTo>
                  <a:lnTo>
                    <a:pt x="4721856" y="3166367"/>
                  </a:lnTo>
                  <a:lnTo>
                    <a:pt x="4717383" y="3157174"/>
                  </a:lnTo>
                  <a:lnTo>
                    <a:pt x="4710838" y="3152212"/>
                  </a:lnTo>
                  <a:lnTo>
                    <a:pt x="4702553" y="3151333"/>
                  </a:lnTo>
                  <a:close/>
                </a:path>
                <a:path w="5483860" h="7879080">
                  <a:moveTo>
                    <a:pt x="4892935" y="4381447"/>
                  </a:moveTo>
                  <a:lnTo>
                    <a:pt x="4886722" y="4383011"/>
                  </a:lnTo>
                  <a:lnTo>
                    <a:pt x="4879917" y="4388181"/>
                  </a:lnTo>
                  <a:lnTo>
                    <a:pt x="4872841" y="4394904"/>
                  </a:lnTo>
                  <a:lnTo>
                    <a:pt x="4865815" y="4401129"/>
                  </a:lnTo>
                  <a:lnTo>
                    <a:pt x="4869627" y="4409357"/>
                  </a:lnTo>
                  <a:lnTo>
                    <a:pt x="4873417" y="4417860"/>
                  </a:lnTo>
                  <a:lnTo>
                    <a:pt x="4877796" y="4425186"/>
                  </a:lnTo>
                  <a:lnTo>
                    <a:pt x="4883371" y="4429883"/>
                  </a:lnTo>
                  <a:lnTo>
                    <a:pt x="4890358" y="4430725"/>
                  </a:lnTo>
                  <a:lnTo>
                    <a:pt x="4899161" y="4428783"/>
                  </a:lnTo>
                  <a:lnTo>
                    <a:pt x="4907396" y="4424864"/>
                  </a:lnTo>
                  <a:lnTo>
                    <a:pt x="4912680" y="4419775"/>
                  </a:lnTo>
                  <a:lnTo>
                    <a:pt x="4917154" y="4405971"/>
                  </a:lnTo>
                  <a:lnTo>
                    <a:pt x="4914453" y="4394432"/>
                  </a:lnTo>
                  <a:lnTo>
                    <a:pt x="4905929" y="4385983"/>
                  </a:lnTo>
                  <a:lnTo>
                    <a:pt x="4892935" y="4381447"/>
                  </a:lnTo>
                  <a:close/>
                </a:path>
                <a:path w="5483860" h="7879080">
                  <a:moveTo>
                    <a:pt x="4985277" y="5015933"/>
                  </a:moveTo>
                  <a:lnTo>
                    <a:pt x="4976055" y="5021354"/>
                  </a:lnTo>
                  <a:lnTo>
                    <a:pt x="4971690" y="5029433"/>
                  </a:lnTo>
                  <a:lnTo>
                    <a:pt x="4972515" y="5038588"/>
                  </a:lnTo>
                  <a:lnTo>
                    <a:pt x="4978861" y="5047243"/>
                  </a:lnTo>
                  <a:lnTo>
                    <a:pt x="4985884" y="5051592"/>
                  </a:lnTo>
                  <a:lnTo>
                    <a:pt x="4994390" y="5054324"/>
                  </a:lnTo>
                  <a:lnTo>
                    <a:pt x="5003558" y="5056351"/>
                  </a:lnTo>
                  <a:lnTo>
                    <a:pt x="5012566" y="5058587"/>
                  </a:lnTo>
                  <a:lnTo>
                    <a:pt x="5014997" y="5049327"/>
                  </a:lnTo>
                  <a:lnTo>
                    <a:pt x="5017782" y="5039867"/>
                  </a:lnTo>
                  <a:lnTo>
                    <a:pt x="5019269" y="5031158"/>
                  </a:lnTo>
                  <a:lnTo>
                    <a:pt x="5017805" y="5024156"/>
                  </a:lnTo>
                  <a:lnTo>
                    <a:pt x="5012334" y="5019470"/>
                  </a:lnTo>
                  <a:lnTo>
                    <a:pt x="5003652" y="5016265"/>
                  </a:lnTo>
                  <a:lnTo>
                    <a:pt x="4993914" y="5014951"/>
                  </a:lnTo>
                  <a:lnTo>
                    <a:pt x="4985277" y="5015933"/>
                  </a:lnTo>
                  <a:close/>
                </a:path>
                <a:path w="5483860" h="7879080">
                  <a:moveTo>
                    <a:pt x="4496587" y="1910030"/>
                  </a:moveTo>
                  <a:lnTo>
                    <a:pt x="4487128" y="1914592"/>
                  </a:lnTo>
                  <a:lnTo>
                    <a:pt x="4482443" y="1921891"/>
                  </a:lnTo>
                  <a:lnTo>
                    <a:pt x="4482362" y="1931051"/>
                  </a:lnTo>
                  <a:lnTo>
                    <a:pt x="4486716" y="1941193"/>
                  </a:lnTo>
                  <a:lnTo>
                    <a:pt x="4521391" y="1954348"/>
                  </a:lnTo>
                  <a:lnTo>
                    <a:pt x="4524583" y="1945050"/>
                  </a:lnTo>
                  <a:lnTo>
                    <a:pt x="4528105" y="1935603"/>
                  </a:lnTo>
                  <a:lnTo>
                    <a:pt x="4530271" y="1926950"/>
                  </a:lnTo>
                  <a:lnTo>
                    <a:pt x="4529395" y="1920034"/>
                  </a:lnTo>
                  <a:lnTo>
                    <a:pt x="4523909" y="1914944"/>
                  </a:lnTo>
                  <a:lnTo>
                    <a:pt x="4515241" y="1911321"/>
                  </a:lnTo>
                  <a:lnTo>
                    <a:pt x="4505449" y="1909554"/>
                  </a:lnTo>
                  <a:lnTo>
                    <a:pt x="4496587" y="1910030"/>
                  </a:lnTo>
                  <a:close/>
                </a:path>
                <a:path w="5483860" h="7879080">
                  <a:moveTo>
                    <a:pt x="5281635" y="6129574"/>
                  </a:moveTo>
                  <a:lnTo>
                    <a:pt x="5270484" y="6135217"/>
                  </a:lnTo>
                  <a:lnTo>
                    <a:pt x="5263895" y="6146143"/>
                  </a:lnTo>
                  <a:lnTo>
                    <a:pt x="5262412" y="6160894"/>
                  </a:lnTo>
                  <a:lnTo>
                    <a:pt x="5265311" y="6166785"/>
                  </a:lnTo>
                  <a:lnTo>
                    <a:pt x="5271771" y="6172408"/>
                  </a:lnTo>
                  <a:lnTo>
                    <a:pt x="5279759" y="6177921"/>
                  </a:lnTo>
                  <a:lnTo>
                    <a:pt x="5287239" y="6183480"/>
                  </a:lnTo>
                  <a:lnTo>
                    <a:pt x="5295148" y="6177992"/>
                  </a:lnTo>
                  <a:lnTo>
                    <a:pt x="5303423" y="6172582"/>
                  </a:lnTo>
                  <a:lnTo>
                    <a:pt x="5310179" y="6166932"/>
                  </a:lnTo>
                  <a:lnTo>
                    <a:pt x="5313534" y="6160725"/>
                  </a:lnTo>
                  <a:lnTo>
                    <a:pt x="5312773" y="6152455"/>
                  </a:lnTo>
                  <a:lnTo>
                    <a:pt x="5308889" y="6143151"/>
                  </a:lnTo>
                  <a:lnTo>
                    <a:pt x="5303145" y="6135121"/>
                  </a:lnTo>
                  <a:lnTo>
                    <a:pt x="5296804" y="6130670"/>
                  </a:lnTo>
                  <a:lnTo>
                    <a:pt x="5281635" y="6129574"/>
                  </a:lnTo>
                  <a:close/>
                </a:path>
                <a:path w="5483860" h="7879080">
                  <a:moveTo>
                    <a:pt x="4378674" y="1067816"/>
                  </a:moveTo>
                  <a:lnTo>
                    <a:pt x="4370713" y="1071944"/>
                  </a:lnTo>
                  <a:lnTo>
                    <a:pt x="4362163" y="1077649"/>
                  </a:lnTo>
                  <a:lnTo>
                    <a:pt x="4353768" y="1082910"/>
                  </a:lnTo>
                  <a:lnTo>
                    <a:pt x="4358595" y="1091112"/>
                  </a:lnTo>
                  <a:lnTo>
                    <a:pt x="4363340" y="1099616"/>
                  </a:lnTo>
                  <a:lnTo>
                    <a:pt x="4368625" y="1107455"/>
                  </a:lnTo>
                  <a:lnTo>
                    <a:pt x="4375070" y="1113659"/>
                  </a:lnTo>
                  <a:lnTo>
                    <a:pt x="4384660" y="1117557"/>
                  </a:lnTo>
                  <a:lnTo>
                    <a:pt x="4392921" y="1115852"/>
                  </a:lnTo>
                  <a:lnTo>
                    <a:pt x="4399385" y="1109263"/>
                  </a:lnTo>
                  <a:lnTo>
                    <a:pt x="4403588" y="1098510"/>
                  </a:lnTo>
                  <a:lnTo>
                    <a:pt x="4399483" y="1089372"/>
                  </a:lnTo>
                  <a:lnTo>
                    <a:pt x="4395517" y="1079890"/>
                  </a:lnTo>
                  <a:lnTo>
                    <a:pt x="4391015" y="1071912"/>
                  </a:lnTo>
                  <a:lnTo>
                    <a:pt x="4385301" y="1067288"/>
                  </a:lnTo>
                  <a:lnTo>
                    <a:pt x="4378674" y="1067816"/>
                  </a:lnTo>
                  <a:close/>
                </a:path>
                <a:path w="5483860" h="7879080">
                  <a:moveTo>
                    <a:pt x="4873647" y="4179753"/>
                  </a:moveTo>
                  <a:lnTo>
                    <a:pt x="4861316" y="4193052"/>
                  </a:lnTo>
                  <a:lnTo>
                    <a:pt x="4869788" y="4207391"/>
                  </a:lnTo>
                  <a:lnTo>
                    <a:pt x="4874107" y="4214579"/>
                  </a:lnTo>
                  <a:lnTo>
                    <a:pt x="4878511" y="4221690"/>
                  </a:lnTo>
                  <a:lnTo>
                    <a:pt x="4882621" y="4217257"/>
                  </a:lnTo>
                  <a:lnTo>
                    <a:pt x="4890929" y="4211133"/>
                  </a:lnTo>
                  <a:lnTo>
                    <a:pt x="4890172" y="4208497"/>
                  </a:lnTo>
                  <a:lnTo>
                    <a:pt x="4886699" y="4201095"/>
                  </a:lnTo>
                  <a:lnTo>
                    <a:pt x="4882518" y="4193900"/>
                  </a:lnTo>
                  <a:lnTo>
                    <a:pt x="4878033" y="4186818"/>
                  </a:lnTo>
                  <a:lnTo>
                    <a:pt x="4873647" y="4179753"/>
                  </a:lnTo>
                  <a:close/>
                </a:path>
                <a:path w="5483860" h="7879080">
                  <a:moveTo>
                    <a:pt x="5042983" y="5954755"/>
                  </a:moveTo>
                  <a:lnTo>
                    <a:pt x="5035503" y="5957504"/>
                  </a:lnTo>
                  <a:lnTo>
                    <a:pt x="5027896" y="5963346"/>
                  </a:lnTo>
                  <a:lnTo>
                    <a:pt x="5021872" y="5970657"/>
                  </a:lnTo>
                  <a:lnTo>
                    <a:pt x="5019139" y="5977814"/>
                  </a:lnTo>
                  <a:lnTo>
                    <a:pt x="5020729" y="5992120"/>
                  </a:lnTo>
                  <a:lnTo>
                    <a:pt x="5027578" y="6002614"/>
                  </a:lnTo>
                  <a:lnTo>
                    <a:pt x="5038842" y="6009245"/>
                  </a:lnTo>
                  <a:lnTo>
                    <a:pt x="5053675" y="6011962"/>
                  </a:lnTo>
                  <a:lnTo>
                    <a:pt x="5060592" y="6005929"/>
                  </a:lnTo>
                  <a:lnTo>
                    <a:pt x="5067841" y="5999964"/>
                  </a:lnTo>
                  <a:lnTo>
                    <a:pt x="5073893" y="5993754"/>
                  </a:lnTo>
                  <a:lnTo>
                    <a:pt x="5077219" y="5986987"/>
                  </a:lnTo>
                  <a:lnTo>
                    <a:pt x="5076786" y="5971136"/>
                  </a:lnTo>
                  <a:lnTo>
                    <a:pt x="5069463" y="5960802"/>
                  </a:lnTo>
                  <a:lnTo>
                    <a:pt x="5057459" y="5955502"/>
                  </a:lnTo>
                  <a:lnTo>
                    <a:pt x="5042983" y="5954755"/>
                  </a:lnTo>
                  <a:close/>
                </a:path>
                <a:path w="5483860" h="7879080">
                  <a:moveTo>
                    <a:pt x="4448566" y="6259761"/>
                  </a:moveTo>
                  <a:lnTo>
                    <a:pt x="4440544" y="6264624"/>
                  </a:lnTo>
                  <a:lnTo>
                    <a:pt x="4432058" y="6269410"/>
                  </a:lnTo>
                  <a:lnTo>
                    <a:pt x="4424920" y="6274580"/>
                  </a:lnTo>
                  <a:lnTo>
                    <a:pt x="4420939" y="6280590"/>
                  </a:lnTo>
                  <a:lnTo>
                    <a:pt x="4421349" y="6288227"/>
                  </a:lnTo>
                  <a:lnTo>
                    <a:pt x="4424957" y="6297169"/>
                  </a:lnTo>
                  <a:lnTo>
                    <a:pt x="4430544" y="6305194"/>
                  </a:lnTo>
                  <a:lnTo>
                    <a:pt x="4436894" y="6310078"/>
                  </a:lnTo>
                  <a:lnTo>
                    <a:pt x="4451374" y="6312663"/>
                  </a:lnTo>
                  <a:lnTo>
                    <a:pt x="4462439" y="6308252"/>
                  </a:lnTo>
                  <a:lnTo>
                    <a:pt x="4469414" y="6298278"/>
                  </a:lnTo>
                  <a:lnTo>
                    <a:pt x="4471620" y="6284175"/>
                  </a:lnTo>
                  <a:lnTo>
                    <a:pt x="4469046" y="6277990"/>
                  </a:lnTo>
                  <a:lnTo>
                    <a:pt x="4463042" y="6271892"/>
                  </a:lnTo>
                  <a:lnTo>
                    <a:pt x="4455457" y="6265739"/>
                  </a:lnTo>
                  <a:lnTo>
                    <a:pt x="4448566" y="6259761"/>
                  </a:lnTo>
                  <a:close/>
                </a:path>
                <a:path w="5483860" h="7879080">
                  <a:moveTo>
                    <a:pt x="4221020" y="4809495"/>
                  </a:moveTo>
                  <a:lnTo>
                    <a:pt x="4214243" y="4812388"/>
                  </a:lnTo>
                  <a:lnTo>
                    <a:pt x="4207668" y="4819024"/>
                  </a:lnTo>
                  <a:lnTo>
                    <a:pt x="4201215" y="4827261"/>
                  </a:lnTo>
                  <a:lnTo>
                    <a:pt x="4194806" y="4834958"/>
                  </a:lnTo>
                  <a:lnTo>
                    <a:pt x="4199438" y="4842805"/>
                  </a:lnTo>
                  <a:lnTo>
                    <a:pt x="4208825" y="4858468"/>
                  </a:lnTo>
                  <a:lnTo>
                    <a:pt x="4213454" y="4866296"/>
                  </a:lnTo>
                  <a:lnTo>
                    <a:pt x="4222101" y="4861686"/>
                  </a:lnTo>
                  <a:lnTo>
                    <a:pt x="4231131" y="4857255"/>
                  </a:lnTo>
                  <a:lnTo>
                    <a:pt x="4239107" y="4852266"/>
                  </a:lnTo>
                  <a:lnTo>
                    <a:pt x="4244595" y="4845983"/>
                  </a:lnTo>
                  <a:lnTo>
                    <a:pt x="4248463" y="4831189"/>
                  </a:lnTo>
                  <a:lnTo>
                    <a:pt x="4245150" y="4819436"/>
                  </a:lnTo>
                  <a:lnTo>
                    <a:pt x="4235665" y="4811835"/>
                  </a:lnTo>
                  <a:lnTo>
                    <a:pt x="4221020" y="4809495"/>
                  </a:lnTo>
                  <a:close/>
                </a:path>
                <a:path w="5483860" h="7879080">
                  <a:moveTo>
                    <a:pt x="4183135" y="4609849"/>
                  </a:moveTo>
                  <a:lnTo>
                    <a:pt x="4172134" y="4614705"/>
                  </a:lnTo>
                  <a:lnTo>
                    <a:pt x="4165362" y="4624767"/>
                  </a:lnTo>
                  <a:lnTo>
                    <a:pt x="4163713" y="4638973"/>
                  </a:lnTo>
                  <a:lnTo>
                    <a:pt x="4166557" y="4644899"/>
                  </a:lnTo>
                  <a:lnTo>
                    <a:pt x="4172870" y="4650571"/>
                  </a:lnTo>
                  <a:lnTo>
                    <a:pt x="4180647" y="4656142"/>
                  </a:lnTo>
                  <a:lnTo>
                    <a:pt x="4187886" y="4661765"/>
                  </a:lnTo>
                  <a:lnTo>
                    <a:pt x="4195538" y="4656591"/>
                  </a:lnTo>
                  <a:lnTo>
                    <a:pt x="4203523" y="4651491"/>
                  </a:lnTo>
                  <a:lnTo>
                    <a:pt x="4210055" y="4646147"/>
                  </a:lnTo>
                  <a:lnTo>
                    <a:pt x="4213344" y="4640243"/>
                  </a:lnTo>
                  <a:lnTo>
                    <a:pt x="4212549" y="4632307"/>
                  </a:lnTo>
                  <a:lnTo>
                    <a:pt x="4208893" y="4623358"/>
                  </a:lnTo>
                  <a:lnTo>
                    <a:pt x="4203493" y="4615605"/>
                  </a:lnTo>
                  <a:lnTo>
                    <a:pt x="4197468" y="4611260"/>
                  </a:lnTo>
                  <a:lnTo>
                    <a:pt x="4183135" y="4609849"/>
                  </a:lnTo>
                  <a:close/>
                </a:path>
                <a:path w="5483860" h="7879080">
                  <a:moveTo>
                    <a:pt x="4167666" y="4399439"/>
                  </a:moveTo>
                  <a:lnTo>
                    <a:pt x="4165427" y="4400479"/>
                  </a:lnTo>
                  <a:lnTo>
                    <a:pt x="4158020" y="4404719"/>
                  </a:lnTo>
                  <a:lnTo>
                    <a:pt x="4150940" y="4409609"/>
                  </a:lnTo>
                  <a:lnTo>
                    <a:pt x="4136914" y="4420035"/>
                  </a:lnTo>
                  <a:lnTo>
                    <a:pt x="4142007" y="4424057"/>
                  </a:lnTo>
                  <a:lnTo>
                    <a:pt x="4151540" y="4432307"/>
                  </a:lnTo>
                  <a:lnTo>
                    <a:pt x="4178745" y="4408789"/>
                  </a:lnTo>
                  <a:lnTo>
                    <a:pt x="4167666" y="4399439"/>
                  </a:lnTo>
                  <a:close/>
                </a:path>
                <a:path w="5483860" h="7879080">
                  <a:moveTo>
                    <a:pt x="4484076" y="6467449"/>
                  </a:moveTo>
                  <a:lnTo>
                    <a:pt x="4475313" y="6473990"/>
                  </a:lnTo>
                  <a:lnTo>
                    <a:pt x="4470894" y="6481408"/>
                  </a:lnTo>
                  <a:lnTo>
                    <a:pt x="4467937" y="6490152"/>
                  </a:lnTo>
                  <a:lnTo>
                    <a:pt x="4465651" y="6499476"/>
                  </a:lnTo>
                  <a:lnTo>
                    <a:pt x="4463242" y="6508632"/>
                  </a:lnTo>
                  <a:lnTo>
                    <a:pt x="4472509" y="6511118"/>
                  </a:lnTo>
                  <a:lnTo>
                    <a:pt x="4482056" y="6513953"/>
                  </a:lnTo>
                  <a:lnTo>
                    <a:pt x="4490814" y="6515454"/>
                  </a:lnTo>
                  <a:lnTo>
                    <a:pt x="4497714" y="6513933"/>
                  </a:lnTo>
                  <a:lnTo>
                    <a:pt x="4502611" y="6508050"/>
                  </a:lnTo>
                  <a:lnTo>
                    <a:pt x="4505914" y="6499186"/>
                  </a:lnTo>
                  <a:lnTo>
                    <a:pt x="4507327" y="6489360"/>
                  </a:lnTo>
                  <a:lnTo>
                    <a:pt x="4506557" y="6480589"/>
                  </a:lnTo>
                  <a:lnTo>
                    <a:pt x="4501252" y="6471015"/>
                  </a:lnTo>
                  <a:lnTo>
                    <a:pt x="4493240" y="6466546"/>
                  </a:lnTo>
                  <a:lnTo>
                    <a:pt x="4484076" y="6467449"/>
                  </a:lnTo>
                  <a:close/>
                </a:path>
                <a:path w="5483860" h="7879080">
                  <a:moveTo>
                    <a:pt x="4409504" y="6054558"/>
                  </a:moveTo>
                  <a:lnTo>
                    <a:pt x="4400061" y="6059220"/>
                  </a:lnTo>
                  <a:lnTo>
                    <a:pt x="4395418" y="6066789"/>
                  </a:lnTo>
                  <a:lnTo>
                    <a:pt x="4395388" y="6076269"/>
                  </a:lnTo>
                  <a:lnTo>
                    <a:pt x="4399781" y="6086663"/>
                  </a:lnTo>
                  <a:lnTo>
                    <a:pt x="4435300" y="6100821"/>
                  </a:lnTo>
                  <a:lnTo>
                    <a:pt x="4438261" y="6091316"/>
                  </a:lnTo>
                  <a:lnTo>
                    <a:pt x="4441644" y="6081635"/>
                  </a:lnTo>
                  <a:lnTo>
                    <a:pt x="4443711" y="6072587"/>
                  </a:lnTo>
                  <a:lnTo>
                    <a:pt x="4442721" y="6064980"/>
                  </a:lnTo>
                  <a:lnTo>
                    <a:pt x="4437463" y="6059842"/>
                  </a:lnTo>
                  <a:lnTo>
                    <a:pt x="4428616" y="6056032"/>
                  </a:lnTo>
                  <a:lnTo>
                    <a:pt x="4418517" y="6054090"/>
                  </a:lnTo>
                  <a:lnTo>
                    <a:pt x="4409504" y="6054558"/>
                  </a:lnTo>
                  <a:close/>
                </a:path>
                <a:path w="5483860" h="7879080">
                  <a:moveTo>
                    <a:pt x="4330159" y="5426332"/>
                  </a:moveTo>
                  <a:lnTo>
                    <a:pt x="4322105" y="5431168"/>
                  </a:lnTo>
                  <a:lnTo>
                    <a:pt x="4313929" y="5435839"/>
                  </a:lnTo>
                  <a:lnTo>
                    <a:pt x="4306536" y="5440987"/>
                  </a:lnTo>
                  <a:lnTo>
                    <a:pt x="4300831" y="5447256"/>
                  </a:lnTo>
                  <a:lnTo>
                    <a:pt x="4297332" y="5456509"/>
                  </a:lnTo>
                  <a:lnTo>
                    <a:pt x="4299215" y="5464581"/>
                  </a:lnTo>
                  <a:lnTo>
                    <a:pt x="4305670" y="5471019"/>
                  </a:lnTo>
                  <a:lnTo>
                    <a:pt x="4315884" y="5475370"/>
                  </a:lnTo>
                  <a:lnTo>
                    <a:pt x="4324577" y="5471261"/>
                  </a:lnTo>
                  <a:lnTo>
                    <a:pt x="4333708" y="5467274"/>
                  </a:lnTo>
                  <a:lnTo>
                    <a:pt x="4341293" y="5462865"/>
                  </a:lnTo>
                  <a:lnTo>
                    <a:pt x="4345346" y="5457489"/>
                  </a:lnTo>
                  <a:lnTo>
                    <a:pt x="4344683" y="5450595"/>
                  </a:lnTo>
                  <a:lnTo>
                    <a:pt x="4340716" y="5442750"/>
                  </a:lnTo>
                  <a:lnTo>
                    <a:pt x="4335268" y="5434485"/>
                  </a:lnTo>
                  <a:lnTo>
                    <a:pt x="4330159" y="5426332"/>
                  </a:lnTo>
                  <a:close/>
                </a:path>
                <a:path w="5483860" h="7879080">
                  <a:moveTo>
                    <a:pt x="3737674" y="1712868"/>
                  </a:moveTo>
                  <a:lnTo>
                    <a:pt x="3730047" y="1714479"/>
                  </a:lnTo>
                  <a:lnTo>
                    <a:pt x="3714781" y="1718639"/>
                  </a:lnTo>
                  <a:lnTo>
                    <a:pt x="3719495" y="1725852"/>
                  </a:lnTo>
                  <a:lnTo>
                    <a:pt x="3724114" y="1733273"/>
                  </a:lnTo>
                  <a:lnTo>
                    <a:pt x="3729097" y="1739734"/>
                  </a:lnTo>
                  <a:lnTo>
                    <a:pt x="3734904" y="1744063"/>
                  </a:lnTo>
                  <a:lnTo>
                    <a:pt x="3743927" y="1745747"/>
                  </a:lnTo>
                  <a:lnTo>
                    <a:pt x="3750683" y="1742621"/>
                  </a:lnTo>
                  <a:lnTo>
                    <a:pt x="3754568" y="1735555"/>
                  </a:lnTo>
                  <a:lnTo>
                    <a:pt x="3754978" y="1725418"/>
                  </a:lnTo>
                  <a:lnTo>
                    <a:pt x="3754522" y="1720324"/>
                  </a:lnTo>
                  <a:lnTo>
                    <a:pt x="3748743" y="1711933"/>
                  </a:lnTo>
                  <a:lnTo>
                    <a:pt x="3745340" y="1712123"/>
                  </a:lnTo>
                  <a:lnTo>
                    <a:pt x="3737674" y="1712868"/>
                  </a:lnTo>
                  <a:close/>
                </a:path>
                <a:path w="5483860" h="7879080">
                  <a:moveTo>
                    <a:pt x="4387279" y="5850308"/>
                  </a:moveTo>
                  <a:lnTo>
                    <a:pt x="4379208" y="5854626"/>
                  </a:lnTo>
                  <a:lnTo>
                    <a:pt x="4370915" y="5860400"/>
                  </a:lnTo>
                  <a:lnTo>
                    <a:pt x="4362728" y="5865821"/>
                  </a:lnTo>
                  <a:lnTo>
                    <a:pt x="4367977" y="5873812"/>
                  </a:lnTo>
                  <a:lnTo>
                    <a:pt x="4373042" y="5882061"/>
                  </a:lnTo>
                  <a:lnTo>
                    <a:pt x="4378555" y="5889472"/>
                  </a:lnTo>
                  <a:lnTo>
                    <a:pt x="4385148" y="5894948"/>
                  </a:lnTo>
                  <a:lnTo>
                    <a:pt x="4395299" y="5897804"/>
                  </a:lnTo>
                  <a:lnTo>
                    <a:pt x="4404398" y="5895389"/>
                  </a:lnTo>
                  <a:lnTo>
                    <a:pt x="4410931" y="5888520"/>
                  </a:lnTo>
                  <a:lnTo>
                    <a:pt x="4413387" y="5878017"/>
                  </a:lnTo>
                  <a:lnTo>
                    <a:pt x="4411664" y="5869362"/>
                  </a:lnTo>
                  <a:lnTo>
                    <a:pt x="4407166" y="5860247"/>
                  </a:lnTo>
                  <a:lnTo>
                    <a:pt x="4401131" y="5852827"/>
                  </a:lnTo>
                  <a:lnTo>
                    <a:pt x="4394799" y="5849253"/>
                  </a:lnTo>
                  <a:lnTo>
                    <a:pt x="4387279" y="5850308"/>
                  </a:lnTo>
                  <a:close/>
                </a:path>
                <a:path w="5483860" h="7879080">
                  <a:moveTo>
                    <a:pt x="4288357" y="5222532"/>
                  </a:moveTo>
                  <a:lnTo>
                    <a:pt x="4279933" y="5228735"/>
                  </a:lnTo>
                  <a:lnTo>
                    <a:pt x="4275364" y="5236125"/>
                  </a:lnTo>
                  <a:lnTo>
                    <a:pt x="4272415" y="5244816"/>
                  </a:lnTo>
                  <a:lnTo>
                    <a:pt x="4270199" y="5254077"/>
                  </a:lnTo>
                  <a:lnTo>
                    <a:pt x="4267829" y="5263175"/>
                  </a:lnTo>
                  <a:lnTo>
                    <a:pt x="4277089" y="5265618"/>
                  </a:lnTo>
                  <a:lnTo>
                    <a:pt x="4286628" y="5268400"/>
                  </a:lnTo>
                  <a:lnTo>
                    <a:pt x="4295383" y="5269879"/>
                  </a:lnTo>
                  <a:lnTo>
                    <a:pt x="4302292" y="5268409"/>
                  </a:lnTo>
                  <a:lnTo>
                    <a:pt x="4307065" y="5262695"/>
                  </a:lnTo>
                  <a:lnTo>
                    <a:pt x="4310352" y="5253870"/>
                  </a:lnTo>
                  <a:lnTo>
                    <a:pt x="4311745" y="5244050"/>
                  </a:lnTo>
                  <a:lnTo>
                    <a:pt x="4310836" y="5235353"/>
                  </a:lnTo>
                  <a:lnTo>
                    <a:pt x="4305393" y="5226096"/>
                  </a:lnTo>
                  <a:lnTo>
                    <a:pt x="4297372" y="5221737"/>
                  </a:lnTo>
                  <a:lnTo>
                    <a:pt x="4288357" y="5222532"/>
                  </a:lnTo>
                  <a:close/>
                </a:path>
                <a:path w="5483860" h="7879080">
                  <a:moveTo>
                    <a:pt x="3769166" y="1904555"/>
                  </a:moveTo>
                  <a:lnTo>
                    <a:pt x="3761139" y="1908811"/>
                  </a:lnTo>
                  <a:lnTo>
                    <a:pt x="3752649" y="1914625"/>
                  </a:lnTo>
                  <a:lnTo>
                    <a:pt x="3744304" y="1919932"/>
                  </a:lnTo>
                  <a:lnTo>
                    <a:pt x="3749362" y="1928345"/>
                  </a:lnTo>
                  <a:lnTo>
                    <a:pt x="3754236" y="1937012"/>
                  </a:lnTo>
                  <a:lnTo>
                    <a:pt x="3759565" y="1944898"/>
                  </a:lnTo>
                  <a:lnTo>
                    <a:pt x="3765994" y="1950965"/>
                  </a:lnTo>
                  <a:lnTo>
                    <a:pt x="3776617" y="1954679"/>
                  </a:lnTo>
                  <a:lnTo>
                    <a:pt x="3785828" y="1952674"/>
                  </a:lnTo>
                  <a:lnTo>
                    <a:pt x="3792199" y="1945691"/>
                  </a:lnTo>
                  <a:lnTo>
                    <a:pt x="3794301" y="1934471"/>
                  </a:lnTo>
                  <a:lnTo>
                    <a:pt x="3792540" y="1925509"/>
                  </a:lnTo>
                  <a:lnTo>
                    <a:pt x="3788352" y="1916250"/>
                  </a:lnTo>
                  <a:lnTo>
                    <a:pt x="3782593" y="1908463"/>
                  </a:lnTo>
                  <a:lnTo>
                    <a:pt x="3776120" y="1903921"/>
                  </a:lnTo>
                  <a:lnTo>
                    <a:pt x="3769166" y="1904555"/>
                  </a:lnTo>
                  <a:close/>
                </a:path>
                <a:path w="5483860" h="7879080">
                  <a:moveTo>
                    <a:pt x="4364263" y="5645880"/>
                  </a:moveTo>
                  <a:lnTo>
                    <a:pt x="4362013" y="5646853"/>
                  </a:lnTo>
                  <a:lnTo>
                    <a:pt x="4354237" y="5650690"/>
                  </a:lnTo>
                  <a:lnTo>
                    <a:pt x="4346763" y="5655225"/>
                  </a:lnTo>
                  <a:lnTo>
                    <a:pt x="4332242" y="5664954"/>
                  </a:lnTo>
                  <a:lnTo>
                    <a:pt x="4336713" y="5669384"/>
                  </a:lnTo>
                  <a:lnTo>
                    <a:pt x="4340511" y="5676088"/>
                  </a:lnTo>
                  <a:lnTo>
                    <a:pt x="4345921" y="5677753"/>
                  </a:lnTo>
                  <a:lnTo>
                    <a:pt x="4356474" y="5679104"/>
                  </a:lnTo>
                  <a:lnTo>
                    <a:pt x="4365101" y="5676384"/>
                  </a:lnTo>
                  <a:lnTo>
                    <a:pt x="4371322" y="5669811"/>
                  </a:lnTo>
                  <a:lnTo>
                    <a:pt x="4374656" y="5659608"/>
                  </a:lnTo>
                  <a:lnTo>
                    <a:pt x="4375086" y="5655787"/>
                  </a:lnTo>
                  <a:lnTo>
                    <a:pt x="4364263" y="5645880"/>
                  </a:lnTo>
                  <a:close/>
                </a:path>
                <a:path w="5483860" h="7879080">
                  <a:moveTo>
                    <a:pt x="4253035" y="5015735"/>
                  </a:moveTo>
                  <a:lnTo>
                    <a:pt x="4246887" y="5017330"/>
                  </a:lnTo>
                  <a:lnTo>
                    <a:pt x="4240226" y="5022428"/>
                  </a:lnTo>
                  <a:lnTo>
                    <a:pt x="4233350" y="5029031"/>
                  </a:lnTo>
                  <a:lnTo>
                    <a:pt x="4226559" y="5035144"/>
                  </a:lnTo>
                  <a:lnTo>
                    <a:pt x="4230537" y="5043203"/>
                  </a:lnTo>
                  <a:lnTo>
                    <a:pt x="4234368" y="5051550"/>
                  </a:lnTo>
                  <a:lnTo>
                    <a:pt x="4238664" y="5058765"/>
                  </a:lnTo>
                  <a:lnTo>
                    <a:pt x="4244041" y="5063428"/>
                  </a:lnTo>
                  <a:lnTo>
                    <a:pt x="4250961" y="5064188"/>
                  </a:lnTo>
                  <a:lnTo>
                    <a:pt x="4259634" y="5062165"/>
                  </a:lnTo>
                  <a:lnTo>
                    <a:pt x="4267741" y="5058184"/>
                  </a:lnTo>
                  <a:lnTo>
                    <a:pt x="4272967" y="5053069"/>
                  </a:lnTo>
                  <a:lnTo>
                    <a:pt x="4277006" y="5039596"/>
                  </a:lnTo>
                  <a:lnTo>
                    <a:pt x="4274272" y="5028295"/>
                  </a:lnTo>
                  <a:lnTo>
                    <a:pt x="4265904" y="5020048"/>
                  </a:lnTo>
                  <a:lnTo>
                    <a:pt x="4253035" y="5015735"/>
                  </a:lnTo>
                  <a:close/>
                </a:path>
                <a:path w="5483860" h="7879080">
                  <a:moveTo>
                    <a:pt x="3915229" y="722992"/>
                  </a:moveTo>
                  <a:lnTo>
                    <a:pt x="3912654" y="724084"/>
                  </a:lnTo>
                  <a:lnTo>
                    <a:pt x="3904585" y="727728"/>
                  </a:lnTo>
                  <a:lnTo>
                    <a:pt x="3896801" y="732167"/>
                  </a:lnTo>
                  <a:lnTo>
                    <a:pt x="3881437" y="741723"/>
                  </a:lnTo>
                  <a:lnTo>
                    <a:pt x="3886248" y="746134"/>
                  </a:lnTo>
                  <a:lnTo>
                    <a:pt x="3892856" y="755428"/>
                  </a:lnTo>
                  <a:lnTo>
                    <a:pt x="3895431" y="754335"/>
                  </a:lnTo>
                  <a:lnTo>
                    <a:pt x="3903503" y="750744"/>
                  </a:lnTo>
                  <a:lnTo>
                    <a:pt x="3911268" y="746427"/>
                  </a:lnTo>
                  <a:lnTo>
                    <a:pt x="3926365" y="737085"/>
                  </a:lnTo>
                  <a:lnTo>
                    <a:pt x="3921836" y="732286"/>
                  </a:lnTo>
                  <a:lnTo>
                    <a:pt x="3915229" y="722992"/>
                  </a:lnTo>
                  <a:close/>
                </a:path>
                <a:path w="5483860" h="7879080">
                  <a:moveTo>
                    <a:pt x="3873695" y="2517062"/>
                  </a:moveTo>
                  <a:lnTo>
                    <a:pt x="3866318" y="2522384"/>
                  </a:lnTo>
                  <a:lnTo>
                    <a:pt x="3858837" y="2527658"/>
                  </a:lnTo>
                  <a:lnTo>
                    <a:pt x="3851875" y="2533367"/>
                  </a:lnTo>
                  <a:lnTo>
                    <a:pt x="3846054" y="2539994"/>
                  </a:lnTo>
                  <a:lnTo>
                    <a:pt x="3841620" y="2549406"/>
                  </a:lnTo>
                  <a:lnTo>
                    <a:pt x="3842004" y="2557934"/>
                  </a:lnTo>
                  <a:lnTo>
                    <a:pt x="3846771" y="2564869"/>
                  </a:lnTo>
                  <a:lnTo>
                    <a:pt x="3855491" y="2569506"/>
                  </a:lnTo>
                  <a:lnTo>
                    <a:pt x="3870052" y="2571138"/>
                  </a:lnTo>
                  <a:lnTo>
                    <a:pt x="3881496" y="2567061"/>
                  </a:lnTo>
                  <a:lnTo>
                    <a:pt x="3889264" y="2558008"/>
                  </a:lnTo>
                  <a:lnTo>
                    <a:pt x="3892794" y="2544713"/>
                  </a:lnTo>
                  <a:lnTo>
                    <a:pt x="3891078" y="2538015"/>
                  </a:lnTo>
                  <a:lnTo>
                    <a:pt x="3886107" y="2531084"/>
                  </a:lnTo>
                  <a:lnTo>
                    <a:pt x="3879705" y="2524056"/>
                  </a:lnTo>
                  <a:lnTo>
                    <a:pt x="3873695" y="2517062"/>
                  </a:lnTo>
                  <a:close/>
                </a:path>
                <a:path w="5483860" h="7879080">
                  <a:moveTo>
                    <a:pt x="3817775" y="2312373"/>
                  </a:moveTo>
                  <a:lnTo>
                    <a:pt x="3807198" y="2318600"/>
                  </a:lnTo>
                  <a:lnTo>
                    <a:pt x="3802045" y="2329852"/>
                  </a:lnTo>
                  <a:lnTo>
                    <a:pt x="3803093" y="2344942"/>
                  </a:lnTo>
                  <a:lnTo>
                    <a:pt x="3807066" y="2350544"/>
                  </a:lnTo>
                  <a:lnTo>
                    <a:pt x="3814284" y="2355282"/>
                  </a:lnTo>
                  <a:lnTo>
                    <a:pt x="3822916" y="2359604"/>
                  </a:lnTo>
                  <a:lnTo>
                    <a:pt x="3831136" y="2363958"/>
                  </a:lnTo>
                  <a:lnTo>
                    <a:pt x="3837844" y="2358036"/>
                  </a:lnTo>
                  <a:lnTo>
                    <a:pt x="3845051" y="2352004"/>
                  </a:lnTo>
                  <a:lnTo>
                    <a:pt x="3850720" y="2346019"/>
                  </a:lnTo>
                  <a:lnTo>
                    <a:pt x="3832994" y="2312358"/>
                  </a:lnTo>
                  <a:lnTo>
                    <a:pt x="3817775" y="2312373"/>
                  </a:lnTo>
                  <a:close/>
                </a:path>
                <a:path w="5483860" h="7879080">
                  <a:moveTo>
                    <a:pt x="4607451" y="7305230"/>
                  </a:moveTo>
                  <a:lnTo>
                    <a:pt x="4601129" y="7307735"/>
                  </a:lnTo>
                  <a:lnTo>
                    <a:pt x="4594954" y="7313639"/>
                  </a:lnTo>
                  <a:lnTo>
                    <a:pt x="4588876" y="7320987"/>
                  </a:lnTo>
                  <a:lnTo>
                    <a:pt x="4582848" y="7327823"/>
                  </a:lnTo>
                  <a:lnTo>
                    <a:pt x="4587714" y="7335971"/>
                  </a:lnTo>
                  <a:lnTo>
                    <a:pt x="4592538" y="7344463"/>
                  </a:lnTo>
                  <a:lnTo>
                    <a:pt x="4597725" y="7351576"/>
                  </a:lnTo>
                  <a:lnTo>
                    <a:pt x="4603680" y="7355581"/>
                  </a:lnTo>
                  <a:lnTo>
                    <a:pt x="4611273" y="7355296"/>
                  </a:lnTo>
                  <a:lnTo>
                    <a:pt x="4620172" y="7351845"/>
                  </a:lnTo>
                  <a:lnTo>
                    <a:pt x="4628115" y="7346406"/>
                  </a:lnTo>
                  <a:lnTo>
                    <a:pt x="4632842" y="7340159"/>
                  </a:lnTo>
                  <a:lnTo>
                    <a:pt x="4635429" y="7325712"/>
                  </a:lnTo>
                  <a:lnTo>
                    <a:pt x="4631109" y="7314621"/>
                  </a:lnTo>
                  <a:lnTo>
                    <a:pt x="4621308" y="7307567"/>
                  </a:lnTo>
                  <a:lnTo>
                    <a:pt x="4607451" y="7305230"/>
                  </a:lnTo>
                  <a:close/>
                </a:path>
                <a:path w="5483860" h="7879080">
                  <a:moveTo>
                    <a:pt x="3987716" y="3358982"/>
                  </a:moveTo>
                  <a:lnTo>
                    <a:pt x="3978841" y="3362791"/>
                  </a:lnTo>
                  <a:lnTo>
                    <a:pt x="3971153" y="3368415"/>
                  </a:lnTo>
                  <a:lnTo>
                    <a:pt x="3966725" y="3374721"/>
                  </a:lnTo>
                  <a:lnTo>
                    <a:pt x="3964969" y="3389583"/>
                  </a:lnTo>
                  <a:lnTo>
                    <a:pt x="3969998" y="3400508"/>
                  </a:lnTo>
                  <a:lnTo>
                    <a:pt x="3980368" y="3406914"/>
                  </a:lnTo>
                  <a:lnTo>
                    <a:pt x="3994637" y="3408221"/>
                  </a:lnTo>
                  <a:lnTo>
                    <a:pt x="4000543" y="3405422"/>
                  </a:lnTo>
                  <a:lnTo>
                    <a:pt x="4006135" y="3399186"/>
                  </a:lnTo>
                  <a:lnTo>
                    <a:pt x="4011553" y="3391427"/>
                  </a:lnTo>
                  <a:lnTo>
                    <a:pt x="4016936" y="3384061"/>
                  </a:lnTo>
                  <a:lnTo>
                    <a:pt x="4011832" y="3376317"/>
                  </a:lnTo>
                  <a:lnTo>
                    <a:pt x="4006763" y="3368181"/>
                  </a:lnTo>
                  <a:lnTo>
                    <a:pt x="4001472" y="3361500"/>
                  </a:lnTo>
                  <a:lnTo>
                    <a:pt x="3995702" y="3358122"/>
                  </a:lnTo>
                  <a:lnTo>
                    <a:pt x="3987716" y="3358982"/>
                  </a:lnTo>
                  <a:close/>
                </a:path>
                <a:path w="5483860" h="7879080">
                  <a:moveTo>
                    <a:pt x="4056771" y="3771411"/>
                  </a:moveTo>
                  <a:lnTo>
                    <a:pt x="4051047" y="3775440"/>
                  </a:lnTo>
                  <a:lnTo>
                    <a:pt x="4046259" y="3782357"/>
                  </a:lnTo>
                  <a:lnTo>
                    <a:pt x="4041857" y="3790505"/>
                  </a:lnTo>
                  <a:lnTo>
                    <a:pt x="4037292" y="3798227"/>
                  </a:lnTo>
                  <a:lnTo>
                    <a:pt x="4043251" y="3804034"/>
                  </a:lnTo>
                  <a:lnTo>
                    <a:pt x="4049179" y="3810266"/>
                  </a:lnTo>
                  <a:lnTo>
                    <a:pt x="4054963" y="3815164"/>
                  </a:lnTo>
                  <a:lnTo>
                    <a:pt x="4087630" y="3799627"/>
                  </a:lnTo>
                  <a:lnTo>
                    <a:pt x="4087095" y="3785926"/>
                  </a:lnTo>
                  <a:lnTo>
                    <a:pt x="4081786" y="3775234"/>
                  </a:lnTo>
                  <a:lnTo>
                    <a:pt x="4071685" y="3769684"/>
                  </a:lnTo>
                  <a:lnTo>
                    <a:pt x="4056771" y="3771411"/>
                  </a:lnTo>
                  <a:close/>
                </a:path>
                <a:path w="5483860" h="7879080">
                  <a:moveTo>
                    <a:pt x="4104165" y="3988151"/>
                  </a:moveTo>
                  <a:lnTo>
                    <a:pt x="4101925" y="3989191"/>
                  </a:lnTo>
                  <a:lnTo>
                    <a:pt x="4094196" y="3992986"/>
                  </a:lnTo>
                  <a:lnTo>
                    <a:pt x="4086837" y="3997498"/>
                  </a:lnTo>
                  <a:lnTo>
                    <a:pt x="4072489" y="4007239"/>
                  </a:lnTo>
                  <a:lnTo>
                    <a:pt x="4076965" y="4011702"/>
                  </a:lnTo>
                  <a:lnTo>
                    <a:pt x="4080753" y="4018339"/>
                  </a:lnTo>
                  <a:lnTo>
                    <a:pt x="4086148" y="4019903"/>
                  </a:lnTo>
                  <a:lnTo>
                    <a:pt x="4096857" y="4021398"/>
                  </a:lnTo>
                  <a:lnTo>
                    <a:pt x="4105409" y="4018775"/>
                  </a:lnTo>
                  <a:lnTo>
                    <a:pt x="4111340" y="4012174"/>
                  </a:lnTo>
                  <a:lnTo>
                    <a:pt x="4114191" y="4001729"/>
                  </a:lnTo>
                  <a:lnTo>
                    <a:pt x="4114951" y="3997822"/>
                  </a:lnTo>
                  <a:lnTo>
                    <a:pt x="4104165" y="3988151"/>
                  </a:lnTo>
                  <a:close/>
                </a:path>
                <a:path w="5483860" h="7879080">
                  <a:moveTo>
                    <a:pt x="3933066" y="2946097"/>
                  </a:moveTo>
                  <a:lnTo>
                    <a:pt x="3924721" y="2950306"/>
                  </a:lnTo>
                  <a:lnTo>
                    <a:pt x="3916164" y="2956034"/>
                  </a:lnTo>
                  <a:lnTo>
                    <a:pt x="3907719" y="2961454"/>
                  </a:lnTo>
                  <a:lnTo>
                    <a:pt x="3912751" y="2969666"/>
                  </a:lnTo>
                  <a:lnTo>
                    <a:pt x="3917639" y="2978191"/>
                  </a:lnTo>
                  <a:lnTo>
                    <a:pt x="3923047" y="2985925"/>
                  </a:lnTo>
                  <a:lnTo>
                    <a:pt x="3929638" y="2991762"/>
                  </a:lnTo>
                  <a:lnTo>
                    <a:pt x="3939649" y="2995093"/>
                  </a:lnTo>
                  <a:lnTo>
                    <a:pt x="3948314" y="2992921"/>
                  </a:lnTo>
                  <a:lnTo>
                    <a:pt x="3955150" y="2986064"/>
                  </a:lnTo>
                  <a:lnTo>
                    <a:pt x="3959673" y="2975341"/>
                  </a:lnTo>
                  <a:lnTo>
                    <a:pt x="3955230" y="2966272"/>
                  </a:lnTo>
                  <a:lnTo>
                    <a:pt x="3950871" y="2956706"/>
                  </a:lnTo>
                  <a:lnTo>
                    <a:pt x="3946212" y="2948931"/>
                  </a:lnTo>
                  <a:lnTo>
                    <a:pt x="3940874" y="2945232"/>
                  </a:lnTo>
                  <a:lnTo>
                    <a:pt x="3933066" y="2946097"/>
                  </a:lnTo>
                  <a:close/>
                </a:path>
                <a:path w="5483860" h="7879080">
                  <a:moveTo>
                    <a:pt x="3898796" y="2741142"/>
                  </a:moveTo>
                  <a:lnTo>
                    <a:pt x="3888430" y="2744436"/>
                  </a:lnTo>
                  <a:lnTo>
                    <a:pt x="3884812" y="2749825"/>
                  </a:lnTo>
                  <a:lnTo>
                    <a:pt x="3876558" y="2756285"/>
                  </a:lnTo>
                  <a:lnTo>
                    <a:pt x="3877808" y="2759877"/>
                  </a:lnTo>
                  <a:lnTo>
                    <a:pt x="3882867" y="2769183"/>
                  </a:lnTo>
                  <a:lnTo>
                    <a:pt x="3890090" y="2774436"/>
                  </a:lnTo>
                  <a:lnTo>
                    <a:pt x="3899034" y="2775481"/>
                  </a:lnTo>
                  <a:lnTo>
                    <a:pt x="3909257" y="2772161"/>
                  </a:lnTo>
                  <a:lnTo>
                    <a:pt x="3914354" y="2769639"/>
                  </a:lnTo>
                  <a:lnTo>
                    <a:pt x="3920512" y="2760753"/>
                  </a:lnTo>
                  <a:lnTo>
                    <a:pt x="3919544" y="2756772"/>
                  </a:lnTo>
                  <a:lnTo>
                    <a:pt x="3914688" y="2747193"/>
                  </a:lnTo>
                  <a:lnTo>
                    <a:pt x="3907660" y="2742022"/>
                  </a:lnTo>
                  <a:lnTo>
                    <a:pt x="3898796" y="2741142"/>
                  </a:lnTo>
                  <a:close/>
                </a:path>
                <a:path w="5483860" h="7879080">
                  <a:moveTo>
                    <a:pt x="3964628" y="3150363"/>
                  </a:moveTo>
                  <a:lnTo>
                    <a:pt x="3956546" y="3154510"/>
                  </a:lnTo>
                  <a:lnTo>
                    <a:pt x="3947938" y="3160224"/>
                  </a:lnTo>
                  <a:lnTo>
                    <a:pt x="3939392" y="3165509"/>
                  </a:lnTo>
                  <a:lnTo>
                    <a:pt x="3944455" y="3173920"/>
                  </a:lnTo>
                  <a:lnTo>
                    <a:pt x="3949365" y="3182582"/>
                  </a:lnTo>
                  <a:lnTo>
                    <a:pt x="3954794" y="3190452"/>
                  </a:lnTo>
                  <a:lnTo>
                    <a:pt x="3961416" y="3196489"/>
                  </a:lnTo>
                  <a:lnTo>
                    <a:pt x="3971851" y="3200232"/>
                  </a:lnTo>
                  <a:lnTo>
                    <a:pt x="3981000" y="3198237"/>
                  </a:lnTo>
                  <a:lnTo>
                    <a:pt x="3987434" y="3191244"/>
                  </a:lnTo>
                  <a:lnTo>
                    <a:pt x="3989723" y="3179995"/>
                  </a:lnTo>
                  <a:lnTo>
                    <a:pt x="3988128" y="3171158"/>
                  </a:lnTo>
                  <a:lnTo>
                    <a:pt x="3983927" y="3161922"/>
                  </a:lnTo>
                  <a:lnTo>
                    <a:pt x="3978092" y="3154169"/>
                  </a:lnTo>
                  <a:lnTo>
                    <a:pt x="3971595" y="3149781"/>
                  </a:lnTo>
                  <a:lnTo>
                    <a:pt x="3964628" y="3150363"/>
                  </a:lnTo>
                  <a:close/>
                </a:path>
                <a:path w="5483860" h="7879080">
                  <a:moveTo>
                    <a:pt x="4037159" y="3565463"/>
                  </a:moveTo>
                  <a:lnTo>
                    <a:pt x="4029097" y="3570279"/>
                  </a:lnTo>
                  <a:lnTo>
                    <a:pt x="4020889" y="3574989"/>
                  </a:lnTo>
                  <a:lnTo>
                    <a:pt x="4013408" y="3580230"/>
                  </a:lnTo>
                  <a:lnTo>
                    <a:pt x="4007527" y="3586641"/>
                  </a:lnTo>
                  <a:lnTo>
                    <a:pt x="4003946" y="3596017"/>
                  </a:lnTo>
                  <a:lnTo>
                    <a:pt x="4005654" y="3604239"/>
                  </a:lnTo>
                  <a:lnTo>
                    <a:pt x="4011998" y="3610830"/>
                  </a:lnTo>
                  <a:lnTo>
                    <a:pt x="4022324" y="3615312"/>
                  </a:lnTo>
                  <a:lnTo>
                    <a:pt x="4030942" y="3611033"/>
                  </a:lnTo>
                  <a:lnTo>
                    <a:pt x="4039977" y="3606946"/>
                  </a:lnTo>
                  <a:lnTo>
                    <a:pt x="4047532" y="3602447"/>
                  </a:lnTo>
                  <a:lnTo>
                    <a:pt x="4051707" y="3596928"/>
                  </a:lnTo>
                  <a:lnTo>
                    <a:pt x="4051240" y="3589985"/>
                  </a:lnTo>
                  <a:lnTo>
                    <a:pt x="4047395" y="3582022"/>
                  </a:lnTo>
                  <a:lnTo>
                    <a:pt x="4042069" y="3573646"/>
                  </a:lnTo>
                  <a:lnTo>
                    <a:pt x="4037159" y="3565463"/>
                  </a:lnTo>
                  <a:close/>
                </a:path>
                <a:path w="5483860" h="7879080">
                  <a:moveTo>
                    <a:pt x="4130977" y="4180916"/>
                  </a:moveTo>
                  <a:lnTo>
                    <a:pt x="4123619" y="4185670"/>
                  </a:lnTo>
                  <a:lnTo>
                    <a:pt x="4116025" y="4190364"/>
                  </a:lnTo>
                  <a:lnTo>
                    <a:pt x="4109086" y="4195537"/>
                  </a:lnTo>
                  <a:lnTo>
                    <a:pt x="4103691" y="4201726"/>
                  </a:lnTo>
                  <a:lnTo>
                    <a:pt x="4100119" y="4211030"/>
                  </a:lnTo>
                  <a:lnTo>
                    <a:pt x="4101436" y="4219082"/>
                  </a:lnTo>
                  <a:lnTo>
                    <a:pt x="4107108" y="4225354"/>
                  </a:lnTo>
                  <a:lnTo>
                    <a:pt x="4116601" y="4229315"/>
                  </a:lnTo>
                  <a:lnTo>
                    <a:pt x="4130513" y="4230124"/>
                  </a:lnTo>
                  <a:lnTo>
                    <a:pt x="4141415" y="4226111"/>
                  </a:lnTo>
                  <a:lnTo>
                    <a:pt x="4148637" y="4217509"/>
                  </a:lnTo>
                  <a:lnTo>
                    <a:pt x="4151507" y="4204555"/>
                  </a:lnTo>
                  <a:lnTo>
                    <a:pt x="4149416" y="4198749"/>
                  </a:lnTo>
                  <a:lnTo>
                    <a:pt x="4144085" y="4192806"/>
                  </a:lnTo>
                  <a:lnTo>
                    <a:pt x="4137333" y="4186827"/>
                  </a:lnTo>
                  <a:lnTo>
                    <a:pt x="4130977" y="4180916"/>
                  </a:lnTo>
                  <a:close/>
                </a:path>
                <a:path w="5483860" h="7879080">
                  <a:moveTo>
                    <a:pt x="3978620" y="3892489"/>
                  </a:moveTo>
                  <a:lnTo>
                    <a:pt x="3973544" y="3895895"/>
                  </a:lnTo>
                  <a:lnTo>
                    <a:pt x="3969110" y="3902977"/>
                  </a:lnTo>
                  <a:lnTo>
                    <a:pt x="3964922" y="3911635"/>
                  </a:lnTo>
                  <a:lnTo>
                    <a:pt x="3960587" y="3919767"/>
                  </a:lnTo>
                  <a:lnTo>
                    <a:pt x="3966475" y="3926968"/>
                  </a:lnTo>
                  <a:lnTo>
                    <a:pt x="3972400" y="3934615"/>
                  </a:lnTo>
                  <a:lnTo>
                    <a:pt x="3978402" y="3940701"/>
                  </a:lnTo>
                  <a:lnTo>
                    <a:pt x="3984520" y="3943216"/>
                  </a:lnTo>
                  <a:lnTo>
                    <a:pt x="3992692" y="3941456"/>
                  </a:lnTo>
                  <a:lnTo>
                    <a:pt x="4001397" y="3936738"/>
                  </a:lnTo>
                  <a:lnTo>
                    <a:pt x="4008622" y="3930380"/>
                  </a:lnTo>
                  <a:lnTo>
                    <a:pt x="4012353" y="3923698"/>
                  </a:lnTo>
                  <a:lnTo>
                    <a:pt x="4012014" y="3908411"/>
                  </a:lnTo>
                  <a:lnTo>
                    <a:pt x="4005218" y="3897915"/>
                  </a:lnTo>
                  <a:lnTo>
                    <a:pt x="3993556" y="3892507"/>
                  </a:lnTo>
                  <a:lnTo>
                    <a:pt x="3978620" y="3892489"/>
                  </a:lnTo>
                  <a:close/>
                </a:path>
                <a:path w="5483860" h="7879080">
                  <a:moveTo>
                    <a:pt x="3845897" y="3057657"/>
                  </a:moveTo>
                  <a:lnTo>
                    <a:pt x="3837335" y="3059834"/>
                  </a:lnTo>
                  <a:lnTo>
                    <a:pt x="3830540" y="3066706"/>
                  </a:lnTo>
                  <a:lnTo>
                    <a:pt x="3826044" y="3077575"/>
                  </a:lnTo>
                  <a:lnTo>
                    <a:pt x="3830433" y="3086609"/>
                  </a:lnTo>
                  <a:lnTo>
                    <a:pt x="3834708" y="3096145"/>
                  </a:lnTo>
                  <a:lnTo>
                    <a:pt x="3839364" y="3104008"/>
                  </a:lnTo>
                  <a:lnTo>
                    <a:pt x="3844896" y="3108020"/>
                  </a:lnTo>
                  <a:lnTo>
                    <a:pt x="3852508" y="3107138"/>
                  </a:lnTo>
                  <a:lnTo>
                    <a:pt x="3860778" y="3102859"/>
                  </a:lnTo>
                  <a:lnTo>
                    <a:pt x="3869396" y="3097106"/>
                  </a:lnTo>
                  <a:lnTo>
                    <a:pt x="3878051" y="3091798"/>
                  </a:lnTo>
                  <a:lnTo>
                    <a:pt x="3872794" y="3083417"/>
                  </a:lnTo>
                  <a:lnTo>
                    <a:pt x="3867785" y="3074771"/>
                  </a:lnTo>
                  <a:lnTo>
                    <a:pt x="3862319" y="3066907"/>
                  </a:lnTo>
                  <a:lnTo>
                    <a:pt x="3855692" y="3060871"/>
                  </a:lnTo>
                  <a:lnTo>
                    <a:pt x="3845897" y="3057657"/>
                  </a:lnTo>
                  <a:close/>
                </a:path>
                <a:path w="5483860" h="7879080">
                  <a:moveTo>
                    <a:pt x="3806839" y="2851419"/>
                  </a:moveTo>
                  <a:lnTo>
                    <a:pt x="3798531" y="2854358"/>
                  </a:lnTo>
                  <a:lnTo>
                    <a:pt x="3793034" y="2860859"/>
                  </a:lnTo>
                  <a:lnTo>
                    <a:pt x="3791217" y="2870916"/>
                  </a:lnTo>
                  <a:lnTo>
                    <a:pt x="3792851" y="2879795"/>
                  </a:lnTo>
                  <a:lnTo>
                    <a:pt x="3796742" y="2888902"/>
                  </a:lnTo>
                  <a:lnTo>
                    <a:pt x="3802151" y="2896609"/>
                  </a:lnTo>
                  <a:lnTo>
                    <a:pt x="3808340" y="2901287"/>
                  </a:lnTo>
                  <a:lnTo>
                    <a:pt x="3822249" y="2904131"/>
                  </a:lnTo>
                  <a:lnTo>
                    <a:pt x="3833298" y="2900643"/>
                  </a:lnTo>
                  <a:lnTo>
                    <a:pt x="3840092" y="2891366"/>
                  </a:lnTo>
                  <a:lnTo>
                    <a:pt x="3841235" y="2876842"/>
                  </a:lnTo>
                  <a:lnTo>
                    <a:pt x="3838201" y="2870286"/>
                  </a:lnTo>
                  <a:lnTo>
                    <a:pt x="3831947" y="2864138"/>
                  </a:lnTo>
                  <a:lnTo>
                    <a:pt x="3824302" y="2858144"/>
                  </a:lnTo>
                  <a:lnTo>
                    <a:pt x="3817092" y="2852049"/>
                  </a:lnTo>
                  <a:lnTo>
                    <a:pt x="3806839" y="2851419"/>
                  </a:lnTo>
                  <a:close/>
                </a:path>
                <a:path w="5483860" h="7879080">
                  <a:moveTo>
                    <a:pt x="3773550" y="2653299"/>
                  </a:moveTo>
                  <a:lnTo>
                    <a:pt x="3760372" y="2667764"/>
                  </a:lnTo>
                  <a:lnTo>
                    <a:pt x="3764909" y="2675316"/>
                  </a:lnTo>
                  <a:lnTo>
                    <a:pt x="3769478" y="2682864"/>
                  </a:lnTo>
                  <a:lnTo>
                    <a:pt x="3774110" y="2690402"/>
                  </a:lnTo>
                  <a:lnTo>
                    <a:pt x="3778835" y="2697925"/>
                  </a:lnTo>
                  <a:lnTo>
                    <a:pt x="3782893" y="2693156"/>
                  </a:lnTo>
                  <a:lnTo>
                    <a:pt x="3792206" y="2686874"/>
                  </a:lnTo>
                  <a:lnTo>
                    <a:pt x="3791061" y="2683955"/>
                  </a:lnTo>
                  <a:lnTo>
                    <a:pt x="3787451" y="2676057"/>
                  </a:lnTo>
                  <a:lnTo>
                    <a:pt x="3783040" y="2668383"/>
                  </a:lnTo>
                  <a:lnTo>
                    <a:pt x="3778261" y="2660830"/>
                  </a:lnTo>
                  <a:lnTo>
                    <a:pt x="3773550" y="2653299"/>
                  </a:lnTo>
                  <a:close/>
                </a:path>
                <a:path w="5483860" h="7879080">
                  <a:moveTo>
                    <a:pt x="4098278" y="4720763"/>
                  </a:moveTo>
                  <a:lnTo>
                    <a:pt x="4095804" y="4728306"/>
                  </a:lnTo>
                  <a:lnTo>
                    <a:pt x="4090731" y="4743423"/>
                  </a:lnTo>
                  <a:lnTo>
                    <a:pt x="4088259" y="4750985"/>
                  </a:lnTo>
                  <a:lnTo>
                    <a:pt x="4098236" y="4757684"/>
                  </a:lnTo>
                  <a:lnTo>
                    <a:pt x="4102889" y="4761087"/>
                  </a:lnTo>
                  <a:lnTo>
                    <a:pt x="4105638" y="4753516"/>
                  </a:lnTo>
                  <a:lnTo>
                    <a:pt x="4108326" y="4745964"/>
                  </a:lnTo>
                  <a:lnTo>
                    <a:pt x="4110622" y="4738377"/>
                  </a:lnTo>
                  <a:lnTo>
                    <a:pt x="4112196" y="4730701"/>
                  </a:lnTo>
                  <a:lnTo>
                    <a:pt x="4112460" y="4728008"/>
                  </a:lnTo>
                  <a:lnTo>
                    <a:pt x="4103267" y="4724112"/>
                  </a:lnTo>
                  <a:lnTo>
                    <a:pt x="4098278" y="4720763"/>
                  </a:lnTo>
                  <a:close/>
                </a:path>
                <a:path w="5483860" h="7879080">
                  <a:moveTo>
                    <a:pt x="4131686" y="4944622"/>
                  </a:moveTo>
                  <a:lnTo>
                    <a:pt x="4124040" y="4952777"/>
                  </a:lnTo>
                  <a:lnTo>
                    <a:pt x="4123950" y="4956579"/>
                  </a:lnTo>
                  <a:lnTo>
                    <a:pt x="4124190" y="4960295"/>
                  </a:lnTo>
                  <a:lnTo>
                    <a:pt x="4131230" y="4963598"/>
                  </a:lnTo>
                  <a:lnTo>
                    <a:pt x="4134868" y="4967091"/>
                  </a:lnTo>
                  <a:lnTo>
                    <a:pt x="4142912" y="4960932"/>
                  </a:lnTo>
                  <a:lnTo>
                    <a:pt x="4145348" y="4955125"/>
                  </a:lnTo>
                  <a:lnTo>
                    <a:pt x="4142202" y="4949844"/>
                  </a:lnTo>
                  <a:lnTo>
                    <a:pt x="4133503" y="4945266"/>
                  </a:lnTo>
                  <a:lnTo>
                    <a:pt x="4131686" y="4944622"/>
                  </a:lnTo>
                  <a:close/>
                </a:path>
                <a:path w="5483860" h="7879080">
                  <a:moveTo>
                    <a:pt x="4065155" y="4516212"/>
                  </a:moveTo>
                  <a:lnTo>
                    <a:pt x="4057683" y="4525477"/>
                  </a:lnTo>
                  <a:lnTo>
                    <a:pt x="4053955" y="4530160"/>
                  </a:lnTo>
                  <a:lnTo>
                    <a:pt x="4058559" y="4536869"/>
                  </a:lnTo>
                  <a:lnTo>
                    <a:pt x="4067636" y="4550284"/>
                  </a:lnTo>
                  <a:lnTo>
                    <a:pt x="4072237" y="4556975"/>
                  </a:lnTo>
                  <a:lnTo>
                    <a:pt x="4075981" y="4552393"/>
                  </a:lnTo>
                  <a:lnTo>
                    <a:pt x="4084225" y="4545865"/>
                  </a:lnTo>
                  <a:lnTo>
                    <a:pt x="4083175" y="4543551"/>
                  </a:lnTo>
                  <a:lnTo>
                    <a:pt x="4079283" y="4536421"/>
                  </a:lnTo>
                  <a:lnTo>
                    <a:pt x="4074763" y="4529594"/>
                  </a:lnTo>
                  <a:lnTo>
                    <a:pt x="4069944" y="4522910"/>
                  </a:lnTo>
                  <a:lnTo>
                    <a:pt x="4065155" y="4516212"/>
                  </a:lnTo>
                  <a:close/>
                </a:path>
                <a:path w="5483860" h="7879080">
                  <a:moveTo>
                    <a:pt x="4195760" y="5352996"/>
                  </a:moveTo>
                  <a:lnTo>
                    <a:pt x="4191718" y="5357866"/>
                  </a:lnTo>
                  <a:lnTo>
                    <a:pt x="4182851" y="5364801"/>
                  </a:lnTo>
                  <a:lnTo>
                    <a:pt x="4183927" y="5367284"/>
                  </a:lnTo>
                  <a:lnTo>
                    <a:pt x="4188138" y="5374842"/>
                  </a:lnTo>
                  <a:lnTo>
                    <a:pt x="4192943" y="5382084"/>
                  </a:lnTo>
                  <a:lnTo>
                    <a:pt x="4197983" y="5389180"/>
                  </a:lnTo>
                  <a:lnTo>
                    <a:pt x="4202897" y="5396298"/>
                  </a:lnTo>
                  <a:lnTo>
                    <a:pt x="4206933" y="5391395"/>
                  </a:lnTo>
                  <a:lnTo>
                    <a:pt x="4215471" y="5384546"/>
                  </a:lnTo>
                  <a:lnTo>
                    <a:pt x="4214368" y="5381895"/>
                  </a:lnTo>
                  <a:lnTo>
                    <a:pt x="4210549" y="5374341"/>
                  </a:lnTo>
                  <a:lnTo>
                    <a:pt x="4205914" y="5367119"/>
                  </a:lnTo>
                  <a:lnTo>
                    <a:pt x="4195760" y="5352996"/>
                  </a:lnTo>
                  <a:close/>
                </a:path>
                <a:path w="5483860" h="7879080">
                  <a:moveTo>
                    <a:pt x="3710930" y="2238877"/>
                  </a:moveTo>
                  <a:lnTo>
                    <a:pt x="3705971" y="2243917"/>
                  </a:lnTo>
                  <a:lnTo>
                    <a:pt x="3702107" y="2252658"/>
                  </a:lnTo>
                  <a:lnTo>
                    <a:pt x="3699989" y="2262676"/>
                  </a:lnTo>
                  <a:lnTo>
                    <a:pt x="3700264" y="2271543"/>
                  </a:lnTo>
                  <a:lnTo>
                    <a:pt x="3704898" y="2280834"/>
                  </a:lnTo>
                  <a:lnTo>
                    <a:pt x="3712406" y="2285478"/>
                  </a:lnTo>
                  <a:lnTo>
                    <a:pt x="3721794" y="2285695"/>
                  </a:lnTo>
                  <a:lnTo>
                    <a:pt x="3732067" y="2281705"/>
                  </a:lnTo>
                  <a:lnTo>
                    <a:pt x="3735778" y="2272912"/>
                  </a:lnTo>
                  <a:lnTo>
                    <a:pt x="3739404" y="2264196"/>
                  </a:lnTo>
                  <a:lnTo>
                    <a:pt x="3742967" y="2255491"/>
                  </a:lnTo>
                  <a:lnTo>
                    <a:pt x="3746490" y="2246728"/>
                  </a:lnTo>
                  <a:lnTo>
                    <a:pt x="3737138" y="2243772"/>
                  </a:lnTo>
                  <a:lnTo>
                    <a:pt x="3727686" y="2240380"/>
                  </a:lnTo>
                  <a:lnTo>
                    <a:pt x="3718746" y="2238200"/>
                  </a:lnTo>
                  <a:lnTo>
                    <a:pt x="3710930" y="2238877"/>
                  </a:lnTo>
                  <a:close/>
                </a:path>
                <a:path w="5483860" h="7879080">
                  <a:moveTo>
                    <a:pt x="4229532" y="5557307"/>
                  </a:moveTo>
                  <a:lnTo>
                    <a:pt x="4225427" y="5561774"/>
                  </a:lnTo>
                  <a:lnTo>
                    <a:pt x="4217120" y="5567898"/>
                  </a:lnTo>
                  <a:lnTo>
                    <a:pt x="4218206" y="5570448"/>
                  </a:lnTo>
                  <a:lnTo>
                    <a:pt x="4221495" y="5577938"/>
                  </a:lnTo>
                  <a:lnTo>
                    <a:pt x="4225576" y="5585149"/>
                  </a:lnTo>
                  <a:lnTo>
                    <a:pt x="4230023" y="5592225"/>
                  </a:lnTo>
                  <a:lnTo>
                    <a:pt x="4234406" y="5599311"/>
                  </a:lnTo>
                  <a:lnTo>
                    <a:pt x="4238506" y="5594811"/>
                  </a:lnTo>
                  <a:lnTo>
                    <a:pt x="4246819" y="5588721"/>
                  </a:lnTo>
                  <a:lnTo>
                    <a:pt x="4245727" y="5586137"/>
                  </a:lnTo>
                  <a:lnTo>
                    <a:pt x="4242437" y="5578633"/>
                  </a:lnTo>
                  <a:lnTo>
                    <a:pt x="4238356" y="5571427"/>
                  </a:lnTo>
                  <a:lnTo>
                    <a:pt x="4233912" y="5564369"/>
                  </a:lnTo>
                  <a:lnTo>
                    <a:pt x="4229532" y="5557307"/>
                  </a:lnTo>
                  <a:close/>
                </a:path>
                <a:path w="5483860" h="7879080">
                  <a:moveTo>
                    <a:pt x="3938075" y="3695335"/>
                  </a:moveTo>
                  <a:lnTo>
                    <a:pt x="3929540" y="3718466"/>
                  </a:lnTo>
                  <a:lnTo>
                    <a:pt x="3926529" y="3726762"/>
                  </a:lnTo>
                  <a:lnTo>
                    <a:pt x="3931464" y="3729775"/>
                  </a:lnTo>
                  <a:lnTo>
                    <a:pt x="3941441" y="3736474"/>
                  </a:lnTo>
                  <a:lnTo>
                    <a:pt x="3952336" y="3703084"/>
                  </a:lnTo>
                  <a:lnTo>
                    <a:pt x="3943064" y="3698685"/>
                  </a:lnTo>
                  <a:lnTo>
                    <a:pt x="3938075" y="3695335"/>
                  </a:lnTo>
                  <a:close/>
                </a:path>
                <a:path w="5483860" h="7879080">
                  <a:moveTo>
                    <a:pt x="4170265" y="5148936"/>
                  </a:moveTo>
                  <a:lnTo>
                    <a:pt x="4166653" y="5149985"/>
                  </a:lnTo>
                  <a:lnTo>
                    <a:pt x="4157807" y="5154250"/>
                  </a:lnTo>
                  <a:lnTo>
                    <a:pt x="4152983" y="5160764"/>
                  </a:lnTo>
                  <a:lnTo>
                    <a:pt x="4152211" y="5169316"/>
                  </a:lnTo>
                  <a:lnTo>
                    <a:pt x="4155524" y="5179693"/>
                  </a:lnTo>
                  <a:lnTo>
                    <a:pt x="4159354" y="5182225"/>
                  </a:lnTo>
                  <a:lnTo>
                    <a:pt x="4163991" y="5185527"/>
                  </a:lnTo>
                  <a:lnTo>
                    <a:pt x="4168969" y="5188809"/>
                  </a:lnTo>
                  <a:lnTo>
                    <a:pt x="4172072" y="5181481"/>
                  </a:lnTo>
                  <a:lnTo>
                    <a:pt x="4175210" y="5174163"/>
                  </a:lnTo>
                  <a:lnTo>
                    <a:pt x="4178014" y="5166775"/>
                  </a:lnTo>
                  <a:lnTo>
                    <a:pt x="4180119" y="5159236"/>
                  </a:lnTo>
                  <a:lnTo>
                    <a:pt x="4180808" y="5157062"/>
                  </a:lnTo>
                  <a:lnTo>
                    <a:pt x="4170265" y="5148936"/>
                  </a:lnTo>
                  <a:close/>
                </a:path>
                <a:path w="5483860" h="7879080">
                  <a:moveTo>
                    <a:pt x="3742653" y="2449811"/>
                  </a:moveTo>
                  <a:lnTo>
                    <a:pt x="3739759" y="2457314"/>
                  </a:lnTo>
                  <a:lnTo>
                    <a:pt x="3736926" y="2465001"/>
                  </a:lnTo>
                  <a:lnTo>
                    <a:pt x="3731106" y="2481238"/>
                  </a:lnTo>
                  <a:lnTo>
                    <a:pt x="3736094" y="2484587"/>
                  </a:lnTo>
                  <a:lnTo>
                    <a:pt x="3741030" y="2487601"/>
                  </a:lnTo>
                  <a:lnTo>
                    <a:pt x="3746018" y="2490951"/>
                  </a:lnTo>
                  <a:lnTo>
                    <a:pt x="3756913" y="2457560"/>
                  </a:lnTo>
                  <a:lnTo>
                    <a:pt x="3747306" y="2453214"/>
                  </a:lnTo>
                  <a:lnTo>
                    <a:pt x="3742653" y="2449811"/>
                  </a:lnTo>
                  <a:close/>
                </a:path>
                <a:path w="5483860" h="7879080">
                  <a:moveTo>
                    <a:pt x="4463390" y="6656166"/>
                  </a:moveTo>
                  <a:lnTo>
                    <a:pt x="4465701" y="6665184"/>
                  </a:lnTo>
                  <a:lnTo>
                    <a:pt x="4467982" y="6674217"/>
                  </a:lnTo>
                  <a:lnTo>
                    <a:pt x="4470566" y="6683131"/>
                  </a:lnTo>
                  <a:lnTo>
                    <a:pt x="4473786" y="6691794"/>
                  </a:lnTo>
                  <a:lnTo>
                    <a:pt x="4481059" y="6705227"/>
                  </a:lnTo>
                  <a:lnTo>
                    <a:pt x="4490762" y="6715486"/>
                  </a:lnTo>
                  <a:lnTo>
                    <a:pt x="4503126" y="6720957"/>
                  </a:lnTo>
                  <a:lnTo>
                    <a:pt x="4518379" y="6720025"/>
                  </a:lnTo>
                  <a:lnTo>
                    <a:pt x="4525647" y="6716095"/>
                  </a:lnTo>
                  <a:lnTo>
                    <a:pt x="4532660" y="6709309"/>
                  </a:lnTo>
                  <a:lnTo>
                    <a:pt x="4537935" y="6701291"/>
                  </a:lnTo>
                  <a:lnTo>
                    <a:pt x="4539989" y="6693666"/>
                  </a:lnTo>
                  <a:lnTo>
                    <a:pt x="4536670" y="6678666"/>
                  </a:lnTo>
                  <a:lnTo>
                    <a:pt x="4500319" y="6657431"/>
                  </a:lnTo>
                  <a:lnTo>
                    <a:pt x="4481981" y="6655965"/>
                  </a:lnTo>
                  <a:lnTo>
                    <a:pt x="4463390" y="6656166"/>
                  </a:lnTo>
                  <a:close/>
                </a:path>
                <a:path w="5483860" h="7879080">
                  <a:moveTo>
                    <a:pt x="3916791" y="3483108"/>
                  </a:moveTo>
                  <a:lnTo>
                    <a:pt x="3910334" y="3485127"/>
                  </a:lnTo>
                  <a:lnTo>
                    <a:pt x="3903855" y="3490087"/>
                  </a:lnTo>
                  <a:lnTo>
                    <a:pt x="3897376" y="3496275"/>
                  </a:lnTo>
                  <a:lnTo>
                    <a:pt x="3890916" y="3501975"/>
                  </a:lnTo>
                  <a:lnTo>
                    <a:pt x="3894691" y="3510303"/>
                  </a:lnTo>
                  <a:lnTo>
                    <a:pt x="3898388" y="3518967"/>
                  </a:lnTo>
                  <a:lnTo>
                    <a:pt x="3902662" y="3526378"/>
                  </a:lnTo>
                  <a:lnTo>
                    <a:pt x="3908164" y="3530949"/>
                  </a:lnTo>
                  <a:lnTo>
                    <a:pt x="3914697" y="3531087"/>
                  </a:lnTo>
                  <a:lnTo>
                    <a:pt x="3922994" y="3528106"/>
                  </a:lnTo>
                  <a:lnTo>
                    <a:pt x="3930974" y="3523109"/>
                  </a:lnTo>
                  <a:lnTo>
                    <a:pt x="3936558" y="3517197"/>
                  </a:lnTo>
                  <a:lnTo>
                    <a:pt x="3941368" y="3503755"/>
                  </a:lnTo>
                  <a:lnTo>
                    <a:pt x="3938950" y="3493061"/>
                  </a:lnTo>
                  <a:lnTo>
                    <a:pt x="3930394" y="3485913"/>
                  </a:lnTo>
                  <a:lnTo>
                    <a:pt x="3916791" y="3483108"/>
                  </a:lnTo>
                  <a:close/>
                </a:path>
                <a:path w="5483860" h="7879080">
                  <a:moveTo>
                    <a:pt x="3553056" y="1195889"/>
                  </a:moveTo>
                  <a:lnTo>
                    <a:pt x="3546122" y="1197230"/>
                  </a:lnTo>
                  <a:lnTo>
                    <a:pt x="3541601" y="1202906"/>
                  </a:lnTo>
                  <a:lnTo>
                    <a:pt x="3539085" y="1211721"/>
                  </a:lnTo>
                  <a:lnTo>
                    <a:pt x="3537487" y="1221877"/>
                  </a:lnTo>
                  <a:lnTo>
                    <a:pt x="3535720" y="1231576"/>
                  </a:lnTo>
                  <a:lnTo>
                    <a:pt x="3542813" y="1241262"/>
                  </a:lnTo>
                  <a:lnTo>
                    <a:pt x="3551168" y="1246069"/>
                  </a:lnTo>
                  <a:lnTo>
                    <a:pt x="3560146" y="1245419"/>
                  </a:lnTo>
                  <a:lnTo>
                    <a:pt x="3569112" y="1238734"/>
                  </a:lnTo>
                  <a:lnTo>
                    <a:pt x="3573681" y="1231345"/>
                  </a:lnTo>
                  <a:lnTo>
                    <a:pt x="3576591" y="1222408"/>
                  </a:lnTo>
                  <a:lnTo>
                    <a:pt x="3578755" y="1212814"/>
                  </a:lnTo>
                  <a:lnTo>
                    <a:pt x="3581083" y="1203453"/>
                  </a:lnTo>
                  <a:lnTo>
                    <a:pt x="3571582" y="1200741"/>
                  </a:lnTo>
                  <a:lnTo>
                    <a:pt x="3561892" y="1197640"/>
                  </a:lnTo>
                  <a:lnTo>
                    <a:pt x="3553056" y="1195889"/>
                  </a:lnTo>
                  <a:close/>
                </a:path>
                <a:path w="5483860" h="7879080">
                  <a:moveTo>
                    <a:pt x="3514939" y="1000674"/>
                  </a:moveTo>
                  <a:lnTo>
                    <a:pt x="3510829" y="1005107"/>
                  </a:lnTo>
                  <a:lnTo>
                    <a:pt x="3502469" y="1010895"/>
                  </a:lnTo>
                  <a:lnTo>
                    <a:pt x="3503226" y="1013531"/>
                  </a:lnTo>
                  <a:lnTo>
                    <a:pt x="3506607" y="1020689"/>
                  </a:lnTo>
                  <a:lnTo>
                    <a:pt x="3510633" y="1027650"/>
                  </a:lnTo>
                  <a:lnTo>
                    <a:pt x="3519257" y="1041319"/>
                  </a:lnTo>
                  <a:lnTo>
                    <a:pt x="3523367" y="1036886"/>
                  </a:lnTo>
                  <a:lnTo>
                    <a:pt x="3531728" y="1031098"/>
                  </a:lnTo>
                  <a:lnTo>
                    <a:pt x="3530689" y="1028851"/>
                  </a:lnTo>
                  <a:lnTo>
                    <a:pt x="3527478" y="1021515"/>
                  </a:lnTo>
                  <a:lnTo>
                    <a:pt x="3523548" y="1014518"/>
                  </a:lnTo>
                  <a:lnTo>
                    <a:pt x="3519251" y="1007643"/>
                  </a:lnTo>
                  <a:lnTo>
                    <a:pt x="3514939" y="1000674"/>
                  </a:lnTo>
                  <a:close/>
                </a:path>
                <a:path w="5483860" h="7879080">
                  <a:moveTo>
                    <a:pt x="3447477" y="572893"/>
                  </a:moveTo>
                  <a:lnTo>
                    <a:pt x="3443314" y="576989"/>
                  </a:lnTo>
                  <a:lnTo>
                    <a:pt x="3439433" y="580697"/>
                  </a:lnTo>
                  <a:lnTo>
                    <a:pt x="3435270" y="584794"/>
                  </a:lnTo>
                  <a:lnTo>
                    <a:pt x="3451866" y="611805"/>
                  </a:lnTo>
                  <a:lnTo>
                    <a:pt x="3456029" y="607708"/>
                  </a:lnTo>
                  <a:lnTo>
                    <a:pt x="3464337" y="601584"/>
                  </a:lnTo>
                  <a:lnTo>
                    <a:pt x="3463350" y="599672"/>
                  </a:lnTo>
                  <a:lnTo>
                    <a:pt x="3460009" y="592766"/>
                  </a:lnTo>
                  <a:lnTo>
                    <a:pt x="3456022" y="586058"/>
                  </a:lnTo>
                  <a:lnTo>
                    <a:pt x="3447477" y="572893"/>
                  </a:lnTo>
                  <a:close/>
                </a:path>
                <a:path w="5483860" h="7879080">
                  <a:moveTo>
                    <a:pt x="4460251" y="6653662"/>
                  </a:moveTo>
                  <a:lnTo>
                    <a:pt x="4460520" y="6655376"/>
                  </a:lnTo>
                  <a:lnTo>
                    <a:pt x="4460981" y="6656130"/>
                  </a:lnTo>
                  <a:lnTo>
                    <a:pt x="4461673" y="6656160"/>
                  </a:lnTo>
                  <a:lnTo>
                    <a:pt x="4462694" y="6656103"/>
                  </a:lnTo>
                  <a:lnTo>
                    <a:pt x="4463379" y="6656098"/>
                  </a:lnTo>
                  <a:lnTo>
                    <a:pt x="4463116" y="6654418"/>
                  </a:lnTo>
                  <a:lnTo>
                    <a:pt x="4462649" y="6653630"/>
                  </a:lnTo>
                  <a:lnTo>
                    <a:pt x="4461958" y="6653601"/>
                  </a:lnTo>
                  <a:lnTo>
                    <a:pt x="4460942" y="6653691"/>
                  </a:lnTo>
                  <a:lnTo>
                    <a:pt x="4460251" y="6653662"/>
                  </a:lnTo>
                  <a:close/>
                </a:path>
                <a:path w="5483860" h="7879080">
                  <a:moveTo>
                    <a:pt x="4399891" y="6590576"/>
                  </a:moveTo>
                  <a:lnTo>
                    <a:pt x="4393341" y="6594811"/>
                  </a:lnTo>
                  <a:lnTo>
                    <a:pt x="4387271" y="6602306"/>
                  </a:lnTo>
                  <a:lnTo>
                    <a:pt x="4382887" y="6611118"/>
                  </a:lnTo>
                  <a:lnTo>
                    <a:pt x="4381399" y="6619305"/>
                  </a:lnTo>
                  <a:lnTo>
                    <a:pt x="4385403" y="6634190"/>
                  </a:lnTo>
                  <a:lnTo>
                    <a:pt x="4394577" y="6644497"/>
                  </a:lnTo>
                  <a:lnTo>
                    <a:pt x="4407447" y="6650873"/>
                  </a:lnTo>
                  <a:lnTo>
                    <a:pt x="4422538" y="6653966"/>
                  </a:lnTo>
                  <a:lnTo>
                    <a:pt x="4431940" y="6654477"/>
                  </a:lnTo>
                  <a:lnTo>
                    <a:pt x="4441316" y="6654408"/>
                  </a:lnTo>
                  <a:lnTo>
                    <a:pt x="4459916" y="6653715"/>
                  </a:lnTo>
                  <a:lnTo>
                    <a:pt x="4457080" y="6644699"/>
                  </a:lnTo>
                  <a:lnTo>
                    <a:pt x="4438561" y="6605366"/>
                  </a:lnTo>
                  <a:lnTo>
                    <a:pt x="4415392" y="6589449"/>
                  </a:lnTo>
                  <a:lnTo>
                    <a:pt x="4399891" y="6590576"/>
                  </a:lnTo>
                  <a:close/>
                </a:path>
                <a:path w="5483860" h="7879080">
                  <a:moveTo>
                    <a:pt x="3482280" y="794707"/>
                  </a:moveTo>
                  <a:lnTo>
                    <a:pt x="3478787" y="798699"/>
                  </a:lnTo>
                  <a:lnTo>
                    <a:pt x="3475629" y="802638"/>
                  </a:lnTo>
                  <a:lnTo>
                    <a:pt x="3472136" y="806630"/>
                  </a:lnTo>
                  <a:lnTo>
                    <a:pt x="3484085" y="817152"/>
                  </a:lnTo>
                  <a:lnTo>
                    <a:pt x="3487525" y="812824"/>
                  </a:lnTo>
                  <a:lnTo>
                    <a:pt x="3493751" y="808748"/>
                  </a:lnTo>
                  <a:lnTo>
                    <a:pt x="3493261" y="801249"/>
                  </a:lnTo>
                  <a:lnTo>
                    <a:pt x="3486210" y="797879"/>
                  </a:lnTo>
                  <a:lnTo>
                    <a:pt x="3482280" y="794707"/>
                  </a:lnTo>
                  <a:close/>
                </a:path>
                <a:path w="5483860" h="7879080">
                  <a:moveTo>
                    <a:pt x="4572431" y="7099531"/>
                  </a:moveTo>
                  <a:lnTo>
                    <a:pt x="4563176" y="7103820"/>
                  </a:lnTo>
                  <a:lnTo>
                    <a:pt x="4558632" y="7110860"/>
                  </a:lnTo>
                  <a:lnTo>
                    <a:pt x="4558561" y="7119736"/>
                  </a:lnTo>
                  <a:lnTo>
                    <a:pt x="4562721" y="7129533"/>
                  </a:lnTo>
                  <a:lnTo>
                    <a:pt x="4596694" y="7142591"/>
                  </a:lnTo>
                  <a:lnTo>
                    <a:pt x="4599736" y="7133641"/>
                  </a:lnTo>
                  <a:lnTo>
                    <a:pt x="4603162" y="7124466"/>
                  </a:lnTo>
                  <a:lnTo>
                    <a:pt x="4605222" y="7116028"/>
                  </a:lnTo>
                  <a:lnTo>
                    <a:pt x="4604170" y="7109290"/>
                  </a:lnTo>
                  <a:lnTo>
                    <a:pt x="4598968" y="7104370"/>
                  </a:lnTo>
                  <a:lnTo>
                    <a:pt x="4590572" y="7100838"/>
                  </a:lnTo>
                  <a:lnTo>
                    <a:pt x="4581041" y="7099093"/>
                  </a:lnTo>
                  <a:lnTo>
                    <a:pt x="4572431" y="7099531"/>
                  </a:lnTo>
                  <a:close/>
                </a:path>
                <a:path w="5483860" h="7879080">
                  <a:moveTo>
                    <a:pt x="4333194" y="6164734"/>
                  </a:moveTo>
                  <a:lnTo>
                    <a:pt x="4324504" y="6166983"/>
                  </a:lnTo>
                  <a:lnTo>
                    <a:pt x="4317566" y="6173838"/>
                  </a:lnTo>
                  <a:lnTo>
                    <a:pt x="4312835" y="6184499"/>
                  </a:lnTo>
                  <a:lnTo>
                    <a:pt x="4317273" y="6193539"/>
                  </a:lnTo>
                  <a:lnTo>
                    <a:pt x="4321632" y="6203104"/>
                  </a:lnTo>
                  <a:lnTo>
                    <a:pt x="4326291" y="6210886"/>
                  </a:lnTo>
                  <a:lnTo>
                    <a:pt x="4331628" y="6214574"/>
                  </a:lnTo>
                  <a:lnTo>
                    <a:pt x="4339560" y="6213545"/>
                  </a:lnTo>
                  <a:lnTo>
                    <a:pt x="4347920" y="6209294"/>
                  </a:lnTo>
                  <a:lnTo>
                    <a:pt x="4356505" y="6203606"/>
                  </a:lnTo>
                  <a:lnTo>
                    <a:pt x="4365113" y="6198267"/>
                  </a:lnTo>
                  <a:lnTo>
                    <a:pt x="4360065" y="6189954"/>
                  </a:lnTo>
                  <a:lnTo>
                    <a:pt x="4355169" y="6181382"/>
                  </a:lnTo>
                  <a:lnTo>
                    <a:pt x="4349763" y="6173659"/>
                  </a:lnTo>
                  <a:lnTo>
                    <a:pt x="4343184" y="6167892"/>
                  </a:lnTo>
                  <a:lnTo>
                    <a:pt x="4333194" y="6164734"/>
                  </a:lnTo>
                  <a:close/>
                </a:path>
                <a:path w="5483860" h="7879080">
                  <a:moveTo>
                    <a:pt x="3868463" y="3264792"/>
                  </a:moveTo>
                  <a:lnTo>
                    <a:pt x="3859771" y="3301280"/>
                  </a:lnTo>
                  <a:lnTo>
                    <a:pt x="3869024" y="3303848"/>
                  </a:lnTo>
                  <a:lnTo>
                    <a:pt x="3878394" y="3306752"/>
                  </a:lnTo>
                  <a:lnTo>
                    <a:pt x="3887470" y="3308605"/>
                  </a:lnTo>
                  <a:lnTo>
                    <a:pt x="3895842" y="3308018"/>
                  </a:lnTo>
                  <a:lnTo>
                    <a:pt x="3905390" y="3302656"/>
                  </a:lnTo>
                  <a:lnTo>
                    <a:pt x="3910155" y="3294495"/>
                  </a:lnTo>
                  <a:lnTo>
                    <a:pt x="3909785" y="3285201"/>
                  </a:lnTo>
                  <a:lnTo>
                    <a:pt x="3903933" y="3276445"/>
                  </a:lnTo>
                  <a:lnTo>
                    <a:pt x="3896376" y="3271938"/>
                  </a:lnTo>
                  <a:lnTo>
                    <a:pt x="3887382" y="3269141"/>
                  </a:lnTo>
                  <a:lnTo>
                    <a:pt x="3877796" y="3267084"/>
                  </a:lnTo>
                  <a:lnTo>
                    <a:pt x="3868463" y="3264792"/>
                  </a:lnTo>
                  <a:close/>
                </a:path>
                <a:path w="5483860" h="7879080">
                  <a:moveTo>
                    <a:pt x="4043539" y="4297360"/>
                  </a:moveTo>
                  <a:lnTo>
                    <a:pt x="4034310" y="4299389"/>
                  </a:lnTo>
                  <a:lnTo>
                    <a:pt x="4027215" y="4305991"/>
                  </a:lnTo>
                  <a:lnTo>
                    <a:pt x="4023198" y="4316629"/>
                  </a:lnTo>
                  <a:lnTo>
                    <a:pt x="4023362" y="4331825"/>
                  </a:lnTo>
                  <a:lnTo>
                    <a:pt x="4028957" y="4343489"/>
                  </a:lnTo>
                  <a:lnTo>
                    <a:pt x="4039286" y="4350859"/>
                  </a:lnTo>
                  <a:lnTo>
                    <a:pt x="4053648" y="4353174"/>
                  </a:lnTo>
                  <a:lnTo>
                    <a:pt x="4059653" y="4350252"/>
                  </a:lnTo>
                  <a:lnTo>
                    <a:pt x="4065512" y="4343737"/>
                  </a:lnTo>
                  <a:lnTo>
                    <a:pt x="4071323" y="4335680"/>
                  </a:lnTo>
                  <a:lnTo>
                    <a:pt x="4077181" y="4328132"/>
                  </a:lnTo>
                  <a:lnTo>
                    <a:pt x="4071692" y="4320562"/>
                  </a:lnTo>
                  <a:lnTo>
                    <a:pt x="4066356" y="4312741"/>
                  </a:lnTo>
                  <a:lnTo>
                    <a:pt x="4060627" y="4305693"/>
                  </a:lnTo>
                  <a:lnTo>
                    <a:pt x="4053956" y="4300439"/>
                  </a:lnTo>
                  <a:lnTo>
                    <a:pt x="4043539" y="4297360"/>
                  </a:lnTo>
                  <a:close/>
                </a:path>
                <a:path w="5483860" h="7879080">
                  <a:moveTo>
                    <a:pt x="4001719" y="4107531"/>
                  </a:moveTo>
                  <a:lnTo>
                    <a:pt x="3999367" y="4115137"/>
                  </a:lnTo>
                  <a:lnTo>
                    <a:pt x="3997114" y="4122759"/>
                  </a:lnTo>
                  <a:lnTo>
                    <a:pt x="3994934" y="4130435"/>
                  </a:lnTo>
                  <a:lnTo>
                    <a:pt x="3992800" y="4138201"/>
                  </a:lnTo>
                  <a:lnTo>
                    <a:pt x="4002671" y="4144228"/>
                  </a:lnTo>
                  <a:lnTo>
                    <a:pt x="4007994" y="4147525"/>
                  </a:lnTo>
                  <a:lnTo>
                    <a:pt x="4010305" y="4139726"/>
                  </a:lnTo>
                  <a:lnTo>
                    <a:pt x="4012720" y="4131976"/>
                  </a:lnTo>
                  <a:lnTo>
                    <a:pt x="4014821" y="4124275"/>
                  </a:lnTo>
                  <a:lnTo>
                    <a:pt x="4016190" y="4116624"/>
                  </a:lnTo>
                  <a:lnTo>
                    <a:pt x="4016491" y="4114166"/>
                  </a:lnTo>
                  <a:lnTo>
                    <a:pt x="4006654" y="4110544"/>
                  </a:lnTo>
                  <a:lnTo>
                    <a:pt x="4001719" y="4107531"/>
                  </a:lnTo>
                  <a:close/>
                </a:path>
                <a:path w="5483860" h="7879080">
                  <a:moveTo>
                    <a:pt x="4046265" y="5045239"/>
                  </a:moveTo>
                  <a:lnTo>
                    <a:pt x="4035071" y="5050578"/>
                  </a:lnTo>
                  <a:lnTo>
                    <a:pt x="4028375" y="5061191"/>
                  </a:lnTo>
                  <a:lnTo>
                    <a:pt x="4026970" y="5075791"/>
                  </a:lnTo>
                  <a:lnTo>
                    <a:pt x="4029887" y="5081769"/>
                  </a:lnTo>
                  <a:lnTo>
                    <a:pt x="4036389" y="5087420"/>
                  </a:lnTo>
                  <a:lnTo>
                    <a:pt x="4044479" y="5092932"/>
                  </a:lnTo>
                  <a:lnTo>
                    <a:pt x="4052158" y="5098492"/>
                  </a:lnTo>
                  <a:lnTo>
                    <a:pt x="4059687" y="5093148"/>
                  </a:lnTo>
                  <a:lnTo>
                    <a:pt x="4067738" y="5087848"/>
                  </a:lnTo>
                  <a:lnTo>
                    <a:pt x="4074338" y="5082329"/>
                  </a:lnTo>
                  <a:lnTo>
                    <a:pt x="4077516" y="5076331"/>
                  </a:lnTo>
                  <a:lnTo>
                    <a:pt x="4076646" y="5067997"/>
                  </a:lnTo>
                  <a:lnTo>
                    <a:pt x="4072919" y="5058793"/>
                  </a:lnTo>
                  <a:lnTo>
                    <a:pt x="4067389" y="5050860"/>
                  </a:lnTo>
                  <a:lnTo>
                    <a:pt x="4061158" y="5046459"/>
                  </a:lnTo>
                  <a:lnTo>
                    <a:pt x="4046265" y="5045239"/>
                  </a:lnTo>
                  <a:close/>
                </a:path>
                <a:path w="5483860" h="7879080">
                  <a:moveTo>
                    <a:pt x="3525898" y="1740009"/>
                  </a:moveTo>
                  <a:lnTo>
                    <a:pt x="3520168" y="1742663"/>
                  </a:lnTo>
                  <a:lnTo>
                    <a:pt x="3514627" y="1748579"/>
                  </a:lnTo>
                  <a:lnTo>
                    <a:pt x="3509179" y="1755901"/>
                  </a:lnTo>
                  <a:lnTo>
                    <a:pt x="3503724" y="1762772"/>
                  </a:lnTo>
                  <a:lnTo>
                    <a:pt x="3508751" y="1770028"/>
                  </a:lnTo>
                  <a:lnTo>
                    <a:pt x="3513758" y="1777770"/>
                  </a:lnTo>
                  <a:lnTo>
                    <a:pt x="3519017" y="1784247"/>
                  </a:lnTo>
                  <a:lnTo>
                    <a:pt x="3524800" y="1787703"/>
                  </a:lnTo>
                  <a:lnTo>
                    <a:pt x="3532349" y="1786970"/>
                  </a:lnTo>
                  <a:lnTo>
                    <a:pt x="3540897" y="1783369"/>
                  </a:lnTo>
                  <a:lnTo>
                    <a:pt x="3548332" y="1778006"/>
                  </a:lnTo>
                  <a:lnTo>
                    <a:pt x="3552542" y="1771987"/>
                  </a:lnTo>
                  <a:lnTo>
                    <a:pt x="3554421" y="1757810"/>
                  </a:lnTo>
                  <a:lnTo>
                    <a:pt x="3549585" y="1747399"/>
                  </a:lnTo>
                  <a:lnTo>
                    <a:pt x="3539567" y="1741287"/>
                  </a:lnTo>
                  <a:lnTo>
                    <a:pt x="3525898" y="1740009"/>
                  </a:lnTo>
                  <a:close/>
                </a:path>
                <a:path w="5483860" h="7879080">
                  <a:moveTo>
                    <a:pt x="3796679" y="3384872"/>
                  </a:moveTo>
                  <a:lnTo>
                    <a:pt x="3788283" y="3389374"/>
                  </a:lnTo>
                  <a:lnTo>
                    <a:pt x="3779565" y="3393669"/>
                  </a:lnTo>
                  <a:lnTo>
                    <a:pt x="3772014" y="3398426"/>
                  </a:lnTo>
                  <a:lnTo>
                    <a:pt x="3767118" y="3404317"/>
                  </a:lnTo>
                  <a:lnTo>
                    <a:pt x="3766716" y="3411768"/>
                  </a:lnTo>
                  <a:lnTo>
                    <a:pt x="3769261" y="3420983"/>
                  </a:lnTo>
                  <a:lnTo>
                    <a:pt x="3773830" y="3429559"/>
                  </a:lnTo>
                  <a:lnTo>
                    <a:pt x="3779498" y="3435088"/>
                  </a:lnTo>
                  <a:lnTo>
                    <a:pt x="3793864" y="3439167"/>
                  </a:lnTo>
                  <a:lnTo>
                    <a:pt x="3805509" y="3435957"/>
                  </a:lnTo>
                  <a:lnTo>
                    <a:pt x="3813580" y="3426787"/>
                  </a:lnTo>
                  <a:lnTo>
                    <a:pt x="3817224" y="3412985"/>
                  </a:lnTo>
                  <a:lnTo>
                    <a:pt x="3815336" y="3406254"/>
                  </a:lnTo>
                  <a:lnTo>
                    <a:pt x="3809959" y="3399231"/>
                  </a:lnTo>
                  <a:lnTo>
                    <a:pt x="3803079" y="3392057"/>
                  </a:lnTo>
                  <a:lnTo>
                    <a:pt x="3796679" y="3384872"/>
                  </a:lnTo>
                  <a:close/>
                </a:path>
                <a:path w="5483860" h="7879080">
                  <a:moveTo>
                    <a:pt x="3627779" y="2345588"/>
                  </a:moveTo>
                  <a:lnTo>
                    <a:pt x="3621375" y="2347228"/>
                  </a:lnTo>
                  <a:lnTo>
                    <a:pt x="3614446" y="2352501"/>
                  </a:lnTo>
                  <a:lnTo>
                    <a:pt x="3607252" y="2359365"/>
                  </a:lnTo>
                  <a:lnTo>
                    <a:pt x="3600052" y="2365779"/>
                  </a:lnTo>
                  <a:lnTo>
                    <a:pt x="3604073" y="2374074"/>
                  </a:lnTo>
                  <a:lnTo>
                    <a:pt x="3607991" y="2382741"/>
                  </a:lnTo>
                  <a:lnTo>
                    <a:pt x="3612433" y="2390228"/>
                  </a:lnTo>
                  <a:lnTo>
                    <a:pt x="3618022" y="2394984"/>
                  </a:lnTo>
                  <a:lnTo>
                    <a:pt x="3625455" y="2395761"/>
                  </a:lnTo>
                  <a:lnTo>
                    <a:pt x="3634601" y="2393718"/>
                  </a:lnTo>
                  <a:lnTo>
                    <a:pt x="3643107" y="2389644"/>
                  </a:lnTo>
                  <a:lnTo>
                    <a:pt x="3648619" y="2384330"/>
                  </a:lnTo>
                  <a:lnTo>
                    <a:pt x="3653080" y="2370238"/>
                  </a:lnTo>
                  <a:lnTo>
                    <a:pt x="3650071" y="2358577"/>
                  </a:lnTo>
                  <a:lnTo>
                    <a:pt x="3641125" y="2350107"/>
                  </a:lnTo>
                  <a:lnTo>
                    <a:pt x="3627779" y="2345588"/>
                  </a:lnTo>
                  <a:close/>
                </a:path>
                <a:path w="5483860" h="7879080">
                  <a:moveTo>
                    <a:pt x="3509463" y="1528054"/>
                  </a:moveTo>
                  <a:lnTo>
                    <a:pt x="3506941" y="1529483"/>
                  </a:lnTo>
                  <a:lnTo>
                    <a:pt x="3499251" y="1533525"/>
                  </a:lnTo>
                  <a:lnTo>
                    <a:pt x="3491926" y="1538252"/>
                  </a:lnTo>
                  <a:lnTo>
                    <a:pt x="3484745" y="1543296"/>
                  </a:lnTo>
                  <a:lnTo>
                    <a:pt x="3477610" y="1548203"/>
                  </a:lnTo>
                  <a:lnTo>
                    <a:pt x="3482422" y="1552614"/>
                  </a:lnTo>
                  <a:lnTo>
                    <a:pt x="3486544" y="1559198"/>
                  </a:lnTo>
                  <a:lnTo>
                    <a:pt x="3492274" y="1560710"/>
                  </a:lnTo>
                  <a:lnTo>
                    <a:pt x="3503092" y="1561633"/>
                  </a:lnTo>
                  <a:lnTo>
                    <a:pt x="3511663" y="1558486"/>
                  </a:lnTo>
                  <a:lnTo>
                    <a:pt x="3517581" y="1551558"/>
                  </a:lnTo>
                  <a:lnTo>
                    <a:pt x="3520441" y="1541139"/>
                  </a:lnTo>
                  <a:lnTo>
                    <a:pt x="3520919" y="1537620"/>
                  </a:lnTo>
                  <a:lnTo>
                    <a:pt x="3509463" y="1528054"/>
                  </a:lnTo>
                  <a:close/>
                </a:path>
                <a:path w="5483860" h="7879080">
                  <a:moveTo>
                    <a:pt x="3569301" y="1935681"/>
                  </a:moveTo>
                  <a:lnTo>
                    <a:pt x="3560905" y="1940184"/>
                  </a:lnTo>
                  <a:lnTo>
                    <a:pt x="3552187" y="1944479"/>
                  </a:lnTo>
                  <a:lnTo>
                    <a:pt x="3544636" y="1949236"/>
                  </a:lnTo>
                  <a:lnTo>
                    <a:pt x="3539740" y="1955127"/>
                  </a:lnTo>
                  <a:lnTo>
                    <a:pt x="3539329" y="1962525"/>
                  </a:lnTo>
                  <a:lnTo>
                    <a:pt x="3541857" y="1971625"/>
                  </a:lnTo>
                  <a:lnTo>
                    <a:pt x="3546408" y="1980085"/>
                  </a:lnTo>
                  <a:lnTo>
                    <a:pt x="3552068" y="1985562"/>
                  </a:lnTo>
                  <a:lnTo>
                    <a:pt x="3566589" y="1989708"/>
                  </a:lnTo>
                  <a:lnTo>
                    <a:pt x="3578198" y="1986369"/>
                  </a:lnTo>
                  <a:lnTo>
                    <a:pt x="3586160" y="1977017"/>
                  </a:lnTo>
                  <a:lnTo>
                    <a:pt x="3589740" y="1963122"/>
                  </a:lnTo>
                  <a:lnTo>
                    <a:pt x="3587862" y="1956449"/>
                  </a:lnTo>
                  <a:lnTo>
                    <a:pt x="3582509" y="1949579"/>
                  </a:lnTo>
                  <a:lnTo>
                    <a:pt x="3575662" y="1942620"/>
                  </a:lnTo>
                  <a:lnTo>
                    <a:pt x="3569301" y="1935681"/>
                  </a:lnTo>
                  <a:close/>
                </a:path>
                <a:path w="5483860" h="7879080">
                  <a:moveTo>
                    <a:pt x="3590433" y="2145270"/>
                  </a:moveTo>
                  <a:lnTo>
                    <a:pt x="3581521" y="2148944"/>
                  </a:lnTo>
                  <a:lnTo>
                    <a:pt x="3573732" y="2154443"/>
                  </a:lnTo>
                  <a:lnTo>
                    <a:pt x="3569226" y="2160558"/>
                  </a:lnTo>
                  <a:lnTo>
                    <a:pt x="3567419" y="2175433"/>
                  </a:lnTo>
                  <a:lnTo>
                    <a:pt x="3572339" y="2186413"/>
                  </a:lnTo>
                  <a:lnTo>
                    <a:pt x="3582609" y="2192937"/>
                  </a:lnTo>
                  <a:lnTo>
                    <a:pt x="3596856" y="2194446"/>
                  </a:lnTo>
                  <a:lnTo>
                    <a:pt x="3602821" y="2191643"/>
                  </a:lnTo>
                  <a:lnTo>
                    <a:pt x="3608570" y="2185420"/>
                  </a:lnTo>
                  <a:lnTo>
                    <a:pt x="3614218" y="2177727"/>
                  </a:lnTo>
                  <a:lnTo>
                    <a:pt x="3619877" y="2170517"/>
                  </a:lnTo>
                  <a:lnTo>
                    <a:pt x="3614769" y="2162775"/>
                  </a:lnTo>
                  <a:lnTo>
                    <a:pt x="3609663" y="2154644"/>
                  </a:lnTo>
                  <a:lnTo>
                    <a:pt x="3604273" y="2147978"/>
                  </a:lnTo>
                  <a:lnTo>
                    <a:pt x="3598309" y="2144631"/>
                  </a:lnTo>
                  <a:lnTo>
                    <a:pt x="3590433" y="2145270"/>
                  </a:lnTo>
                  <a:close/>
                </a:path>
                <a:path w="5483860" h="7879080">
                  <a:moveTo>
                    <a:pt x="3867727" y="3798316"/>
                  </a:moveTo>
                  <a:lnTo>
                    <a:pt x="3859262" y="3803195"/>
                  </a:lnTo>
                  <a:lnTo>
                    <a:pt x="3850494" y="3807993"/>
                  </a:lnTo>
                  <a:lnTo>
                    <a:pt x="3842516" y="3813312"/>
                  </a:lnTo>
                  <a:lnTo>
                    <a:pt x="3836420" y="3819757"/>
                  </a:lnTo>
                  <a:lnTo>
                    <a:pt x="3832535" y="3830444"/>
                  </a:lnTo>
                  <a:lnTo>
                    <a:pt x="3834449" y="3839738"/>
                  </a:lnTo>
                  <a:lnTo>
                    <a:pt x="3841396" y="3846240"/>
                  </a:lnTo>
                  <a:lnTo>
                    <a:pt x="3852610" y="3848553"/>
                  </a:lnTo>
                  <a:lnTo>
                    <a:pt x="3861737" y="3846766"/>
                  </a:lnTo>
                  <a:lnTo>
                    <a:pt x="3871064" y="3842559"/>
                  </a:lnTo>
                  <a:lnTo>
                    <a:pt x="3878858" y="3836784"/>
                  </a:lnTo>
                  <a:lnTo>
                    <a:pt x="3883386" y="3830295"/>
                  </a:lnTo>
                  <a:lnTo>
                    <a:pt x="3882964" y="3823431"/>
                  </a:lnTo>
                  <a:lnTo>
                    <a:pt x="3878809" y="3815345"/>
                  </a:lnTo>
                  <a:lnTo>
                    <a:pt x="3873029" y="3806739"/>
                  </a:lnTo>
                  <a:lnTo>
                    <a:pt x="3867727" y="3798316"/>
                  </a:lnTo>
                  <a:close/>
                </a:path>
                <a:path w="5483860" h="7879080">
                  <a:moveTo>
                    <a:pt x="3310284" y="284841"/>
                  </a:moveTo>
                  <a:lnTo>
                    <a:pt x="3307709" y="285934"/>
                  </a:lnTo>
                  <a:lnTo>
                    <a:pt x="3300719" y="289554"/>
                  </a:lnTo>
                  <a:lnTo>
                    <a:pt x="3294054" y="293801"/>
                  </a:lnTo>
                  <a:lnTo>
                    <a:pt x="3287500" y="298354"/>
                  </a:lnTo>
                  <a:lnTo>
                    <a:pt x="3280847" y="302890"/>
                  </a:lnTo>
                  <a:lnTo>
                    <a:pt x="3285606" y="306964"/>
                  </a:lnTo>
                  <a:lnTo>
                    <a:pt x="3291615" y="314630"/>
                  </a:lnTo>
                  <a:lnTo>
                    <a:pt x="3294242" y="313874"/>
                  </a:lnTo>
                  <a:lnTo>
                    <a:pt x="3301082" y="310223"/>
                  </a:lnTo>
                  <a:lnTo>
                    <a:pt x="3307745" y="305858"/>
                  </a:lnTo>
                  <a:lnTo>
                    <a:pt x="3314359" y="301178"/>
                  </a:lnTo>
                  <a:lnTo>
                    <a:pt x="3321051" y="296582"/>
                  </a:lnTo>
                  <a:lnTo>
                    <a:pt x="3316345" y="292844"/>
                  </a:lnTo>
                  <a:lnTo>
                    <a:pt x="3310284" y="284841"/>
                  </a:lnTo>
                  <a:close/>
                </a:path>
                <a:path w="5483860" h="7879080">
                  <a:moveTo>
                    <a:pt x="3335873" y="489506"/>
                  </a:moveTo>
                  <a:lnTo>
                    <a:pt x="3329020" y="491362"/>
                  </a:lnTo>
                  <a:lnTo>
                    <a:pt x="3322058" y="496624"/>
                  </a:lnTo>
                  <a:lnTo>
                    <a:pt x="3315071" y="503375"/>
                  </a:lnTo>
                  <a:lnTo>
                    <a:pt x="3308146" y="509697"/>
                  </a:lnTo>
                  <a:lnTo>
                    <a:pt x="3312471" y="517945"/>
                  </a:lnTo>
                  <a:lnTo>
                    <a:pt x="3316756" y="526554"/>
                  </a:lnTo>
                  <a:lnTo>
                    <a:pt x="3321563" y="533984"/>
                  </a:lnTo>
                  <a:lnTo>
                    <a:pt x="3327457" y="538692"/>
                  </a:lnTo>
                  <a:lnTo>
                    <a:pt x="3334781" y="539120"/>
                  </a:lnTo>
                  <a:lnTo>
                    <a:pt x="3343736" y="536612"/>
                  </a:lnTo>
                  <a:lnTo>
                    <a:pt x="3352051" y="532073"/>
                  </a:lnTo>
                  <a:lnTo>
                    <a:pt x="3357454" y="526410"/>
                  </a:lnTo>
                  <a:lnTo>
                    <a:pt x="3361740" y="512227"/>
                  </a:lnTo>
                  <a:lnTo>
                    <a:pt x="3358668" y="500780"/>
                  </a:lnTo>
                  <a:lnTo>
                    <a:pt x="3349593" y="492923"/>
                  </a:lnTo>
                  <a:lnTo>
                    <a:pt x="3335873" y="489506"/>
                  </a:lnTo>
                  <a:close/>
                </a:path>
                <a:path w="5483860" h="7879080">
                  <a:moveTo>
                    <a:pt x="3749846" y="3186854"/>
                  </a:moveTo>
                  <a:lnTo>
                    <a:pt x="3739678" y="3193055"/>
                  </a:lnTo>
                  <a:lnTo>
                    <a:pt x="3734424" y="3203909"/>
                  </a:lnTo>
                  <a:lnTo>
                    <a:pt x="3734837" y="3218264"/>
                  </a:lnTo>
                  <a:lnTo>
                    <a:pt x="3738294" y="3223549"/>
                  </a:lnTo>
                  <a:lnTo>
                    <a:pt x="3745056" y="3228153"/>
                  </a:lnTo>
                  <a:lnTo>
                    <a:pt x="3753191" y="3232478"/>
                  </a:lnTo>
                  <a:lnTo>
                    <a:pt x="3760764" y="3236923"/>
                  </a:lnTo>
                  <a:lnTo>
                    <a:pt x="3767334" y="3231072"/>
                  </a:lnTo>
                  <a:lnTo>
                    <a:pt x="3774280" y="3225161"/>
                  </a:lnTo>
                  <a:lnTo>
                    <a:pt x="3779805" y="3219215"/>
                  </a:lnTo>
                  <a:lnTo>
                    <a:pt x="3782110" y="3213257"/>
                  </a:lnTo>
                  <a:lnTo>
                    <a:pt x="3780502" y="3205299"/>
                  </a:lnTo>
                  <a:lnTo>
                    <a:pt x="3776139" y="3196804"/>
                  </a:lnTo>
                  <a:lnTo>
                    <a:pt x="3770277" y="3189836"/>
                  </a:lnTo>
                  <a:lnTo>
                    <a:pt x="3764174" y="3186457"/>
                  </a:lnTo>
                  <a:lnTo>
                    <a:pt x="3749846" y="3186854"/>
                  </a:lnTo>
                  <a:close/>
                </a:path>
                <a:path w="5483860" h="7879080">
                  <a:moveTo>
                    <a:pt x="3819129" y="3594350"/>
                  </a:moveTo>
                  <a:lnTo>
                    <a:pt x="3810533" y="3597878"/>
                  </a:lnTo>
                  <a:lnTo>
                    <a:pt x="3802996" y="3603241"/>
                  </a:lnTo>
                  <a:lnTo>
                    <a:pt x="3798614" y="3609433"/>
                  </a:lnTo>
                  <a:lnTo>
                    <a:pt x="3796728" y="3623562"/>
                  </a:lnTo>
                  <a:lnTo>
                    <a:pt x="3801551" y="3633895"/>
                  </a:lnTo>
                  <a:lnTo>
                    <a:pt x="3811567" y="3639991"/>
                  </a:lnTo>
                  <a:lnTo>
                    <a:pt x="3825258" y="3641410"/>
                  </a:lnTo>
                  <a:lnTo>
                    <a:pt x="3831130" y="3638734"/>
                  </a:lnTo>
                  <a:lnTo>
                    <a:pt x="3836655" y="3632821"/>
                  </a:lnTo>
                  <a:lnTo>
                    <a:pt x="3842025" y="3625511"/>
                  </a:lnTo>
                  <a:lnTo>
                    <a:pt x="3847432" y="3618647"/>
                  </a:lnTo>
                  <a:lnTo>
                    <a:pt x="3842428" y="3611194"/>
                  </a:lnTo>
                  <a:lnTo>
                    <a:pt x="3837496" y="3603332"/>
                  </a:lnTo>
                  <a:lnTo>
                    <a:pt x="3832393" y="3596939"/>
                  </a:lnTo>
                  <a:lnTo>
                    <a:pt x="3826692" y="3593664"/>
                  </a:lnTo>
                  <a:lnTo>
                    <a:pt x="3819129" y="3594350"/>
                  </a:lnTo>
                  <a:close/>
                </a:path>
                <a:path w="5483860" h="7879080">
                  <a:moveTo>
                    <a:pt x="3900802" y="4020057"/>
                  </a:moveTo>
                  <a:lnTo>
                    <a:pt x="3898227" y="4021150"/>
                  </a:lnTo>
                  <a:lnTo>
                    <a:pt x="3890159" y="4024800"/>
                  </a:lnTo>
                  <a:lnTo>
                    <a:pt x="3882381" y="4029275"/>
                  </a:lnTo>
                  <a:lnTo>
                    <a:pt x="3867063" y="4039125"/>
                  </a:lnTo>
                  <a:lnTo>
                    <a:pt x="3871874" y="4043536"/>
                  </a:lnTo>
                  <a:lnTo>
                    <a:pt x="3876050" y="4050456"/>
                  </a:lnTo>
                  <a:lnTo>
                    <a:pt x="3881444" y="4052021"/>
                  </a:lnTo>
                  <a:lnTo>
                    <a:pt x="3892199" y="4053319"/>
                  </a:lnTo>
                  <a:lnTo>
                    <a:pt x="3901007" y="4050630"/>
                  </a:lnTo>
                  <a:lnTo>
                    <a:pt x="3907478" y="4044110"/>
                  </a:lnTo>
                  <a:lnTo>
                    <a:pt x="3911216" y="4033920"/>
                  </a:lnTo>
                  <a:lnTo>
                    <a:pt x="3911693" y="4030401"/>
                  </a:lnTo>
                  <a:lnTo>
                    <a:pt x="3900802" y="4020057"/>
                  </a:lnTo>
                  <a:close/>
                </a:path>
                <a:path w="5483860" h="7879080">
                  <a:moveTo>
                    <a:pt x="3389820" y="901157"/>
                  </a:moveTo>
                  <a:lnTo>
                    <a:pt x="3384470" y="905004"/>
                  </a:lnTo>
                  <a:lnTo>
                    <a:pt x="3379982" y="912300"/>
                  </a:lnTo>
                  <a:lnTo>
                    <a:pt x="3375848" y="921025"/>
                  </a:lnTo>
                  <a:lnTo>
                    <a:pt x="3371557" y="929161"/>
                  </a:lnTo>
                  <a:lnTo>
                    <a:pt x="3377657" y="935763"/>
                  </a:lnTo>
                  <a:lnTo>
                    <a:pt x="3383820" y="942776"/>
                  </a:lnTo>
                  <a:lnTo>
                    <a:pt x="3390008" y="948299"/>
                  </a:lnTo>
                  <a:lnTo>
                    <a:pt x="3396178" y="950436"/>
                  </a:lnTo>
                  <a:lnTo>
                    <a:pt x="3404431" y="948576"/>
                  </a:lnTo>
                  <a:lnTo>
                    <a:pt x="3413320" y="944001"/>
                  </a:lnTo>
                  <a:lnTo>
                    <a:pt x="3420622" y="937932"/>
                  </a:lnTo>
                  <a:lnTo>
                    <a:pt x="3424116" y="931589"/>
                  </a:lnTo>
                  <a:lnTo>
                    <a:pt x="3423069" y="916473"/>
                  </a:lnTo>
                  <a:lnTo>
                    <a:pt x="3416263" y="905876"/>
                  </a:lnTo>
                  <a:lnTo>
                    <a:pt x="3404809" y="900527"/>
                  </a:lnTo>
                  <a:lnTo>
                    <a:pt x="3389820" y="901157"/>
                  </a:lnTo>
                  <a:close/>
                </a:path>
                <a:path w="5483860" h="7879080">
                  <a:moveTo>
                    <a:pt x="4288525" y="7243835"/>
                  </a:moveTo>
                  <a:lnTo>
                    <a:pt x="4284357" y="7247898"/>
                  </a:lnTo>
                  <a:lnTo>
                    <a:pt x="4275955" y="7253417"/>
                  </a:lnTo>
                  <a:lnTo>
                    <a:pt x="4276994" y="7255665"/>
                  </a:lnTo>
                  <a:lnTo>
                    <a:pt x="4279924" y="7262887"/>
                  </a:lnTo>
                  <a:lnTo>
                    <a:pt x="4283556" y="7269864"/>
                  </a:lnTo>
                  <a:lnTo>
                    <a:pt x="4287517" y="7276776"/>
                  </a:lnTo>
                  <a:lnTo>
                    <a:pt x="4291334" y="7283615"/>
                  </a:lnTo>
                  <a:lnTo>
                    <a:pt x="4295853" y="7279600"/>
                  </a:lnTo>
                  <a:lnTo>
                    <a:pt x="4304266" y="7274148"/>
                  </a:lnTo>
                  <a:lnTo>
                    <a:pt x="4303583" y="7271982"/>
                  </a:lnTo>
                  <a:lnTo>
                    <a:pt x="4300443" y="7264715"/>
                  </a:lnTo>
                  <a:lnTo>
                    <a:pt x="4296663" y="7257684"/>
                  </a:lnTo>
                  <a:lnTo>
                    <a:pt x="4292579" y="7250765"/>
                  </a:lnTo>
                  <a:lnTo>
                    <a:pt x="4288525" y="7243835"/>
                  </a:lnTo>
                  <a:close/>
                </a:path>
                <a:path w="5483860" h="7879080">
                  <a:moveTo>
                    <a:pt x="3920287" y="4206326"/>
                  </a:moveTo>
                  <a:lnTo>
                    <a:pt x="3899915" y="4211314"/>
                  </a:lnTo>
                  <a:lnTo>
                    <a:pt x="3888696" y="4220484"/>
                  </a:lnTo>
                  <a:lnTo>
                    <a:pt x="3882927" y="4233221"/>
                  </a:lnTo>
                  <a:lnTo>
                    <a:pt x="3882107" y="4247958"/>
                  </a:lnTo>
                  <a:lnTo>
                    <a:pt x="3885732" y="4263127"/>
                  </a:lnTo>
                  <a:lnTo>
                    <a:pt x="3893030" y="4276246"/>
                  </a:lnTo>
                  <a:lnTo>
                    <a:pt x="3903088" y="4285413"/>
                  </a:lnTo>
                  <a:lnTo>
                    <a:pt x="3915938" y="4289816"/>
                  </a:lnTo>
                  <a:lnTo>
                    <a:pt x="3931615" y="4288642"/>
                  </a:lnTo>
                  <a:lnTo>
                    <a:pt x="3944932" y="4280327"/>
                  </a:lnTo>
                  <a:lnTo>
                    <a:pt x="3954169" y="4269392"/>
                  </a:lnTo>
                  <a:lnTo>
                    <a:pt x="3958729" y="4256544"/>
                  </a:lnTo>
                  <a:lnTo>
                    <a:pt x="3958014" y="4242489"/>
                  </a:lnTo>
                  <a:lnTo>
                    <a:pt x="3950121" y="4223631"/>
                  </a:lnTo>
                  <a:lnTo>
                    <a:pt x="3937284" y="4211004"/>
                  </a:lnTo>
                  <a:lnTo>
                    <a:pt x="3920287" y="4206326"/>
                  </a:lnTo>
                  <a:close/>
                </a:path>
                <a:path w="5483860" h="7879080">
                  <a:moveTo>
                    <a:pt x="4254631" y="7038751"/>
                  </a:moveTo>
                  <a:lnTo>
                    <a:pt x="4247139" y="7047881"/>
                  </a:lnTo>
                  <a:lnTo>
                    <a:pt x="4243400" y="7052496"/>
                  </a:lnTo>
                  <a:lnTo>
                    <a:pt x="4261007" y="7079383"/>
                  </a:lnTo>
                  <a:lnTo>
                    <a:pt x="4264750" y="7074801"/>
                  </a:lnTo>
                  <a:lnTo>
                    <a:pt x="4272681" y="7068461"/>
                  </a:lnTo>
                  <a:lnTo>
                    <a:pt x="4271605" y="7065978"/>
                  </a:lnTo>
                  <a:lnTo>
                    <a:pt x="4268120" y="7058876"/>
                  </a:lnTo>
                  <a:lnTo>
                    <a:pt x="4263846" y="7052082"/>
                  </a:lnTo>
                  <a:lnTo>
                    <a:pt x="4259209" y="7045429"/>
                  </a:lnTo>
                  <a:lnTo>
                    <a:pt x="4254631" y="7038751"/>
                  </a:lnTo>
                  <a:close/>
                </a:path>
                <a:path w="5483860" h="7879080">
                  <a:moveTo>
                    <a:pt x="4224000" y="6834773"/>
                  </a:moveTo>
                  <a:lnTo>
                    <a:pt x="4219864" y="6839038"/>
                  </a:lnTo>
                  <a:lnTo>
                    <a:pt x="4211514" y="6844894"/>
                  </a:lnTo>
                  <a:lnTo>
                    <a:pt x="4212585" y="6847343"/>
                  </a:lnTo>
                  <a:lnTo>
                    <a:pt x="4215600" y="6854701"/>
                  </a:lnTo>
                  <a:lnTo>
                    <a:pt x="4219442" y="6861784"/>
                  </a:lnTo>
                  <a:lnTo>
                    <a:pt x="4223712" y="6868729"/>
                  </a:lnTo>
                  <a:lnTo>
                    <a:pt x="4228015" y="6875673"/>
                  </a:lnTo>
                  <a:lnTo>
                    <a:pt x="4231822" y="6871494"/>
                  </a:lnTo>
                  <a:lnTo>
                    <a:pt x="4240187" y="6865739"/>
                  </a:lnTo>
                  <a:lnTo>
                    <a:pt x="4239457" y="6863271"/>
                  </a:lnTo>
                  <a:lnTo>
                    <a:pt x="4236248" y="6855912"/>
                  </a:lnTo>
                  <a:lnTo>
                    <a:pt x="4232337" y="6848798"/>
                  </a:lnTo>
                  <a:lnTo>
                    <a:pt x="4228122" y="6841796"/>
                  </a:lnTo>
                  <a:lnTo>
                    <a:pt x="4224000" y="6834773"/>
                  </a:lnTo>
                  <a:close/>
                </a:path>
                <a:path w="5483860" h="7879080">
                  <a:moveTo>
                    <a:pt x="3723722" y="2978958"/>
                  </a:moveTo>
                  <a:lnTo>
                    <a:pt x="3718406" y="2982095"/>
                  </a:lnTo>
                  <a:lnTo>
                    <a:pt x="3713701" y="2988106"/>
                  </a:lnTo>
                  <a:lnTo>
                    <a:pt x="3709257" y="2995368"/>
                  </a:lnTo>
                  <a:lnTo>
                    <a:pt x="3704721" y="3002256"/>
                  </a:lnTo>
                  <a:lnTo>
                    <a:pt x="3710957" y="3008396"/>
                  </a:lnTo>
                  <a:lnTo>
                    <a:pt x="3717216" y="3014888"/>
                  </a:lnTo>
                  <a:lnTo>
                    <a:pt x="3723621" y="3020259"/>
                  </a:lnTo>
                  <a:lnTo>
                    <a:pt x="3730295" y="3023038"/>
                  </a:lnTo>
                  <a:lnTo>
                    <a:pt x="3737743" y="3021826"/>
                  </a:lnTo>
                  <a:lnTo>
                    <a:pt x="3746052" y="3017897"/>
                  </a:lnTo>
                  <a:lnTo>
                    <a:pt x="3752973" y="3012506"/>
                  </a:lnTo>
                  <a:lnTo>
                    <a:pt x="3756257" y="3006912"/>
                  </a:lnTo>
                  <a:lnTo>
                    <a:pt x="3755381" y="2992441"/>
                  </a:lnTo>
                  <a:lnTo>
                    <a:pt x="3748716" y="2982914"/>
                  </a:lnTo>
                  <a:lnTo>
                    <a:pt x="3737687" y="2978397"/>
                  </a:lnTo>
                  <a:lnTo>
                    <a:pt x="3723722" y="2978958"/>
                  </a:lnTo>
                  <a:close/>
                </a:path>
                <a:path w="5483860" h="7879080">
                  <a:moveTo>
                    <a:pt x="4319528" y="7447995"/>
                  </a:moveTo>
                  <a:lnTo>
                    <a:pt x="4308007" y="7459892"/>
                  </a:lnTo>
                  <a:lnTo>
                    <a:pt x="4311923" y="7466457"/>
                  </a:lnTo>
                  <a:lnTo>
                    <a:pt x="4319881" y="7479576"/>
                  </a:lnTo>
                  <a:lnTo>
                    <a:pt x="4323799" y="7486154"/>
                  </a:lnTo>
                  <a:lnTo>
                    <a:pt x="4327625" y="7482093"/>
                  </a:lnTo>
                  <a:lnTo>
                    <a:pt x="4335661" y="7476425"/>
                  </a:lnTo>
                  <a:lnTo>
                    <a:pt x="4334985" y="7474306"/>
                  </a:lnTo>
                  <a:lnTo>
                    <a:pt x="4331709" y="7467476"/>
                  </a:lnTo>
                  <a:lnTo>
                    <a:pt x="4327860" y="7460894"/>
                  </a:lnTo>
                  <a:lnTo>
                    <a:pt x="4323710" y="7454441"/>
                  </a:lnTo>
                  <a:lnTo>
                    <a:pt x="4319528" y="7447995"/>
                  </a:lnTo>
                  <a:close/>
                </a:path>
                <a:path w="5483860" h="7879080">
                  <a:moveTo>
                    <a:pt x="4347987" y="7677506"/>
                  </a:moveTo>
                  <a:lnTo>
                    <a:pt x="4350419" y="7682066"/>
                  </a:lnTo>
                  <a:lnTo>
                    <a:pt x="4350855" y="7680476"/>
                  </a:lnTo>
                  <a:lnTo>
                    <a:pt x="4350951" y="7678894"/>
                  </a:lnTo>
                  <a:lnTo>
                    <a:pt x="4351388" y="7677303"/>
                  </a:lnTo>
                  <a:lnTo>
                    <a:pt x="4347987" y="7677506"/>
                  </a:lnTo>
                  <a:close/>
                </a:path>
                <a:path w="5483860" h="7879080">
                  <a:moveTo>
                    <a:pt x="3661617" y="2556879"/>
                  </a:moveTo>
                  <a:lnTo>
                    <a:pt x="3655487" y="2560219"/>
                  </a:lnTo>
                  <a:lnTo>
                    <a:pt x="3649954" y="2566500"/>
                  </a:lnTo>
                  <a:lnTo>
                    <a:pt x="3644674" y="2574114"/>
                  </a:lnTo>
                  <a:lnTo>
                    <a:pt x="3639372" y="2581375"/>
                  </a:lnTo>
                  <a:lnTo>
                    <a:pt x="3644376" y="2587902"/>
                  </a:lnTo>
                  <a:lnTo>
                    <a:pt x="3649391" y="2594912"/>
                  </a:lnTo>
                  <a:lnTo>
                    <a:pt x="3654450" y="2600559"/>
                  </a:lnTo>
                  <a:lnTo>
                    <a:pt x="3659585" y="2602998"/>
                  </a:lnTo>
                  <a:lnTo>
                    <a:pt x="3667926" y="2601705"/>
                  </a:lnTo>
                  <a:lnTo>
                    <a:pt x="3676712" y="2598115"/>
                  </a:lnTo>
                  <a:lnTo>
                    <a:pt x="3684037" y="2593011"/>
                  </a:lnTo>
                  <a:lnTo>
                    <a:pt x="3687997" y="2587176"/>
                  </a:lnTo>
                  <a:lnTo>
                    <a:pt x="3689129" y="2573773"/>
                  </a:lnTo>
                  <a:lnTo>
                    <a:pt x="3684882" y="2563215"/>
                  </a:lnTo>
                  <a:lnTo>
                    <a:pt x="3675597" y="2557064"/>
                  </a:lnTo>
                  <a:lnTo>
                    <a:pt x="3661617" y="2556879"/>
                  </a:lnTo>
                  <a:close/>
                </a:path>
                <a:path w="5483860" h="7879080">
                  <a:moveTo>
                    <a:pt x="3699808" y="2774030"/>
                  </a:moveTo>
                  <a:lnTo>
                    <a:pt x="3669596" y="2791512"/>
                  </a:lnTo>
                  <a:lnTo>
                    <a:pt x="3674298" y="2799291"/>
                  </a:lnTo>
                  <a:lnTo>
                    <a:pt x="3678814" y="2807326"/>
                  </a:lnTo>
                  <a:lnTo>
                    <a:pt x="3683748" y="2814327"/>
                  </a:lnTo>
                  <a:lnTo>
                    <a:pt x="3689700" y="2819005"/>
                  </a:lnTo>
                  <a:lnTo>
                    <a:pt x="3703840" y="2822361"/>
                  </a:lnTo>
                  <a:lnTo>
                    <a:pt x="3714654" y="2818878"/>
                  </a:lnTo>
                  <a:lnTo>
                    <a:pt x="3721338" y="2809586"/>
                  </a:lnTo>
                  <a:lnTo>
                    <a:pt x="3723089" y="2795516"/>
                  </a:lnTo>
                  <a:lnTo>
                    <a:pt x="3720419" y="2790021"/>
                  </a:lnTo>
                  <a:lnTo>
                    <a:pt x="3714397" y="2784698"/>
                  </a:lnTo>
                  <a:lnTo>
                    <a:pt x="3706901" y="2779412"/>
                  </a:lnTo>
                  <a:lnTo>
                    <a:pt x="3699808" y="2774030"/>
                  </a:lnTo>
                  <a:close/>
                </a:path>
                <a:path w="5483860" h="7879080">
                  <a:moveTo>
                    <a:pt x="3476599" y="1307657"/>
                  </a:moveTo>
                  <a:lnTo>
                    <a:pt x="3468178" y="1312475"/>
                  </a:lnTo>
                  <a:lnTo>
                    <a:pt x="3459507" y="1317139"/>
                  </a:lnTo>
                  <a:lnTo>
                    <a:pt x="3451626" y="1322325"/>
                  </a:lnTo>
                  <a:lnTo>
                    <a:pt x="3445575" y="1328709"/>
                  </a:lnTo>
                  <a:lnTo>
                    <a:pt x="3441686" y="1339343"/>
                  </a:lnTo>
                  <a:lnTo>
                    <a:pt x="3443619" y="1348515"/>
                  </a:lnTo>
                  <a:lnTo>
                    <a:pt x="3450647" y="1354886"/>
                  </a:lnTo>
                  <a:lnTo>
                    <a:pt x="3462046" y="1357117"/>
                  </a:lnTo>
                  <a:lnTo>
                    <a:pt x="3470918" y="1355273"/>
                  </a:lnTo>
                  <a:lnTo>
                    <a:pt x="3480082" y="1351188"/>
                  </a:lnTo>
                  <a:lnTo>
                    <a:pt x="3487839" y="1345516"/>
                  </a:lnTo>
                  <a:lnTo>
                    <a:pt x="3492488" y="1338911"/>
                  </a:lnTo>
                  <a:lnTo>
                    <a:pt x="3492114" y="1332389"/>
                  </a:lnTo>
                  <a:lnTo>
                    <a:pt x="3487941" y="1324429"/>
                  </a:lnTo>
                  <a:lnTo>
                    <a:pt x="3482070" y="1315897"/>
                  </a:lnTo>
                  <a:lnTo>
                    <a:pt x="3476599" y="1307657"/>
                  </a:lnTo>
                  <a:close/>
                </a:path>
                <a:path w="5483860" h="7879080">
                  <a:moveTo>
                    <a:pt x="3373825" y="689821"/>
                  </a:moveTo>
                  <a:lnTo>
                    <a:pt x="3365382" y="694331"/>
                  </a:lnTo>
                  <a:lnTo>
                    <a:pt x="3356586" y="698639"/>
                  </a:lnTo>
                  <a:lnTo>
                    <a:pt x="3349019" y="703398"/>
                  </a:lnTo>
                  <a:lnTo>
                    <a:pt x="3344265" y="709267"/>
                  </a:lnTo>
                  <a:lnTo>
                    <a:pt x="3343720" y="716734"/>
                  </a:lnTo>
                  <a:lnTo>
                    <a:pt x="3346275" y="725911"/>
                  </a:lnTo>
                  <a:lnTo>
                    <a:pt x="3350907" y="734374"/>
                  </a:lnTo>
                  <a:lnTo>
                    <a:pt x="3356592" y="739702"/>
                  </a:lnTo>
                  <a:lnTo>
                    <a:pt x="3370932" y="743925"/>
                  </a:lnTo>
                  <a:lnTo>
                    <a:pt x="3382490" y="740675"/>
                  </a:lnTo>
                  <a:lnTo>
                    <a:pt x="3390518" y="731328"/>
                  </a:lnTo>
                  <a:lnTo>
                    <a:pt x="3394265" y="717262"/>
                  </a:lnTo>
                  <a:lnTo>
                    <a:pt x="3392267" y="710753"/>
                  </a:lnTo>
                  <a:lnTo>
                    <a:pt x="3386927" y="703864"/>
                  </a:lnTo>
                  <a:lnTo>
                    <a:pt x="3380146" y="696814"/>
                  </a:lnTo>
                  <a:lnTo>
                    <a:pt x="3373825" y="689821"/>
                  </a:lnTo>
                  <a:close/>
                </a:path>
                <a:path w="5483860" h="7879080">
                  <a:moveTo>
                    <a:pt x="3425513" y="1104581"/>
                  </a:moveTo>
                  <a:lnTo>
                    <a:pt x="3419932" y="1107469"/>
                  </a:lnTo>
                  <a:lnTo>
                    <a:pt x="3414698" y="1113596"/>
                  </a:lnTo>
                  <a:lnTo>
                    <a:pt x="3409619" y="1121118"/>
                  </a:lnTo>
                  <a:lnTo>
                    <a:pt x="3404502" y="1128195"/>
                  </a:lnTo>
                  <a:lnTo>
                    <a:pt x="3409707" y="1135352"/>
                  </a:lnTo>
                  <a:lnTo>
                    <a:pt x="3414741" y="1142859"/>
                  </a:lnTo>
                  <a:lnTo>
                    <a:pt x="3419872" y="1148931"/>
                  </a:lnTo>
                  <a:lnTo>
                    <a:pt x="3425367" y="1151781"/>
                  </a:lnTo>
                  <a:lnTo>
                    <a:pt x="3433418" y="1150825"/>
                  </a:lnTo>
                  <a:lnTo>
                    <a:pt x="3442115" y="1147217"/>
                  </a:lnTo>
                  <a:lnTo>
                    <a:pt x="3449457" y="1141948"/>
                  </a:lnTo>
                  <a:lnTo>
                    <a:pt x="3453444" y="1136012"/>
                  </a:lnTo>
                  <a:lnTo>
                    <a:pt x="3454477" y="1122119"/>
                  </a:lnTo>
                  <a:lnTo>
                    <a:pt x="3449341" y="1111776"/>
                  </a:lnTo>
                  <a:lnTo>
                    <a:pt x="3439274" y="1105694"/>
                  </a:lnTo>
                  <a:lnTo>
                    <a:pt x="3425513" y="1104581"/>
                  </a:lnTo>
                  <a:close/>
                </a:path>
                <a:path w="5483860" h="7879080">
                  <a:moveTo>
                    <a:pt x="3475210" y="30043"/>
                  </a:moveTo>
                  <a:lnTo>
                    <a:pt x="3466252" y="36194"/>
                  </a:lnTo>
                  <a:lnTo>
                    <a:pt x="3461639" y="43332"/>
                  </a:lnTo>
                  <a:lnTo>
                    <a:pt x="3458652" y="52022"/>
                  </a:lnTo>
                  <a:lnTo>
                    <a:pt x="3456350" y="61380"/>
                  </a:lnTo>
                  <a:lnTo>
                    <a:pt x="3453788" y="70520"/>
                  </a:lnTo>
                  <a:lnTo>
                    <a:pt x="3481146" y="76590"/>
                  </a:lnTo>
                  <a:lnTo>
                    <a:pt x="3490405" y="78549"/>
                  </a:lnTo>
                  <a:lnTo>
                    <a:pt x="3498792" y="71427"/>
                  </a:lnTo>
                  <a:lnTo>
                    <a:pt x="3503264" y="63144"/>
                  </a:lnTo>
                  <a:lnTo>
                    <a:pt x="3503700" y="53751"/>
                  </a:lnTo>
                  <a:lnTo>
                    <a:pt x="3499979" y="43300"/>
                  </a:lnTo>
                  <a:lnTo>
                    <a:pt x="3492853" y="34055"/>
                  </a:lnTo>
                  <a:lnTo>
                    <a:pt x="3484337" y="29483"/>
                  </a:lnTo>
                  <a:lnTo>
                    <a:pt x="3475210" y="30043"/>
                  </a:lnTo>
                  <a:close/>
                </a:path>
                <a:path w="5483860" h="7879080">
                  <a:moveTo>
                    <a:pt x="4077501" y="5249247"/>
                  </a:moveTo>
                  <a:lnTo>
                    <a:pt x="4066504" y="5254744"/>
                  </a:lnTo>
                  <a:lnTo>
                    <a:pt x="4060134" y="5265526"/>
                  </a:lnTo>
                  <a:lnTo>
                    <a:pt x="4059041" y="5280196"/>
                  </a:lnTo>
                  <a:lnTo>
                    <a:pt x="4061987" y="5286017"/>
                  </a:lnTo>
                  <a:lnTo>
                    <a:pt x="4068575" y="5291463"/>
                  </a:lnTo>
                  <a:lnTo>
                    <a:pt x="4076747" y="5296745"/>
                  </a:lnTo>
                  <a:lnTo>
                    <a:pt x="4084443" y="5302072"/>
                  </a:lnTo>
                  <a:lnTo>
                    <a:pt x="4092167" y="5296740"/>
                  </a:lnTo>
                  <a:lnTo>
                    <a:pt x="4100283" y="5291447"/>
                  </a:lnTo>
                  <a:lnTo>
                    <a:pt x="4106829" y="5285993"/>
                  </a:lnTo>
                  <a:lnTo>
                    <a:pt x="4109844" y="5280180"/>
                  </a:lnTo>
                  <a:lnTo>
                    <a:pt x="4108862" y="5271803"/>
                  </a:lnTo>
                  <a:lnTo>
                    <a:pt x="4104859" y="5262634"/>
                  </a:lnTo>
                  <a:lnTo>
                    <a:pt x="4099007" y="5254801"/>
                  </a:lnTo>
                  <a:lnTo>
                    <a:pt x="4092475" y="5250433"/>
                  </a:lnTo>
                  <a:lnTo>
                    <a:pt x="4077501" y="5249247"/>
                  </a:lnTo>
                  <a:close/>
                </a:path>
                <a:path w="5483860" h="7879080">
                  <a:moveTo>
                    <a:pt x="3667569" y="1294600"/>
                  </a:moveTo>
                  <a:lnTo>
                    <a:pt x="3659146" y="1297869"/>
                  </a:lnTo>
                  <a:lnTo>
                    <a:pt x="3652969" y="1304789"/>
                  </a:lnTo>
                  <a:lnTo>
                    <a:pt x="3649052" y="1315035"/>
                  </a:lnTo>
                  <a:lnTo>
                    <a:pt x="3653864" y="1319446"/>
                  </a:lnTo>
                  <a:lnTo>
                    <a:pt x="3658039" y="1326366"/>
                  </a:lnTo>
                  <a:lnTo>
                    <a:pt x="3663434" y="1327931"/>
                  </a:lnTo>
                  <a:lnTo>
                    <a:pt x="3674710" y="1328970"/>
                  </a:lnTo>
                  <a:lnTo>
                    <a:pt x="3683526" y="1325811"/>
                  </a:lnTo>
                  <a:lnTo>
                    <a:pt x="3689408" y="1318722"/>
                  </a:lnTo>
                  <a:lnTo>
                    <a:pt x="3691883" y="1307971"/>
                  </a:lnTo>
                  <a:lnTo>
                    <a:pt x="3692256" y="1303780"/>
                  </a:lnTo>
                  <a:lnTo>
                    <a:pt x="3683902" y="1296482"/>
                  </a:lnTo>
                  <a:lnTo>
                    <a:pt x="3678225" y="1295306"/>
                  </a:lnTo>
                  <a:lnTo>
                    <a:pt x="3667569" y="1294600"/>
                  </a:lnTo>
                  <a:close/>
                </a:path>
                <a:path w="5483860" h="7879080">
                  <a:moveTo>
                    <a:pt x="3533681" y="461570"/>
                  </a:moveTo>
                  <a:lnTo>
                    <a:pt x="3527365" y="464116"/>
                  </a:lnTo>
                  <a:lnTo>
                    <a:pt x="3521191" y="470030"/>
                  </a:lnTo>
                  <a:lnTo>
                    <a:pt x="3515049" y="477493"/>
                  </a:lnTo>
                  <a:lnTo>
                    <a:pt x="3509108" y="484365"/>
                  </a:lnTo>
                  <a:lnTo>
                    <a:pt x="3513953" y="492370"/>
                  </a:lnTo>
                  <a:lnTo>
                    <a:pt x="3518767" y="500799"/>
                  </a:lnTo>
                  <a:lnTo>
                    <a:pt x="3523959" y="507943"/>
                  </a:lnTo>
                  <a:lnTo>
                    <a:pt x="3529936" y="512090"/>
                  </a:lnTo>
                  <a:lnTo>
                    <a:pt x="3537519" y="511745"/>
                  </a:lnTo>
                  <a:lnTo>
                    <a:pt x="3546412" y="508256"/>
                  </a:lnTo>
                  <a:lnTo>
                    <a:pt x="3554351" y="502787"/>
                  </a:lnTo>
                  <a:lnTo>
                    <a:pt x="3559071" y="496499"/>
                  </a:lnTo>
                  <a:lnTo>
                    <a:pt x="3561646" y="481976"/>
                  </a:lnTo>
                  <a:lnTo>
                    <a:pt x="3557322" y="470861"/>
                  </a:lnTo>
                  <a:lnTo>
                    <a:pt x="3547525" y="463832"/>
                  </a:lnTo>
                  <a:lnTo>
                    <a:pt x="3533681" y="461570"/>
                  </a:lnTo>
                  <a:close/>
                </a:path>
                <a:path w="5483860" h="7879080">
                  <a:moveTo>
                    <a:pt x="4642648" y="7505488"/>
                  </a:moveTo>
                  <a:lnTo>
                    <a:pt x="4636452" y="7507909"/>
                  </a:lnTo>
                  <a:lnTo>
                    <a:pt x="4630231" y="7513866"/>
                  </a:lnTo>
                  <a:lnTo>
                    <a:pt x="4623993" y="7521348"/>
                  </a:lnTo>
                  <a:lnTo>
                    <a:pt x="4617742" y="7528343"/>
                  </a:lnTo>
                  <a:lnTo>
                    <a:pt x="4622506" y="7536522"/>
                  </a:lnTo>
                  <a:lnTo>
                    <a:pt x="4627103" y="7545068"/>
                  </a:lnTo>
                  <a:lnTo>
                    <a:pt x="4632068" y="7552274"/>
                  </a:lnTo>
                  <a:lnTo>
                    <a:pt x="4637940" y="7556434"/>
                  </a:lnTo>
                  <a:lnTo>
                    <a:pt x="4645352" y="7556221"/>
                  </a:lnTo>
                  <a:lnTo>
                    <a:pt x="4654192" y="7552808"/>
                  </a:lnTo>
                  <a:lnTo>
                    <a:pt x="4662202" y="7547386"/>
                  </a:lnTo>
                  <a:lnTo>
                    <a:pt x="4667123" y="7541146"/>
                  </a:lnTo>
                  <a:lnTo>
                    <a:pt x="4669957" y="7526936"/>
                  </a:lnTo>
                  <a:lnTo>
                    <a:pt x="4666041" y="7515651"/>
                  </a:lnTo>
                  <a:lnTo>
                    <a:pt x="4656547" y="7508199"/>
                  </a:lnTo>
                  <a:lnTo>
                    <a:pt x="4642648" y="7505488"/>
                  </a:lnTo>
                  <a:close/>
                </a:path>
                <a:path w="5483860" h="7879080">
                  <a:moveTo>
                    <a:pt x="4160889" y="5677720"/>
                  </a:moveTo>
                  <a:lnTo>
                    <a:pt x="4158639" y="5678693"/>
                  </a:lnTo>
                  <a:lnTo>
                    <a:pt x="4150800" y="5682504"/>
                  </a:lnTo>
                  <a:lnTo>
                    <a:pt x="4143172" y="5687047"/>
                  </a:lnTo>
                  <a:lnTo>
                    <a:pt x="4128182" y="5696798"/>
                  </a:lnTo>
                  <a:lnTo>
                    <a:pt x="4132999" y="5701242"/>
                  </a:lnTo>
                  <a:lnTo>
                    <a:pt x="4136834" y="5708182"/>
                  </a:lnTo>
                  <a:lnTo>
                    <a:pt x="4142568" y="5709727"/>
                  </a:lnTo>
                  <a:lnTo>
                    <a:pt x="4153161" y="5710920"/>
                  </a:lnTo>
                  <a:lnTo>
                    <a:pt x="4161709" y="5708101"/>
                  </a:lnTo>
                  <a:lnTo>
                    <a:pt x="4168127" y="5701562"/>
                  </a:lnTo>
                  <a:lnTo>
                    <a:pt x="4172334" y="5691593"/>
                  </a:lnTo>
                  <a:lnTo>
                    <a:pt x="4167502" y="5687048"/>
                  </a:lnTo>
                  <a:lnTo>
                    <a:pt x="4160889" y="5677720"/>
                  </a:lnTo>
                  <a:close/>
                </a:path>
                <a:path w="5483860" h="7879080">
                  <a:moveTo>
                    <a:pt x="4102387" y="5482076"/>
                  </a:moveTo>
                  <a:lnTo>
                    <a:pt x="4098728" y="5491569"/>
                  </a:lnTo>
                  <a:lnTo>
                    <a:pt x="4095738" y="5496583"/>
                  </a:lnTo>
                  <a:lnTo>
                    <a:pt x="4100109" y="5500374"/>
                  </a:lnTo>
                  <a:lnTo>
                    <a:pt x="4106490" y="5508223"/>
                  </a:lnTo>
                  <a:lnTo>
                    <a:pt x="4108735" y="5507216"/>
                  </a:lnTo>
                  <a:lnTo>
                    <a:pt x="4115784" y="5503635"/>
                  </a:lnTo>
                  <a:lnTo>
                    <a:pt x="4122565" y="5499369"/>
                  </a:lnTo>
                  <a:lnTo>
                    <a:pt x="4135926" y="5490174"/>
                  </a:lnTo>
                  <a:lnTo>
                    <a:pt x="4120398" y="5485560"/>
                  </a:lnTo>
                  <a:lnTo>
                    <a:pt x="4112638" y="5483582"/>
                  </a:lnTo>
                  <a:lnTo>
                    <a:pt x="4104833" y="5482346"/>
                  </a:lnTo>
                  <a:lnTo>
                    <a:pt x="4102387" y="5482076"/>
                  </a:lnTo>
                  <a:close/>
                </a:path>
                <a:path w="5483860" h="7879080">
                  <a:moveTo>
                    <a:pt x="3498341" y="256025"/>
                  </a:moveTo>
                  <a:lnTo>
                    <a:pt x="3489276" y="260261"/>
                  </a:lnTo>
                  <a:lnTo>
                    <a:pt x="3484823" y="267228"/>
                  </a:lnTo>
                  <a:lnTo>
                    <a:pt x="3484776" y="276022"/>
                  </a:lnTo>
                  <a:lnTo>
                    <a:pt x="3488929" y="285739"/>
                  </a:lnTo>
                  <a:lnTo>
                    <a:pt x="3522934" y="298998"/>
                  </a:lnTo>
                  <a:lnTo>
                    <a:pt x="3525965" y="289979"/>
                  </a:lnTo>
                  <a:lnTo>
                    <a:pt x="3529385" y="280769"/>
                  </a:lnTo>
                  <a:lnTo>
                    <a:pt x="3531439" y="272289"/>
                  </a:lnTo>
                  <a:lnTo>
                    <a:pt x="3530373" y="265462"/>
                  </a:lnTo>
                  <a:lnTo>
                    <a:pt x="3525172" y="260580"/>
                  </a:lnTo>
                  <a:lnTo>
                    <a:pt x="3516752" y="257139"/>
                  </a:lnTo>
                  <a:lnTo>
                    <a:pt x="3507136" y="255500"/>
                  </a:lnTo>
                  <a:lnTo>
                    <a:pt x="3498341" y="256025"/>
                  </a:lnTo>
                  <a:close/>
                </a:path>
                <a:path w="5483860" h="7879080">
                  <a:moveTo>
                    <a:pt x="4548973" y="6873652"/>
                  </a:moveTo>
                  <a:lnTo>
                    <a:pt x="4540023" y="6879854"/>
                  </a:lnTo>
                  <a:lnTo>
                    <a:pt x="4535418" y="6887044"/>
                  </a:lnTo>
                  <a:lnTo>
                    <a:pt x="4532429" y="6895720"/>
                  </a:lnTo>
                  <a:lnTo>
                    <a:pt x="4530121" y="6905044"/>
                  </a:lnTo>
                  <a:lnTo>
                    <a:pt x="4527558" y="6914179"/>
                  </a:lnTo>
                  <a:lnTo>
                    <a:pt x="4564176" y="6922208"/>
                  </a:lnTo>
                  <a:lnTo>
                    <a:pt x="4572565" y="6915097"/>
                  </a:lnTo>
                  <a:lnTo>
                    <a:pt x="4577035" y="6906808"/>
                  </a:lnTo>
                  <a:lnTo>
                    <a:pt x="4577471" y="6897416"/>
                  </a:lnTo>
                  <a:lnTo>
                    <a:pt x="4573755" y="6886993"/>
                  </a:lnTo>
                  <a:lnTo>
                    <a:pt x="4566626" y="6877724"/>
                  </a:lnTo>
                  <a:lnTo>
                    <a:pt x="4558103" y="6873109"/>
                  </a:lnTo>
                  <a:lnTo>
                    <a:pt x="4548973" y="6873652"/>
                  </a:lnTo>
                  <a:close/>
                </a:path>
                <a:path w="5483860" h="7879080">
                  <a:moveTo>
                    <a:pt x="3708958" y="1476792"/>
                  </a:moveTo>
                  <a:lnTo>
                    <a:pt x="3680434" y="1506567"/>
                  </a:lnTo>
                  <a:lnTo>
                    <a:pt x="3672784" y="1534110"/>
                  </a:lnTo>
                  <a:lnTo>
                    <a:pt x="3675678" y="1536352"/>
                  </a:lnTo>
                  <a:lnTo>
                    <a:pt x="3683499" y="1540048"/>
                  </a:lnTo>
                  <a:lnTo>
                    <a:pt x="3694040" y="1544673"/>
                  </a:lnTo>
                  <a:lnTo>
                    <a:pt x="3705095" y="1549702"/>
                  </a:lnTo>
                  <a:lnTo>
                    <a:pt x="3713193" y="1538548"/>
                  </a:lnTo>
                  <a:lnTo>
                    <a:pt x="3721933" y="1527389"/>
                  </a:lnTo>
                  <a:lnTo>
                    <a:pt x="3728991" y="1516172"/>
                  </a:lnTo>
                  <a:lnTo>
                    <a:pt x="3732041" y="1504841"/>
                  </a:lnTo>
                  <a:lnTo>
                    <a:pt x="3729447" y="1490257"/>
                  </a:lnTo>
                  <a:lnTo>
                    <a:pt x="3721295" y="1479839"/>
                  </a:lnTo>
                  <a:lnTo>
                    <a:pt x="3708958" y="1476792"/>
                  </a:lnTo>
                  <a:close/>
                </a:path>
                <a:path w="5483860" h="7879080">
                  <a:moveTo>
                    <a:pt x="3602412" y="860797"/>
                  </a:moveTo>
                  <a:lnTo>
                    <a:pt x="3591471" y="864354"/>
                  </a:lnTo>
                  <a:lnTo>
                    <a:pt x="3582741" y="872987"/>
                  </a:lnTo>
                  <a:lnTo>
                    <a:pt x="3576143" y="885354"/>
                  </a:lnTo>
                  <a:lnTo>
                    <a:pt x="3579874" y="893442"/>
                  </a:lnTo>
                  <a:lnTo>
                    <a:pt x="3583507" y="901933"/>
                  </a:lnTo>
                  <a:lnTo>
                    <a:pt x="3587673" y="909307"/>
                  </a:lnTo>
                  <a:lnTo>
                    <a:pt x="3593002" y="914045"/>
                  </a:lnTo>
                  <a:lnTo>
                    <a:pt x="3606823" y="917349"/>
                  </a:lnTo>
                  <a:lnTo>
                    <a:pt x="3618284" y="913823"/>
                  </a:lnTo>
                  <a:lnTo>
                    <a:pt x="3626730" y="905025"/>
                  </a:lnTo>
                  <a:lnTo>
                    <a:pt x="3631503" y="892508"/>
                  </a:lnTo>
                  <a:lnTo>
                    <a:pt x="3630959" y="884937"/>
                  </a:lnTo>
                  <a:lnTo>
                    <a:pt x="3627418" y="876319"/>
                  </a:lnTo>
                  <a:lnTo>
                    <a:pt x="3621956" y="868583"/>
                  </a:lnTo>
                  <a:lnTo>
                    <a:pt x="3615649" y="863659"/>
                  </a:lnTo>
                  <a:lnTo>
                    <a:pt x="3602412" y="860797"/>
                  </a:lnTo>
                  <a:close/>
                </a:path>
                <a:path w="5483860" h="7879080">
                  <a:moveTo>
                    <a:pt x="3568847" y="661634"/>
                  </a:moveTo>
                  <a:lnTo>
                    <a:pt x="3562674" y="664206"/>
                  </a:lnTo>
                  <a:lnTo>
                    <a:pt x="3556460" y="670206"/>
                  </a:lnTo>
                  <a:lnTo>
                    <a:pt x="3550213" y="677632"/>
                  </a:lnTo>
                  <a:lnTo>
                    <a:pt x="3543939" y="684481"/>
                  </a:lnTo>
                  <a:lnTo>
                    <a:pt x="3548709" y="692697"/>
                  </a:lnTo>
                  <a:lnTo>
                    <a:pt x="3553309" y="701262"/>
                  </a:lnTo>
                  <a:lnTo>
                    <a:pt x="3558276" y="708478"/>
                  </a:lnTo>
                  <a:lnTo>
                    <a:pt x="3564149" y="712647"/>
                  </a:lnTo>
                  <a:lnTo>
                    <a:pt x="3571575" y="712526"/>
                  </a:lnTo>
                  <a:lnTo>
                    <a:pt x="3580421" y="709147"/>
                  </a:lnTo>
                  <a:lnTo>
                    <a:pt x="3588428" y="703705"/>
                  </a:lnTo>
                  <a:lnTo>
                    <a:pt x="3593337" y="697392"/>
                  </a:lnTo>
                  <a:lnTo>
                    <a:pt x="3596182" y="683252"/>
                  </a:lnTo>
                  <a:lnTo>
                    <a:pt x="3592263" y="671949"/>
                  </a:lnTo>
                  <a:lnTo>
                    <a:pt x="3582759" y="664428"/>
                  </a:lnTo>
                  <a:lnTo>
                    <a:pt x="3568847" y="661634"/>
                  </a:lnTo>
                  <a:close/>
                </a:path>
                <a:path w="5483860" h="7879080">
                  <a:moveTo>
                    <a:pt x="3635487" y="1075425"/>
                  </a:moveTo>
                  <a:lnTo>
                    <a:pt x="3629816" y="1079452"/>
                  </a:lnTo>
                  <a:lnTo>
                    <a:pt x="3625149" y="1086388"/>
                  </a:lnTo>
                  <a:lnTo>
                    <a:pt x="3620878" y="1094618"/>
                  </a:lnTo>
                  <a:lnTo>
                    <a:pt x="3616396" y="1102526"/>
                  </a:lnTo>
                  <a:lnTo>
                    <a:pt x="3622072" y="1108479"/>
                  </a:lnTo>
                  <a:lnTo>
                    <a:pt x="3627701" y="1114957"/>
                  </a:lnTo>
                  <a:lnTo>
                    <a:pt x="3633238" y="1120028"/>
                  </a:lnTo>
                  <a:lnTo>
                    <a:pt x="3665006" y="1103852"/>
                  </a:lnTo>
                  <a:lnTo>
                    <a:pt x="3664613" y="1090613"/>
                  </a:lnTo>
                  <a:lnTo>
                    <a:pt x="3659786" y="1079877"/>
                  </a:lnTo>
                  <a:lnTo>
                    <a:pt x="3650189" y="1074023"/>
                  </a:lnTo>
                  <a:lnTo>
                    <a:pt x="3635487" y="1075425"/>
                  </a:lnTo>
                  <a:close/>
                </a:path>
                <a:path w="5483860" h="7879080">
                  <a:moveTo>
                    <a:pt x="4321080" y="6724947"/>
                  </a:moveTo>
                  <a:lnTo>
                    <a:pt x="4318474" y="6725838"/>
                  </a:lnTo>
                  <a:lnTo>
                    <a:pt x="4311303" y="6728984"/>
                  </a:lnTo>
                  <a:lnTo>
                    <a:pt x="4304338" y="6732834"/>
                  </a:lnTo>
                  <a:lnTo>
                    <a:pt x="4290668" y="6741151"/>
                  </a:lnTo>
                  <a:lnTo>
                    <a:pt x="4294756" y="6745331"/>
                  </a:lnTo>
                  <a:lnTo>
                    <a:pt x="4300195" y="6753741"/>
                  </a:lnTo>
                  <a:lnTo>
                    <a:pt x="4302472" y="6752936"/>
                  </a:lnTo>
                  <a:lnTo>
                    <a:pt x="4309837" y="6749725"/>
                  </a:lnTo>
                  <a:lnTo>
                    <a:pt x="4316936" y="6745846"/>
                  </a:lnTo>
                  <a:lnTo>
                    <a:pt x="4330942" y="6737484"/>
                  </a:lnTo>
                  <a:lnTo>
                    <a:pt x="4326859" y="6733338"/>
                  </a:lnTo>
                  <a:lnTo>
                    <a:pt x="4321080" y="6724947"/>
                  </a:lnTo>
                  <a:close/>
                </a:path>
                <a:path w="5483860" h="7879080">
                  <a:moveTo>
                    <a:pt x="4384076" y="7128635"/>
                  </a:moveTo>
                  <a:lnTo>
                    <a:pt x="4381496" y="7129695"/>
                  </a:lnTo>
                  <a:lnTo>
                    <a:pt x="4374500" y="7133274"/>
                  </a:lnTo>
                  <a:lnTo>
                    <a:pt x="4367836" y="7137537"/>
                  </a:lnTo>
                  <a:lnTo>
                    <a:pt x="4354650" y="7146751"/>
                  </a:lnTo>
                  <a:lnTo>
                    <a:pt x="4359361" y="7150523"/>
                  </a:lnTo>
                  <a:lnTo>
                    <a:pt x="4365417" y="7158492"/>
                  </a:lnTo>
                  <a:lnTo>
                    <a:pt x="4367997" y="7157432"/>
                  </a:lnTo>
                  <a:lnTo>
                    <a:pt x="4374840" y="7153798"/>
                  </a:lnTo>
                  <a:lnTo>
                    <a:pt x="4381512" y="7149492"/>
                  </a:lnTo>
                  <a:lnTo>
                    <a:pt x="4394822" y="7140242"/>
                  </a:lnTo>
                  <a:lnTo>
                    <a:pt x="4390111" y="7136470"/>
                  </a:lnTo>
                  <a:lnTo>
                    <a:pt x="4384076" y="7128635"/>
                  </a:lnTo>
                  <a:close/>
                </a:path>
                <a:path w="5483860" h="7879080">
                  <a:moveTo>
                    <a:pt x="4409634" y="7333099"/>
                  </a:moveTo>
                  <a:lnTo>
                    <a:pt x="4402792" y="7335030"/>
                  </a:lnTo>
                  <a:lnTo>
                    <a:pt x="4395834" y="7340322"/>
                  </a:lnTo>
                  <a:lnTo>
                    <a:pt x="4388846" y="7347058"/>
                  </a:lnTo>
                  <a:lnTo>
                    <a:pt x="4381912" y="7353323"/>
                  </a:lnTo>
                  <a:lnTo>
                    <a:pt x="4386249" y="7361650"/>
                  </a:lnTo>
                  <a:lnTo>
                    <a:pt x="4390538" y="7370285"/>
                  </a:lnTo>
                  <a:lnTo>
                    <a:pt x="4395338" y="7377671"/>
                  </a:lnTo>
                  <a:lnTo>
                    <a:pt x="4401212" y="7382251"/>
                  </a:lnTo>
                  <a:lnTo>
                    <a:pt x="4408543" y="7382722"/>
                  </a:lnTo>
                  <a:lnTo>
                    <a:pt x="4417498" y="7380217"/>
                  </a:lnTo>
                  <a:lnTo>
                    <a:pt x="4425813" y="7375675"/>
                  </a:lnTo>
                  <a:lnTo>
                    <a:pt x="4431220" y="7370036"/>
                  </a:lnTo>
                  <a:lnTo>
                    <a:pt x="4435504" y="7355843"/>
                  </a:lnTo>
                  <a:lnTo>
                    <a:pt x="4432433" y="7344402"/>
                  </a:lnTo>
                  <a:lnTo>
                    <a:pt x="4423358" y="7336544"/>
                  </a:lnTo>
                  <a:lnTo>
                    <a:pt x="4409634" y="7333099"/>
                  </a:lnTo>
                  <a:close/>
                </a:path>
                <a:path w="5483860" h="7879080">
                  <a:moveTo>
                    <a:pt x="4182389" y="5881751"/>
                  </a:moveTo>
                  <a:lnTo>
                    <a:pt x="4173164" y="5885034"/>
                  </a:lnTo>
                  <a:lnTo>
                    <a:pt x="4165462" y="5889821"/>
                  </a:lnTo>
                  <a:lnTo>
                    <a:pt x="4161697" y="5895089"/>
                  </a:lnTo>
                  <a:lnTo>
                    <a:pt x="4162000" y="5908920"/>
                  </a:lnTo>
                  <a:lnTo>
                    <a:pt x="4168257" y="5918853"/>
                  </a:lnTo>
                  <a:lnTo>
                    <a:pt x="4178892" y="5924691"/>
                  </a:lnTo>
                  <a:lnTo>
                    <a:pt x="4192329" y="5926234"/>
                  </a:lnTo>
                  <a:lnTo>
                    <a:pt x="4197369" y="5923727"/>
                  </a:lnTo>
                  <a:lnTo>
                    <a:pt x="4202305" y="5917889"/>
                  </a:lnTo>
                  <a:lnTo>
                    <a:pt x="4207209" y="5910616"/>
                  </a:lnTo>
                  <a:lnTo>
                    <a:pt x="4212153" y="5903805"/>
                  </a:lnTo>
                  <a:lnTo>
                    <a:pt x="4206935" y="5896941"/>
                  </a:lnTo>
                  <a:lnTo>
                    <a:pt x="4201785" y="5889686"/>
                  </a:lnTo>
                  <a:lnTo>
                    <a:pt x="4196461" y="5883788"/>
                  </a:lnTo>
                  <a:lnTo>
                    <a:pt x="4190724" y="5880996"/>
                  </a:lnTo>
                  <a:lnTo>
                    <a:pt x="4182389" y="5881751"/>
                  </a:lnTo>
                  <a:close/>
                </a:path>
                <a:path w="5483860" h="7879080">
                  <a:moveTo>
                    <a:pt x="3957525" y="4414399"/>
                  </a:moveTo>
                  <a:lnTo>
                    <a:pt x="3946774" y="4419858"/>
                  </a:lnTo>
                  <a:lnTo>
                    <a:pt x="3937062" y="4429473"/>
                  </a:lnTo>
                  <a:lnTo>
                    <a:pt x="3927878" y="4440813"/>
                  </a:lnTo>
                  <a:lnTo>
                    <a:pt x="3918712" y="4451447"/>
                  </a:lnTo>
                  <a:lnTo>
                    <a:pt x="3925297" y="4461216"/>
                  </a:lnTo>
                  <a:lnTo>
                    <a:pt x="3936482" y="4477941"/>
                  </a:lnTo>
                  <a:lnTo>
                    <a:pt x="3941578" y="4485600"/>
                  </a:lnTo>
                  <a:lnTo>
                    <a:pt x="3953066" y="4477221"/>
                  </a:lnTo>
                  <a:lnTo>
                    <a:pt x="3964940" y="4469043"/>
                  </a:lnTo>
                  <a:lnTo>
                    <a:pt x="3975491" y="4460227"/>
                  </a:lnTo>
                  <a:lnTo>
                    <a:pt x="3983010" y="4449933"/>
                  </a:lnTo>
                  <a:lnTo>
                    <a:pt x="3985723" y="4435975"/>
                  </a:lnTo>
                  <a:lnTo>
                    <a:pt x="3981526" y="4423517"/>
                  </a:lnTo>
                  <a:lnTo>
                    <a:pt x="3971700" y="4415384"/>
                  </a:lnTo>
                  <a:lnTo>
                    <a:pt x="3957525" y="4414399"/>
                  </a:lnTo>
                  <a:close/>
                </a:path>
                <a:path w="5483860" h="7879080">
                  <a:moveTo>
                    <a:pt x="4211929" y="6088346"/>
                  </a:moveTo>
                  <a:lnTo>
                    <a:pt x="4205408" y="6090887"/>
                  </a:lnTo>
                  <a:lnTo>
                    <a:pt x="4199094" y="6096795"/>
                  </a:lnTo>
                  <a:lnTo>
                    <a:pt x="4192879" y="6104153"/>
                  </a:lnTo>
                  <a:lnTo>
                    <a:pt x="4186655" y="6111045"/>
                  </a:lnTo>
                  <a:lnTo>
                    <a:pt x="4191675" y="6119213"/>
                  </a:lnTo>
                  <a:lnTo>
                    <a:pt x="4196529" y="6127759"/>
                  </a:lnTo>
                  <a:lnTo>
                    <a:pt x="4201742" y="6134900"/>
                  </a:lnTo>
                  <a:lnTo>
                    <a:pt x="4207838" y="6138851"/>
                  </a:lnTo>
                  <a:lnTo>
                    <a:pt x="4215430" y="6138522"/>
                  </a:lnTo>
                  <a:lnTo>
                    <a:pt x="4224354" y="6134994"/>
                  </a:lnTo>
                  <a:lnTo>
                    <a:pt x="4232383" y="6129450"/>
                  </a:lnTo>
                  <a:lnTo>
                    <a:pt x="4237288" y="6123073"/>
                  </a:lnTo>
                  <a:lnTo>
                    <a:pt x="4240184" y="6108440"/>
                  </a:lnTo>
                  <a:lnTo>
                    <a:pt x="4235914" y="6097363"/>
                  </a:lnTo>
                  <a:lnTo>
                    <a:pt x="4225991" y="6090459"/>
                  </a:lnTo>
                  <a:lnTo>
                    <a:pt x="4211929" y="6088346"/>
                  </a:lnTo>
                  <a:close/>
                </a:path>
                <a:path w="5483860" h="7879080">
                  <a:moveTo>
                    <a:pt x="3986341" y="4635146"/>
                  </a:moveTo>
                  <a:lnTo>
                    <a:pt x="3975331" y="4638648"/>
                  </a:lnTo>
                  <a:lnTo>
                    <a:pt x="3968147" y="4647245"/>
                  </a:lnTo>
                  <a:lnTo>
                    <a:pt x="3966721" y="4661168"/>
                  </a:lnTo>
                  <a:lnTo>
                    <a:pt x="3969789" y="4666839"/>
                  </a:lnTo>
                  <a:lnTo>
                    <a:pt x="3976324" y="4672050"/>
                  </a:lnTo>
                  <a:lnTo>
                    <a:pt x="3984373" y="4677062"/>
                  </a:lnTo>
                  <a:lnTo>
                    <a:pt x="3991981" y="4682137"/>
                  </a:lnTo>
                  <a:lnTo>
                    <a:pt x="3999101" y="4677503"/>
                  </a:lnTo>
                  <a:lnTo>
                    <a:pt x="4006708" y="4672896"/>
                  </a:lnTo>
                  <a:lnTo>
                    <a:pt x="4012817" y="4668175"/>
                  </a:lnTo>
                  <a:lnTo>
                    <a:pt x="4015442" y="4663201"/>
                  </a:lnTo>
                  <a:lnTo>
                    <a:pt x="4014306" y="4655615"/>
                  </a:lnTo>
                  <a:lnTo>
                    <a:pt x="4010554" y="4647361"/>
                  </a:lnTo>
                  <a:lnTo>
                    <a:pt x="4005196" y="4640354"/>
                  </a:lnTo>
                  <a:lnTo>
                    <a:pt x="3999239" y="4636507"/>
                  </a:lnTo>
                  <a:lnTo>
                    <a:pt x="3986341" y="4635146"/>
                  </a:lnTo>
                  <a:close/>
                </a:path>
                <a:path w="5483860" h="7879080">
                  <a:moveTo>
                    <a:pt x="4352708" y="6926530"/>
                  </a:moveTo>
                  <a:lnTo>
                    <a:pt x="4350118" y="6927522"/>
                  </a:lnTo>
                  <a:lnTo>
                    <a:pt x="4342770" y="6930838"/>
                  </a:lnTo>
                  <a:lnTo>
                    <a:pt x="4335695" y="6934872"/>
                  </a:lnTo>
                  <a:lnTo>
                    <a:pt x="4321753" y="6943646"/>
                  </a:lnTo>
                  <a:lnTo>
                    <a:pt x="4326166" y="6947705"/>
                  </a:lnTo>
                  <a:lnTo>
                    <a:pt x="4332269" y="6955977"/>
                  </a:lnTo>
                  <a:lnTo>
                    <a:pt x="4334530" y="6955071"/>
                  </a:lnTo>
                  <a:lnTo>
                    <a:pt x="4341879" y="6951761"/>
                  </a:lnTo>
                  <a:lnTo>
                    <a:pt x="4348957" y="6947745"/>
                  </a:lnTo>
                  <a:lnTo>
                    <a:pt x="4362911" y="6939048"/>
                  </a:lnTo>
                  <a:lnTo>
                    <a:pt x="4358498" y="6934988"/>
                  </a:lnTo>
                  <a:lnTo>
                    <a:pt x="4352708" y="6926530"/>
                  </a:lnTo>
                  <a:close/>
                </a:path>
                <a:path w="5483860" h="7879080">
                  <a:moveTo>
                    <a:pt x="4293680" y="5966152"/>
                  </a:moveTo>
                  <a:lnTo>
                    <a:pt x="4291212" y="5973734"/>
                  </a:lnTo>
                  <a:lnTo>
                    <a:pt x="4286145" y="5988893"/>
                  </a:lnTo>
                  <a:lnTo>
                    <a:pt x="4283677" y="5996475"/>
                  </a:lnTo>
                  <a:lnTo>
                    <a:pt x="4293659" y="6003208"/>
                  </a:lnTo>
                  <a:lnTo>
                    <a:pt x="4298312" y="6006611"/>
                  </a:lnTo>
                  <a:lnTo>
                    <a:pt x="4301058" y="5999019"/>
                  </a:lnTo>
                  <a:lnTo>
                    <a:pt x="4303743" y="5991450"/>
                  </a:lnTo>
                  <a:lnTo>
                    <a:pt x="4306035" y="5983840"/>
                  </a:lnTo>
                  <a:lnTo>
                    <a:pt x="4307603" y="5976124"/>
                  </a:lnTo>
                  <a:lnTo>
                    <a:pt x="4307872" y="5973464"/>
                  </a:lnTo>
                  <a:lnTo>
                    <a:pt x="4298668" y="5969502"/>
                  </a:lnTo>
                  <a:lnTo>
                    <a:pt x="4293680" y="5966152"/>
                  </a:lnTo>
                  <a:close/>
                </a:path>
                <a:path w="5483860" h="7879080">
                  <a:moveTo>
                    <a:pt x="4011525" y="4846083"/>
                  </a:moveTo>
                  <a:lnTo>
                    <a:pt x="4005682" y="4848978"/>
                  </a:lnTo>
                  <a:lnTo>
                    <a:pt x="4000188" y="4855322"/>
                  </a:lnTo>
                  <a:lnTo>
                    <a:pt x="3994798" y="4863153"/>
                  </a:lnTo>
                  <a:lnTo>
                    <a:pt x="3989269" y="4870512"/>
                  </a:lnTo>
                  <a:lnTo>
                    <a:pt x="3994574" y="4878240"/>
                  </a:lnTo>
                  <a:lnTo>
                    <a:pt x="3999784" y="4886386"/>
                  </a:lnTo>
                  <a:lnTo>
                    <a:pt x="4005215" y="4893070"/>
                  </a:lnTo>
                  <a:lnTo>
                    <a:pt x="4011183" y="4896413"/>
                  </a:lnTo>
                  <a:lnTo>
                    <a:pt x="4019232" y="4895611"/>
                  </a:lnTo>
                  <a:lnTo>
                    <a:pt x="4028224" y="4891798"/>
                  </a:lnTo>
                  <a:lnTo>
                    <a:pt x="4036025" y="4886138"/>
                  </a:lnTo>
                  <a:lnTo>
                    <a:pt x="4040501" y="4879795"/>
                  </a:lnTo>
                  <a:lnTo>
                    <a:pt x="4041807" y="4864939"/>
                  </a:lnTo>
                  <a:lnTo>
                    <a:pt x="4036454" y="4854005"/>
                  </a:lnTo>
                  <a:lnTo>
                    <a:pt x="4025881" y="4847537"/>
                  </a:lnTo>
                  <a:lnTo>
                    <a:pt x="4011525" y="4846083"/>
                  </a:lnTo>
                  <a:close/>
                </a:path>
                <a:path w="5483860" h="7879080">
                  <a:moveTo>
                    <a:pt x="4275417" y="6497364"/>
                  </a:moveTo>
                  <a:lnTo>
                    <a:pt x="4269085" y="6499087"/>
                  </a:lnTo>
                  <a:lnTo>
                    <a:pt x="4262307" y="6504332"/>
                  </a:lnTo>
                  <a:lnTo>
                    <a:pt x="4255317" y="6511089"/>
                  </a:lnTo>
                  <a:lnTo>
                    <a:pt x="4248344" y="6517348"/>
                  </a:lnTo>
                  <a:lnTo>
                    <a:pt x="4252314" y="6525662"/>
                  </a:lnTo>
                  <a:lnTo>
                    <a:pt x="4256112" y="6534312"/>
                  </a:lnTo>
                  <a:lnTo>
                    <a:pt x="4260423" y="6541719"/>
                  </a:lnTo>
                  <a:lnTo>
                    <a:pt x="4265932" y="6546304"/>
                  </a:lnTo>
                  <a:lnTo>
                    <a:pt x="4273290" y="6546948"/>
                  </a:lnTo>
                  <a:lnTo>
                    <a:pt x="4282293" y="6544744"/>
                  </a:lnTo>
                  <a:lnTo>
                    <a:pt x="4290660" y="6540536"/>
                  </a:lnTo>
                  <a:lnTo>
                    <a:pt x="4296109" y="6535164"/>
                  </a:lnTo>
                  <a:lnTo>
                    <a:pt x="4300627" y="6521127"/>
                  </a:lnTo>
                  <a:lnTo>
                    <a:pt x="4297725" y="6509635"/>
                  </a:lnTo>
                  <a:lnTo>
                    <a:pt x="4288841" y="6501458"/>
                  </a:lnTo>
                  <a:lnTo>
                    <a:pt x="4275417" y="6497364"/>
                  </a:lnTo>
                  <a:close/>
                </a:path>
                <a:path w="5483860" h="7879080">
                  <a:moveTo>
                    <a:pt x="4246375" y="6290382"/>
                  </a:moveTo>
                  <a:lnTo>
                    <a:pt x="4239799" y="6292199"/>
                  </a:lnTo>
                  <a:lnTo>
                    <a:pt x="4232787" y="6297585"/>
                  </a:lnTo>
                  <a:lnTo>
                    <a:pt x="4225565" y="6304514"/>
                  </a:lnTo>
                  <a:lnTo>
                    <a:pt x="4218365" y="6310961"/>
                  </a:lnTo>
                  <a:lnTo>
                    <a:pt x="4222812" y="6319408"/>
                  </a:lnTo>
                  <a:lnTo>
                    <a:pt x="4226990" y="6328191"/>
                  </a:lnTo>
                  <a:lnTo>
                    <a:pt x="4231623" y="6335772"/>
                  </a:lnTo>
                  <a:lnTo>
                    <a:pt x="4237435" y="6340614"/>
                  </a:lnTo>
                  <a:lnTo>
                    <a:pt x="4244699" y="6341240"/>
                  </a:lnTo>
                  <a:lnTo>
                    <a:pt x="4253810" y="6338863"/>
                  </a:lnTo>
                  <a:lnTo>
                    <a:pt x="4262338" y="6334422"/>
                  </a:lnTo>
                  <a:lnTo>
                    <a:pt x="4267858" y="6328851"/>
                  </a:lnTo>
                  <a:lnTo>
                    <a:pt x="4272045" y="6314616"/>
                  </a:lnTo>
                  <a:lnTo>
                    <a:pt x="4269054" y="6302836"/>
                  </a:lnTo>
                  <a:lnTo>
                    <a:pt x="4260094" y="6294447"/>
                  </a:lnTo>
                  <a:lnTo>
                    <a:pt x="4246375" y="6290382"/>
                  </a:lnTo>
                  <a:close/>
                </a:path>
                <a:path w="5483860" h="7879080">
                  <a:moveTo>
                    <a:pt x="3790024" y="2112157"/>
                  </a:moveTo>
                  <a:lnTo>
                    <a:pt x="3779232" y="2119301"/>
                  </a:lnTo>
                  <a:lnTo>
                    <a:pt x="3773886" y="2131208"/>
                  </a:lnTo>
                  <a:lnTo>
                    <a:pt x="3774714" y="2146568"/>
                  </a:lnTo>
                  <a:lnTo>
                    <a:pt x="3778626" y="2151981"/>
                  </a:lnTo>
                  <a:lnTo>
                    <a:pt x="3786110" y="2156575"/>
                  </a:lnTo>
                  <a:lnTo>
                    <a:pt x="3795145" y="2160796"/>
                  </a:lnTo>
                  <a:lnTo>
                    <a:pt x="3803709" y="2165091"/>
                  </a:lnTo>
                  <a:lnTo>
                    <a:pt x="3810300" y="2158725"/>
                  </a:lnTo>
                  <a:lnTo>
                    <a:pt x="3817367" y="2152316"/>
                  </a:lnTo>
                  <a:lnTo>
                    <a:pt x="3822959" y="2145945"/>
                  </a:lnTo>
                  <a:lnTo>
                    <a:pt x="3825127" y="2139692"/>
                  </a:lnTo>
                  <a:lnTo>
                    <a:pt x="3823091" y="2130993"/>
                  </a:lnTo>
                  <a:lnTo>
                    <a:pt x="3818248" y="2121832"/>
                  </a:lnTo>
                  <a:lnTo>
                    <a:pt x="3811946" y="2114448"/>
                  </a:lnTo>
                  <a:lnTo>
                    <a:pt x="3805534" y="2111085"/>
                  </a:lnTo>
                  <a:lnTo>
                    <a:pt x="3790024" y="2112157"/>
                  </a:lnTo>
                  <a:close/>
                </a:path>
                <a:path w="5483860" h="7879080">
                  <a:moveTo>
                    <a:pt x="3820051" y="834000"/>
                  </a:moveTo>
                  <a:lnTo>
                    <a:pt x="3816471" y="835250"/>
                  </a:lnTo>
                  <a:lnTo>
                    <a:pt x="3807435" y="840628"/>
                  </a:lnTo>
                  <a:lnTo>
                    <a:pt x="3802461" y="847693"/>
                  </a:lnTo>
                  <a:lnTo>
                    <a:pt x="3801262" y="855844"/>
                  </a:lnTo>
                  <a:lnTo>
                    <a:pt x="3803550" y="864482"/>
                  </a:lnTo>
                  <a:lnTo>
                    <a:pt x="3811023" y="870541"/>
                  </a:lnTo>
                  <a:lnTo>
                    <a:pt x="3817578" y="879499"/>
                  </a:lnTo>
                  <a:lnTo>
                    <a:pt x="3820823" y="878301"/>
                  </a:lnTo>
                  <a:lnTo>
                    <a:pt x="3829934" y="872615"/>
                  </a:lnTo>
                  <a:lnTo>
                    <a:pt x="3834917" y="865027"/>
                  </a:lnTo>
                  <a:lnTo>
                    <a:pt x="3835616" y="855980"/>
                  </a:lnTo>
                  <a:lnTo>
                    <a:pt x="3831876" y="845919"/>
                  </a:lnTo>
                  <a:lnTo>
                    <a:pt x="3829022" y="840857"/>
                  </a:lnTo>
                  <a:lnTo>
                    <a:pt x="3820051" y="834000"/>
                  </a:lnTo>
                  <a:close/>
                </a:path>
                <a:path w="5483860" h="7879080">
                  <a:moveTo>
                    <a:pt x="3896320" y="1751107"/>
                  </a:moveTo>
                  <a:lnTo>
                    <a:pt x="3852555" y="1772324"/>
                  </a:lnTo>
                  <a:lnTo>
                    <a:pt x="3837497" y="1793400"/>
                  </a:lnTo>
                  <a:lnTo>
                    <a:pt x="3838601" y="1807684"/>
                  </a:lnTo>
                  <a:lnTo>
                    <a:pt x="3842516" y="1813941"/>
                  </a:lnTo>
                  <a:lnTo>
                    <a:pt x="3849527" y="1819615"/>
                  </a:lnTo>
                  <a:lnTo>
                    <a:pt x="3857754" y="1823614"/>
                  </a:lnTo>
                  <a:lnTo>
                    <a:pt x="3865322" y="1824842"/>
                  </a:lnTo>
                  <a:lnTo>
                    <a:pt x="3878873" y="1820822"/>
                  </a:lnTo>
                  <a:lnTo>
                    <a:pt x="3895562" y="1785662"/>
                  </a:lnTo>
                  <a:lnTo>
                    <a:pt x="3896250" y="1759727"/>
                  </a:lnTo>
                  <a:lnTo>
                    <a:pt x="3896320" y="1751107"/>
                  </a:lnTo>
                  <a:close/>
                </a:path>
                <a:path w="5483860" h="7879080">
                  <a:moveTo>
                    <a:pt x="3898860" y="1747610"/>
                  </a:moveTo>
                  <a:lnTo>
                    <a:pt x="3897908" y="1748103"/>
                  </a:lnTo>
                  <a:lnTo>
                    <a:pt x="3896233" y="1748366"/>
                  </a:lnTo>
                  <a:lnTo>
                    <a:pt x="3896332" y="1749728"/>
                  </a:lnTo>
                  <a:lnTo>
                    <a:pt x="3896214" y="1750435"/>
                  </a:lnTo>
                  <a:lnTo>
                    <a:pt x="3896320" y="1751107"/>
                  </a:lnTo>
                  <a:lnTo>
                    <a:pt x="3896990" y="1751002"/>
                  </a:lnTo>
                  <a:lnTo>
                    <a:pt x="3897942" y="1750509"/>
                  </a:lnTo>
                  <a:lnTo>
                    <a:pt x="3898947" y="1750351"/>
                  </a:lnTo>
                  <a:lnTo>
                    <a:pt x="3898789" y="1749343"/>
                  </a:lnTo>
                  <a:lnTo>
                    <a:pt x="3899018" y="1748618"/>
                  </a:lnTo>
                  <a:lnTo>
                    <a:pt x="3898860" y="1747610"/>
                  </a:lnTo>
                  <a:close/>
                </a:path>
                <a:path w="5483860" h="7879080">
                  <a:moveTo>
                    <a:pt x="3935696" y="1669515"/>
                  </a:moveTo>
                  <a:lnTo>
                    <a:pt x="3904053" y="1695206"/>
                  </a:lnTo>
                  <a:lnTo>
                    <a:pt x="3899052" y="1738233"/>
                  </a:lnTo>
                  <a:lnTo>
                    <a:pt x="3898860" y="1747610"/>
                  </a:lnTo>
                  <a:lnTo>
                    <a:pt x="3947497" y="1727910"/>
                  </a:lnTo>
                  <a:lnTo>
                    <a:pt x="3963535" y="1705690"/>
                  </a:lnTo>
                  <a:lnTo>
                    <a:pt x="3962662" y="1690422"/>
                  </a:lnTo>
                  <a:lnTo>
                    <a:pt x="3958704" y="1683242"/>
                  </a:lnTo>
                  <a:lnTo>
                    <a:pt x="3951720" y="1676471"/>
                  </a:lnTo>
                  <a:lnTo>
                    <a:pt x="3943466" y="1671449"/>
                  </a:lnTo>
                  <a:lnTo>
                    <a:pt x="3935696" y="1669515"/>
                  </a:lnTo>
                  <a:close/>
                </a:path>
                <a:path w="5483860" h="7879080">
                  <a:moveTo>
                    <a:pt x="3688166" y="0"/>
                  </a:moveTo>
                  <a:lnTo>
                    <a:pt x="3657567" y="17197"/>
                  </a:lnTo>
                  <a:lnTo>
                    <a:pt x="3654634" y="28279"/>
                  </a:lnTo>
                  <a:lnTo>
                    <a:pt x="3656087" y="37574"/>
                  </a:lnTo>
                  <a:lnTo>
                    <a:pt x="3661935" y="44114"/>
                  </a:lnTo>
                  <a:lnTo>
                    <a:pt x="3672187" y="46929"/>
                  </a:lnTo>
                  <a:lnTo>
                    <a:pt x="3680622" y="45820"/>
                  </a:lnTo>
                  <a:lnTo>
                    <a:pt x="3689611" y="42301"/>
                  </a:lnTo>
                  <a:lnTo>
                    <a:pt x="3697256" y="37184"/>
                  </a:lnTo>
                  <a:lnTo>
                    <a:pt x="3701657" y="31285"/>
                  </a:lnTo>
                  <a:lnTo>
                    <a:pt x="3701472" y="24497"/>
                  </a:lnTo>
                  <a:lnTo>
                    <a:pt x="3697893" y="16595"/>
                  </a:lnTo>
                  <a:lnTo>
                    <a:pt x="3692824" y="8217"/>
                  </a:lnTo>
                  <a:lnTo>
                    <a:pt x="3688166" y="0"/>
                  </a:lnTo>
                  <a:close/>
                </a:path>
                <a:path w="5483860" h="7879080">
                  <a:moveTo>
                    <a:pt x="3783774" y="633422"/>
                  </a:moveTo>
                  <a:lnTo>
                    <a:pt x="3779717" y="638191"/>
                  </a:lnTo>
                  <a:lnTo>
                    <a:pt x="3771496" y="647057"/>
                  </a:lnTo>
                  <a:lnTo>
                    <a:pt x="3775892" y="654120"/>
                  </a:lnTo>
                  <a:lnTo>
                    <a:pt x="3780199" y="661230"/>
                  </a:lnTo>
                  <a:lnTo>
                    <a:pt x="3784453" y="668413"/>
                  </a:lnTo>
                  <a:lnTo>
                    <a:pt x="3788691" y="675695"/>
                  </a:lnTo>
                  <a:lnTo>
                    <a:pt x="3792748" y="670926"/>
                  </a:lnTo>
                  <a:lnTo>
                    <a:pt x="3801109" y="665138"/>
                  </a:lnTo>
                  <a:lnTo>
                    <a:pt x="3800352" y="662502"/>
                  </a:lnTo>
                  <a:lnTo>
                    <a:pt x="3796903" y="654945"/>
                  </a:lnTo>
                  <a:lnTo>
                    <a:pt x="3792797" y="647718"/>
                  </a:lnTo>
                  <a:lnTo>
                    <a:pt x="3783774" y="633422"/>
                  </a:lnTo>
                  <a:close/>
                </a:path>
                <a:path w="5483860" h="7879080">
                  <a:moveTo>
                    <a:pt x="3896122" y="1469799"/>
                  </a:moveTo>
                  <a:lnTo>
                    <a:pt x="3886951" y="1475241"/>
                  </a:lnTo>
                  <a:lnTo>
                    <a:pt x="3882660" y="1483275"/>
                  </a:lnTo>
                  <a:lnTo>
                    <a:pt x="3883483" y="1492315"/>
                  </a:lnTo>
                  <a:lnTo>
                    <a:pt x="3889653" y="1500773"/>
                  </a:lnTo>
                  <a:lnTo>
                    <a:pt x="3896621" y="1505114"/>
                  </a:lnTo>
                  <a:lnTo>
                    <a:pt x="3904994" y="1507750"/>
                  </a:lnTo>
                  <a:lnTo>
                    <a:pt x="3914022" y="1509637"/>
                  </a:lnTo>
                  <a:lnTo>
                    <a:pt x="3922955" y="1511733"/>
                  </a:lnTo>
                  <a:lnTo>
                    <a:pt x="3925226" y="1502725"/>
                  </a:lnTo>
                  <a:lnTo>
                    <a:pt x="3927929" y="1493390"/>
                  </a:lnTo>
                  <a:lnTo>
                    <a:pt x="3929392" y="1484767"/>
                  </a:lnTo>
                  <a:lnTo>
                    <a:pt x="3927943" y="1477892"/>
                  </a:lnTo>
                  <a:lnTo>
                    <a:pt x="3922688" y="1473282"/>
                  </a:lnTo>
                  <a:lnTo>
                    <a:pt x="3914157" y="1470155"/>
                  </a:lnTo>
                  <a:lnTo>
                    <a:pt x="3904564" y="1468873"/>
                  </a:lnTo>
                  <a:lnTo>
                    <a:pt x="3896122" y="1469799"/>
                  </a:lnTo>
                  <a:close/>
                </a:path>
                <a:path w="5483860" h="7879080">
                  <a:moveTo>
                    <a:pt x="3701369" y="224170"/>
                  </a:moveTo>
                  <a:lnTo>
                    <a:pt x="3692426" y="229324"/>
                  </a:lnTo>
                  <a:lnTo>
                    <a:pt x="3687960" y="237164"/>
                  </a:lnTo>
                  <a:lnTo>
                    <a:pt x="3688304" y="246123"/>
                  </a:lnTo>
                  <a:lnTo>
                    <a:pt x="3693790" y="254630"/>
                  </a:lnTo>
                  <a:lnTo>
                    <a:pt x="3700801" y="259281"/>
                  </a:lnTo>
                  <a:lnTo>
                    <a:pt x="3709201" y="262327"/>
                  </a:lnTo>
                  <a:lnTo>
                    <a:pt x="3718203" y="264697"/>
                  </a:lnTo>
                  <a:lnTo>
                    <a:pt x="3727020" y="267323"/>
                  </a:lnTo>
                  <a:lnTo>
                    <a:pt x="3729621" y="258160"/>
                  </a:lnTo>
                  <a:lnTo>
                    <a:pt x="3732490" y="248859"/>
                  </a:lnTo>
                  <a:lnTo>
                    <a:pt x="3734110" y="240206"/>
                  </a:lnTo>
                  <a:lnTo>
                    <a:pt x="3732961" y="232988"/>
                  </a:lnTo>
                  <a:lnTo>
                    <a:pt x="3728024" y="228220"/>
                  </a:lnTo>
                  <a:lnTo>
                    <a:pt x="3719540" y="224849"/>
                  </a:lnTo>
                  <a:lnTo>
                    <a:pt x="3709869" y="223342"/>
                  </a:lnTo>
                  <a:lnTo>
                    <a:pt x="3701369" y="224170"/>
                  </a:lnTo>
                  <a:close/>
                </a:path>
                <a:path w="5483860" h="7879080">
                  <a:moveTo>
                    <a:pt x="3751766" y="429420"/>
                  </a:moveTo>
                  <a:lnTo>
                    <a:pt x="3747656" y="433853"/>
                  </a:lnTo>
                  <a:lnTo>
                    <a:pt x="3743493" y="437949"/>
                  </a:lnTo>
                  <a:lnTo>
                    <a:pt x="3739383" y="442382"/>
                  </a:lnTo>
                  <a:lnTo>
                    <a:pt x="3743605" y="449263"/>
                  </a:lnTo>
                  <a:lnTo>
                    <a:pt x="3752196" y="463131"/>
                  </a:lnTo>
                  <a:lnTo>
                    <a:pt x="3756419" y="470013"/>
                  </a:lnTo>
                  <a:lnTo>
                    <a:pt x="3760582" y="465916"/>
                  </a:lnTo>
                  <a:lnTo>
                    <a:pt x="3768890" y="459791"/>
                  </a:lnTo>
                  <a:lnTo>
                    <a:pt x="3768186" y="457491"/>
                  </a:lnTo>
                  <a:lnTo>
                    <a:pt x="3764729" y="450194"/>
                  </a:lnTo>
                  <a:lnTo>
                    <a:pt x="3760584" y="443231"/>
                  </a:lnTo>
                  <a:lnTo>
                    <a:pt x="3756136" y="436380"/>
                  </a:lnTo>
                  <a:lnTo>
                    <a:pt x="3751766" y="429420"/>
                  </a:lnTo>
                  <a:close/>
                </a:path>
                <a:path w="5483860" h="7879080">
                  <a:moveTo>
                    <a:pt x="3880636" y="1263893"/>
                  </a:moveTo>
                  <a:lnTo>
                    <a:pt x="3853880" y="1281521"/>
                  </a:lnTo>
                  <a:lnTo>
                    <a:pt x="3857968" y="1285701"/>
                  </a:lnTo>
                  <a:lnTo>
                    <a:pt x="3864082" y="1294039"/>
                  </a:lnTo>
                  <a:lnTo>
                    <a:pt x="3865987" y="1293051"/>
                  </a:lnTo>
                  <a:lnTo>
                    <a:pt x="3872817" y="1289715"/>
                  </a:lnTo>
                  <a:lnTo>
                    <a:pt x="3879386" y="1285741"/>
                  </a:lnTo>
                  <a:lnTo>
                    <a:pt x="3892337" y="1277209"/>
                  </a:lnTo>
                  <a:lnTo>
                    <a:pt x="3888531" y="1272641"/>
                  </a:lnTo>
                  <a:lnTo>
                    <a:pt x="3884389" y="1268125"/>
                  </a:lnTo>
                  <a:lnTo>
                    <a:pt x="3880636" y="1263893"/>
                  </a:lnTo>
                  <a:close/>
                </a:path>
                <a:path w="5483860" h="7879080">
                  <a:moveTo>
                    <a:pt x="4109937" y="2710027"/>
                  </a:moveTo>
                  <a:lnTo>
                    <a:pt x="4102732" y="2714628"/>
                  </a:lnTo>
                  <a:lnTo>
                    <a:pt x="4081329" y="2728978"/>
                  </a:lnTo>
                  <a:lnTo>
                    <a:pt x="4085753" y="2733105"/>
                  </a:lnTo>
                  <a:lnTo>
                    <a:pt x="4089258" y="2740131"/>
                  </a:lnTo>
                  <a:lnTo>
                    <a:pt x="4094653" y="2741695"/>
                  </a:lnTo>
                  <a:lnTo>
                    <a:pt x="4104829" y="2743036"/>
                  </a:lnTo>
                  <a:lnTo>
                    <a:pt x="4112898" y="2740382"/>
                  </a:lnTo>
                  <a:lnTo>
                    <a:pt x="4118449" y="2733991"/>
                  </a:lnTo>
                  <a:lnTo>
                    <a:pt x="4121074" y="2724120"/>
                  </a:lnTo>
                  <a:lnTo>
                    <a:pt x="4121781" y="2719877"/>
                  </a:lnTo>
                  <a:lnTo>
                    <a:pt x="4113743" y="2714595"/>
                  </a:lnTo>
                  <a:lnTo>
                    <a:pt x="4109937" y="2710027"/>
                  </a:lnTo>
                  <a:close/>
                </a:path>
                <a:path w="5483860" h="7879080">
                  <a:moveTo>
                    <a:pt x="4015421" y="2079188"/>
                  </a:moveTo>
                  <a:lnTo>
                    <a:pt x="4012229" y="2080722"/>
                  </a:lnTo>
                  <a:lnTo>
                    <a:pt x="4003125" y="2085976"/>
                  </a:lnTo>
                  <a:lnTo>
                    <a:pt x="3998087" y="2093142"/>
                  </a:lnTo>
                  <a:lnTo>
                    <a:pt x="3996915" y="2101574"/>
                  </a:lnTo>
                  <a:lnTo>
                    <a:pt x="3999414" y="2110625"/>
                  </a:lnTo>
                  <a:lnTo>
                    <a:pt x="4006111" y="2116117"/>
                  </a:lnTo>
                  <a:lnTo>
                    <a:pt x="4012948" y="2124687"/>
                  </a:lnTo>
                  <a:lnTo>
                    <a:pt x="4016193" y="2123489"/>
                  </a:lnTo>
                  <a:lnTo>
                    <a:pt x="4025335" y="2117997"/>
                  </a:lnTo>
                  <a:lnTo>
                    <a:pt x="4030333" y="2110509"/>
                  </a:lnTo>
                  <a:lnTo>
                    <a:pt x="4031038" y="2101499"/>
                  </a:lnTo>
                  <a:lnTo>
                    <a:pt x="4027299" y="2091443"/>
                  </a:lnTo>
                  <a:lnTo>
                    <a:pt x="4024392" y="2086045"/>
                  </a:lnTo>
                  <a:lnTo>
                    <a:pt x="4015421" y="2079188"/>
                  </a:lnTo>
                  <a:close/>
                </a:path>
                <a:path w="5483860" h="7879080">
                  <a:moveTo>
                    <a:pt x="3848302" y="1040314"/>
                  </a:moveTo>
                  <a:lnTo>
                    <a:pt x="3843857" y="1044799"/>
                  </a:lnTo>
                  <a:lnTo>
                    <a:pt x="3839746" y="1049232"/>
                  </a:lnTo>
                  <a:lnTo>
                    <a:pt x="3835301" y="1053717"/>
                  </a:lnTo>
                  <a:lnTo>
                    <a:pt x="3857344" y="1082628"/>
                  </a:lnTo>
                  <a:lnTo>
                    <a:pt x="3867029" y="1072155"/>
                  </a:lnTo>
                  <a:lnTo>
                    <a:pt x="3865990" y="1069908"/>
                  </a:lnTo>
                  <a:lnTo>
                    <a:pt x="3862204" y="1062151"/>
                  </a:lnTo>
                  <a:lnTo>
                    <a:pt x="3857735" y="1054760"/>
                  </a:lnTo>
                  <a:lnTo>
                    <a:pt x="3852971" y="1047544"/>
                  </a:lnTo>
                  <a:lnTo>
                    <a:pt x="3848302" y="1040314"/>
                  </a:lnTo>
                  <a:close/>
                </a:path>
                <a:path w="5483860" h="7879080">
                  <a:moveTo>
                    <a:pt x="3983695" y="1874797"/>
                  </a:moveTo>
                  <a:lnTo>
                    <a:pt x="3980115" y="1876047"/>
                  </a:lnTo>
                  <a:lnTo>
                    <a:pt x="3970795" y="1881120"/>
                  </a:lnTo>
                  <a:lnTo>
                    <a:pt x="3965737" y="1888332"/>
                  </a:lnTo>
                  <a:lnTo>
                    <a:pt x="3964814" y="1897285"/>
                  </a:lnTo>
                  <a:lnTo>
                    <a:pt x="3967899" y="1907579"/>
                  </a:lnTo>
                  <a:lnTo>
                    <a:pt x="3973663" y="1911495"/>
                  </a:lnTo>
                  <a:lnTo>
                    <a:pt x="3980447" y="1919728"/>
                  </a:lnTo>
                  <a:lnTo>
                    <a:pt x="3983692" y="1918531"/>
                  </a:lnTo>
                  <a:lnTo>
                    <a:pt x="3992874" y="1913232"/>
                  </a:lnTo>
                  <a:lnTo>
                    <a:pt x="3997962" y="1905832"/>
                  </a:lnTo>
                  <a:lnTo>
                    <a:pt x="3998872" y="1896827"/>
                  </a:lnTo>
                  <a:lnTo>
                    <a:pt x="3995520" y="1886716"/>
                  </a:lnTo>
                  <a:lnTo>
                    <a:pt x="3992667" y="1881654"/>
                  </a:lnTo>
                  <a:lnTo>
                    <a:pt x="3983695" y="1874797"/>
                  </a:lnTo>
                  <a:close/>
                </a:path>
                <a:path w="5483860" h="7879080">
                  <a:moveTo>
                    <a:pt x="3662461" y="538474"/>
                  </a:moveTo>
                  <a:lnTo>
                    <a:pt x="3656587" y="539804"/>
                  </a:lnTo>
                  <a:lnTo>
                    <a:pt x="3650266" y="544433"/>
                  </a:lnTo>
                  <a:lnTo>
                    <a:pt x="3643785" y="550508"/>
                  </a:lnTo>
                  <a:lnTo>
                    <a:pt x="3637433" y="556175"/>
                  </a:lnTo>
                  <a:lnTo>
                    <a:pt x="3641584" y="563729"/>
                  </a:lnTo>
                  <a:lnTo>
                    <a:pt x="3645580" y="571727"/>
                  </a:lnTo>
                  <a:lnTo>
                    <a:pt x="3649973" y="578565"/>
                  </a:lnTo>
                  <a:lnTo>
                    <a:pt x="3655316" y="582639"/>
                  </a:lnTo>
                  <a:lnTo>
                    <a:pt x="3663030" y="583431"/>
                  </a:lnTo>
                  <a:lnTo>
                    <a:pt x="3672096" y="581556"/>
                  </a:lnTo>
                  <a:lnTo>
                    <a:pt x="3680279" y="577754"/>
                  </a:lnTo>
                  <a:lnTo>
                    <a:pt x="3685348" y="572762"/>
                  </a:lnTo>
                  <a:lnTo>
                    <a:pt x="3688542" y="559175"/>
                  </a:lnTo>
                  <a:lnTo>
                    <a:pt x="3684295" y="548822"/>
                  </a:lnTo>
                  <a:lnTo>
                    <a:pt x="3674853" y="541867"/>
                  </a:lnTo>
                  <a:lnTo>
                    <a:pt x="3662461" y="538474"/>
                  </a:lnTo>
                  <a:close/>
                </a:path>
                <a:path w="5483860" h="7879080">
                  <a:moveTo>
                    <a:pt x="3734598" y="961045"/>
                  </a:moveTo>
                  <a:lnTo>
                    <a:pt x="3726661" y="962764"/>
                  </a:lnTo>
                  <a:lnTo>
                    <a:pt x="3718806" y="967052"/>
                  </a:lnTo>
                  <a:lnTo>
                    <a:pt x="3711003" y="972495"/>
                  </a:lnTo>
                  <a:lnTo>
                    <a:pt x="3703223" y="977676"/>
                  </a:lnTo>
                  <a:lnTo>
                    <a:pt x="3707692" y="986089"/>
                  </a:lnTo>
                  <a:lnTo>
                    <a:pt x="3716020" y="1002011"/>
                  </a:lnTo>
                  <a:lnTo>
                    <a:pt x="3720328" y="1010116"/>
                  </a:lnTo>
                  <a:lnTo>
                    <a:pt x="3728261" y="1005127"/>
                  </a:lnTo>
                  <a:lnTo>
                    <a:pt x="3736516" y="1000345"/>
                  </a:lnTo>
                  <a:lnTo>
                    <a:pt x="3744002" y="995167"/>
                  </a:lnTo>
                  <a:lnTo>
                    <a:pt x="3749624" y="988991"/>
                  </a:lnTo>
                  <a:lnTo>
                    <a:pt x="3753099" y="978965"/>
                  </a:lnTo>
                  <a:lnTo>
                    <a:pt x="3751232" y="969971"/>
                  </a:lnTo>
                  <a:lnTo>
                    <a:pt x="3744804" y="963500"/>
                  </a:lnTo>
                  <a:lnTo>
                    <a:pt x="3734598" y="961045"/>
                  </a:lnTo>
                  <a:close/>
                </a:path>
                <a:path w="5483860" h="7879080">
                  <a:moveTo>
                    <a:pt x="3918836" y="2209534"/>
                  </a:moveTo>
                  <a:lnTo>
                    <a:pt x="3911805" y="2210804"/>
                  </a:lnTo>
                  <a:lnTo>
                    <a:pt x="3907816" y="2216079"/>
                  </a:lnTo>
                  <a:lnTo>
                    <a:pt x="3905535" y="2224443"/>
                  </a:lnTo>
                  <a:lnTo>
                    <a:pt x="3903974" y="2234115"/>
                  </a:lnTo>
                  <a:lnTo>
                    <a:pt x="3902145" y="2243312"/>
                  </a:lnTo>
                  <a:lnTo>
                    <a:pt x="3909334" y="2251901"/>
                  </a:lnTo>
                  <a:lnTo>
                    <a:pt x="3917419" y="2256153"/>
                  </a:lnTo>
                  <a:lnTo>
                    <a:pt x="3925840" y="2255574"/>
                  </a:lnTo>
                  <a:lnTo>
                    <a:pt x="3934038" y="2249672"/>
                  </a:lnTo>
                  <a:lnTo>
                    <a:pt x="3938470" y="2242676"/>
                  </a:lnTo>
                  <a:lnTo>
                    <a:pt x="3941362" y="2234275"/>
                  </a:lnTo>
                  <a:lnTo>
                    <a:pt x="3943581" y="2225269"/>
                  </a:lnTo>
                  <a:lnTo>
                    <a:pt x="3945991" y="2216460"/>
                  </a:lnTo>
                  <a:lnTo>
                    <a:pt x="3936829" y="2213996"/>
                  </a:lnTo>
                  <a:lnTo>
                    <a:pt x="3927478" y="2211143"/>
                  </a:lnTo>
                  <a:lnTo>
                    <a:pt x="3918836" y="2209534"/>
                  </a:lnTo>
                  <a:close/>
                </a:path>
                <a:path w="5483860" h="7879080">
                  <a:moveTo>
                    <a:pt x="3690613" y="756904"/>
                  </a:moveTo>
                  <a:lnTo>
                    <a:pt x="3680173" y="762669"/>
                  </a:lnTo>
                  <a:lnTo>
                    <a:pt x="3674366" y="772937"/>
                  </a:lnTo>
                  <a:lnTo>
                    <a:pt x="3674382" y="787295"/>
                  </a:lnTo>
                  <a:lnTo>
                    <a:pt x="3677682" y="792292"/>
                  </a:lnTo>
                  <a:lnTo>
                    <a:pt x="3684119" y="796571"/>
                  </a:lnTo>
                  <a:lnTo>
                    <a:pt x="3691866" y="800580"/>
                  </a:lnTo>
                  <a:lnTo>
                    <a:pt x="3699093" y="804768"/>
                  </a:lnTo>
                  <a:lnTo>
                    <a:pt x="3705715" y="798800"/>
                  </a:lnTo>
                  <a:lnTo>
                    <a:pt x="3712638" y="792915"/>
                  </a:lnTo>
                  <a:lnTo>
                    <a:pt x="3718435" y="786818"/>
                  </a:lnTo>
                  <a:lnTo>
                    <a:pt x="3721674" y="780219"/>
                  </a:lnTo>
                  <a:lnTo>
                    <a:pt x="3720521" y="773588"/>
                  </a:lnTo>
                  <a:lnTo>
                    <a:pt x="3716200" y="765840"/>
                  </a:lnTo>
                  <a:lnTo>
                    <a:pt x="3710321" y="759241"/>
                  </a:lnTo>
                  <a:lnTo>
                    <a:pt x="3704495" y="756055"/>
                  </a:lnTo>
                  <a:lnTo>
                    <a:pt x="3690613" y="756904"/>
                  </a:lnTo>
                  <a:close/>
                </a:path>
                <a:path w="5483860" h="7879080">
                  <a:moveTo>
                    <a:pt x="3812211" y="1580417"/>
                  </a:moveTo>
                  <a:lnTo>
                    <a:pt x="3809263" y="1589629"/>
                  </a:lnTo>
                  <a:lnTo>
                    <a:pt x="3805980" y="1598957"/>
                  </a:lnTo>
                  <a:lnTo>
                    <a:pt x="3804063" y="1607555"/>
                  </a:lnTo>
                  <a:lnTo>
                    <a:pt x="3805212" y="1614574"/>
                  </a:lnTo>
                  <a:lnTo>
                    <a:pt x="3810508" y="1619748"/>
                  </a:lnTo>
                  <a:lnTo>
                    <a:pt x="3819058" y="1623507"/>
                  </a:lnTo>
                  <a:lnTo>
                    <a:pt x="3828732" y="1625411"/>
                  </a:lnTo>
                  <a:lnTo>
                    <a:pt x="3837403" y="1625019"/>
                  </a:lnTo>
                  <a:lnTo>
                    <a:pt x="3846603" y="1620450"/>
                  </a:lnTo>
                  <a:lnTo>
                    <a:pt x="3851025" y="1613111"/>
                  </a:lnTo>
                  <a:lnTo>
                    <a:pt x="3850852" y="1603975"/>
                  </a:lnTo>
                  <a:lnTo>
                    <a:pt x="3846269" y="1594013"/>
                  </a:lnTo>
                  <a:lnTo>
                    <a:pt x="3812211" y="1580417"/>
                  </a:lnTo>
                  <a:close/>
                </a:path>
                <a:path w="5483860" h="7879080">
                  <a:moveTo>
                    <a:pt x="4035614" y="2287126"/>
                  </a:moveTo>
                  <a:lnTo>
                    <a:pt x="4027042" y="2293276"/>
                  </a:lnTo>
                  <a:lnTo>
                    <a:pt x="4022754" y="2300508"/>
                  </a:lnTo>
                  <a:lnTo>
                    <a:pt x="4020131" y="2309125"/>
                  </a:lnTo>
                  <a:lnTo>
                    <a:pt x="4018183" y="2318346"/>
                  </a:lnTo>
                  <a:lnTo>
                    <a:pt x="4015917" y="2327391"/>
                  </a:lnTo>
                  <a:lnTo>
                    <a:pt x="4025206" y="2330082"/>
                  </a:lnTo>
                  <a:lnTo>
                    <a:pt x="4034705" y="2333095"/>
                  </a:lnTo>
                  <a:lnTo>
                    <a:pt x="4043287" y="2334767"/>
                  </a:lnTo>
                  <a:lnTo>
                    <a:pt x="4049820" y="2333435"/>
                  </a:lnTo>
                  <a:lnTo>
                    <a:pt x="4054420" y="2327613"/>
                  </a:lnTo>
                  <a:lnTo>
                    <a:pt x="4057396" y="2318817"/>
                  </a:lnTo>
                  <a:lnTo>
                    <a:pt x="4058540" y="2309017"/>
                  </a:lnTo>
                  <a:lnTo>
                    <a:pt x="4057647" y="2300182"/>
                  </a:lnTo>
                  <a:lnTo>
                    <a:pt x="4052445" y="2290888"/>
                  </a:lnTo>
                  <a:lnTo>
                    <a:pt x="4044591" y="2286433"/>
                  </a:lnTo>
                  <a:lnTo>
                    <a:pt x="4035614" y="2287126"/>
                  </a:lnTo>
                  <a:close/>
                </a:path>
                <a:path w="5483860" h="7879080">
                  <a:moveTo>
                    <a:pt x="3892137" y="2001115"/>
                  </a:moveTo>
                  <a:lnTo>
                    <a:pt x="3883505" y="2004455"/>
                  </a:lnTo>
                  <a:lnTo>
                    <a:pt x="3877193" y="2011499"/>
                  </a:lnTo>
                  <a:lnTo>
                    <a:pt x="3873248" y="2021948"/>
                  </a:lnTo>
                  <a:lnTo>
                    <a:pt x="3878395" y="2026306"/>
                  </a:lnTo>
                  <a:lnTo>
                    <a:pt x="3882958" y="2033510"/>
                  </a:lnTo>
                  <a:lnTo>
                    <a:pt x="3888635" y="2034685"/>
                  </a:lnTo>
                  <a:lnTo>
                    <a:pt x="3899691" y="2035173"/>
                  </a:lnTo>
                  <a:lnTo>
                    <a:pt x="3908560" y="2031774"/>
                  </a:lnTo>
                  <a:lnTo>
                    <a:pt x="3914734" y="2024731"/>
                  </a:lnTo>
                  <a:lnTo>
                    <a:pt x="3917702" y="2014285"/>
                  </a:lnTo>
                  <a:lnTo>
                    <a:pt x="3917792" y="2010482"/>
                  </a:lnTo>
                  <a:lnTo>
                    <a:pt x="3908768" y="2003289"/>
                  </a:lnTo>
                  <a:lnTo>
                    <a:pt x="3903038" y="2001778"/>
                  </a:lnTo>
                  <a:lnTo>
                    <a:pt x="3892137" y="2001115"/>
                  </a:lnTo>
                  <a:close/>
                </a:path>
                <a:path w="5483860" h="7879080">
                  <a:moveTo>
                    <a:pt x="3758822" y="1163842"/>
                  </a:moveTo>
                  <a:lnTo>
                    <a:pt x="3747987" y="1169992"/>
                  </a:lnTo>
                  <a:lnTo>
                    <a:pt x="3742323" y="1181206"/>
                  </a:lnTo>
                  <a:lnTo>
                    <a:pt x="3742682" y="1196349"/>
                  </a:lnTo>
                  <a:lnTo>
                    <a:pt x="3746414" y="1202048"/>
                  </a:lnTo>
                  <a:lnTo>
                    <a:pt x="3753404" y="1206978"/>
                  </a:lnTo>
                  <a:lnTo>
                    <a:pt x="3761819" y="1211555"/>
                  </a:lnTo>
                  <a:lnTo>
                    <a:pt x="3769825" y="1216196"/>
                  </a:lnTo>
                  <a:lnTo>
                    <a:pt x="3776675" y="1210144"/>
                  </a:lnTo>
                  <a:lnTo>
                    <a:pt x="3783979" y="1204118"/>
                  </a:lnTo>
                  <a:lnTo>
                    <a:pt x="3789851" y="1197993"/>
                  </a:lnTo>
                  <a:lnTo>
                    <a:pt x="3792406" y="1191647"/>
                  </a:lnTo>
                  <a:lnTo>
                    <a:pt x="3790917" y="1183557"/>
                  </a:lnTo>
                  <a:lnTo>
                    <a:pt x="3786459" y="1174803"/>
                  </a:lnTo>
                  <a:lnTo>
                    <a:pt x="3780368" y="1167532"/>
                  </a:lnTo>
                  <a:lnTo>
                    <a:pt x="3773977" y="1163891"/>
                  </a:lnTo>
                  <a:lnTo>
                    <a:pt x="3758822" y="1163842"/>
                  </a:lnTo>
                  <a:close/>
                </a:path>
                <a:path w="5483860" h="7879080">
                  <a:moveTo>
                    <a:pt x="3991059" y="2610909"/>
                  </a:moveTo>
                  <a:lnTo>
                    <a:pt x="3983284" y="2615981"/>
                  </a:lnTo>
                  <a:lnTo>
                    <a:pt x="3975049" y="2620996"/>
                  </a:lnTo>
                  <a:lnTo>
                    <a:pt x="3968275" y="2626299"/>
                  </a:lnTo>
                  <a:lnTo>
                    <a:pt x="3964883" y="2632233"/>
                  </a:lnTo>
                  <a:lnTo>
                    <a:pt x="3965364" y="2646578"/>
                  </a:lnTo>
                  <a:lnTo>
                    <a:pt x="3971456" y="2657717"/>
                  </a:lnTo>
                  <a:lnTo>
                    <a:pt x="3982060" y="2664792"/>
                  </a:lnTo>
                  <a:lnTo>
                    <a:pt x="3996074" y="2666940"/>
                  </a:lnTo>
                  <a:lnTo>
                    <a:pt x="4003839" y="2664877"/>
                  </a:lnTo>
                  <a:lnTo>
                    <a:pt x="4012024" y="2659746"/>
                  </a:lnTo>
                  <a:lnTo>
                    <a:pt x="4018791" y="2652965"/>
                  </a:lnTo>
                  <a:lnTo>
                    <a:pt x="4022303" y="2645952"/>
                  </a:lnTo>
                  <a:lnTo>
                    <a:pt x="4022149" y="2631841"/>
                  </a:lnTo>
                  <a:lnTo>
                    <a:pt x="4016133" y="2621394"/>
                  </a:lnTo>
                  <a:lnTo>
                    <a:pt x="4005391" y="2614466"/>
                  </a:lnTo>
                  <a:lnTo>
                    <a:pt x="3991059" y="2610909"/>
                  </a:lnTo>
                  <a:close/>
                </a:path>
                <a:path w="5483860" h="7879080">
                  <a:moveTo>
                    <a:pt x="4006734" y="2826771"/>
                  </a:moveTo>
                  <a:lnTo>
                    <a:pt x="4004299" y="2836004"/>
                  </a:lnTo>
                  <a:lnTo>
                    <a:pt x="4001505" y="2845498"/>
                  </a:lnTo>
                  <a:lnTo>
                    <a:pt x="4000019" y="2854120"/>
                  </a:lnTo>
                  <a:lnTo>
                    <a:pt x="4001463" y="2861001"/>
                  </a:lnTo>
                  <a:lnTo>
                    <a:pt x="4006934" y="2865378"/>
                  </a:lnTo>
                  <a:lnTo>
                    <a:pt x="4015334" y="2867907"/>
                  </a:lnTo>
                  <a:lnTo>
                    <a:pt x="4025026" y="2869652"/>
                  </a:lnTo>
                  <a:lnTo>
                    <a:pt x="4034377" y="2871677"/>
                  </a:lnTo>
                  <a:lnTo>
                    <a:pt x="4043121" y="2864440"/>
                  </a:lnTo>
                  <a:lnTo>
                    <a:pt x="4047410" y="2856289"/>
                  </a:lnTo>
                  <a:lnTo>
                    <a:pt x="4046746" y="2847751"/>
                  </a:lnTo>
                  <a:lnTo>
                    <a:pt x="4040634" y="2839359"/>
                  </a:lnTo>
                  <a:lnTo>
                    <a:pt x="4033305" y="2834902"/>
                  </a:lnTo>
                  <a:lnTo>
                    <a:pt x="4024782" y="2831860"/>
                  </a:lnTo>
                  <a:lnTo>
                    <a:pt x="4015710" y="2829420"/>
                  </a:lnTo>
                  <a:lnTo>
                    <a:pt x="4006734" y="2826771"/>
                  </a:lnTo>
                  <a:close/>
                </a:path>
                <a:path w="5483860" h="7879080">
                  <a:moveTo>
                    <a:pt x="3796641" y="1365125"/>
                  </a:moveTo>
                  <a:lnTo>
                    <a:pt x="3785655" y="1369318"/>
                  </a:lnTo>
                  <a:lnTo>
                    <a:pt x="3777020" y="1378243"/>
                  </a:lnTo>
                  <a:lnTo>
                    <a:pt x="3770763" y="1390637"/>
                  </a:lnTo>
                  <a:lnTo>
                    <a:pt x="3774264" y="1398901"/>
                  </a:lnTo>
                  <a:lnTo>
                    <a:pt x="3777677" y="1407631"/>
                  </a:lnTo>
                  <a:lnTo>
                    <a:pt x="3781584" y="1414992"/>
                  </a:lnTo>
                  <a:lnTo>
                    <a:pt x="3786565" y="1419150"/>
                  </a:lnTo>
                  <a:lnTo>
                    <a:pt x="3800235" y="1420879"/>
                  </a:lnTo>
                  <a:lnTo>
                    <a:pt x="3811431" y="1416282"/>
                  </a:lnTo>
                  <a:lnTo>
                    <a:pt x="3819701" y="1406978"/>
                  </a:lnTo>
                  <a:lnTo>
                    <a:pt x="3824591" y="1394589"/>
                  </a:lnTo>
                  <a:lnTo>
                    <a:pt x="3824157" y="1387312"/>
                  </a:lnTo>
                  <a:lnTo>
                    <a:pt x="3820823" y="1378780"/>
                  </a:lnTo>
                  <a:lnTo>
                    <a:pt x="3815713" y="1371236"/>
                  </a:lnTo>
                  <a:lnTo>
                    <a:pt x="3809952" y="1366926"/>
                  </a:lnTo>
                  <a:lnTo>
                    <a:pt x="3796641" y="1365125"/>
                  </a:lnTo>
                  <a:close/>
                </a:path>
                <a:path w="5483860" h="7879080">
                  <a:moveTo>
                    <a:pt x="3956033" y="2413922"/>
                  </a:moveTo>
                  <a:lnTo>
                    <a:pt x="3950470" y="2416350"/>
                  </a:lnTo>
                  <a:lnTo>
                    <a:pt x="3945051" y="2422145"/>
                  </a:lnTo>
                  <a:lnTo>
                    <a:pt x="3939732" y="2429409"/>
                  </a:lnTo>
                  <a:lnTo>
                    <a:pt x="3934476" y="2436244"/>
                  </a:lnTo>
                  <a:lnTo>
                    <a:pt x="3939258" y="2444194"/>
                  </a:lnTo>
                  <a:lnTo>
                    <a:pt x="3943927" y="2452453"/>
                  </a:lnTo>
                  <a:lnTo>
                    <a:pt x="3948954" y="2459299"/>
                  </a:lnTo>
                  <a:lnTo>
                    <a:pt x="3954810" y="2463013"/>
                  </a:lnTo>
                  <a:lnTo>
                    <a:pt x="3962056" y="2462468"/>
                  </a:lnTo>
                  <a:lnTo>
                    <a:pt x="3970586" y="2458816"/>
                  </a:lnTo>
                  <a:lnTo>
                    <a:pt x="3978233" y="2453236"/>
                  </a:lnTo>
                  <a:lnTo>
                    <a:pt x="3982834" y="2446908"/>
                  </a:lnTo>
                  <a:lnTo>
                    <a:pt x="3984711" y="2432715"/>
                  </a:lnTo>
                  <a:lnTo>
                    <a:pt x="3979858" y="2422194"/>
                  </a:lnTo>
                  <a:lnTo>
                    <a:pt x="3969793" y="2415783"/>
                  </a:lnTo>
                  <a:lnTo>
                    <a:pt x="3956033" y="2413922"/>
                  </a:lnTo>
                  <a:close/>
                </a:path>
                <a:path w="5483860" h="7879080">
                  <a:moveTo>
                    <a:pt x="4712038" y="5895520"/>
                  </a:moveTo>
                  <a:lnTo>
                    <a:pt x="4706168" y="5897999"/>
                  </a:lnTo>
                  <a:lnTo>
                    <a:pt x="4700343" y="5903851"/>
                  </a:lnTo>
                  <a:lnTo>
                    <a:pt x="4694553" y="5911149"/>
                  </a:lnTo>
                  <a:lnTo>
                    <a:pt x="4688785" y="5917970"/>
                  </a:lnTo>
                  <a:lnTo>
                    <a:pt x="4693534" y="5925781"/>
                  </a:lnTo>
                  <a:lnTo>
                    <a:pt x="4698126" y="5934024"/>
                  </a:lnTo>
                  <a:lnTo>
                    <a:pt x="4702942" y="5940824"/>
                  </a:lnTo>
                  <a:lnTo>
                    <a:pt x="4708364" y="5944307"/>
                  </a:lnTo>
                  <a:lnTo>
                    <a:pt x="4716014" y="5943799"/>
                  </a:lnTo>
                  <a:lnTo>
                    <a:pt x="4724783" y="5940379"/>
                  </a:lnTo>
                  <a:lnTo>
                    <a:pt x="4732551" y="5935088"/>
                  </a:lnTo>
                  <a:lnTo>
                    <a:pt x="4737196" y="5928970"/>
                  </a:lnTo>
                  <a:lnTo>
                    <a:pt x="4739473" y="5915002"/>
                  </a:lnTo>
                  <a:lnTo>
                    <a:pt x="4735093" y="5904352"/>
                  </a:lnTo>
                  <a:lnTo>
                    <a:pt x="4725475" y="5897648"/>
                  </a:lnTo>
                  <a:lnTo>
                    <a:pt x="4712038" y="5895520"/>
                  </a:lnTo>
                  <a:close/>
                </a:path>
                <a:path w="5483860" h="7879080">
                  <a:moveTo>
                    <a:pt x="4899939" y="7145440"/>
                  </a:moveTo>
                  <a:lnTo>
                    <a:pt x="4891430" y="7147446"/>
                  </a:lnTo>
                  <a:lnTo>
                    <a:pt x="4884614" y="7154087"/>
                  </a:lnTo>
                  <a:lnTo>
                    <a:pt x="4879921" y="7164615"/>
                  </a:lnTo>
                  <a:lnTo>
                    <a:pt x="4884381" y="7173417"/>
                  </a:lnTo>
                  <a:lnTo>
                    <a:pt x="4888844" y="7182649"/>
                  </a:lnTo>
                  <a:lnTo>
                    <a:pt x="4893696" y="7190264"/>
                  </a:lnTo>
                  <a:lnTo>
                    <a:pt x="4899326" y="7194215"/>
                  </a:lnTo>
                  <a:lnTo>
                    <a:pt x="4906816" y="7193509"/>
                  </a:lnTo>
                  <a:lnTo>
                    <a:pt x="4915099" y="7189450"/>
                  </a:lnTo>
                  <a:lnTo>
                    <a:pt x="4923730" y="7183917"/>
                  </a:lnTo>
                  <a:lnTo>
                    <a:pt x="4932263" y="7178786"/>
                  </a:lnTo>
                  <a:lnTo>
                    <a:pt x="4926988" y="7170635"/>
                  </a:lnTo>
                  <a:lnTo>
                    <a:pt x="4921902" y="7162251"/>
                  </a:lnTo>
                  <a:lnTo>
                    <a:pt x="4916358" y="7154642"/>
                  </a:lnTo>
                  <a:lnTo>
                    <a:pt x="4909710" y="7148818"/>
                  </a:lnTo>
                  <a:lnTo>
                    <a:pt x="4899939" y="7145440"/>
                  </a:lnTo>
                  <a:close/>
                </a:path>
                <a:path w="5483860" h="7879080">
                  <a:moveTo>
                    <a:pt x="4678445" y="5692352"/>
                  </a:moveTo>
                  <a:lnTo>
                    <a:pt x="4672812" y="5695252"/>
                  </a:lnTo>
                  <a:lnTo>
                    <a:pt x="4667487" y="5701548"/>
                  </a:lnTo>
                  <a:lnTo>
                    <a:pt x="4662325" y="5709297"/>
                  </a:lnTo>
                  <a:lnTo>
                    <a:pt x="4657183" y="5716556"/>
                  </a:lnTo>
                  <a:lnTo>
                    <a:pt x="4662244" y="5724031"/>
                  </a:lnTo>
                  <a:lnTo>
                    <a:pt x="4667271" y="5731898"/>
                  </a:lnTo>
                  <a:lnTo>
                    <a:pt x="4672516" y="5738285"/>
                  </a:lnTo>
                  <a:lnTo>
                    <a:pt x="4678232" y="5741318"/>
                  </a:lnTo>
                  <a:lnTo>
                    <a:pt x="4686200" y="5740382"/>
                  </a:lnTo>
                  <a:lnTo>
                    <a:pt x="4695045" y="5736623"/>
                  </a:lnTo>
                  <a:lnTo>
                    <a:pt x="4702653" y="5731133"/>
                  </a:lnTo>
                  <a:lnTo>
                    <a:pt x="4706911" y="5725007"/>
                  </a:lnTo>
                  <a:lnTo>
                    <a:pt x="4708007" y="5710629"/>
                  </a:lnTo>
                  <a:lnTo>
                    <a:pt x="4702764" y="5699943"/>
                  </a:lnTo>
                  <a:lnTo>
                    <a:pt x="4692477" y="5693626"/>
                  </a:lnTo>
                  <a:lnTo>
                    <a:pt x="4678445" y="5692352"/>
                  </a:lnTo>
                  <a:close/>
                </a:path>
                <a:path w="5483860" h="7879080">
                  <a:moveTo>
                    <a:pt x="4878431" y="6936333"/>
                  </a:moveTo>
                  <a:lnTo>
                    <a:pt x="4872151" y="6938050"/>
                  </a:lnTo>
                  <a:lnTo>
                    <a:pt x="4865478" y="6943208"/>
                  </a:lnTo>
                  <a:lnTo>
                    <a:pt x="4858588" y="6949853"/>
                  </a:lnTo>
                  <a:lnTo>
                    <a:pt x="4851657" y="6956030"/>
                  </a:lnTo>
                  <a:lnTo>
                    <a:pt x="4855660" y="6964211"/>
                  </a:lnTo>
                  <a:lnTo>
                    <a:pt x="4859551" y="6972707"/>
                  </a:lnTo>
                  <a:lnTo>
                    <a:pt x="4863961" y="6979997"/>
                  </a:lnTo>
                  <a:lnTo>
                    <a:pt x="4869521" y="6984564"/>
                  </a:lnTo>
                  <a:lnTo>
                    <a:pt x="4876626" y="6985202"/>
                  </a:lnTo>
                  <a:lnTo>
                    <a:pt x="4885405" y="6982971"/>
                  </a:lnTo>
                  <a:lnTo>
                    <a:pt x="4893614" y="6978745"/>
                  </a:lnTo>
                  <a:lnTo>
                    <a:pt x="4899007" y="6973395"/>
                  </a:lnTo>
                  <a:lnTo>
                    <a:pt x="4903228" y="6959619"/>
                  </a:lnTo>
                  <a:lnTo>
                    <a:pt x="4900308" y="6948320"/>
                  </a:lnTo>
                  <a:lnTo>
                    <a:pt x="4891593" y="6940292"/>
                  </a:lnTo>
                  <a:lnTo>
                    <a:pt x="4878431" y="6936333"/>
                  </a:lnTo>
                  <a:close/>
                </a:path>
                <a:path w="5483860" h="7879080">
                  <a:moveTo>
                    <a:pt x="4647814" y="5488375"/>
                  </a:moveTo>
                  <a:lnTo>
                    <a:pt x="4641803" y="5490881"/>
                  </a:lnTo>
                  <a:lnTo>
                    <a:pt x="4635996" y="5496741"/>
                  </a:lnTo>
                  <a:lnTo>
                    <a:pt x="4630286" y="5504040"/>
                  </a:lnTo>
                  <a:lnTo>
                    <a:pt x="4624566" y="5510858"/>
                  </a:lnTo>
                  <a:lnTo>
                    <a:pt x="4629347" y="5518838"/>
                  </a:lnTo>
                  <a:lnTo>
                    <a:pt x="4633995" y="5527199"/>
                  </a:lnTo>
                  <a:lnTo>
                    <a:pt x="4638940" y="5534172"/>
                  </a:lnTo>
                  <a:lnTo>
                    <a:pt x="4644612" y="5537982"/>
                  </a:lnTo>
                  <a:lnTo>
                    <a:pt x="4652131" y="5537563"/>
                  </a:lnTo>
                  <a:lnTo>
                    <a:pt x="4660897" y="5534020"/>
                  </a:lnTo>
                  <a:lnTo>
                    <a:pt x="4668715" y="5528539"/>
                  </a:lnTo>
                  <a:lnTo>
                    <a:pt x="4673391" y="5522310"/>
                  </a:lnTo>
                  <a:lnTo>
                    <a:pt x="4675761" y="5508047"/>
                  </a:lnTo>
                  <a:lnTo>
                    <a:pt x="4671302" y="5497233"/>
                  </a:lnTo>
                  <a:lnTo>
                    <a:pt x="4661493" y="5490473"/>
                  </a:lnTo>
                  <a:lnTo>
                    <a:pt x="4647814" y="5488375"/>
                  </a:lnTo>
                  <a:close/>
                </a:path>
                <a:path w="5483860" h="7879080">
                  <a:moveTo>
                    <a:pt x="4068634" y="2489410"/>
                  </a:moveTo>
                  <a:lnTo>
                    <a:pt x="4060074" y="2495052"/>
                  </a:lnTo>
                  <a:lnTo>
                    <a:pt x="4055690" y="2502358"/>
                  </a:lnTo>
                  <a:lnTo>
                    <a:pt x="4052861" y="2511163"/>
                  </a:lnTo>
                  <a:lnTo>
                    <a:pt x="4050716" y="2520636"/>
                  </a:lnTo>
                  <a:lnTo>
                    <a:pt x="4048384" y="2529944"/>
                  </a:lnTo>
                  <a:lnTo>
                    <a:pt x="4057398" y="2531941"/>
                  </a:lnTo>
                  <a:lnTo>
                    <a:pt x="4075318" y="2536081"/>
                  </a:lnTo>
                  <a:lnTo>
                    <a:pt x="4084332" y="2538078"/>
                  </a:lnTo>
                  <a:lnTo>
                    <a:pt x="4086930" y="2529105"/>
                  </a:lnTo>
                  <a:lnTo>
                    <a:pt x="4089874" y="2520077"/>
                  </a:lnTo>
                  <a:lnTo>
                    <a:pt x="4091771" y="2511343"/>
                  </a:lnTo>
                  <a:lnTo>
                    <a:pt x="4091225" y="2503250"/>
                  </a:lnTo>
                  <a:lnTo>
                    <a:pt x="4085905" y="2493856"/>
                  </a:lnTo>
                  <a:lnTo>
                    <a:pt x="4077810" y="2489127"/>
                  </a:lnTo>
                  <a:lnTo>
                    <a:pt x="4068634" y="2489410"/>
                  </a:lnTo>
                  <a:close/>
                </a:path>
                <a:path w="5483860" h="7879080">
                  <a:moveTo>
                    <a:pt x="4813647" y="6529999"/>
                  </a:moveTo>
                  <a:lnTo>
                    <a:pt x="4807295" y="6531798"/>
                  </a:lnTo>
                  <a:lnTo>
                    <a:pt x="4800770" y="6536810"/>
                  </a:lnTo>
                  <a:lnTo>
                    <a:pt x="4794143" y="6543214"/>
                  </a:lnTo>
                  <a:lnTo>
                    <a:pt x="4787480" y="6549187"/>
                  </a:lnTo>
                  <a:lnTo>
                    <a:pt x="4791765" y="6557220"/>
                  </a:lnTo>
                  <a:lnTo>
                    <a:pt x="4795967" y="6565538"/>
                  </a:lnTo>
                  <a:lnTo>
                    <a:pt x="4800626" y="6572674"/>
                  </a:lnTo>
                  <a:lnTo>
                    <a:pt x="4806286" y="6577160"/>
                  </a:lnTo>
                  <a:lnTo>
                    <a:pt x="4813362" y="6577649"/>
                  </a:lnTo>
                  <a:lnTo>
                    <a:pt x="4822084" y="6575288"/>
                  </a:lnTo>
                  <a:lnTo>
                    <a:pt x="4830175" y="6570966"/>
                  </a:lnTo>
                  <a:lnTo>
                    <a:pt x="4835363" y="6565573"/>
                  </a:lnTo>
                  <a:lnTo>
                    <a:pt x="4839265" y="6551742"/>
                  </a:lnTo>
                  <a:lnTo>
                    <a:pt x="4836015" y="6540737"/>
                  </a:lnTo>
                  <a:lnTo>
                    <a:pt x="4827010" y="6533257"/>
                  </a:lnTo>
                  <a:lnTo>
                    <a:pt x="4813647" y="6529999"/>
                  </a:lnTo>
                  <a:close/>
                </a:path>
                <a:path w="5483860" h="7879080">
                  <a:moveTo>
                    <a:pt x="4790374" y="6322594"/>
                  </a:moveTo>
                  <a:lnTo>
                    <a:pt x="4787794" y="6323653"/>
                  </a:lnTo>
                  <a:lnTo>
                    <a:pt x="4780709" y="6327346"/>
                  </a:lnTo>
                  <a:lnTo>
                    <a:pt x="4773835" y="6331771"/>
                  </a:lnTo>
                  <a:lnTo>
                    <a:pt x="4760352" y="6341285"/>
                  </a:lnTo>
                  <a:lnTo>
                    <a:pt x="4765090" y="6345225"/>
                  </a:lnTo>
                  <a:lnTo>
                    <a:pt x="4771518" y="6353377"/>
                  </a:lnTo>
                  <a:lnTo>
                    <a:pt x="4773757" y="6352336"/>
                  </a:lnTo>
                  <a:lnTo>
                    <a:pt x="4781033" y="6348593"/>
                  </a:lnTo>
                  <a:lnTo>
                    <a:pt x="4788005" y="6344139"/>
                  </a:lnTo>
                  <a:lnTo>
                    <a:pt x="4801524" y="6334585"/>
                  </a:lnTo>
                  <a:lnTo>
                    <a:pt x="4796797" y="6330712"/>
                  </a:lnTo>
                  <a:lnTo>
                    <a:pt x="4790374" y="6322594"/>
                  </a:lnTo>
                  <a:close/>
                </a:path>
                <a:path w="5483860" h="7879080">
                  <a:moveTo>
                    <a:pt x="3826164" y="301758"/>
                  </a:moveTo>
                  <a:lnTo>
                    <a:pt x="3817669" y="303850"/>
                  </a:lnTo>
                  <a:lnTo>
                    <a:pt x="3810858" y="310519"/>
                  </a:lnTo>
                  <a:lnTo>
                    <a:pt x="3806161" y="321022"/>
                  </a:lnTo>
                  <a:lnTo>
                    <a:pt x="3810607" y="329740"/>
                  </a:lnTo>
                  <a:lnTo>
                    <a:pt x="3815060" y="338910"/>
                  </a:lnTo>
                  <a:lnTo>
                    <a:pt x="3819904" y="346468"/>
                  </a:lnTo>
                  <a:lnTo>
                    <a:pt x="3825524" y="350354"/>
                  </a:lnTo>
                  <a:lnTo>
                    <a:pt x="3833029" y="349746"/>
                  </a:lnTo>
                  <a:lnTo>
                    <a:pt x="3841317" y="345723"/>
                  </a:lnTo>
                  <a:lnTo>
                    <a:pt x="3849954" y="340225"/>
                  </a:lnTo>
                  <a:lnTo>
                    <a:pt x="3858502" y="335193"/>
                  </a:lnTo>
                  <a:lnTo>
                    <a:pt x="3853231" y="327067"/>
                  </a:lnTo>
                  <a:lnTo>
                    <a:pt x="3848141" y="318654"/>
                  </a:lnTo>
                  <a:lnTo>
                    <a:pt x="3842584" y="310960"/>
                  </a:lnTo>
                  <a:lnTo>
                    <a:pt x="3835913" y="304990"/>
                  </a:lnTo>
                  <a:lnTo>
                    <a:pt x="3826164" y="301758"/>
                  </a:lnTo>
                  <a:close/>
                </a:path>
                <a:path w="5483860" h="7879080">
                  <a:moveTo>
                    <a:pt x="3880733" y="522823"/>
                  </a:moveTo>
                  <a:lnTo>
                    <a:pt x="3878158" y="523916"/>
                  </a:lnTo>
                  <a:lnTo>
                    <a:pt x="3870820" y="527332"/>
                  </a:lnTo>
                  <a:lnTo>
                    <a:pt x="3863712" y="531391"/>
                  </a:lnTo>
                  <a:lnTo>
                    <a:pt x="3856653" y="535764"/>
                  </a:lnTo>
                  <a:lnTo>
                    <a:pt x="3849463" y="540126"/>
                  </a:lnTo>
                  <a:lnTo>
                    <a:pt x="3854274" y="544536"/>
                  </a:lnTo>
                  <a:lnTo>
                    <a:pt x="3860054" y="552927"/>
                  </a:lnTo>
                  <a:lnTo>
                    <a:pt x="3862628" y="551835"/>
                  </a:lnTo>
                  <a:lnTo>
                    <a:pt x="3869983" y="548561"/>
                  </a:lnTo>
                  <a:lnTo>
                    <a:pt x="3877053" y="544492"/>
                  </a:lnTo>
                  <a:lnTo>
                    <a:pt x="3884000" y="540056"/>
                  </a:lnTo>
                  <a:lnTo>
                    <a:pt x="3890988" y="535677"/>
                  </a:lnTo>
                  <a:lnTo>
                    <a:pt x="3886565" y="531550"/>
                  </a:lnTo>
                  <a:lnTo>
                    <a:pt x="3880733" y="522823"/>
                  </a:lnTo>
                  <a:close/>
                </a:path>
                <a:path w="5483860" h="7879080">
                  <a:moveTo>
                    <a:pt x="4572987" y="5081480"/>
                  </a:moveTo>
                  <a:lnTo>
                    <a:pt x="4569594" y="5090484"/>
                  </a:lnTo>
                  <a:lnTo>
                    <a:pt x="4566573" y="5095297"/>
                  </a:lnTo>
                  <a:lnTo>
                    <a:pt x="4573920" y="5097444"/>
                  </a:lnTo>
                  <a:lnTo>
                    <a:pt x="4596395" y="5103772"/>
                  </a:lnTo>
                  <a:lnTo>
                    <a:pt x="4599405" y="5098892"/>
                  </a:lnTo>
                  <a:lnTo>
                    <a:pt x="4602086" y="5094098"/>
                  </a:lnTo>
                  <a:lnTo>
                    <a:pt x="4605107" y="5089286"/>
                  </a:lnTo>
                  <a:lnTo>
                    <a:pt x="4590417" y="5084819"/>
                  </a:lnTo>
                  <a:lnTo>
                    <a:pt x="4582963" y="5082915"/>
                  </a:lnTo>
                  <a:lnTo>
                    <a:pt x="4575427" y="5081717"/>
                  </a:lnTo>
                  <a:lnTo>
                    <a:pt x="4572987" y="5081480"/>
                  </a:lnTo>
                  <a:close/>
                </a:path>
                <a:path w="5483860" h="7879080">
                  <a:moveTo>
                    <a:pt x="4538419" y="4852515"/>
                  </a:moveTo>
                  <a:lnTo>
                    <a:pt x="4529739" y="4854250"/>
                  </a:lnTo>
                  <a:lnTo>
                    <a:pt x="4523078" y="4861053"/>
                  </a:lnTo>
                  <a:lnTo>
                    <a:pt x="4518878" y="4872268"/>
                  </a:lnTo>
                  <a:lnTo>
                    <a:pt x="4523756" y="4881133"/>
                  </a:lnTo>
                  <a:lnTo>
                    <a:pt x="4528509" y="4890441"/>
                  </a:lnTo>
                  <a:lnTo>
                    <a:pt x="4533663" y="4898195"/>
                  </a:lnTo>
                  <a:lnTo>
                    <a:pt x="4539740" y="4902397"/>
                  </a:lnTo>
                  <a:lnTo>
                    <a:pt x="4546905" y="4901779"/>
                  </a:lnTo>
                  <a:lnTo>
                    <a:pt x="4555122" y="4897604"/>
                  </a:lnTo>
                  <a:lnTo>
                    <a:pt x="4563865" y="4891866"/>
                  </a:lnTo>
                  <a:lnTo>
                    <a:pt x="4572613" y="4886565"/>
                  </a:lnTo>
                  <a:lnTo>
                    <a:pt x="4566845" y="4878481"/>
                  </a:lnTo>
                  <a:lnTo>
                    <a:pt x="4561331" y="4870174"/>
                  </a:lnTo>
                  <a:lnTo>
                    <a:pt x="4555473" y="4862547"/>
                  </a:lnTo>
                  <a:lnTo>
                    <a:pt x="4548673" y="4856505"/>
                  </a:lnTo>
                  <a:lnTo>
                    <a:pt x="4538419" y="4852515"/>
                  </a:lnTo>
                  <a:close/>
                </a:path>
                <a:path w="5483860" h="7879080">
                  <a:moveTo>
                    <a:pt x="4739103" y="6122716"/>
                  </a:moveTo>
                  <a:lnTo>
                    <a:pt x="4735417" y="6127667"/>
                  </a:lnTo>
                  <a:lnTo>
                    <a:pt x="4732067" y="6132566"/>
                  </a:lnTo>
                  <a:lnTo>
                    <a:pt x="4728376" y="6137484"/>
                  </a:lnTo>
                  <a:lnTo>
                    <a:pt x="4736183" y="6140307"/>
                  </a:lnTo>
                  <a:lnTo>
                    <a:pt x="4743901" y="6143175"/>
                  </a:lnTo>
                  <a:lnTo>
                    <a:pt x="4751626" y="6145681"/>
                  </a:lnTo>
                  <a:lnTo>
                    <a:pt x="4759456" y="6147415"/>
                  </a:lnTo>
                  <a:lnTo>
                    <a:pt x="4762268" y="6147835"/>
                  </a:lnTo>
                  <a:lnTo>
                    <a:pt x="4766619" y="6138371"/>
                  </a:lnTo>
                  <a:lnTo>
                    <a:pt x="4769969" y="6133472"/>
                  </a:lnTo>
                  <a:lnTo>
                    <a:pt x="4746930" y="6125392"/>
                  </a:lnTo>
                  <a:lnTo>
                    <a:pt x="4739103" y="6122716"/>
                  </a:lnTo>
                  <a:close/>
                </a:path>
                <a:path w="5483860" h="7879080">
                  <a:moveTo>
                    <a:pt x="4764388" y="7600590"/>
                  </a:moveTo>
                  <a:lnTo>
                    <a:pt x="4753954" y="7606392"/>
                  </a:lnTo>
                  <a:lnTo>
                    <a:pt x="4748155" y="7616710"/>
                  </a:lnTo>
                  <a:lnTo>
                    <a:pt x="4748171" y="7631069"/>
                  </a:lnTo>
                  <a:lnTo>
                    <a:pt x="4751462" y="7636012"/>
                  </a:lnTo>
                  <a:lnTo>
                    <a:pt x="4757903" y="7640313"/>
                  </a:lnTo>
                  <a:lnTo>
                    <a:pt x="4765654" y="7644348"/>
                  </a:lnTo>
                  <a:lnTo>
                    <a:pt x="4772874" y="7648488"/>
                  </a:lnTo>
                  <a:lnTo>
                    <a:pt x="4779503" y="7642569"/>
                  </a:lnTo>
                  <a:lnTo>
                    <a:pt x="4786429" y="7636703"/>
                  </a:lnTo>
                  <a:lnTo>
                    <a:pt x="4792227" y="7630612"/>
                  </a:lnTo>
                  <a:lnTo>
                    <a:pt x="4795467" y="7624020"/>
                  </a:lnTo>
                  <a:lnTo>
                    <a:pt x="4794307" y="7617347"/>
                  </a:lnTo>
                  <a:lnTo>
                    <a:pt x="4789978" y="7609545"/>
                  </a:lnTo>
                  <a:lnTo>
                    <a:pt x="4784095" y="7602920"/>
                  </a:lnTo>
                  <a:lnTo>
                    <a:pt x="4778276" y="7599778"/>
                  </a:lnTo>
                  <a:lnTo>
                    <a:pt x="4764388" y="7600590"/>
                  </a:lnTo>
                  <a:close/>
                </a:path>
                <a:path w="5483860" h="7879080">
                  <a:moveTo>
                    <a:pt x="3629858" y="326300"/>
                  </a:moveTo>
                  <a:lnTo>
                    <a:pt x="3617410" y="332294"/>
                  </a:lnTo>
                  <a:lnTo>
                    <a:pt x="3609399" y="341950"/>
                  </a:lnTo>
                  <a:lnTo>
                    <a:pt x="3606812" y="354177"/>
                  </a:lnTo>
                  <a:lnTo>
                    <a:pt x="3610636" y="367884"/>
                  </a:lnTo>
                  <a:lnTo>
                    <a:pt x="3615687" y="372553"/>
                  </a:lnTo>
                  <a:lnTo>
                    <a:pt x="3623746" y="375684"/>
                  </a:lnTo>
                  <a:lnTo>
                    <a:pt x="3633056" y="378168"/>
                  </a:lnTo>
                  <a:lnTo>
                    <a:pt x="3641856" y="380892"/>
                  </a:lnTo>
                  <a:lnTo>
                    <a:pt x="3654672" y="373522"/>
                  </a:lnTo>
                  <a:lnTo>
                    <a:pt x="3662919" y="363899"/>
                  </a:lnTo>
                  <a:lnTo>
                    <a:pt x="3665497" y="352196"/>
                  </a:lnTo>
                  <a:lnTo>
                    <a:pt x="3661307" y="338584"/>
                  </a:lnTo>
                  <a:lnTo>
                    <a:pt x="3655861" y="332971"/>
                  </a:lnTo>
                  <a:lnTo>
                    <a:pt x="3647415" y="328539"/>
                  </a:lnTo>
                  <a:lnTo>
                    <a:pt x="3638053" y="326058"/>
                  </a:lnTo>
                  <a:lnTo>
                    <a:pt x="3629858" y="326300"/>
                  </a:lnTo>
                  <a:close/>
                </a:path>
                <a:path w="5483860" h="7879080">
                  <a:moveTo>
                    <a:pt x="3596458" y="125050"/>
                  </a:moveTo>
                  <a:lnTo>
                    <a:pt x="3586035" y="130135"/>
                  </a:lnTo>
                  <a:lnTo>
                    <a:pt x="3580029" y="140401"/>
                  </a:lnTo>
                  <a:lnTo>
                    <a:pt x="3578827" y="154208"/>
                  </a:lnTo>
                  <a:lnTo>
                    <a:pt x="3581505" y="160100"/>
                  </a:lnTo>
                  <a:lnTo>
                    <a:pt x="3587443" y="165641"/>
                  </a:lnTo>
                  <a:lnTo>
                    <a:pt x="3594836" y="171018"/>
                  </a:lnTo>
                  <a:lnTo>
                    <a:pt x="3601878" y="176418"/>
                  </a:lnTo>
                  <a:lnTo>
                    <a:pt x="3609301" y="171353"/>
                  </a:lnTo>
                  <a:lnTo>
                    <a:pt x="3617115" y="166323"/>
                  </a:lnTo>
                  <a:lnTo>
                    <a:pt x="3623604" y="161049"/>
                  </a:lnTo>
                  <a:lnTo>
                    <a:pt x="3627049" y="155251"/>
                  </a:lnTo>
                  <a:lnTo>
                    <a:pt x="3626275" y="147479"/>
                  </a:lnTo>
                  <a:lnTo>
                    <a:pt x="3622619" y="138772"/>
                  </a:lnTo>
                  <a:lnTo>
                    <a:pt x="3617143" y="131189"/>
                  </a:lnTo>
                  <a:lnTo>
                    <a:pt x="3610912" y="126791"/>
                  </a:lnTo>
                  <a:lnTo>
                    <a:pt x="3596458" y="125050"/>
                  </a:lnTo>
                  <a:close/>
                </a:path>
                <a:path w="5483860" h="7879080">
                  <a:moveTo>
                    <a:pt x="4175008" y="3124753"/>
                  </a:moveTo>
                  <a:lnTo>
                    <a:pt x="4170897" y="3129186"/>
                  </a:lnTo>
                  <a:lnTo>
                    <a:pt x="4162590" y="3135311"/>
                  </a:lnTo>
                  <a:lnTo>
                    <a:pt x="4163294" y="3137611"/>
                  </a:lnTo>
                  <a:lnTo>
                    <a:pt x="4166591" y="3145191"/>
                  </a:lnTo>
                  <a:lnTo>
                    <a:pt x="4170639" y="3152428"/>
                  </a:lnTo>
                  <a:lnTo>
                    <a:pt x="4174991" y="3159552"/>
                  </a:lnTo>
                  <a:lnTo>
                    <a:pt x="4179201" y="3166796"/>
                  </a:lnTo>
                  <a:lnTo>
                    <a:pt x="4183647" y="3162310"/>
                  </a:lnTo>
                  <a:lnTo>
                    <a:pt x="4192007" y="3156522"/>
                  </a:lnTo>
                  <a:lnTo>
                    <a:pt x="4190915" y="3153938"/>
                  </a:lnTo>
                  <a:lnTo>
                    <a:pt x="4187687" y="3146492"/>
                  </a:lnTo>
                  <a:lnTo>
                    <a:pt x="4183715" y="3139228"/>
                  </a:lnTo>
                  <a:lnTo>
                    <a:pt x="4175008" y="3124753"/>
                  </a:lnTo>
                  <a:close/>
                </a:path>
                <a:path w="5483860" h="7879080">
                  <a:moveTo>
                    <a:pt x="4134016" y="2915795"/>
                  </a:moveTo>
                  <a:lnTo>
                    <a:pt x="4125009" y="2919312"/>
                  </a:lnTo>
                  <a:lnTo>
                    <a:pt x="4117421" y="2924479"/>
                  </a:lnTo>
                  <a:lnTo>
                    <a:pt x="4113585" y="2930187"/>
                  </a:lnTo>
                  <a:lnTo>
                    <a:pt x="4113776" y="2944017"/>
                  </a:lnTo>
                  <a:lnTo>
                    <a:pt x="4119610" y="2954638"/>
                  </a:lnTo>
                  <a:lnTo>
                    <a:pt x="4129912" y="2961329"/>
                  </a:lnTo>
                  <a:lnTo>
                    <a:pt x="4143508" y="2963371"/>
                  </a:lnTo>
                  <a:lnTo>
                    <a:pt x="4148256" y="2960641"/>
                  </a:lnTo>
                  <a:lnTo>
                    <a:pt x="4152853" y="2954286"/>
                  </a:lnTo>
                  <a:lnTo>
                    <a:pt x="4157391" y="2946327"/>
                  </a:lnTo>
                  <a:lnTo>
                    <a:pt x="4161963" y="2938782"/>
                  </a:lnTo>
                  <a:lnTo>
                    <a:pt x="4157242" y="2931839"/>
                  </a:lnTo>
                  <a:lnTo>
                    <a:pt x="4152517" y="2924251"/>
                  </a:lnTo>
                  <a:lnTo>
                    <a:pt x="4147550" y="2917993"/>
                  </a:lnTo>
                  <a:lnTo>
                    <a:pt x="4142103" y="2915038"/>
                  </a:lnTo>
                  <a:lnTo>
                    <a:pt x="4134016" y="2915795"/>
                  </a:lnTo>
                  <a:close/>
                </a:path>
                <a:path w="5483860" h="7879080">
                  <a:moveTo>
                    <a:pt x="4857577" y="7477284"/>
                  </a:moveTo>
                  <a:lnTo>
                    <a:pt x="4845272" y="7490747"/>
                  </a:lnTo>
                  <a:lnTo>
                    <a:pt x="4849676" y="7497864"/>
                  </a:lnTo>
                  <a:lnTo>
                    <a:pt x="4853985" y="7504986"/>
                  </a:lnTo>
                  <a:lnTo>
                    <a:pt x="4858230" y="7512110"/>
                  </a:lnTo>
                  <a:lnTo>
                    <a:pt x="4862443" y="7519234"/>
                  </a:lnTo>
                  <a:lnTo>
                    <a:pt x="4866540" y="7514717"/>
                  </a:lnTo>
                  <a:lnTo>
                    <a:pt x="4875189" y="7508584"/>
                  </a:lnTo>
                  <a:lnTo>
                    <a:pt x="4874109" y="7506078"/>
                  </a:lnTo>
                  <a:lnTo>
                    <a:pt x="4870673" y="7498602"/>
                  </a:lnTo>
                  <a:lnTo>
                    <a:pt x="4866571" y="7491397"/>
                  </a:lnTo>
                  <a:lnTo>
                    <a:pt x="4862071" y="7484282"/>
                  </a:lnTo>
                  <a:lnTo>
                    <a:pt x="4857577" y="7477284"/>
                  </a:lnTo>
                  <a:close/>
                </a:path>
                <a:path w="5483860" h="7879080">
                  <a:moveTo>
                    <a:pt x="4616515" y="5282022"/>
                  </a:moveTo>
                  <a:lnTo>
                    <a:pt x="4605177" y="5286914"/>
                  </a:lnTo>
                  <a:lnTo>
                    <a:pt x="4598131" y="5296601"/>
                  </a:lnTo>
                  <a:lnTo>
                    <a:pt x="4596232" y="5310584"/>
                  </a:lnTo>
                  <a:lnTo>
                    <a:pt x="4599080" y="5316533"/>
                  </a:lnTo>
                  <a:lnTo>
                    <a:pt x="4605408" y="5322299"/>
                  </a:lnTo>
                  <a:lnTo>
                    <a:pt x="4613203" y="5327989"/>
                  </a:lnTo>
                  <a:lnTo>
                    <a:pt x="4620457" y="5333712"/>
                  </a:lnTo>
                  <a:lnTo>
                    <a:pt x="4627817" y="5328687"/>
                  </a:lnTo>
                  <a:lnTo>
                    <a:pt x="4635419" y="5323776"/>
                  </a:lnTo>
                  <a:lnTo>
                    <a:pt x="4642244" y="5318425"/>
                  </a:lnTo>
                  <a:lnTo>
                    <a:pt x="4647272" y="5312080"/>
                  </a:lnTo>
                  <a:lnTo>
                    <a:pt x="4649917" y="5302068"/>
                  </a:lnTo>
                  <a:lnTo>
                    <a:pt x="4647665" y="5293251"/>
                  </a:lnTo>
                  <a:lnTo>
                    <a:pt x="4641221" y="5286435"/>
                  </a:lnTo>
                  <a:lnTo>
                    <a:pt x="4631291" y="5282425"/>
                  </a:lnTo>
                  <a:lnTo>
                    <a:pt x="4616515" y="5282022"/>
                  </a:lnTo>
                  <a:close/>
                </a:path>
                <a:path w="5483860" h="7879080">
                  <a:moveTo>
                    <a:pt x="4841606" y="6732260"/>
                  </a:moveTo>
                  <a:lnTo>
                    <a:pt x="4835570" y="6735700"/>
                  </a:lnTo>
                  <a:lnTo>
                    <a:pt x="4830209" y="6742214"/>
                  </a:lnTo>
                  <a:lnTo>
                    <a:pt x="4825177" y="6750000"/>
                  </a:lnTo>
                  <a:lnTo>
                    <a:pt x="4820126" y="6757256"/>
                  </a:lnTo>
                  <a:lnTo>
                    <a:pt x="4827147" y="6765324"/>
                  </a:lnTo>
                  <a:lnTo>
                    <a:pt x="4833673" y="6773317"/>
                  </a:lnTo>
                  <a:lnTo>
                    <a:pt x="4839979" y="6779492"/>
                  </a:lnTo>
                  <a:lnTo>
                    <a:pt x="4846337" y="6782104"/>
                  </a:lnTo>
                  <a:lnTo>
                    <a:pt x="4854451" y="6780554"/>
                  </a:lnTo>
                  <a:lnTo>
                    <a:pt x="4863326" y="6776064"/>
                  </a:lnTo>
                  <a:lnTo>
                    <a:pt x="4870781" y="6769911"/>
                  </a:lnTo>
                  <a:lnTo>
                    <a:pt x="4874637" y="6763373"/>
                  </a:lnTo>
                  <a:lnTo>
                    <a:pt x="4874582" y="6747982"/>
                  </a:lnTo>
                  <a:lnTo>
                    <a:pt x="4868070" y="6737384"/>
                  </a:lnTo>
                  <a:lnTo>
                    <a:pt x="4856584" y="6732003"/>
                  </a:lnTo>
                  <a:lnTo>
                    <a:pt x="4841606" y="6732260"/>
                  </a:lnTo>
                  <a:close/>
                </a:path>
                <a:path w="5483860" h="7879080">
                  <a:moveTo>
                    <a:pt x="4825564" y="7273247"/>
                  </a:moveTo>
                  <a:lnTo>
                    <a:pt x="4813148" y="7286008"/>
                  </a:lnTo>
                  <a:lnTo>
                    <a:pt x="4817385" y="7292982"/>
                  </a:lnTo>
                  <a:lnTo>
                    <a:pt x="4825980" y="7306871"/>
                  </a:lnTo>
                  <a:lnTo>
                    <a:pt x="4830211" y="7313807"/>
                  </a:lnTo>
                  <a:lnTo>
                    <a:pt x="4834337" y="7309475"/>
                  </a:lnTo>
                  <a:lnTo>
                    <a:pt x="4842661" y="7303451"/>
                  </a:lnTo>
                  <a:lnTo>
                    <a:pt x="4841935" y="7301017"/>
                  </a:lnTo>
                  <a:lnTo>
                    <a:pt x="4838493" y="7293814"/>
                  </a:lnTo>
                  <a:lnTo>
                    <a:pt x="4834354" y="7286882"/>
                  </a:lnTo>
                  <a:lnTo>
                    <a:pt x="4829912" y="7280075"/>
                  </a:lnTo>
                  <a:lnTo>
                    <a:pt x="4825564" y="7273247"/>
                  </a:lnTo>
                  <a:close/>
                </a:path>
                <a:path w="5483860" h="7879080">
                  <a:moveTo>
                    <a:pt x="4736216" y="7382033"/>
                  </a:moveTo>
                  <a:lnTo>
                    <a:pt x="4730361" y="7383485"/>
                  </a:lnTo>
                  <a:lnTo>
                    <a:pt x="4724039" y="7388110"/>
                  </a:lnTo>
                  <a:lnTo>
                    <a:pt x="4717546" y="7394105"/>
                  </a:lnTo>
                  <a:lnTo>
                    <a:pt x="4711177" y="7399667"/>
                  </a:lnTo>
                  <a:lnTo>
                    <a:pt x="4715360" y="7407418"/>
                  </a:lnTo>
                  <a:lnTo>
                    <a:pt x="4719370" y="7415511"/>
                  </a:lnTo>
                  <a:lnTo>
                    <a:pt x="4723769" y="7422384"/>
                  </a:lnTo>
                  <a:lnTo>
                    <a:pt x="4729114" y="7426474"/>
                  </a:lnTo>
                  <a:lnTo>
                    <a:pt x="4736809" y="7427144"/>
                  </a:lnTo>
                  <a:lnTo>
                    <a:pt x="4745875" y="7425271"/>
                  </a:lnTo>
                  <a:lnTo>
                    <a:pt x="4754069" y="7421534"/>
                  </a:lnTo>
                  <a:lnTo>
                    <a:pt x="4759149" y="7416613"/>
                  </a:lnTo>
                  <a:lnTo>
                    <a:pt x="4762326" y="7402919"/>
                  </a:lnTo>
                  <a:lnTo>
                    <a:pt x="4758074" y="7392531"/>
                  </a:lnTo>
                  <a:lnTo>
                    <a:pt x="4748625" y="7385539"/>
                  </a:lnTo>
                  <a:lnTo>
                    <a:pt x="4736216" y="7382033"/>
                  </a:lnTo>
                  <a:close/>
                </a:path>
                <a:path w="5483860" h="7879080">
                  <a:moveTo>
                    <a:pt x="4775140" y="7067830"/>
                  </a:moveTo>
                  <a:lnTo>
                    <a:pt x="4766185" y="7072905"/>
                  </a:lnTo>
                  <a:lnTo>
                    <a:pt x="4761719" y="7080748"/>
                  </a:lnTo>
                  <a:lnTo>
                    <a:pt x="4762073" y="7089773"/>
                  </a:lnTo>
                  <a:lnTo>
                    <a:pt x="4767577" y="7098390"/>
                  </a:lnTo>
                  <a:lnTo>
                    <a:pt x="4774579" y="7102985"/>
                  </a:lnTo>
                  <a:lnTo>
                    <a:pt x="4782984" y="7106063"/>
                  </a:lnTo>
                  <a:lnTo>
                    <a:pt x="4791993" y="7108477"/>
                  </a:lnTo>
                  <a:lnTo>
                    <a:pt x="4800807" y="7111083"/>
                  </a:lnTo>
                  <a:lnTo>
                    <a:pt x="4803459" y="7101904"/>
                  </a:lnTo>
                  <a:lnTo>
                    <a:pt x="4806442" y="7092576"/>
                  </a:lnTo>
                  <a:lnTo>
                    <a:pt x="4808167" y="7083846"/>
                  </a:lnTo>
                  <a:lnTo>
                    <a:pt x="4807046" y="7076461"/>
                  </a:lnTo>
                  <a:lnTo>
                    <a:pt x="4801939" y="7071877"/>
                  </a:lnTo>
                  <a:lnTo>
                    <a:pt x="4793366" y="7068586"/>
                  </a:lnTo>
                  <a:lnTo>
                    <a:pt x="4783657" y="7067075"/>
                  </a:lnTo>
                  <a:lnTo>
                    <a:pt x="4775140" y="7067830"/>
                  </a:lnTo>
                  <a:close/>
                </a:path>
                <a:path w="5483860" h="7879080">
                  <a:moveTo>
                    <a:pt x="3403517" y="364911"/>
                  </a:moveTo>
                  <a:lnTo>
                    <a:pt x="3397987" y="369255"/>
                  </a:lnTo>
                  <a:lnTo>
                    <a:pt x="3393315" y="377015"/>
                  </a:lnTo>
                  <a:lnTo>
                    <a:pt x="3389006" y="386268"/>
                  </a:lnTo>
                  <a:lnTo>
                    <a:pt x="3384566" y="395089"/>
                  </a:lnTo>
                  <a:lnTo>
                    <a:pt x="3390464" y="402084"/>
                  </a:lnTo>
                  <a:lnTo>
                    <a:pt x="3396409" y="409588"/>
                  </a:lnTo>
                  <a:lnTo>
                    <a:pt x="3402306" y="415550"/>
                  </a:lnTo>
                  <a:lnTo>
                    <a:pt x="3408058" y="417919"/>
                  </a:lnTo>
                  <a:lnTo>
                    <a:pt x="3416413" y="415827"/>
                  </a:lnTo>
                  <a:lnTo>
                    <a:pt x="3425177" y="410799"/>
                  </a:lnTo>
                  <a:lnTo>
                    <a:pt x="3432229" y="404296"/>
                  </a:lnTo>
                  <a:lnTo>
                    <a:pt x="3435450" y="397780"/>
                  </a:lnTo>
                  <a:lnTo>
                    <a:pt x="3435062" y="383206"/>
                  </a:lnTo>
                  <a:lnTo>
                    <a:pt x="3429988" y="371175"/>
                  </a:lnTo>
                  <a:lnTo>
                    <a:pt x="3419662" y="364229"/>
                  </a:lnTo>
                  <a:lnTo>
                    <a:pt x="3403517" y="364911"/>
                  </a:lnTo>
                  <a:close/>
                </a:path>
                <a:path w="5483860" h="7879080">
                  <a:moveTo>
                    <a:pt x="4694426" y="6433069"/>
                  </a:moveTo>
                  <a:lnTo>
                    <a:pt x="4690018" y="6437790"/>
                  </a:lnTo>
                  <a:lnTo>
                    <a:pt x="4685949" y="6442491"/>
                  </a:lnTo>
                  <a:lnTo>
                    <a:pt x="4681541" y="6447212"/>
                  </a:lnTo>
                  <a:lnTo>
                    <a:pt x="4703402" y="6477150"/>
                  </a:lnTo>
                  <a:lnTo>
                    <a:pt x="4713327" y="6466020"/>
                  </a:lnTo>
                  <a:lnTo>
                    <a:pt x="4712241" y="6463470"/>
                  </a:lnTo>
                  <a:lnTo>
                    <a:pt x="4708484" y="6455594"/>
                  </a:lnTo>
                  <a:lnTo>
                    <a:pt x="4704061" y="6447987"/>
                  </a:lnTo>
                  <a:lnTo>
                    <a:pt x="4699203" y="6440412"/>
                  </a:lnTo>
                  <a:lnTo>
                    <a:pt x="4694426" y="6433069"/>
                  </a:lnTo>
                  <a:close/>
                </a:path>
                <a:path w="5483860" h="7879080">
                  <a:moveTo>
                    <a:pt x="4662442" y="6231405"/>
                  </a:moveTo>
                  <a:lnTo>
                    <a:pt x="4654420" y="6255040"/>
                  </a:lnTo>
                  <a:lnTo>
                    <a:pt x="4651634" y="6263163"/>
                  </a:lnTo>
                  <a:lnTo>
                    <a:pt x="4656632" y="6266579"/>
                  </a:lnTo>
                  <a:lnTo>
                    <a:pt x="4661307" y="6270116"/>
                  </a:lnTo>
                  <a:lnTo>
                    <a:pt x="4666311" y="6273567"/>
                  </a:lnTo>
                  <a:lnTo>
                    <a:pt x="4669276" y="6265734"/>
                  </a:lnTo>
                  <a:lnTo>
                    <a:pt x="4672181" y="6257924"/>
                  </a:lnTo>
                  <a:lnTo>
                    <a:pt x="4674693" y="6250073"/>
                  </a:lnTo>
                  <a:lnTo>
                    <a:pt x="4676480" y="6242115"/>
                  </a:lnTo>
                  <a:lnTo>
                    <a:pt x="4676723" y="6239288"/>
                  </a:lnTo>
                  <a:lnTo>
                    <a:pt x="4667467" y="6234989"/>
                  </a:lnTo>
                  <a:lnTo>
                    <a:pt x="4662442" y="6231405"/>
                  </a:lnTo>
                  <a:close/>
                </a:path>
                <a:path w="5483860" h="7879080">
                  <a:moveTo>
                    <a:pt x="4578649" y="5822060"/>
                  </a:moveTo>
                  <a:lnTo>
                    <a:pt x="4569672" y="5827477"/>
                  </a:lnTo>
                  <a:lnTo>
                    <a:pt x="4565487" y="5835532"/>
                  </a:lnTo>
                  <a:lnTo>
                    <a:pt x="4566362" y="5844666"/>
                  </a:lnTo>
                  <a:lnTo>
                    <a:pt x="4572568" y="5853318"/>
                  </a:lnTo>
                  <a:lnTo>
                    <a:pt x="4579718" y="5857589"/>
                  </a:lnTo>
                  <a:lnTo>
                    <a:pt x="4588172" y="5860331"/>
                  </a:lnTo>
                  <a:lnTo>
                    <a:pt x="4597166" y="5862407"/>
                  </a:lnTo>
                  <a:lnTo>
                    <a:pt x="4605933" y="5864681"/>
                  </a:lnTo>
                  <a:lnTo>
                    <a:pt x="4608316" y="5855465"/>
                  </a:lnTo>
                  <a:lnTo>
                    <a:pt x="4610993" y="5846067"/>
                  </a:lnTo>
                  <a:lnTo>
                    <a:pt x="4612371" y="5837415"/>
                  </a:lnTo>
                  <a:lnTo>
                    <a:pt x="4610858" y="5830437"/>
                  </a:lnTo>
                  <a:lnTo>
                    <a:pt x="4605530" y="5825707"/>
                  </a:lnTo>
                  <a:lnTo>
                    <a:pt x="4596862" y="5822457"/>
                  </a:lnTo>
                  <a:lnTo>
                    <a:pt x="4587139" y="5821103"/>
                  </a:lnTo>
                  <a:lnTo>
                    <a:pt x="4578649" y="5822060"/>
                  </a:lnTo>
                  <a:close/>
                </a:path>
                <a:path w="5483860" h="7879080">
                  <a:moveTo>
                    <a:pt x="4430819" y="4779230"/>
                  </a:moveTo>
                  <a:lnTo>
                    <a:pt x="4425651" y="4787858"/>
                  </a:lnTo>
                  <a:lnTo>
                    <a:pt x="4421195" y="4792276"/>
                  </a:lnTo>
                  <a:lnTo>
                    <a:pt x="4425897" y="4799617"/>
                  </a:lnTo>
                  <a:lnTo>
                    <a:pt x="4435177" y="4814319"/>
                  </a:lnTo>
                  <a:lnTo>
                    <a:pt x="4439882" y="4821679"/>
                  </a:lnTo>
                  <a:lnTo>
                    <a:pt x="4444307" y="4817059"/>
                  </a:lnTo>
                  <a:lnTo>
                    <a:pt x="4450910" y="4813200"/>
                  </a:lnTo>
                  <a:lnTo>
                    <a:pt x="4452799" y="4807738"/>
                  </a:lnTo>
                  <a:lnTo>
                    <a:pt x="4453941" y="4797271"/>
                  </a:lnTo>
                  <a:lnTo>
                    <a:pt x="4451243" y="4788797"/>
                  </a:lnTo>
                  <a:lnTo>
                    <a:pt x="4444876" y="4782778"/>
                  </a:lnTo>
                  <a:lnTo>
                    <a:pt x="4435008" y="4779675"/>
                  </a:lnTo>
                  <a:lnTo>
                    <a:pt x="4430819" y="4779230"/>
                  </a:lnTo>
                  <a:close/>
                </a:path>
                <a:path w="5483860" h="7879080">
                  <a:moveTo>
                    <a:pt x="4727107" y="6639170"/>
                  </a:moveTo>
                  <a:lnTo>
                    <a:pt x="4722666" y="6643689"/>
                  </a:lnTo>
                  <a:lnTo>
                    <a:pt x="4716053" y="6647481"/>
                  </a:lnTo>
                  <a:lnTo>
                    <a:pt x="4714158" y="6652910"/>
                  </a:lnTo>
                  <a:lnTo>
                    <a:pt x="4712888" y="6663174"/>
                  </a:lnTo>
                  <a:lnTo>
                    <a:pt x="4715639" y="6671371"/>
                  </a:lnTo>
                  <a:lnTo>
                    <a:pt x="4722109" y="6677429"/>
                  </a:lnTo>
                  <a:lnTo>
                    <a:pt x="4731997" y="6681275"/>
                  </a:lnTo>
                  <a:lnTo>
                    <a:pt x="4736463" y="6676924"/>
                  </a:lnTo>
                  <a:lnTo>
                    <a:pt x="4745760" y="6670541"/>
                  </a:lnTo>
                  <a:lnTo>
                    <a:pt x="4745108" y="6668577"/>
                  </a:lnTo>
                  <a:lnTo>
                    <a:pt x="4741144" y="6660952"/>
                  </a:lnTo>
                  <a:lnTo>
                    <a:pt x="4736580" y="6653606"/>
                  </a:lnTo>
                  <a:lnTo>
                    <a:pt x="4731780" y="6646393"/>
                  </a:lnTo>
                  <a:lnTo>
                    <a:pt x="4727107" y="6639170"/>
                  </a:lnTo>
                  <a:close/>
                </a:path>
                <a:path w="5483860" h="7879080">
                  <a:moveTo>
                    <a:pt x="4634995" y="6023656"/>
                  </a:moveTo>
                  <a:lnTo>
                    <a:pt x="4631059" y="6024825"/>
                  </a:lnTo>
                  <a:lnTo>
                    <a:pt x="4621502" y="6029615"/>
                  </a:lnTo>
                  <a:lnTo>
                    <a:pt x="4616331" y="6036519"/>
                  </a:lnTo>
                  <a:lnTo>
                    <a:pt x="4615411" y="6045081"/>
                  </a:lnTo>
                  <a:lnTo>
                    <a:pt x="4618605" y="6054844"/>
                  </a:lnTo>
                  <a:lnTo>
                    <a:pt x="4624459" y="6059332"/>
                  </a:lnTo>
                  <a:lnTo>
                    <a:pt x="4630887" y="6067483"/>
                  </a:lnTo>
                  <a:lnTo>
                    <a:pt x="4634142" y="6066352"/>
                  </a:lnTo>
                  <a:lnTo>
                    <a:pt x="4643415" y="6061287"/>
                  </a:lnTo>
                  <a:lnTo>
                    <a:pt x="4648650" y="6054073"/>
                  </a:lnTo>
                  <a:lnTo>
                    <a:pt x="4649697" y="6045191"/>
                  </a:lnTo>
                  <a:lnTo>
                    <a:pt x="4646406" y="6035124"/>
                  </a:lnTo>
                  <a:lnTo>
                    <a:pt x="4643898" y="6030076"/>
                  </a:lnTo>
                  <a:lnTo>
                    <a:pt x="4634995" y="6023656"/>
                  </a:lnTo>
                  <a:close/>
                </a:path>
                <a:path w="5483860" h="7879080">
                  <a:moveTo>
                    <a:pt x="4761943" y="6843693"/>
                  </a:moveTo>
                  <a:lnTo>
                    <a:pt x="4731343" y="6860891"/>
                  </a:lnTo>
                  <a:lnTo>
                    <a:pt x="4728414" y="6871999"/>
                  </a:lnTo>
                  <a:lnTo>
                    <a:pt x="4729861" y="6881255"/>
                  </a:lnTo>
                  <a:lnTo>
                    <a:pt x="4735700" y="6887737"/>
                  </a:lnTo>
                  <a:lnTo>
                    <a:pt x="4745947" y="6890521"/>
                  </a:lnTo>
                  <a:lnTo>
                    <a:pt x="4754391" y="6889471"/>
                  </a:lnTo>
                  <a:lnTo>
                    <a:pt x="4763385" y="6885977"/>
                  </a:lnTo>
                  <a:lnTo>
                    <a:pt x="4771030" y="6880862"/>
                  </a:lnTo>
                  <a:lnTo>
                    <a:pt x="4775428" y="6874945"/>
                  </a:lnTo>
                  <a:lnTo>
                    <a:pt x="4775254" y="6868233"/>
                  </a:lnTo>
                  <a:lnTo>
                    <a:pt x="4771681" y="6860360"/>
                  </a:lnTo>
                  <a:lnTo>
                    <a:pt x="4766609" y="6851966"/>
                  </a:lnTo>
                  <a:lnTo>
                    <a:pt x="4761943" y="6843693"/>
                  </a:lnTo>
                  <a:close/>
                </a:path>
                <a:path w="5483860" h="7879080">
                  <a:moveTo>
                    <a:pt x="4384890" y="4576207"/>
                  </a:moveTo>
                  <a:lnTo>
                    <a:pt x="4376032" y="4580564"/>
                  </a:lnTo>
                  <a:lnTo>
                    <a:pt x="4371632" y="4587696"/>
                  </a:lnTo>
                  <a:lnTo>
                    <a:pt x="4371445" y="4596659"/>
                  </a:lnTo>
                  <a:lnTo>
                    <a:pt x="4375228" y="4606511"/>
                  </a:lnTo>
                  <a:lnTo>
                    <a:pt x="4408674" y="4620582"/>
                  </a:lnTo>
                  <a:lnTo>
                    <a:pt x="4411420" y="4611628"/>
                  </a:lnTo>
                  <a:lnTo>
                    <a:pt x="4414595" y="4602530"/>
                  </a:lnTo>
                  <a:lnTo>
                    <a:pt x="4416566" y="4593969"/>
                  </a:lnTo>
                  <a:lnTo>
                    <a:pt x="4415704" y="4586627"/>
                  </a:lnTo>
                  <a:lnTo>
                    <a:pt x="4411051" y="4581719"/>
                  </a:lnTo>
                  <a:lnTo>
                    <a:pt x="4402842" y="4577944"/>
                  </a:lnTo>
                  <a:lnTo>
                    <a:pt x="4393361" y="4575905"/>
                  </a:lnTo>
                  <a:lnTo>
                    <a:pt x="4384890" y="4576207"/>
                  </a:lnTo>
                  <a:close/>
                </a:path>
                <a:path w="5483860" h="7879080">
                  <a:moveTo>
                    <a:pt x="4327883" y="4149010"/>
                  </a:moveTo>
                  <a:lnTo>
                    <a:pt x="4319404" y="4154452"/>
                  </a:lnTo>
                  <a:lnTo>
                    <a:pt x="4314971" y="4161448"/>
                  </a:lnTo>
                  <a:lnTo>
                    <a:pt x="4312079" y="4169849"/>
                  </a:lnTo>
                  <a:lnTo>
                    <a:pt x="4309861" y="4178854"/>
                  </a:lnTo>
                  <a:lnTo>
                    <a:pt x="4307451" y="4187663"/>
                  </a:lnTo>
                  <a:lnTo>
                    <a:pt x="4316433" y="4190559"/>
                  </a:lnTo>
                  <a:lnTo>
                    <a:pt x="4325644" y="4193676"/>
                  </a:lnTo>
                  <a:lnTo>
                    <a:pt x="4334260" y="4195467"/>
                  </a:lnTo>
                  <a:lnTo>
                    <a:pt x="4341459" y="4194380"/>
                  </a:lnTo>
                  <a:lnTo>
                    <a:pt x="4345914" y="4189474"/>
                  </a:lnTo>
                  <a:lnTo>
                    <a:pt x="4348968" y="4180977"/>
                  </a:lnTo>
                  <a:lnTo>
                    <a:pt x="4350278" y="4171205"/>
                  </a:lnTo>
                  <a:lnTo>
                    <a:pt x="4349497" y="4162471"/>
                  </a:lnTo>
                  <a:lnTo>
                    <a:pt x="4344536" y="4153414"/>
                  </a:lnTo>
                  <a:lnTo>
                    <a:pt x="4336796" y="4148796"/>
                  </a:lnTo>
                  <a:lnTo>
                    <a:pt x="4327883" y="4149010"/>
                  </a:lnTo>
                  <a:close/>
                </a:path>
                <a:path w="5483860" h="7879080">
                  <a:moveTo>
                    <a:pt x="4349664" y="4373570"/>
                  </a:moveTo>
                  <a:lnTo>
                    <a:pt x="4340250" y="4379035"/>
                  </a:lnTo>
                  <a:lnTo>
                    <a:pt x="4335804" y="4387246"/>
                  </a:lnTo>
                  <a:lnTo>
                    <a:pt x="4336631" y="4396607"/>
                  </a:lnTo>
                  <a:lnTo>
                    <a:pt x="4342998" y="4405470"/>
                  </a:lnTo>
                  <a:lnTo>
                    <a:pt x="4350296" y="4409939"/>
                  </a:lnTo>
                  <a:lnTo>
                    <a:pt x="4359074" y="4412762"/>
                  </a:lnTo>
                  <a:lnTo>
                    <a:pt x="4368511" y="4414862"/>
                  </a:lnTo>
                  <a:lnTo>
                    <a:pt x="4377787" y="4417161"/>
                  </a:lnTo>
                  <a:lnTo>
                    <a:pt x="4380235" y="4407674"/>
                  </a:lnTo>
                  <a:lnTo>
                    <a:pt x="4383101" y="4397973"/>
                  </a:lnTo>
                  <a:lnTo>
                    <a:pt x="4384672" y="4389055"/>
                  </a:lnTo>
                  <a:lnTo>
                    <a:pt x="4383250" y="4381971"/>
                  </a:lnTo>
                  <a:lnTo>
                    <a:pt x="4377502" y="4377163"/>
                  </a:lnTo>
                  <a:lnTo>
                    <a:pt x="4368554" y="4373903"/>
                  </a:lnTo>
                  <a:lnTo>
                    <a:pt x="4358557" y="4372577"/>
                  </a:lnTo>
                  <a:lnTo>
                    <a:pt x="4349664" y="4373570"/>
                  </a:lnTo>
                  <a:close/>
                </a:path>
                <a:path w="5483860" h="7879080">
                  <a:moveTo>
                    <a:pt x="4563440" y="5615732"/>
                  </a:moveTo>
                  <a:lnTo>
                    <a:pt x="4543327" y="5628977"/>
                  </a:lnTo>
                  <a:lnTo>
                    <a:pt x="4536678" y="5633326"/>
                  </a:lnTo>
                  <a:lnTo>
                    <a:pt x="4540762" y="5637472"/>
                  </a:lnTo>
                  <a:lnTo>
                    <a:pt x="4546541" y="5645863"/>
                  </a:lnTo>
                  <a:lnTo>
                    <a:pt x="4548807" y="5644991"/>
                  </a:lnTo>
                  <a:lnTo>
                    <a:pt x="4555633" y="5641629"/>
                  </a:lnTo>
                  <a:lnTo>
                    <a:pt x="4562198" y="5637626"/>
                  </a:lnTo>
                  <a:lnTo>
                    <a:pt x="4575135" y="5629014"/>
                  </a:lnTo>
                  <a:lnTo>
                    <a:pt x="4571320" y="5624549"/>
                  </a:lnTo>
                  <a:lnTo>
                    <a:pt x="4567230" y="5620200"/>
                  </a:lnTo>
                  <a:lnTo>
                    <a:pt x="4563440" y="5615732"/>
                  </a:lnTo>
                  <a:close/>
                </a:path>
                <a:path w="5483860" h="7879080">
                  <a:moveTo>
                    <a:pt x="4531428" y="5394203"/>
                  </a:moveTo>
                  <a:lnTo>
                    <a:pt x="4523349" y="5399219"/>
                  </a:lnTo>
                  <a:lnTo>
                    <a:pt x="4515084" y="5404080"/>
                  </a:lnTo>
                  <a:lnTo>
                    <a:pt x="4507605" y="5409432"/>
                  </a:lnTo>
                  <a:lnTo>
                    <a:pt x="4501880" y="5415919"/>
                  </a:lnTo>
                  <a:lnTo>
                    <a:pt x="4498661" y="5425344"/>
                  </a:lnTo>
                  <a:lnTo>
                    <a:pt x="4500793" y="5433604"/>
                  </a:lnTo>
                  <a:lnTo>
                    <a:pt x="4507433" y="5440233"/>
                  </a:lnTo>
                  <a:lnTo>
                    <a:pt x="4517735" y="5444768"/>
                  </a:lnTo>
                  <a:lnTo>
                    <a:pt x="4526493" y="5440452"/>
                  </a:lnTo>
                  <a:lnTo>
                    <a:pt x="4535748" y="5436229"/>
                  </a:lnTo>
                  <a:lnTo>
                    <a:pt x="4543342" y="5431680"/>
                  </a:lnTo>
                  <a:lnTo>
                    <a:pt x="4547119" y="5426383"/>
                  </a:lnTo>
                  <a:lnTo>
                    <a:pt x="4546316" y="5418946"/>
                  </a:lnTo>
                  <a:lnTo>
                    <a:pt x="4542195" y="5410867"/>
                  </a:lnTo>
                  <a:lnTo>
                    <a:pt x="4536613" y="5402502"/>
                  </a:lnTo>
                  <a:lnTo>
                    <a:pt x="4531428" y="5394203"/>
                  </a:lnTo>
                  <a:close/>
                </a:path>
                <a:path w="5483860" h="7879080">
                  <a:moveTo>
                    <a:pt x="4262856" y="3734530"/>
                  </a:moveTo>
                  <a:lnTo>
                    <a:pt x="4254156" y="3740786"/>
                  </a:lnTo>
                  <a:lnTo>
                    <a:pt x="4249705" y="3748210"/>
                  </a:lnTo>
                  <a:lnTo>
                    <a:pt x="4247080" y="3757220"/>
                  </a:lnTo>
                  <a:lnTo>
                    <a:pt x="4245264" y="3766878"/>
                  </a:lnTo>
                  <a:lnTo>
                    <a:pt x="4243242" y="3776245"/>
                  </a:lnTo>
                  <a:lnTo>
                    <a:pt x="4252549" y="3778847"/>
                  </a:lnTo>
                  <a:lnTo>
                    <a:pt x="4262004" y="3781781"/>
                  </a:lnTo>
                  <a:lnTo>
                    <a:pt x="4271083" y="3783547"/>
                  </a:lnTo>
                  <a:lnTo>
                    <a:pt x="4279261" y="3782646"/>
                  </a:lnTo>
                  <a:lnTo>
                    <a:pt x="4288067" y="3777063"/>
                  </a:lnTo>
                  <a:lnTo>
                    <a:pt x="4292218" y="3768690"/>
                  </a:lnTo>
                  <a:lnTo>
                    <a:pt x="4292047" y="3758607"/>
                  </a:lnTo>
                  <a:lnTo>
                    <a:pt x="4287882" y="3747891"/>
                  </a:lnTo>
                  <a:lnTo>
                    <a:pt x="4280420" y="3738651"/>
                  </a:lnTo>
                  <a:lnTo>
                    <a:pt x="4271844" y="3734008"/>
                  </a:lnTo>
                  <a:lnTo>
                    <a:pt x="4262856" y="3734530"/>
                  </a:lnTo>
                  <a:close/>
                </a:path>
                <a:path w="5483860" h="7879080">
                  <a:moveTo>
                    <a:pt x="3611844" y="1613920"/>
                  </a:moveTo>
                  <a:lnTo>
                    <a:pt x="3607681" y="1618017"/>
                  </a:lnTo>
                  <a:lnTo>
                    <a:pt x="3598986" y="1623858"/>
                  </a:lnTo>
                  <a:lnTo>
                    <a:pt x="3600025" y="1626105"/>
                  </a:lnTo>
                  <a:lnTo>
                    <a:pt x="3603006" y="1633585"/>
                  </a:lnTo>
                  <a:lnTo>
                    <a:pt x="3606758" y="1640846"/>
                  </a:lnTo>
                  <a:lnTo>
                    <a:pt x="3610939" y="1647976"/>
                  </a:lnTo>
                  <a:lnTo>
                    <a:pt x="3615210" y="1655059"/>
                  </a:lnTo>
                  <a:lnTo>
                    <a:pt x="3619373" y="1650963"/>
                  </a:lnTo>
                  <a:lnTo>
                    <a:pt x="3628403" y="1645069"/>
                  </a:lnTo>
                  <a:lnTo>
                    <a:pt x="3627364" y="1642822"/>
                  </a:lnTo>
                  <a:lnTo>
                    <a:pt x="3624189" y="1635373"/>
                  </a:lnTo>
                  <a:lnTo>
                    <a:pt x="3620338" y="1628127"/>
                  </a:lnTo>
                  <a:lnTo>
                    <a:pt x="3616120" y="1621003"/>
                  </a:lnTo>
                  <a:lnTo>
                    <a:pt x="3611844" y="1613920"/>
                  </a:lnTo>
                  <a:close/>
                </a:path>
                <a:path w="5483860" h="7879080">
                  <a:moveTo>
                    <a:pt x="3644293" y="1818542"/>
                  </a:moveTo>
                  <a:lnTo>
                    <a:pt x="3639742" y="1822356"/>
                  </a:lnTo>
                  <a:lnTo>
                    <a:pt x="3630994" y="1827860"/>
                  </a:lnTo>
                  <a:lnTo>
                    <a:pt x="3632033" y="1830108"/>
                  </a:lnTo>
                  <a:lnTo>
                    <a:pt x="3634969" y="1837336"/>
                  </a:lnTo>
                  <a:lnTo>
                    <a:pt x="3638645" y="1844351"/>
                  </a:lnTo>
                  <a:lnTo>
                    <a:pt x="3646724" y="1858106"/>
                  </a:lnTo>
                  <a:lnTo>
                    <a:pt x="3651275" y="1854293"/>
                  </a:lnTo>
                  <a:lnTo>
                    <a:pt x="3660358" y="1848736"/>
                  </a:lnTo>
                  <a:lnTo>
                    <a:pt x="3659707" y="1846772"/>
                  </a:lnTo>
                  <a:lnTo>
                    <a:pt x="3656375" y="1839552"/>
                  </a:lnTo>
                  <a:lnTo>
                    <a:pt x="3652483" y="1832452"/>
                  </a:lnTo>
                  <a:lnTo>
                    <a:pt x="3644293" y="1818542"/>
                  </a:lnTo>
                  <a:close/>
                </a:path>
                <a:path w="5483860" h="7879080">
                  <a:moveTo>
                    <a:pt x="4228585" y="3534052"/>
                  </a:moveTo>
                  <a:lnTo>
                    <a:pt x="4223122" y="3538100"/>
                  </a:lnTo>
                  <a:lnTo>
                    <a:pt x="4218609" y="3545130"/>
                  </a:lnTo>
                  <a:lnTo>
                    <a:pt x="4214492" y="3553454"/>
                  </a:lnTo>
                  <a:lnTo>
                    <a:pt x="4210217" y="3561383"/>
                  </a:lnTo>
                  <a:lnTo>
                    <a:pt x="4215756" y="3567762"/>
                  </a:lnTo>
                  <a:lnTo>
                    <a:pt x="4221286" y="3574497"/>
                  </a:lnTo>
                  <a:lnTo>
                    <a:pt x="4226714" y="3579763"/>
                  </a:lnTo>
                  <a:lnTo>
                    <a:pt x="4231947" y="3581734"/>
                  </a:lnTo>
                  <a:lnTo>
                    <a:pt x="4239710" y="3579763"/>
                  </a:lnTo>
                  <a:lnTo>
                    <a:pt x="4247883" y="3575274"/>
                  </a:lnTo>
                  <a:lnTo>
                    <a:pt x="4254499" y="3569479"/>
                  </a:lnTo>
                  <a:lnTo>
                    <a:pt x="4257593" y="3563592"/>
                  </a:lnTo>
                  <a:lnTo>
                    <a:pt x="4257294" y="3550273"/>
                  </a:lnTo>
                  <a:lnTo>
                    <a:pt x="4252668" y="3539313"/>
                  </a:lnTo>
                  <a:lnTo>
                    <a:pt x="4243251" y="3533107"/>
                  </a:lnTo>
                  <a:lnTo>
                    <a:pt x="4228585" y="3534052"/>
                  </a:lnTo>
                  <a:close/>
                </a:path>
                <a:path w="5483860" h="7879080">
                  <a:moveTo>
                    <a:pt x="3682744" y="2012365"/>
                  </a:moveTo>
                  <a:lnTo>
                    <a:pt x="3671991" y="2015042"/>
                  </a:lnTo>
                  <a:lnTo>
                    <a:pt x="3663864" y="2023377"/>
                  </a:lnTo>
                  <a:lnTo>
                    <a:pt x="3658609" y="2036684"/>
                  </a:lnTo>
                  <a:lnTo>
                    <a:pt x="3660620" y="2051822"/>
                  </a:lnTo>
                  <a:lnTo>
                    <a:pt x="3667572" y="2061535"/>
                  </a:lnTo>
                  <a:lnTo>
                    <a:pt x="3678480" y="2066108"/>
                  </a:lnTo>
                  <a:lnTo>
                    <a:pt x="3692360" y="2065825"/>
                  </a:lnTo>
                  <a:lnTo>
                    <a:pt x="3699851" y="2062664"/>
                  </a:lnTo>
                  <a:lnTo>
                    <a:pt x="3707224" y="2056907"/>
                  </a:lnTo>
                  <a:lnTo>
                    <a:pt x="3712818" y="2050073"/>
                  </a:lnTo>
                  <a:lnTo>
                    <a:pt x="3714975" y="2043681"/>
                  </a:lnTo>
                  <a:lnTo>
                    <a:pt x="3713408" y="2036087"/>
                  </a:lnTo>
                  <a:lnTo>
                    <a:pt x="3709016" y="2028130"/>
                  </a:lnTo>
                  <a:lnTo>
                    <a:pt x="3702829" y="2021035"/>
                  </a:lnTo>
                  <a:lnTo>
                    <a:pt x="3695875" y="2016030"/>
                  </a:lnTo>
                  <a:lnTo>
                    <a:pt x="3682744" y="2012365"/>
                  </a:lnTo>
                  <a:close/>
                </a:path>
                <a:path w="5483860" h="7879080">
                  <a:moveTo>
                    <a:pt x="3577845" y="1408164"/>
                  </a:moveTo>
                  <a:lnTo>
                    <a:pt x="3573787" y="1412933"/>
                  </a:lnTo>
                  <a:lnTo>
                    <a:pt x="3569342" y="1417418"/>
                  </a:lnTo>
                  <a:lnTo>
                    <a:pt x="3564949" y="1422240"/>
                  </a:lnTo>
                  <a:lnTo>
                    <a:pt x="3583078" y="1452454"/>
                  </a:lnTo>
                  <a:lnTo>
                    <a:pt x="3587523" y="1447969"/>
                  </a:lnTo>
                  <a:lnTo>
                    <a:pt x="3596448" y="1441403"/>
                  </a:lnTo>
                  <a:lnTo>
                    <a:pt x="3595638" y="1438431"/>
                  </a:lnTo>
                  <a:lnTo>
                    <a:pt x="3591890" y="1430609"/>
                  </a:lnTo>
                  <a:lnTo>
                    <a:pt x="3587476" y="1423053"/>
                  </a:lnTo>
                  <a:lnTo>
                    <a:pt x="3582694" y="1415619"/>
                  </a:lnTo>
                  <a:lnTo>
                    <a:pt x="3577845" y="1408164"/>
                  </a:lnTo>
                  <a:close/>
                </a:path>
                <a:path w="5483860" h="7879080">
                  <a:moveTo>
                    <a:pt x="4432207" y="6807478"/>
                  </a:moveTo>
                  <a:lnTo>
                    <a:pt x="4426725" y="6811579"/>
                  </a:lnTo>
                  <a:lnTo>
                    <a:pt x="4410423" y="6823982"/>
                  </a:lnTo>
                  <a:lnTo>
                    <a:pt x="4430161" y="6851326"/>
                  </a:lnTo>
                  <a:lnTo>
                    <a:pt x="4434271" y="6846893"/>
                  </a:lnTo>
                  <a:lnTo>
                    <a:pt x="4442748" y="6841844"/>
                  </a:lnTo>
                  <a:lnTo>
                    <a:pt x="4442157" y="6838080"/>
                  </a:lnTo>
                  <a:lnTo>
                    <a:pt x="4440520" y="6830314"/>
                  </a:lnTo>
                  <a:lnTo>
                    <a:pt x="4437938" y="6822674"/>
                  </a:lnTo>
                  <a:lnTo>
                    <a:pt x="4434977" y="6815086"/>
                  </a:lnTo>
                  <a:lnTo>
                    <a:pt x="4432207" y="6807478"/>
                  </a:lnTo>
                  <a:close/>
                </a:path>
                <a:path w="5483860" h="7879080">
                  <a:moveTo>
                    <a:pt x="4457298" y="7006781"/>
                  </a:moveTo>
                  <a:lnTo>
                    <a:pt x="4452023" y="7022386"/>
                  </a:lnTo>
                  <a:lnTo>
                    <a:pt x="4449397" y="7030262"/>
                  </a:lnTo>
                  <a:lnTo>
                    <a:pt x="4446783" y="7038217"/>
                  </a:lnTo>
                  <a:lnTo>
                    <a:pt x="4451792" y="7041702"/>
                  </a:lnTo>
                  <a:lnTo>
                    <a:pt x="4456472" y="7045272"/>
                  </a:lnTo>
                  <a:lnTo>
                    <a:pt x="4461481" y="7048756"/>
                  </a:lnTo>
                  <a:lnTo>
                    <a:pt x="4467018" y="7033179"/>
                  </a:lnTo>
                  <a:lnTo>
                    <a:pt x="4469394" y="7025350"/>
                  </a:lnTo>
                  <a:lnTo>
                    <a:pt x="4471559" y="7014530"/>
                  </a:lnTo>
                  <a:lnTo>
                    <a:pt x="4462318" y="7010332"/>
                  </a:lnTo>
                  <a:lnTo>
                    <a:pt x="4457298" y="7006781"/>
                  </a:lnTo>
                  <a:close/>
                </a:path>
                <a:path w="5483860" h="7879080">
                  <a:moveTo>
                    <a:pt x="4477319" y="7208773"/>
                  </a:moveTo>
                  <a:lnTo>
                    <a:pt x="4471769" y="7212984"/>
                  </a:lnTo>
                  <a:lnTo>
                    <a:pt x="4467090" y="7220700"/>
                  </a:lnTo>
                  <a:lnTo>
                    <a:pt x="4462776" y="7229921"/>
                  </a:lnTo>
                  <a:lnTo>
                    <a:pt x="4458321" y="7238648"/>
                  </a:lnTo>
                  <a:lnTo>
                    <a:pt x="4464239" y="7245737"/>
                  </a:lnTo>
                  <a:lnTo>
                    <a:pt x="4470227" y="7253274"/>
                  </a:lnTo>
                  <a:lnTo>
                    <a:pt x="4476222" y="7259209"/>
                  </a:lnTo>
                  <a:lnTo>
                    <a:pt x="4482158" y="7261492"/>
                  </a:lnTo>
                  <a:lnTo>
                    <a:pt x="4490313" y="7259388"/>
                  </a:lnTo>
                  <a:lnTo>
                    <a:pt x="4498981" y="7254398"/>
                  </a:lnTo>
                  <a:lnTo>
                    <a:pt x="4505999" y="7247916"/>
                  </a:lnTo>
                  <a:lnTo>
                    <a:pt x="4509205" y="7241339"/>
                  </a:lnTo>
                  <a:lnTo>
                    <a:pt x="4508834" y="7226874"/>
                  </a:lnTo>
                  <a:lnTo>
                    <a:pt x="4503769" y="7214898"/>
                  </a:lnTo>
                  <a:lnTo>
                    <a:pt x="4493450" y="7208001"/>
                  </a:lnTo>
                  <a:lnTo>
                    <a:pt x="4477319" y="7208773"/>
                  </a:lnTo>
                  <a:close/>
                </a:path>
                <a:path w="5483860" h="7879080">
                  <a:moveTo>
                    <a:pt x="4211887" y="3314233"/>
                  </a:moveTo>
                  <a:lnTo>
                    <a:pt x="4198891" y="3320733"/>
                  </a:lnTo>
                  <a:lnTo>
                    <a:pt x="4190674" y="3330507"/>
                  </a:lnTo>
                  <a:lnTo>
                    <a:pt x="4184301" y="3342607"/>
                  </a:lnTo>
                  <a:lnTo>
                    <a:pt x="4178620" y="3355826"/>
                  </a:lnTo>
                  <a:lnTo>
                    <a:pt x="4172473" y="3368955"/>
                  </a:lnTo>
                  <a:lnTo>
                    <a:pt x="4184673" y="3373557"/>
                  </a:lnTo>
                  <a:lnTo>
                    <a:pt x="4195970" y="3378139"/>
                  </a:lnTo>
                  <a:lnTo>
                    <a:pt x="4205055" y="3380938"/>
                  </a:lnTo>
                  <a:lnTo>
                    <a:pt x="4236787" y="3347270"/>
                  </a:lnTo>
                  <a:lnTo>
                    <a:pt x="4239349" y="3335735"/>
                  </a:lnTo>
                  <a:lnTo>
                    <a:pt x="4234972" y="3322094"/>
                  </a:lnTo>
                  <a:lnTo>
                    <a:pt x="4224866" y="3314807"/>
                  </a:lnTo>
                  <a:lnTo>
                    <a:pt x="4211887" y="3314233"/>
                  </a:lnTo>
                  <a:close/>
                </a:path>
                <a:path w="5483860" h="7879080">
                  <a:moveTo>
                    <a:pt x="4047005" y="3028159"/>
                  </a:moveTo>
                  <a:lnTo>
                    <a:pt x="4038698" y="3030221"/>
                  </a:lnTo>
                  <a:lnTo>
                    <a:pt x="4032201" y="3036841"/>
                  </a:lnTo>
                  <a:lnTo>
                    <a:pt x="4027943" y="3047275"/>
                  </a:lnTo>
                  <a:lnTo>
                    <a:pt x="4032351" y="3055741"/>
                  </a:lnTo>
                  <a:lnTo>
                    <a:pt x="4036764" y="3064659"/>
                  </a:lnTo>
                  <a:lnTo>
                    <a:pt x="4041568" y="3071965"/>
                  </a:lnTo>
                  <a:lnTo>
                    <a:pt x="4047148" y="3075598"/>
                  </a:lnTo>
                  <a:lnTo>
                    <a:pt x="4054318" y="3074839"/>
                  </a:lnTo>
                  <a:lnTo>
                    <a:pt x="4062219" y="3070737"/>
                  </a:lnTo>
                  <a:lnTo>
                    <a:pt x="4070468" y="3065160"/>
                  </a:lnTo>
                  <a:lnTo>
                    <a:pt x="4078682" y="3059976"/>
                  </a:lnTo>
                  <a:lnTo>
                    <a:pt x="4073464" y="3052159"/>
                  </a:lnTo>
                  <a:lnTo>
                    <a:pt x="4068474" y="3044144"/>
                  </a:lnTo>
                  <a:lnTo>
                    <a:pt x="4063090" y="3036902"/>
                  </a:lnTo>
                  <a:lnTo>
                    <a:pt x="4056691" y="3031401"/>
                  </a:lnTo>
                  <a:lnTo>
                    <a:pt x="4047005" y="3028159"/>
                  </a:lnTo>
                  <a:close/>
                </a:path>
                <a:path w="5483860" h="7879080">
                  <a:moveTo>
                    <a:pt x="3383533" y="163155"/>
                  </a:moveTo>
                  <a:lnTo>
                    <a:pt x="3380880" y="170862"/>
                  </a:lnTo>
                  <a:lnTo>
                    <a:pt x="3378242" y="178663"/>
                  </a:lnTo>
                  <a:lnTo>
                    <a:pt x="3372991" y="194423"/>
                  </a:lnTo>
                  <a:lnTo>
                    <a:pt x="3377697" y="198162"/>
                  </a:lnTo>
                  <a:lnTo>
                    <a:pt x="3382685" y="201511"/>
                  </a:lnTo>
                  <a:lnTo>
                    <a:pt x="3387726" y="205197"/>
                  </a:lnTo>
                  <a:lnTo>
                    <a:pt x="3393241" y="189481"/>
                  </a:lnTo>
                  <a:lnTo>
                    <a:pt x="3395615" y="181635"/>
                  </a:lnTo>
                  <a:lnTo>
                    <a:pt x="3397793" y="170904"/>
                  </a:lnTo>
                  <a:lnTo>
                    <a:pt x="3388521" y="166504"/>
                  </a:lnTo>
                  <a:lnTo>
                    <a:pt x="3383533" y="163155"/>
                  </a:lnTo>
                  <a:close/>
                </a:path>
                <a:path w="5483860" h="7879080">
                  <a:moveTo>
                    <a:pt x="4261902" y="5761425"/>
                  </a:moveTo>
                  <a:lnTo>
                    <a:pt x="4259262" y="5769180"/>
                  </a:lnTo>
                  <a:lnTo>
                    <a:pt x="4256655" y="5776939"/>
                  </a:lnTo>
                  <a:lnTo>
                    <a:pt x="4254112" y="5784695"/>
                  </a:lnTo>
                  <a:lnTo>
                    <a:pt x="4251664" y="5792439"/>
                  </a:lnTo>
                  <a:lnTo>
                    <a:pt x="4256348" y="5796043"/>
                  </a:lnTo>
                  <a:lnTo>
                    <a:pt x="4266393" y="5803179"/>
                  </a:lnTo>
                  <a:lnTo>
                    <a:pt x="4268968" y="5795419"/>
                  </a:lnTo>
                  <a:lnTo>
                    <a:pt x="4271640" y="5787665"/>
                  </a:lnTo>
                  <a:lnTo>
                    <a:pt x="4273981" y="5779854"/>
                  </a:lnTo>
                  <a:lnTo>
                    <a:pt x="4275563" y="5771920"/>
                  </a:lnTo>
                  <a:lnTo>
                    <a:pt x="4276152" y="5769107"/>
                  </a:lnTo>
                  <a:lnTo>
                    <a:pt x="4266916" y="5764943"/>
                  </a:lnTo>
                  <a:lnTo>
                    <a:pt x="4261902" y="5761425"/>
                  </a:lnTo>
                  <a:close/>
                </a:path>
                <a:path w="5483860" h="7879080">
                  <a:moveTo>
                    <a:pt x="4521253" y="7416586"/>
                  </a:moveTo>
                  <a:lnTo>
                    <a:pt x="4517074" y="7420582"/>
                  </a:lnTo>
                  <a:lnTo>
                    <a:pt x="4513231" y="7424525"/>
                  </a:lnTo>
                  <a:lnTo>
                    <a:pt x="4509057" y="7428555"/>
                  </a:lnTo>
                  <a:lnTo>
                    <a:pt x="4525626" y="7455394"/>
                  </a:lnTo>
                  <a:lnTo>
                    <a:pt x="4529786" y="7451281"/>
                  </a:lnTo>
                  <a:lnTo>
                    <a:pt x="4538138" y="7445438"/>
                  </a:lnTo>
                  <a:lnTo>
                    <a:pt x="4537134" y="7443416"/>
                  </a:lnTo>
                  <a:lnTo>
                    <a:pt x="4533782" y="7436443"/>
                  </a:lnTo>
                  <a:lnTo>
                    <a:pt x="4529795" y="7429732"/>
                  </a:lnTo>
                  <a:lnTo>
                    <a:pt x="4521253" y="7416586"/>
                  </a:lnTo>
                  <a:close/>
                </a:path>
                <a:path w="5483860" h="7879080">
                  <a:moveTo>
                    <a:pt x="4553660" y="6152879"/>
                  </a:moveTo>
                  <a:lnTo>
                    <a:pt x="4551415" y="6153885"/>
                  </a:lnTo>
                  <a:lnTo>
                    <a:pt x="4544429" y="6157493"/>
                  </a:lnTo>
                  <a:lnTo>
                    <a:pt x="4537808" y="6161784"/>
                  </a:lnTo>
                  <a:lnTo>
                    <a:pt x="4524920" y="6170990"/>
                  </a:lnTo>
                  <a:lnTo>
                    <a:pt x="4529663" y="6174963"/>
                  </a:lnTo>
                  <a:lnTo>
                    <a:pt x="4536107" y="6183216"/>
                  </a:lnTo>
                  <a:lnTo>
                    <a:pt x="4538017" y="6182262"/>
                  </a:lnTo>
                  <a:lnTo>
                    <a:pt x="4544981" y="6178478"/>
                  </a:lnTo>
                  <a:lnTo>
                    <a:pt x="4551617" y="6174046"/>
                  </a:lnTo>
                  <a:lnTo>
                    <a:pt x="4564757" y="6164533"/>
                  </a:lnTo>
                  <a:lnTo>
                    <a:pt x="4560046" y="6160761"/>
                  </a:lnTo>
                  <a:lnTo>
                    <a:pt x="4553660" y="6152879"/>
                  </a:lnTo>
                  <a:close/>
                </a:path>
                <a:path w="5483860" h="7879080">
                  <a:moveTo>
                    <a:pt x="4626991" y="6777778"/>
                  </a:moveTo>
                  <a:lnTo>
                    <a:pt x="4624033" y="6782995"/>
                  </a:lnTo>
                  <a:lnTo>
                    <a:pt x="4618134" y="6793528"/>
                  </a:lnTo>
                  <a:lnTo>
                    <a:pt x="4628769" y="6808802"/>
                  </a:lnTo>
                  <a:lnTo>
                    <a:pt x="4631711" y="6803485"/>
                  </a:lnTo>
                  <a:lnTo>
                    <a:pt x="4637370" y="6797982"/>
                  </a:lnTo>
                  <a:lnTo>
                    <a:pt x="4636914" y="6792888"/>
                  </a:lnTo>
                  <a:lnTo>
                    <a:pt x="4636777" y="6787641"/>
                  </a:lnTo>
                  <a:lnTo>
                    <a:pt x="4630525" y="6782802"/>
                  </a:lnTo>
                  <a:lnTo>
                    <a:pt x="4626991" y="6777778"/>
                  </a:lnTo>
                  <a:close/>
                </a:path>
                <a:path w="5483860" h="7879080">
                  <a:moveTo>
                    <a:pt x="4601980" y="6561007"/>
                  </a:moveTo>
                  <a:lnTo>
                    <a:pt x="4594897" y="6562288"/>
                  </a:lnTo>
                  <a:lnTo>
                    <a:pt x="4590024" y="6567706"/>
                  </a:lnTo>
                  <a:lnTo>
                    <a:pt x="4586604" y="6576438"/>
                  </a:lnTo>
                  <a:lnTo>
                    <a:pt x="4585095" y="6586271"/>
                  </a:lnTo>
                  <a:lnTo>
                    <a:pt x="4585954" y="6594993"/>
                  </a:lnTo>
                  <a:lnTo>
                    <a:pt x="4591023" y="6604364"/>
                  </a:lnTo>
                  <a:lnTo>
                    <a:pt x="4598910" y="6608926"/>
                  </a:lnTo>
                  <a:lnTo>
                    <a:pt x="4607990" y="6608373"/>
                  </a:lnTo>
                  <a:lnTo>
                    <a:pt x="4616638" y="6602404"/>
                  </a:lnTo>
                  <a:lnTo>
                    <a:pt x="4621293" y="6595186"/>
                  </a:lnTo>
                  <a:lnTo>
                    <a:pt x="4624412" y="6586583"/>
                  </a:lnTo>
                  <a:lnTo>
                    <a:pt x="4626854" y="6577363"/>
                  </a:lnTo>
                  <a:lnTo>
                    <a:pt x="4629480" y="6568295"/>
                  </a:lnTo>
                  <a:lnTo>
                    <a:pt x="4620237" y="6565653"/>
                  </a:lnTo>
                  <a:lnTo>
                    <a:pt x="4610748" y="6562676"/>
                  </a:lnTo>
                  <a:lnTo>
                    <a:pt x="4601980" y="6561007"/>
                  </a:lnTo>
                  <a:close/>
                </a:path>
                <a:path w="5483860" h="7879080">
                  <a:moveTo>
                    <a:pt x="4670237" y="6968764"/>
                  </a:moveTo>
                  <a:lnTo>
                    <a:pt x="4659817" y="6973866"/>
                  </a:lnTo>
                  <a:lnTo>
                    <a:pt x="4653815" y="6984156"/>
                  </a:lnTo>
                  <a:lnTo>
                    <a:pt x="4652619" y="6998002"/>
                  </a:lnTo>
                  <a:lnTo>
                    <a:pt x="4655277" y="7003763"/>
                  </a:lnTo>
                  <a:lnTo>
                    <a:pt x="4661210" y="7009275"/>
                  </a:lnTo>
                  <a:lnTo>
                    <a:pt x="4668604" y="7014661"/>
                  </a:lnTo>
                  <a:lnTo>
                    <a:pt x="4675644" y="7020044"/>
                  </a:lnTo>
                  <a:lnTo>
                    <a:pt x="4683066" y="7014977"/>
                  </a:lnTo>
                  <a:lnTo>
                    <a:pt x="4690883" y="7009962"/>
                  </a:lnTo>
                  <a:lnTo>
                    <a:pt x="4697368" y="7004670"/>
                  </a:lnTo>
                  <a:lnTo>
                    <a:pt x="4700799" y="6998777"/>
                  </a:lnTo>
                  <a:lnTo>
                    <a:pt x="4700042" y="6991116"/>
                  </a:lnTo>
                  <a:lnTo>
                    <a:pt x="4696393" y="6982457"/>
                  </a:lnTo>
                  <a:lnTo>
                    <a:pt x="4690920" y="6974884"/>
                  </a:lnTo>
                  <a:lnTo>
                    <a:pt x="4684689" y="6970484"/>
                  </a:lnTo>
                  <a:lnTo>
                    <a:pt x="4670237" y="6968764"/>
                  </a:lnTo>
                  <a:close/>
                </a:path>
                <a:path w="5483860" h="7879080">
                  <a:moveTo>
                    <a:pt x="4476157" y="5720382"/>
                  </a:moveTo>
                  <a:lnTo>
                    <a:pt x="4465092" y="5725680"/>
                  </a:lnTo>
                  <a:lnTo>
                    <a:pt x="4458609" y="5736393"/>
                  </a:lnTo>
                  <a:lnTo>
                    <a:pt x="4457304" y="5750981"/>
                  </a:lnTo>
                  <a:lnTo>
                    <a:pt x="4460162" y="5756990"/>
                  </a:lnTo>
                  <a:lnTo>
                    <a:pt x="4466483" y="5762717"/>
                  </a:lnTo>
                  <a:lnTo>
                    <a:pt x="4474266" y="5768324"/>
                  </a:lnTo>
                  <a:lnTo>
                    <a:pt x="4481509" y="5773974"/>
                  </a:lnTo>
                  <a:lnTo>
                    <a:pt x="4489440" y="5768631"/>
                  </a:lnTo>
                  <a:lnTo>
                    <a:pt x="4497735" y="5763353"/>
                  </a:lnTo>
                  <a:lnTo>
                    <a:pt x="4504511" y="5757823"/>
                  </a:lnTo>
                  <a:lnTo>
                    <a:pt x="4507883" y="5751723"/>
                  </a:lnTo>
                  <a:lnTo>
                    <a:pt x="4507152" y="5743648"/>
                  </a:lnTo>
                  <a:lnTo>
                    <a:pt x="4503300" y="5734548"/>
                  </a:lnTo>
                  <a:lnTo>
                    <a:pt x="4497571" y="5726615"/>
                  </a:lnTo>
                  <a:lnTo>
                    <a:pt x="4491210" y="5722038"/>
                  </a:lnTo>
                  <a:lnTo>
                    <a:pt x="4476157" y="5720382"/>
                  </a:lnTo>
                  <a:close/>
                </a:path>
                <a:path w="5483860" h="7879080">
                  <a:moveTo>
                    <a:pt x="4380225" y="5106257"/>
                  </a:moveTo>
                  <a:lnTo>
                    <a:pt x="4371383" y="5109013"/>
                  </a:lnTo>
                  <a:lnTo>
                    <a:pt x="4365012" y="5115617"/>
                  </a:lnTo>
                  <a:lnTo>
                    <a:pt x="4361622" y="5125834"/>
                  </a:lnTo>
                  <a:lnTo>
                    <a:pt x="4360825" y="5129506"/>
                  </a:lnTo>
                  <a:lnTo>
                    <a:pt x="4371998" y="5139461"/>
                  </a:lnTo>
                  <a:lnTo>
                    <a:pt x="4374584" y="5138436"/>
                  </a:lnTo>
                  <a:lnTo>
                    <a:pt x="4382585" y="5134699"/>
                  </a:lnTo>
                  <a:lnTo>
                    <a:pt x="4390241" y="5130203"/>
                  </a:lnTo>
                  <a:lnTo>
                    <a:pt x="4405402" y="5120446"/>
                  </a:lnTo>
                  <a:lnTo>
                    <a:pt x="4400591" y="5116036"/>
                  </a:lnTo>
                  <a:lnTo>
                    <a:pt x="4396437" y="5109249"/>
                  </a:lnTo>
                  <a:lnTo>
                    <a:pt x="4391026" y="5107584"/>
                  </a:lnTo>
                  <a:lnTo>
                    <a:pt x="4380225" y="5106257"/>
                  </a:lnTo>
                  <a:close/>
                </a:path>
                <a:path w="5483860" h="7879080">
                  <a:moveTo>
                    <a:pt x="4499982" y="5191593"/>
                  </a:moveTo>
                  <a:lnTo>
                    <a:pt x="4495489" y="5195776"/>
                  </a:lnTo>
                  <a:lnTo>
                    <a:pt x="4487107" y="5201430"/>
                  </a:lnTo>
                  <a:lnTo>
                    <a:pt x="4487833" y="5203864"/>
                  </a:lnTo>
                  <a:lnTo>
                    <a:pt x="4490986" y="5211213"/>
                  </a:lnTo>
                  <a:lnTo>
                    <a:pt x="4494780" y="5218335"/>
                  </a:lnTo>
                  <a:lnTo>
                    <a:pt x="4498879" y="5225351"/>
                  </a:lnTo>
                  <a:lnTo>
                    <a:pt x="4502949" y="5232381"/>
                  </a:lnTo>
                  <a:lnTo>
                    <a:pt x="4507457" y="5228299"/>
                  </a:lnTo>
                  <a:lnTo>
                    <a:pt x="4516174" y="5222593"/>
                  </a:lnTo>
                  <a:lnTo>
                    <a:pt x="4515496" y="5220461"/>
                  </a:lnTo>
                  <a:lnTo>
                    <a:pt x="4512128" y="5213009"/>
                  </a:lnTo>
                  <a:lnTo>
                    <a:pt x="4508218" y="5205797"/>
                  </a:lnTo>
                  <a:lnTo>
                    <a:pt x="4504068" y="5198700"/>
                  </a:lnTo>
                  <a:lnTo>
                    <a:pt x="4499982" y="5191593"/>
                  </a:lnTo>
                  <a:close/>
                </a:path>
                <a:path w="5483860" h="7879080">
                  <a:moveTo>
                    <a:pt x="4099165" y="3249602"/>
                  </a:moveTo>
                  <a:lnTo>
                    <a:pt x="4096873" y="3250306"/>
                  </a:lnTo>
                  <a:lnTo>
                    <a:pt x="4089502" y="3253475"/>
                  </a:lnTo>
                  <a:lnTo>
                    <a:pt x="4082396" y="3257312"/>
                  </a:lnTo>
                  <a:lnTo>
                    <a:pt x="4068408" y="3265791"/>
                  </a:lnTo>
                  <a:lnTo>
                    <a:pt x="4072549" y="3270307"/>
                  </a:lnTo>
                  <a:lnTo>
                    <a:pt x="4078046" y="3279086"/>
                  </a:lnTo>
                  <a:lnTo>
                    <a:pt x="4080338" y="3278382"/>
                  </a:lnTo>
                  <a:lnTo>
                    <a:pt x="4087679" y="3275019"/>
                  </a:lnTo>
                  <a:lnTo>
                    <a:pt x="4094769" y="3271082"/>
                  </a:lnTo>
                  <a:lnTo>
                    <a:pt x="4108751" y="3262561"/>
                  </a:lnTo>
                  <a:lnTo>
                    <a:pt x="4104662" y="3258381"/>
                  </a:lnTo>
                  <a:lnTo>
                    <a:pt x="4099165" y="3249602"/>
                  </a:lnTo>
                  <a:close/>
                </a:path>
                <a:path w="5483860" h="7879080">
                  <a:moveTo>
                    <a:pt x="4101455" y="3434851"/>
                  </a:moveTo>
                  <a:lnTo>
                    <a:pt x="4098851" y="3442491"/>
                  </a:lnTo>
                  <a:lnTo>
                    <a:pt x="4096341" y="3450116"/>
                  </a:lnTo>
                  <a:lnTo>
                    <a:pt x="4093894" y="3457731"/>
                  </a:lnTo>
                  <a:lnTo>
                    <a:pt x="4091478" y="3465342"/>
                  </a:lnTo>
                  <a:lnTo>
                    <a:pt x="4096132" y="3468744"/>
                  </a:lnTo>
                  <a:lnTo>
                    <a:pt x="4101067" y="3471758"/>
                  </a:lnTo>
                  <a:lnTo>
                    <a:pt x="4106055" y="3475107"/>
                  </a:lnTo>
                  <a:lnTo>
                    <a:pt x="4111354" y="3460200"/>
                  </a:lnTo>
                  <a:lnTo>
                    <a:pt x="4113621" y="3452565"/>
                  </a:lnTo>
                  <a:lnTo>
                    <a:pt x="4115027" y="3444774"/>
                  </a:lnTo>
                  <a:lnTo>
                    <a:pt x="4115328" y="3442316"/>
                  </a:lnTo>
                  <a:lnTo>
                    <a:pt x="4106108" y="3438253"/>
                  </a:lnTo>
                  <a:lnTo>
                    <a:pt x="4101455" y="3434851"/>
                  </a:lnTo>
                  <a:close/>
                </a:path>
                <a:path w="5483860" h="7879080">
                  <a:moveTo>
                    <a:pt x="4140143" y="3648367"/>
                  </a:moveTo>
                  <a:lnTo>
                    <a:pt x="4131059" y="3651154"/>
                  </a:lnTo>
                  <a:lnTo>
                    <a:pt x="4124394" y="3658274"/>
                  </a:lnTo>
                  <a:lnTo>
                    <a:pt x="4121036" y="3669040"/>
                  </a:lnTo>
                  <a:lnTo>
                    <a:pt x="4121268" y="3683886"/>
                  </a:lnTo>
                  <a:lnTo>
                    <a:pt x="4125768" y="3696191"/>
                  </a:lnTo>
                  <a:lnTo>
                    <a:pt x="4135179" y="3704108"/>
                  </a:lnTo>
                  <a:lnTo>
                    <a:pt x="4150146" y="3705796"/>
                  </a:lnTo>
                  <a:lnTo>
                    <a:pt x="4156160" y="3702388"/>
                  </a:lnTo>
                  <a:lnTo>
                    <a:pt x="4161728" y="3695111"/>
                  </a:lnTo>
                  <a:lnTo>
                    <a:pt x="4167102" y="3686186"/>
                  </a:lnTo>
                  <a:lnTo>
                    <a:pt x="4172534" y="3677834"/>
                  </a:lnTo>
                  <a:lnTo>
                    <a:pt x="4167513" y="3670346"/>
                  </a:lnTo>
                  <a:lnTo>
                    <a:pt x="4162538" y="3662529"/>
                  </a:lnTo>
                  <a:lnTo>
                    <a:pt x="4157115" y="3655556"/>
                  </a:lnTo>
                  <a:lnTo>
                    <a:pt x="4150754" y="3650603"/>
                  </a:lnTo>
                  <a:lnTo>
                    <a:pt x="4140143" y="3648367"/>
                  </a:lnTo>
                  <a:close/>
                </a:path>
                <a:path w="5483860" h="7879080">
                  <a:moveTo>
                    <a:pt x="4358498" y="4906832"/>
                  </a:moveTo>
                  <a:lnTo>
                    <a:pt x="4355924" y="4907924"/>
                  </a:lnTo>
                  <a:lnTo>
                    <a:pt x="4348941" y="4911553"/>
                  </a:lnTo>
                  <a:lnTo>
                    <a:pt x="4342321" y="4915857"/>
                  </a:lnTo>
                  <a:lnTo>
                    <a:pt x="4329439" y="4925096"/>
                  </a:lnTo>
                  <a:lnTo>
                    <a:pt x="4333852" y="4929156"/>
                  </a:lnTo>
                  <a:lnTo>
                    <a:pt x="4340307" y="4937475"/>
                  </a:lnTo>
                  <a:lnTo>
                    <a:pt x="4342547" y="4936435"/>
                  </a:lnTo>
                  <a:lnTo>
                    <a:pt x="4349553" y="4932614"/>
                  </a:lnTo>
                  <a:lnTo>
                    <a:pt x="4356262" y="4928132"/>
                  </a:lnTo>
                  <a:lnTo>
                    <a:pt x="4369266" y="4918572"/>
                  </a:lnTo>
                  <a:lnTo>
                    <a:pt x="4364555" y="4914800"/>
                  </a:lnTo>
                  <a:lnTo>
                    <a:pt x="4358498" y="4906832"/>
                  </a:lnTo>
                  <a:close/>
                </a:path>
                <a:path w="5483860" h="7879080">
                  <a:moveTo>
                    <a:pt x="4213005" y="4062673"/>
                  </a:moveTo>
                  <a:lnTo>
                    <a:pt x="4204937" y="4067791"/>
                  </a:lnTo>
                  <a:lnTo>
                    <a:pt x="4196409" y="4072853"/>
                  </a:lnTo>
                  <a:lnTo>
                    <a:pt x="4189467" y="4078182"/>
                  </a:lnTo>
                  <a:lnTo>
                    <a:pt x="4186159" y="4084103"/>
                  </a:lnTo>
                  <a:lnTo>
                    <a:pt x="4186590" y="4092902"/>
                  </a:lnTo>
                  <a:lnTo>
                    <a:pt x="4189992" y="4102785"/>
                  </a:lnTo>
                  <a:lnTo>
                    <a:pt x="4195308" y="4111335"/>
                  </a:lnTo>
                  <a:lnTo>
                    <a:pt x="4201483" y="4116134"/>
                  </a:lnTo>
                  <a:lnTo>
                    <a:pt x="4216410" y="4117532"/>
                  </a:lnTo>
                  <a:lnTo>
                    <a:pt x="4227318" y="4111779"/>
                  </a:lnTo>
                  <a:lnTo>
                    <a:pt x="4233935" y="4100825"/>
                  </a:lnTo>
                  <a:lnTo>
                    <a:pt x="4235985" y="4086616"/>
                  </a:lnTo>
                  <a:lnTo>
                    <a:pt x="4233427" y="4080534"/>
                  </a:lnTo>
                  <a:lnTo>
                    <a:pt x="4227444" y="4074569"/>
                  </a:lnTo>
                  <a:lnTo>
                    <a:pt x="4219987" y="4068642"/>
                  </a:lnTo>
                  <a:lnTo>
                    <a:pt x="4213005" y="4062673"/>
                  </a:lnTo>
                  <a:close/>
                </a:path>
                <a:path w="5483860" h="7879080">
                  <a:moveTo>
                    <a:pt x="4566149" y="6357189"/>
                  </a:moveTo>
                  <a:lnTo>
                    <a:pt x="4562815" y="6362188"/>
                  </a:lnTo>
                  <a:lnTo>
                    <a:pt x="4559469" y="6367121"/>
                  </a:lnTo>
                  <a:lnTo>
                    <a:pt x="4556134" y="6372121"/>
                  </a:lnTo>
                  <a:lnTo>
                    <a:pt x="4571312" y="6377513"/>
                  </a:lnTo>
                  <a:lnTo>
                    <a:pt x="4578976" y="6379869"/>
                  </a:lnTo>
                  <a:lnTo>
                    <a:pt x="4586779" y="6381466"/>
                  </a:lnTo>
                  <a:lnTo>
                    <a:pt x="4589246" y="6381871"/>
                  </a:lnTo>
                  <a:lnTo>
                    <a:pt x="4593267" y="6372493"/>
                  </a:lnTo>
                  <a:lnTo>
                    <a:pt x="4596617" y="6367594"/>
                  </a:lnTo>
                  <a:lnTo>
                    <a:pt x="4566149" y="6357189"/>
                  </a:lnTo>
                  <a:close/>
                </a:path>
                <a:path w="5483860" h="7879080">
                  <a:moveTo>
                    <a:pt x="4239980" y="3921731"/>
                  </a:moveTo>
                  <a:lnTo>
                    <a:pt x="4262624" y="3968250"/>
                  </a:lnTo>
                  <a:lnTo>
                    <a:pt x="4285725" y="3981951"/>
                  </a:lnTo>
                  <a:lnTo>
                    <a:pt x="4301345" y="3980286"/>
                  </a:lnTo>
                  <a:lnTo>
                    <a:pt x="4306265" y="3978825"/>
                  </a:lnTo>
                  <a:lnTo>
                    <a:pt x="4312476" y="3970275"/>
                  </a:lnTo>
                  <a:lnTo>
                    <a:pt x="4312637" y="3964740"/>
                  </a:lnTo>
                  <a:lnTo>
                    <a:pt x="4310045" y="3949344"/>
                  </a:lnTo>
                  <a:lnTo>
                    <a:pt x="4276687" y="3925958"/>
                  </a:lnTo>
                  <a:lnTo>
                    <a:pt x="4239980" y="3921731"/>
                  </a:lnTo>
                  <a:close/>
                </a:path>
                <a:path w="5483860" h="7879080">
                  <a:moveTo>
                    <a:pt x="4237108" y="3918738"/>
                  </a:moveTo>
                  <a:lnTo>
                    <a:pt x="4236102" y="3918896"/>
                  </a:lnTo>
                  <a:lnTo>
                    <a:pt x="4236543" y="3919515"/>
                  </a:lnTo>
                  <a:lnTo>
                    <a:pt x="4236701" y="3920524"/>
                  </a:lnTo>
                  <a:lnTo>
                    <a:pt x="4237194" y="3921479"/>
                  </a:lnTo>
                  <a:lnTo>
                    <a:pt x="4237864" y="3921374"/>
                  </a:lnTo>
                  <a:lnTo>
                    <a:pt x="4239980" y="3921731"/>
                  </a:lnTo>
                  <a:lnTo>
                    <a:pt x="4239651" y="3921094"/>
                  </a:lnTo>
                  <a:lnTo>
                    <a:pt x="4239329" y="3919767"/>
                  </a:lnTo>
                  <a:lnTo>
                    <a:pt x="4238835" y="3918811"/>
                  </a:lnTo>
                  <a:lnTo>
                    <a:pt x="4238165" y="3918917"/>
                  </a:lnTo>
                  <a:lnTo>
                    <a:pt x="4237108" y="3918738"/>
                  </a:lnTo>
                  <a:close/>
                </a:path>
                <a:path w="5483860" h="7879080">
                  <a:moveTo>
                    <a:pt x="4175581" y="3865719"/>
                  </a:moveTo>
                  <a:lnTo>
                    <a:pt x="4170326" y="3867232"/>
                  </a:lnTo>
                  <a:lnTo>
                    <a:pt x="4163551" y="3876559"/>
                  </a:lnTo>
                  <a:lnTo>
                    <a:pt x="4164007" y="3881653"/>
                  </a:lnTo>
                  <a:lnTo>
                    <a:pt x="4173010" y="3908747"/>
                  </a:lnTo>
                  <a:lnTo>
                    <a:pt x="4190431" y="3919347"/>
                  </a:lnTo>
                  <a:lnTo>
                    <a:pt x="4212665" y="3920410"/>
                  </a:lnTo>
                  <a:lnTo>
                    <a:pt x="4236102" y="3918896"/>
                  </a:lnTo>
                  <a:lnTo>
                    <a:pt x="4229182" y="3896291"/>
                  </a:lnTo>
                  <a:lnTo>
                    <a:pt x="4219933" y="3876279"/>
                  </a:lnTo>
                  <a:lnTo>
                    <a:pt x="4203638" y="3864281"/>
                  </a:lnTo>
                  <a:lnTo>
                    <a:pt x="4175581" y="3865719"/>
                  </a:lnTo>
                  <a:close/>
                </a:path>
                <a:path w="5483860" h="7879080">
                  <a:moveTo>
                    <a:pt x="4466082" y="4986475"/>
                  </a:moveTo>
                  <a:lnTo>
                    <a:pt x="4462344" y="4991091"/>
                  </a:lnTo>
                  <a:lnTo>
                    <a:pt x="4458270" y="4995759"/>
                  </a:lnTo>
                  <a:lnTo>
                    <a:pt x="4454543" y="5000442"/>
                  </a:lnTo>
                  <a:lnTo>
                    <a:pt x="4459024" y="5007332"/>
                  </a:lnTo>
                  <a:lnTo>
                    <a:pt x="4468113" y="5021092"/>
                  </a:lnTo>
                  <a:lnTo>
                    <a:pt x="4472595" y="5027982"/>
                  </a:lnTo>
                  <a:lnTo>
                    <a:pt x="4476663" y="5023280"/>
                  </a:lnTo>
                  <a:lnTo>
                    <a:pt x="4484577" y="5016838"/>
                  </a:lnTo>
                  <a:lnTo>
                    <a:pt x="4483491" y="5014288"/>
                  </a:lnTo>
                  <a:lnTo>
                    <a:pt x="4479785" y="5007046"/>
                  </a:lnTo>
                  <a:lnTo>
                    <a:pt x="4475387" y="5000107"/>
                  </a:lnTo>
                  <a:lnTo>
                    <a:pt x="4470689" y="4993305"/>
                  </a:lnTo>
                  <a:lnTo>
                    <a:pt x="4466082" y="4986475"/>
                  </a:lnTo>
                  <a:close/>
                </a:path>
                <a:path w="5483860" h="7879080">
                  <a:moveTo>
                    <a:pt x="4309890" y="4676336"/>
                  </a:moveTo>
                  <a:lnTo>
                    <a:pt x="4298547" y="4681714"/>
                  </a:lnTo>
                  <a:lnTo>
                    <a:pt x="4292108" y="4692908"/>
                  </a:lnTo>
                  <a:lnTo>
                    <a:pt x="4290935" y="4708132"/>
                  </a:lnTo>
                  <a:lnTo>
                    <a:pt x="4294091" y="4714365"/>
                  </a:lnTo>
                  <a:lnTo>
                    <a:pt x="4300733" y="4720257"/>
                  </a:lnTo>
                  <a:lnTo>
                    <a:pt x="4308897" y="4726001"/>
                  </a:lnTo>
                  <a:lnTo>
                    <a:pt x="4316617" y="4731789"/>
                  </a:lnTo>
                  <a:lnTo>
                    <a:pt x="4324938" y="4726335"/>
                  </a:lnTo>
                  <a:lnTo>
                    <a:pt x="4333752" y="4720940"/>
                  </a:lnTo>
                  <a:lnTo>
                    <a:pt x="4340923" y="4715337"/>
                  </a:lnTo>
                  <a:lnTo>
                    <a:pt x="4344320" y="4709261"/>
                  </a:lnTo>
                  <a:lnTo>
                    <a:pt x="4343225" y="4700878"/>
                  </a:lnTo>
                  <a:lnTo>
                    <a:pt x="4338931" y="4691597"/>
                  </a:lnTo>
                  <a:lnTo>
                    <a:pt x="4332695" y="4683473"/>
                  </a:lnTo>
                  <a:lnTo>
                    <a:pt x="4325772" y="4678561"/>
                  </a:lnTo>
                  <a:lnTo>
                    <a:pt x="4309890" y="4676336"/>
                  </a:lnTo>
                  <a:close/>
                </a:path>
                <a:path w="5483860" h="7879080">
                  <a:moveTo>
                    <a:pt x="4703634" y="7169994"/>
                  </a:moveTo>
                  <a:lnTo>
                    <a:pt x="4691055" y="7176076"/>
                  </a:lnTo>
                  <a:lnTo>
                    <a:pt x="4683062" y="7185739"/>
                  </a:lnTo>
                  <a:lnTo>
                    <a:pt x="4680549" y="7197925"/>
                  </a:lnTo>
                  <a:lnTo>
                    <a:pt x="4684412" y="7211577"/>
                  </a:lnTo>
                  <a:lnTo>
                    <a:pt x="4689461" y="7216239"/>
                  </a:lnTo>
                  <a:lnTo>
                    <a:pt x="4697517" y="7219344"/>
                  </a:lnTo>
                  <a:lnTo>
                    <a:pt x="4706818" y="7221776"/>
                  </a:lnTo>
                  <a:lnTo>
                    <a:pt x="4715606" y="7224417"/>
                  </a:lnTo>
                  <a:lnTo>
                    <a:pt x="4728427" y="7217080"/>
                  </a:lnTo>
                  <a:lnTo>
                    <a:pt x="4736682" y="7207509"/>
                  </a:lnTo>
                  <a:lnTo>
                    <a:pt x="4739272" y="7195882"/>
                  </a:lnTo>
                  <a:lnTo>
                    <a:pt x="4735099" y="7182378"/>
                  </a:lnTo>
                  <a:lnTo>
                    <a:pt x="4729505" y="7176743"/>
                  </a:lnTo>
                  <a:lnTo>
                    <a:pt x="4721070" y="7172277"/>
                  </a:lnTo>
                  <a:lnTo>
                    <a:pt x="4711783" y="7169765"/>
                  </a:lnTo>
                  <a:lnTo>
                    <a:pt x="4703634" y="7169994"/>
                  </a:lnTo>
                  <a:close/>
                </a:path>
                <a:path w="5483860" h="7879080">
                  <a:moveTo>
                    <a:pt x="4275366" y="4481461"/>
                  </a:moveTo>
                  <a:lnTo>
                    <a:pt x="4266963" y="4483146"/>
                  </a:lnTo>
                  <a:lnTo>
                    <a:pt x="4260350" y="4489677"/>
                  </a:lnTo>
                  <a:lnTo>
                    <a:pt x="4255933" y="4500364"/>
                  </a:lnTo>
                  <a:lnTo>
                    <a:pt x="4260099" y="4509239"/>
                  </a:lnTo>
                  <a:lnTo>
                    <a:pt x="4264232" y="4518527"/>
                  </a:lnTo>
                  <a:lnTo>
                    <a:pt x="4268834" y="4526281"/>
                  </a:lnTo>
                  <a:lnTo>
                    <a:pt x="4274402" y="4530559"/>
                  </a:lnTo>
                  <a:lnTo>
                    <a:pt x="4281524" y="4530076"/>
                  </a:lnTo>
                  <a:lnTo>
                    <a:pt x="4289583" y="4526124"/>
                  </a:lnTo>
                  <a:lnTo>
                    <a:pt x="4298047" y="4520656"/>
                  </a:lnTo>
                  <a:lnTo>
                    <a:pt x="4306386" y="4515623"/>
                  </a:lnTo>
                  <a:lnTo>
                    <a:pt x="4301558" y="4507415"/>
                  </a:lnTo>
                  <a:lnTo>
                    <a:pt x="4296824" y="4498985"/>
                  </a:lnTo>
                  <a:lnTo>
                    <a:pt x="4291563" y="4491296"/>
                  </a:lnTo>
                  <a:lnTo>
                    <a:pt x="4285153" y="4485311"/>
                  </a:lnTo>
                  <a:lnTo>
                    <a:pt x="4275366" y="4481461"/>
                  </a:lnTo>
                  <a:close/>
                </a:path>
                <a:path w="5483860" h="7879080">
                  <a:moveTo>
                    <a:pt x="4406029" y="5315947"/>
                  </a:moveTo>
                  <a:lnTo>
                    <a:pt x="4399213" y="5317287"/>
                  </a:lnTo>
                  <a:lnTo>
                    <a:pt x="4395034" y="5322654"/>
                  </a:lnTo>
                  <a:lnTo>
                    <a:pt x="4392604" y="5330958"/>
                  </a:lnTo>
                  <a:lnTo>
                    <a:pt x="4390893" y="5340563"/>
                  </a:lnTo>
                  <a:lnTo>
                    <a:pt x="4388872" y="5349833"/>
                  </a:lnTo>
                  <a:lnTo>
                    <a:pt x="4395767" y="5359013"/>
                  </a:lnTo>
                  <a:lnTo>
                    <a:pt x="4403768" y="5363551"/>
                  </a:lnTo>
                  <a:lnTo>
                    <a:pt x="4412312" y="5362930"/>
                  </a:lnTo>
                  <a:lnTo>
                    <a:pt x="4420833" y="5356630"/>
                  </a:lnTo>
                  <a:lnTo>
                    <a:pt x="4425251" y="5349540"/>
                  </a:lnTo>
                  <a:lnTo>
                    <a:pt x="4428135" y="5341090"/>
                  </a:lnTo>
                  <a:lnTo>
                    <a:pt x="4430348" y="5332048"/>
                  </a:lnTo>
                  <a:lnTo>
                    <a:pt x="4432749" y="5323183"/>
                  </a:lnTo>
                  <a:lnTo>
                    <a:pt x="4423767" y="5320563"/>
                  </a:lnTo>
                  <a:lnTo>
                    <a:pt x="4414537" y="5317595"/>
                  </a:lnTo>
                  <a:lnTo>
                    <a:pt x="4406029" y="5315947"/>
                  </a:lnTo>
                  <a:close/>
                </a:path>
                <a:path w="5483860" h="7879080">
                  <a:moveTo>
                    <a:pt x="4249983" y="4272094"/>
                  </a:moveTo>
                  <a:lnTo>
                    <a:pt x="4243922" y="4274659"/>
                  </a:lnTo>
                  <a:lnTo>
                    <a:pt x="4237987" y="4280691"/>
                  </a:lnTo>
                  <a:lnTo>
                    <a:pt x="4232100" y="4288265"/>
                  </a:lnTo>
                  <a:lnTo>
                    <a:pt x="4226186" y="4295456"/>
                  </a:lnTo>
                  <a:lnTo>
                    <a:pt x="4231223" y="4303732"/>
                  </a:lnTo>
                  <a:lnTo>
                    <a:pt x="4236104" y="4312452"/>
                  </a:lnTo>
                  <a:lnTo>
                    <a:pt x="4241344" y="4319760"/>
                  </a:lnTo>
                  <a:lnTo>
                    <a:pt x="4247454" y="4323800"/>
                  </a:lnTo>
                  <a:lnTo>
                    <a:pt x="4255190" y="4323124"/>
                  </a:lnTo>
                  <a:lnTo>
                    <a:pt x="4264167" y="4319284"/>
                  </a:lnTo>
                  <a:lnTo>
                    <a:pt x="4272199" y="4313525"/>
                  </a:lnTo>
                  <a:lnTo>
                    <a:pt x="4277101" y="4307096"/>
                  </a:lnTo>
                  <a:lnTo>
                    <a:pt x="4279380" y="4292082"/>
                  </a:lnTo>
                  <a:lnTo>
                    <a:pt x="4274535" y="4280897"/>
                  </a:lnTo>
                  <a:lnTo>
                    <a:pt x="4264194" y="4274061"/>
                  </a:lnTo>
                  <a:lnTo>
                    <a:pt x="4249983" y="4272094"/>
                  </a:lnTo>
                  <a:close/>
                </a:path>
                <a:path w="5483860" h="7879080">
                  <a:moveTo>
                    <a:pt x="4446764" y="5519712"/>
                  </a:moveTo>
                  <a:lnTo>
                    <a:pt x="4440753" y="5521464"/>
                  </a:lnTo>
                  <a:lnTo>
                    <a:pt x="4434368" y="5526581"/>
                  </a:lnTo>
                  <a:lnTo>
                    <a:pt x="4427824" y="5533143"/>
                  </a:lnTo>
                  <a:lnTo>
                    <a:pt x="4421335" y="5539232"/>
                  </a:lnTo>
                  <a:lnTo>
                    <a:pt x="4425525" y="5547340"/>
                  </a:lnTo>
                  <a:lnTo>
                    <a:pt x="4429504" y="5555745"/>
                  </a:lnTo>
                  <a:lnTo>
                    <a:pt x="4433947" y="5563006"/>
                  </a:lnTo>
                  <a:lnTo>
                    <a:pt x="4439529" y="5567679"/>
                  </a:lnTo>
                  <a:lnTo>
                    <a:pt x="4446414" y="5568212"/>
                  </a:lnTo>
                  <a:lnTo>
                    <a:pt x="4455030" y="5565833"/>
                  </a:lnTo>
                  <a:lnTo>
                    <a:pt x="4463079" y="5561476"/>
                  </a:lnTo>
                  <a:lnTo>
                    <a:pt x="4468261" y="5556078"/>
                  </a:lnTo>
                  <a:lnTo>
                    <a:pt x="4472032" y="5542309"/>
                  </a:lnTo>
                  <a:lnTo>
                    <a:pt x="4468816" y="5531176"/>
                  </a:lnTo>
                  <a:lnTo>
                    <a:pt x="4459948" y="5523402"/>
                  </a:lnTo>
                  <a:lnTo>
                    <a:pt x="4446764" y="5519712"/>
                  </a:lnTo>
                  <a:close/>
                </a:path>
                <a:path w="5483860" h="7879080">
                  <a:moveTo>
                    <a:pt x="4502137" y="5931086"/>
                  </a:moveTo>
                  <a:lnTo>
                    <a:pt x="4493857" y="5933079"/>
                  </a:lnTo>
                  <a:lnTo>
                    <a:pt x="4487460" y="5939691"/>
                  </a:lnTo>
                  <a:lnTo>
                    <a:pt x="4483411" y="5950193"/>
                  </a:lnTo>
                  <a:lnTo>
                    <a:pt x="4487839" y="5958786"/>
                  </a:lnTo>
                  <a:lnTo>
                    <a:pt x="4492269" y="5967812"/>
                  </a:lnTo>
                  <a:lnTo>
                    <a:pt x="4497094" y="5975251"/>
                  </a:lnTo>
                  <a:lnTo>
                    <a:pt x="4502706" y="5979087"/>
                  </a:lnTo>
                  <a:lnTo>
                    <a:pt x="4509871" y="5978297"/>
                  </a:lnTo>
                  <a:lnTo>
                    <a:pt x="4517766" y="5974155"/>
                  </a:lnTo>
                  <a:lnTo>
                    <a:pt x="4526007" y="5968531"/>
                  </a:lnTo>
                  <a:lnTo>
                    <a:pt x="4534213" y="5963297"/>
                  </a:lnTo>
                  <a:lnTo>
                    <a:pt x="4528983" y="5955433"/>
                  </a:lnTo>
                  <a:lnTo>
                    <a:pt x="4523943" y="5947342"/>
                  </a:lnTo>
                  <a:lnTo>
                    <a:pt x="4518443" y="5940014"/>
                  </a:lnTo>
                  <a:lnTo>
                    <a:pt x="4511835" y="5934438"/>
                  </a:lnTo>
                  <a:lnTo>
                    <a:pt x="4502137" y="5931086"/>
                  </a:lnTo>
                  <a:close/>
                </a:path>
                <a:path w="5483860" h="7879080">
                  <a:moveTo>
                    <a:pt x="1942790" y="3675740"/>
                  </a:moveTo>
                  <a:lnTo>
                    <a:pt x="1934467" y="3680284"/>
                  </a:lnTo>
                  <a:lnTo>
                    <a:pt x="1925816" y="3684687"/>
                  </a:lnTo>
                  <a:lnTo>
                    <a:pt x="1918401" y="3689542"/>
                  </a:lnTo>
                  <a:lnTo>
                    <a:pt x="1913785" y="3695442"/>
                  </a:lnTo>
                  <a:lnTo>
                    <a:pt x="1913317" y="3702849"/>
                  </a:lnTo>
                  <a:lnTo>
                    <a:pt x="1915847" y="3711949"/>
                  </a:lnTo>
                  <a:lnTo>
                    <a:pt x="1920420" y="3720405"/>
                  </a:lnTo>
                  <a:lnTo>
                    <a:pt x="1926079" y="3725883"/>
                  </a:lnTo>
                  <a:lnTo>
                    <a:pt x="1940450" y="3730052"/>
                  </a:lnTo>
                  <a:lnTo>
                    <a:pt x="1951862" y="3726745"/>
                  </a:lnTo>
                  <a:lnTo>
                    <a:pt x="1959582" y="3717430"/>
                  </a:lnTo>
                  <a:lnTo>
                    <a:pt x="1962881" y="3703580"/>
                  </a:lnTo>
                  <a:lnTo>
                    <a:pt x="1960950" y="3696716"/>
                  </a:lnTo>
                  <a:lnTo>
                    <a:pt x="1955704" y="3689726"/>
                  </a:lnTo>
                  <a:lnTo>
                    <a:pt x="1949024" y="3682703"/>
                  </a:lnTo>
                  <a:lnTo>
                    <a:pt x="1942790" y="3675740"/>
                  </a:lnTo>
                  <a:close/>
                </a:path>
                <a:path w="5483860" h="7879080">
                  <a:moveTo>
                    <a:pt x="1317429" y="5800084"/>
                  </a:moveTo>
                  <a:lnTo>
                    <a:pt x="1311113" y="5802670"/>
                  </a:lnTo>
                  <a:lnTo>
                    <a:pt x="1304937" y="5808552"/>
                  </a:lnTo>
                  <a:lnTo>
                    <a:pt x="1298821" y="5815846"/>
                  </a:lnTo>
                  <a:lnTo>
                    <a:pt x="1292686" y="5822665"/>
                  </a:lnTo>
                  <a:lnTo>
                    <a:pt x="1297799" y="5830817"/>
                  </a:lnTo>
                  <a:lnTo>
                    <a:pt x="1302827" y="5839355"/>
                  </a:lnTo>
                  <a:lnTo>
                    <a:pt x="1308204" y="5846462"/>
                  </a:lnTo>
                  <a:lnTo>
                    <a:pt x="1314362" y="5850325"/>
                  </a:lnTo>
                  <a:lnTo>
                    <a:pt x="1322096" y="5849916"/>
                  </a:lnTo>
                  <a:lnTo>
                    <a:pt x="1331089" y="5846314"/>
                  </a:lnTo>
                  <a:lnTo>
                    <a:pt x="1339156" y="5840701"/>
                  </a:lnTo>
                  <a:lnTo>
                    <a:pt x="1344109" y="5834259"/>
                  </a:lnTo>
                  <a:lnTo>
                    <a:pt x="1346755" y="5819313"/>
                  </a:lnTo>
                  <a:lnTo>
                    <a:pt x="1341983" y="5808400"/>
                  </a:lnTo>
                  <a:lnTo>
                    <a:pt x="1331603" y="5801874"/>
                  </a:lnTo>
                  <a:lnTo>
                    <a:pt x="1317429" y="5800084"/>
                  </a:lnTo>
                  <a:close/>
                </a:path>
                <a:path w="5483860" h="7879080">
                  <a:moveTo>
                    <a:pt x="1261399" y="5392651"/>
                  </a:moveTo>
                  <a:lnTo>
                    <a:pt x="1258958" y="5393723"/>
                  </a:lnTo>
                  <a:lnTo>
                    <a:pt x="1251908" y="5397378"/>
                  </a:lnTo>
                  <a:lnTo>
                    <a:pt x="1245159" y="5401742"/>
                  </a:lnTo>
                  <a:lnTo>
                    <a:pt x="1231959" y="5411114"/>
                  </a:lnTo>
                  <a:lnTo>
                    <a:pt x="1236506" y="5415152"/>
                  </a:lnTo>
                  <a:lnTo>
                    <a:pt x="1243027" y="5423461"/>
                  </a:lnTo>
                  <a:lnTo>
                    <a:pt x="1245262" y="5422387"/>
                  </a:lnTo>
                  <a:lnTo>
                    <a:pt x="1252353" y="5418573"/>
                  </a:lnTo>
                  <a:lnTo>
                    <a:pt x="1259133" y="5414094"/>
                  </a:lnTo>
                  <a:lnTo>
                    <a:pt x="1272393" y="5404528"/>
                  </a:lnTo>
                  <a:lnTo>
                    <a:pt x="1267806" y="5400668"/>
                  </a:lnTo>
                  <a:lnTo>
                    <a:pt x="1261399" y="5392651"/>
                  </a:lnTo>
                  <a:close/>
                </a:path>
                <a:path w="5483860" h="7879080">
                  <a:moveTo>
                    <a:pt x="1277482" y="5598748"/>
                  </a:moveTo>
                  <a:lnTo>
                    <a:pt x="1270325" y="5600069"/>
                  </a:lnTo>
                  <a:lnTo>
                    <a:pt x="1266136" y="5605152"/>
                  </a:lnTo>
                  <a:lnTo>
                    <a:pt x="1263660" y="5613438"/>
                  </a:lnTo>
                  <a:lnTo>
                    <a:pt x="1261932" y="5623123"/>
                  </a:lnTo>
                  <a:lnTo>
                    <a:pt x="1259986" y="5632407"/>
                  </a:lnTo>
                  <a:lnTo>
                    <a:pt x="1267197" y="5640772"/>
                  </a:lnTo>
                  <a:lnTo>
                    <a:pt x="1275376" y="5645007"/>
                  </a:lnTo>
                  <a:lnTo>
                    <a:pt x="1283911" y="5644537"/>
                  </a:lnTo>
                  <a:lnTo>
                    <a:pt x="1292191" y="5638787"/>
                  </a:lnTo>
                  <a:lnTo>
                    <a:pt x="1296742" y="5631783"/>
                  </a:lnTo>
                  <a:lnTo>
                    <a:pt x="1299780" y="5623383"/>
                  </a:lnTo>
                  <a:lnTo>
                    <a:pt x="1302157" y="5614377"/>
                  </a:lnTo>
                  <a:lnTo>
                    <a:pt x="1304724" y="5605553"/>
                  </a:lnTo>
                  <a:lnTo>
                    <a:pt x="1295543" y="5603085"/>
                  </a:lnTo>
                  <a:lnTo>
                    <a:pt x="1286175" y="5600285"/>
                  </a:lnTo>
                  <a:lnTo>
                    <a:pt x="1277482" y="5598748"/>
                  </a:lnTo>
                  <a:close/>
                </a:path>
                <a:path w="5483860" h="7879080">
                  <a:moveTo>
                    <a:pt x="977040" y="3739795"/>
                  </a:moveTo>
                  <a:lnTo>
                    <a:pt x="972929" y="3744944"/>
                  </a:lnTo>
                  <a:lnTo>
                    <a:pt x="970524" y="3753344"/>
                  </a:lnTo>
                  <a:lnTo>
                    <a:pt x="968862" y="3763112"/>
                  </a:lnTo>
                  <a:lnTo>
                    <a:pt x="966978" y="3772366"/>
                  </a:lnTo>
                  <a:lnTo>
                    <a:pt x="974012" y="3781093"/>
                  </a:lnTo>
                  <a:lnTo>
                    <a:pt x="982093" y="3785620"/>
                  </a:lnTo>
                  <a:lnTo>
                    <a:pt x="990596" y="3785367"/>
                  </a:lnTo>
                  <a:lnTo>
                    <a:pt x="998895" y="3779755"/>
                  </a:lnTo>
                  <a:lnTo>
                    <a:pt x="1003398" y="3772748"/>
                  </a:lnTo>
                  <a:lnTo>
                    <a:pt x="1006362" y="3764336"/>
                  </a:lnTo>
                  <a:lnTo>
                    <a:pt x="1008664" y="3755318"/>
                  </a:lnTo>
                  <a:lnTo>
                    <a:pt x="1011183" y="3746491"/>
                  </a:lnTo>
                  <a:lnTo>
                    <a:pt x="1002070" y="3743762"/>
                  </a:lnTo>
                  <a:lnTo>
                    <a:pt x="992767" y="3740642"/>
                  </a:lnTo>
                  <a:lnTo>
                    <a:pt x="984136" y="3738774"/>
                  </a:lnTo>
                  <a:lnTo>
                    <a:pt x="977040" y="3739795"/>
                  </a:lnTo>
                  <a:close/>
                </a:path>
                <a:path w="5483860" h="7879080">
                  <a:moveTo>
                    <a:pt x="1024043" y="3934198"/>
                  </a:moveTo>
                  <a:lnTo>
                    <a:pt x="1015478" y="3937409"/>
                  </a:lnTo>
                  <a:lnTo>
                    <a:pt x="1009194" y="3944329"/>
                  </a:lnTo>
                  <a:lnTo>
                    <a:pt x="1005270" y="3954721"/>
                  </a:lnTo>
                  <a:lnTo>
                    <a:pt x="1010316" y="3959095"/>
                  </a:lnTo>
                  <a:lnTo>
                    <a:pt x="1014740" y="3965632"/>
                  </a:lnTo>
                  <a:lnTo>
                    <a:pt x="1020469" y="3967144"/>
                  </a:lnTo>
                  <a:lnTo>
                    <a:pt x="1031392" y="3967852"/>
                  </a:lnTo>
                  <a:lnTo>
                    <a:pt x="1040131" y="3964576"/>
                  </a:lnTo>
                  <a:lnTo>
                    <a:pt x="1046253" y="3957578"/>
                  </a:lnTo>
                  <a:lnTo>
                    <a:pt x="1049321" y="3947121"/>
                  </a:lnTo>
                  <a:lnTo>
                    <a:pt x="1049732" y="3943613"/>
                  </a:lnTo>
                  <a:lnTo>
                    <a:pt x="1040541" y="3936446"/>
                  </a:lnTo>
                  <a:lnTo>
                    <a:pt x="1034811" y="3934935"/>
                  </a:lnTo>
                  <a:lnTo>
                    <a:pt x="1024043" y="3934198"/>
                  </a:lnTo>
                  <a:close/>
                </a:path>
                <a:path w="5483860" h="7879080">
                  <a:moveTo>
                    <a:pt x="1181942" y="4963439"/>
                  </a:moveTo>
                  <a:lnTo>
                    <a:pt x="1171457" y="4968703"/>
                  </a:lnTo>
                  <a:lnTo>
                    <a:pt x="1165363" y="4979108"/>
                  </a:lnTo>
                  <a:lnTo>
                    <a:pt x="1164035" y="4993081"/>
                  </a:lnTo>
                  <a:lnTo>
                    <a:pt x="1166781" y="4998680"/>
                  </a:lnTo>
                  <a:lnTo>
                    <a:pt x="1172864" y="5004037"/>
                  </a:lnTo>
                  <a:lnTo>
                    <a:pt x="1180380" y="5009291"/>
                  </a:lnTo>
                  <a:lnTo>
                    <a:pt x="1187422" y="5014584"/>
                  </a:lnTo>
                  <a:lnTo>
                    <a:pt x="1194936" y="5009453"/>
                  </a:lnTo>
                  <a:lnTo>
                    <a:pt x="1202839" y="5004383"/>
                  </a:lnTo>
                  <a:lnTo>
                    <a:pt x="1209327" y="4999070"/>
                  </a:lnTo>
                  <a:lnTo>
                    <a:pt x="1212595" y="4993210"/>
                  </a:lnTo>
                  <a:lnTo>
                    <a:pt x="1211844" y="4985500"/>
                  </a:lnTo>
                  <a:lnTo>
                    <a:pt x="1208131" y="4976792"/>
                  </a:lnTo>
                  <a:lnTo>
                    <a:pt x="1202612" y="4969213"/>
                  </a:lnTo>
                  <a:lnTo>
                    <a:pt x="1196445" y="4964890"/>
                  </a:lnTo>
                  <a:lnTo>
                    <a:pt x="1181942" y="4963439"/>
                  </a:lnTo>
                  <a:close/>
                </a:path>
                <a:path w="5483860" h="7879080">
                  <a:moveTo>
                    <a:pt x="1057785" y="4141974"/>
                  </a:moveTo>
                  <a:lnTo>
                    <a:pt x="1048511" y="4145727"/>
                  </a:lnTo>
                  <a:lnTo>
                    <a:pt x="1040629" y="4151262"/>
                  </a:lnTo>
                  <a:lnTo>
                    <a:pt x="1036330" y="4157495"/>
                  </a:lnTo>
                  <a:lnTo>
                    <a:pt x="1035354" y="4172289"/>
                  </a:lnTo>
                  <a:lnTo>
                    <a:pt x="1040878" y="4183254"/>
                  </a:lnTo>
                  <a:lnTo>
                    <a:pt x="1051554" y="4189730"/>
                  </a:lnTo>
                  <a:lnTo>
                    <a:pt x="1066037" y="4191058"/>
                  </a:lnTo>
                  <a:lnTo>
                    <a:pt x="1071956" y="4187950"/>
                  </a:lnTo>
                  <a:lnTo>
                    <a:pt x="1077512" y="4181380"/>
                  </a:lnTo>
                  <a:lnTo>
                    <a:pt x="1082916" y="4173349"/>
                  </a:lnTo>
                  <a:lnTo>
                    <a:pt x="1088378" y="4165858"/>
                  </a:lnTo>
                  <a:lnTo>
                    <a:pt x="1082968" y="4158324"/>
                  </a:lnTo>
                  <a:lnTo>
                    <a:pt x="1077601" y="4150331"/>
                  </a:lnTo>
                  <a:lnTo>
                    <a:pt x="1072094" y="4143910"/>
                  </a:lnTo>
                  <a:lnTo>
                    <a:pt x="1066264" y="4141090"/>
                  </a:lnTo>
                  <a:lnTo>
                    <a:pt x="1057785" y="4141974"/>
                  </a:lnTo>
                  <a:close/>
                </a:path>
                <a:path w="5483860" h="7879080">
                  <a:moveTo>
                    <a:pt x="1405535" y="6416933"/>
                  </a:moveTo>
                  <a:lnTo>
                    <a:pt x="1396991" y="6418557"/>
                  </a:lnTo>
                  <a:lnTo>
                    <a:pt x="1390243" y="6424948"/>
                  </a:lnTo>
                  <a:lnTo>
                    <a:pt x="1385709" y="6435453"/>
                  </a:lnTo>
                  <a:lnTo>
                    <a:pt x="1390172" y="6443977"/>
                  </a:lnTo>
                  <a:lnTo>
                    <a:pt x="1394536" y="6452934"/>
                  </a:lnTo>
                  <a:lnTo>
                    <a:pt x="1399293" y="6460376"/>
                  </a:lnTo>
                  <a:lnTo>
                    <a:pt x="1404936" y="6464358"/>
                  </a:lnTo>
                  <a:lnTo>
                    <a:pt x="1412078" y="6463807"/>
                  </a:lnTo>
                  <a:lnTo>
                    <a:pt x="1420075" y="6459929"/>
                  </a:lnTo>
                  <a:lnTo>
                    <a:pt x="1428448" y="6454592"/>
                  </a:lnTo>
                  <a:lnTo>
                    <a:pt x="1436718" y="6449661"/>
                  </a:lnTo>
                  <a:lnTo>
                    <a:pt x="1431786" y="6441829"/>
                  </a:lnTo>
                  <a:lnTo>
                    <a:pt x="1426997" y="6433761"/>
                  </a:lnTo>
                  <a:lnTo>
                    <a:pt x="1421755" y="6426411"/>
                  </a:lnTo>
                  <a:lnTo>
                    <a:pt x="1415461" y="6420730"/>
                  </a:lnTo>
                  <a:lnTo>
                    <a:pt x="1405535" y="6416933"/>
                  </a:lnTo>
                  <a:close/>
                </a:path>
                <a:path w="5483860" h="7879080">
                  <a:moveTo>
                    <a:pt x="1465239" y="6843882"/>
                  </a:moveTo>
                  <a:lnTo>
                    <a:pt x="1461660" y="6853672"/>
                  </a:lnTo>
                  <a:lnTo>
                    <a:pt x="1458625" y="6858831"/>
                  </a:lnTo>
                  <a:lnTo>
                    <a:pt x="1489351" y="6867819"/>
                  </a:lnTo>
                  <a:lnTo>
                    <a:pt x="1498527" y="6852571"/>
                  </a:lnTo>
                  <a:lnTo>
                    <a:pt x="1483183" y="6847652"/>
                  </a:lnTo>
                  <a:lnTo>
                    <a:pt x="1475459" y="6845537"/>
                  </a:lnTo>
                  <a:lnTo>
                    <a:pt x="1467651" y="6844158"/>
                  </a:lnTo>
                  <a:lnTo>
                    <a:pt x="1465239" y="6843882"/>
                  </a:lnTo>
                  <a:close/>
                </a:path>
                <a:path w="5483860" h="7879080">
                  <a:moveTo>
                    <a:pt x="1088056" y="4344619"/>
                  </a:moveTo>
                  <a:lnTo>
                    <a:pt x="1076806" y="4349752"/>
                  </a:lnTo>
                  <a:lnTo>
                    <a:pt x="1069972" y="4360262"/>
                  </a:lnTo>
                  <a:lnTo>
                    <a:pt x="1068351" y="4374925"/>
                  </a:lnTo>
                  <a:lnTo>
                    <a:pt x="1071265" y="4381092"/>
                  </a:lnTo>
                  <a:lnTo>
                    <a:pt x="1077697" y="4386932"/>
                  </a:lnTo>
                  <a:lnTo>
                    <a:pt x="1085640" y="4392600"/>
                  </a:lnTo>
                  <a:lnTo>
                    <a:pt x="1093087" y="4398249"/>
                  </a:lnTo>
                  <a:lnTo>
                    <a:pt x="1100921" y="4392909"/>
                  </a:lnTo>
                  <a:lnTo>
                    <a:pt x="1109148" y="4387636"/>
                  </a:lnTo>
                  <a:lnTo>
                    <a:pt x="1115908" y="4382077"/>
                  </a:lnTo>
                  <a:lnTo>
                    <a:pt x="1119340" y="4375879"/>
                  </a:lnTo>
                  <a:lnTo>
                    <a:pt x="1118654" y="4367878"/>
                  </a:lnTo>
                  <a:lnTo>
                    <a:pt x="1114896" y="4358713"/>
                  </a:lnTo>
                  <a:lnTo>
                    <a:pt x="1109256" y="4350682"/>
                  </a:lnTo>
                  <a:lnTo>
                    <a:pt x="1102925" y="4346085"/>
                  </a:lnTo>
                  <a:lnTo>
                    <a:pt x="1088056" y="4344619"/>
                  </a:lnTo>
                  <a:close/>
                </a:path>
                <a:path w="5483860" h="7879080">
                  <a:moveTo>
                    <a:pt x="1119020" y="4557405"/>
                  </a:moveTo>
                  <a:lnTo>
                    <a:pt x="1113304" y="4559857"/>
                  </a:lnTo>
                  <a:lnTo>
                    <a:pt x="1107711" y="4565679"/>
                  </a:lnTo>
                  <a:lnTo>
                    <a:pt x="1102183" y="4572976"/>
                  </a:lnTo>
                  <a:lnTo>
                    <a:pt x="1096659" y="4579853"/>
                  </a:lnTo>
                  <a:lnTo>
                    <a:pt x="1101483" y="4587651"/>
                  </a:lnTo>
                  <a:lnTo>
                    <a:pt x="1106229" y="4595913"/>
                  </a:lnTo>
                  <a:lnTo>
                    <a:pt x="1111324" y="4602830"/>
                  </a:lnTo>
                  <a:lnTo>
                    <a:pt x="1117194" y="4606590"/>
                  </a:lnTo>
                  <a:lnTo>
                    <a:pt x="1124558" y="4606032"/>
                  </a:lnTo>
                  <a:lnTo>
                    <a:pt x="1133178" y="4602403"/>
                  </a:lnTo>
                  <a:lnTo>
                    <a:pt x="1140875" y="4596918"/>
                  </a:lnTo>
                  <a:lnTo>
                    <a:pt x="1145473" y="4590789"/>
                  </a:lnTo>
                  <a:lnTo>
                    <a:pt x="1147495" y="4576375"/>
                  </a:lnTo>
                  <a:lnTo>
                    <a:pt x="1142701" y="4565742"/>
                  </a:lnTo>
                  <a:lnTo>
                    <a:pt x="1132681" y="4559286"/>
                  </a:lnTo>
                  <a:lnTo>
                    <a:pt x="1119020" y="4557405"/>
                  </a:lnTo>
                  <a:close/>
                </a:path>
                <a:path w="5483860" h="7879080">
                  <a:moveTo>
                    <a:pt x="1148530" y="4761455"/>
                  </a:moveTo>
                  <a:lnTo>
                    <a:pt x="1143092" y="4764487"/>
                  </a:lnTo>
                  <a:lnTo>
                    <a:pt x="1137989" y="4770986"/>
                  </a:lnTo>
                  <a:lnTo>
                    <a:pt x="1133032" y="4778947"/>
                  </a:lnTo>
                  <a:lnTo>
                    <a:pt x="1128031" y="4786365"/>
                  </a:lnTo>
                  <a:lnTo>
                    <a:pt x="1133134" y="4794152"/>
                  </a:lnTo>
                  <a:lnTo>
                    <a:pt x="1138208" y="4802331"/>
                  </a:lnTo>
                  <a:lnTo>
                    <a:pt x="1143447" y="4808934"/>
                  </a:lnTo>
                  <a:lnTo>
                    <a:pt x="1149045" y="4811994"/>
                  </a:lnTo>
                  <a:lnTo>
                    <a:pt x="1156993" y="4810882"/>
                  </a:lnTo>
                  <a:lnTo>
                    <a:pt x="1165721" y="4806838"/>
                  </a:lnTo>
                  <a:lnTo>
                    <a:pt x="1173207" y="4800988"/>
                  </a:lnTo>
                  <a:lnTo>
                    <a:pt x="1177428" y="4794456"/>
                  </a:lnTo>
                  <a:lnTo>
                    <a:pt x="1178633" y="4779734"/>
                  </a:lnTo>
                  <a:lnTo>
                    <a:pt x="1173285" y="4768978"/>
                  </a:lnTo>
                  <a:lnTo>
                    <a:pt x="1162783" y="4762711"/>
                  </a:lnTo>
                  <a:lnTo>
                    <a:pt x="1148530" y="4761455"/>
                  </a:lnTo>
                  <a:close/>
                </a:path>
                <a:path w="5483860" h="7879080">
                  <a:moveTo>
                    <a:pt x="1052634" y="4891516"/>
                  </a:moveTo>
                  <a:lnTo>
                    <a:pt x="1044015" y="4898133"/>
                  </a:lnTo>
                  <a:lnTo>
                    <a:pt x="1039717" y="4905810"/>
                  </a:lnTo>
                  <a:lnTo>
                    <a:pt x="1040253" y="4913981"/>
                  </a:lnTo>
                  <a:lnTo>
                    <a:pt x="1046136" y="4922081"/>
                  </a:lnTo>
                  <a:lnTo>
                    <a:pt x="1052807" y="4926212"/>
                  </a:lnTo>
                  <a:lnTo>
                    <a:pt x="1060808" y="4928844"/>
                  </a:lnTo>
                  <a:lnTo>
                    <a:pt x="1069377" y="4930831"/>
                  </a:lnTo>
                  <a:lnTo>
                    <a:pt x="1077753" y="4933029"/>
                  </a:lnTo>
                  <a:lnTo>
                    <a:pt x="1080238" y="4924386"/>
                  </a:lnTo>
                  <a:lnTo>
                    <a:pt x="1083056" y="4915552"/>
                  </a:lnTo>
                  <a:lnTo>
                    <a:pt x="1084646" y="4907459"/>
                  </a:lnTo>
                  <a:lnTo>
                    <a:pt x="1083444" y="4901041"/>
                  </a:lnTo>
                  <a:lnTo>
                    <a:pt x="1078432" y="4897056"/>
                  </a:lnTo>
                  <a:lnTo>
                    <a:pt x="1070558" y="4894773"/>
                  </a:lnTo>
                  <a:lnTo>
                    <a:pt x="1061424" y="4893242"/>
                  </a:lnTo>
                  <a:lnTo>
                    <a:pt x="1052634" y="4891516"/>
                  </a:lnTo>
                  <a:close/>
                </a:path>
                <a:path w="5483860" h="7879080">
                  <a:moveTo>
                    <a:pt x="1039823" y="4665906"/>
                  </a:moveTo>
                  <a:lnTo>
                    <a:pt x="1008946" y="4684180"/>
                  </a:lnTo>
                  <a:lnTo>
                    <a:pt x="1006123" y="4695126"/>
                  </a:lnTo>
                  <a:lnTo>
                    <a:pt x="1007673" y="4704094"/>
                  </a:lnTo>
                  <a:lnTo>
                    <a:pt x="1013596" y="4710956"/>
                  </a:lnTo>
                  <a:lnTo>
                    <a:pt x="1023897" y="4715581"/>
                  </a:lnTo>
                  <a:lnTo>
                    <a:pt x="1035181" y="4717012"/>
                  </a:lnTo>
                  <a:lnTo>
                    <a:pt x="1044751" y="4714677"/>
                  </a:lnTo>
                  <a:lnTo>
                    <a:pt x="1051574" y="4708576"/>
                  </a:lnTo>
                  <a:lnTo>
                    <a:pt x="1054616" y="4698709"/>
                  </a:lnTo>
                  <a:lnTo>
                    <a:pt x="1053323" y="4690567"/>
                  </a:lnTo>
                  <a:lnTo>
                    <a:pt x="1049453" y="4682345"/>
                  </a:lnTo>
                  <a:lnTo>
                    <a:pt x="1044466" y="4674104"/>
                  </a:lnTo>
                  <a:lnTo>
                    <a:pt x="1039823" y="4665906"/>
                  </a:lnTo>
                  <a:close/>
                </a:path>
                <a:path w="5483860" h="7879080">
                  <a:moveTo>
                    <a:pt x="994419" y="4474626"/>
                  </a:moveTo>
                  <a:lnTo>
                    <a:pt x="983830" y="4480043"/>
                  </a:lnTo>
                  <a:lnTo>
                    <a:pt x="978041" y="4490002"/>
                  </a:lnTo>
                  <a:lnTo>
                    <a:pt x="979127" y="4504628"/>
                  </a:lnTo>
                  <a:lnTo>
                    <a:pt x="983021" y="4509930"/>
                  </a:lnTo>
                  <a:lnTo>
                    <a:pt x="989907" y="4514344"/>
                  </a:lnTo>
                  <a:lnTo>
                    <a:pt x="998076" y="4518362"/>
                  </a:lnTo>
                  <a:lnTo>
                    <a:pt x="1005820" y="4522479"/>
                  </a:lnTo>
                  <a:lnTo>
                    <a:pt x="1011783" y="4516728"/>
                  </a:lnTo>
                  <a:lnTo>
                    <a:pt x="1018128" y="4510949"/>
                  </a:lnTo>
                  <a:lnTo>
                    <a:pt x="1023149" y="4505184"/>
                  </a:lnTo>
                  <a:lnTo>
                    <a:pt x="1025141" y="4499475"/>
                  </a:lnTo>
                  <a:lnTo>
                    <a:pt x="1023323" y="4491614"/>
                  </a:lnTo>
                  <a:lnTo>
                    <a:pt x="1018954" y="4483314"/>
                  </a:lnTo>
                  <a:lnTo>
                    <a:pt x="1013327" y="4476632"/>
                  </a:lnTo>
                  <a:lnTo>
                    <a:pt x="1007732" y="4473625"/>
                  </a:lnTo>
                  <a:lnTo>
                    <a:pt x="994419" y="4474626"/>
                  </a:lnTo>
                  <a:close/>
                </a:path>
                <a:path w="5483860" h="7879080">
                  <a:moveTo>
                    <a:pt x="972863" y="4254231"/>
                  </a:moveTo>
                  <a:lnTo>
                    <a:pt x="965066" y="4258946"/>
                  </a:lnTo>
                  <a:lnTo>
                    <a:pt x="957046" y="4263470"/>
                  </a:lnTo>
                  <a:lnTo>
                    <a:pt x="949818" y="4268451"/>
                  </a:lnTo>
                  <a:lnTo>
                    <a:pt x="944399" y="4274537"/>
                  </a:lnTo>
                  <a:lnTo>
                    <a:pt x="941271" y="4284455"/>
                  </a:lnTo>
                  <a:lnTo>
                    <a:pt x="943264" y="4293310"/>
                  </a:lnTo>
                  <a:lnTo>
                    <a:pt x="949660" y="4299667"/>
                  </a:lnTo>
                  <a:lnTo>
                    <a:pt x="959741" y="4302089"/>
                  </a:lnTo>
                  <a:lnTo>
                    <a:pt x="967989" y="4300596"/>
                  </a:lnTo>
                  <a:lnTo>
                    <a:pt x="976708" y="4296543"/>
                  </a:lnTo>
                  <a:lnTo>
                    <a:pt x="983935" y="4290981"/>
                  </a:lnTo>
                  <a:lnTo>
                    <a:pt x="987708" y="4284960"/>
                  </a:lnTo>
                  <a:lnTo>
                    <a:pt x="987017" y="4278014"/>
                  </a:lnTo>
                  <a:lnTo>
                    <a:pt x="983114" y="4270314"/>
                  </a:lnTo>
                  <a:lnTo>
                    <a:pt x="977797" y="4262254"/>
                  </a:lnTo>
                  <a:lnTo>
                    <a:pt x="972863" y="4254231"/>
                  </a:lnTo>
                  <a:close/>
                </a:path>
                <a:path w="5483860" h="7879080">
                  <a:moveTo>
                    <a:pt x="1208708" y="5171981"/>
                  </a:moveTo>
                  <a:lnTo>
                    <a:pt x="1200285" y="5174043"/>
                  </a:lnTo>
                  <a:lnTo>
                    <a:pt x="1193581" y="5180705"/>
                  </a:lnTo>
                  <a:lnTo>
                    <a:pt x="1189076" y="5191186"/>
                  </a:lnTo>
                  <a:lnTo>
                    <a:pt x="1193379" y="5200013"/>
                  </a:lnTo>
                  <a:lnTo>
                    <a:pt x="1197583" y="5209333"/>
                  </a:lnTo>
                  <a:lnTo>
                    <a:pt x="1202140" y="5217010"/>
                  </a:lnTo>
                  <a:lnTo>
                    <a:pt x="1207504" y="5220905"/>
                  </a:lnTo>
                  <a:lnTo>
                    <a:pt x="1214871" y="5220106"/>
                  </a:lnTo>
                  <a:lnTo>
                    <a:pt x="1222952" y="5215985"/>
                  </a:lnTo>
                  <a:lnTo>
                    <a:pt x="1231344" y="5210395"/>
                  </a:lnTo>
                  <a:lnTo>
                    <a:pt x="1239641" y="5205188"/>
                  </a:lnTo>
                  <a:lnTo>
                    <a:pt x="1234760" y="5197023"/>
                  </a:lnTo>
                  <a:lnTo>
                    <a:pt x="1230024" y="5188610"/>
                  </a:lnTo>
                  <a:lnTo>
                    <a:pt x="1224778" y="5181012"/>
                  </a:lnTo>
                  <a:lnTo>
                    <a:pt x="1218370" y="5175295"/>
                  </a:lnTo>
                  <a:lnTo>
                    <a:pt x="1208708" y="5171981"/>
                  </a:lnTo>
                  <a:close/>
                </a:path>
                <a:path w="5483860" h="7879080">
                  <a:moveTo>
                    <a:pt x="1086463" y="5091375"/>
                  </a:moveTo>
                  <a:lnTo>
                    <a:pt x="1077154" y="5095906"/>
                  </a:lnTo>
                  <a:lnTo>
                    <a:pt x="1072416" y="5103363"/>
                  </a:lnTo>
                  <a:lnTo>
                    <a:pt x="1072024" y="5112754"/>
                  </a:lnTo>
                  <a:lnTo>
                    <a:pt x="1075751" y="5123084"/>
                  </a:lnTo>
                  <a:lnTo>
                    <a:pt x="1110701" y="5137332"/>
                  </a:lnTo>
                  <a:lnTo>
                    <a:pt x="1113977" y="5127951"/>
                  </a:lnTo>
                  <a:lnTo>
                    <a:pt x="1117580" y="5118441"/>
                  </a:lnTo>
                  <a:lnTo>
                    <a:pt x="1119860" y="5109436"/>
                  </a:lnTo>
                  <a:lnTo>
                    <a:pt x="1119164" y="5101569"/>
                  </a:lnTo>
                  <a:lnTo>
                    <a:pt x="1114341" y="5096696"/>
                  </a:lnTo>
                  <a:lnTo>
                    <a:pt x="1105610" y="5092960"/>
                  </a:lnTo>
                  <a:lnTo>
                    <a:pt x="1095480" y="5090980"/>
                  </a:lnTo>
                  <a:lnTo>
                    <a:pt x="1086463" y="5091375"/>
                  </a:lnTo>
                  <a:close/>
                </a:path>
                <a:path w="5483860" h="7879080">
                  <a:moveTo>
                    <a:pt x="958862" y="3504697"/>
                  </a:moveTo>
                  <a:lnTo>
                    <a:pt x="950852" y="3509952"/>
                  </a:lnTo>
                  <a:lnTo>
                    <a:pt x="942348" y="3514993"/>
                  </a:lnTo>
                  <a:lnTo>
                    <a:pt x="935214" y="3520272"/>
                  </a:lnTo>
                  <a:lnTo>
                    <a:pt x="931312" y="3526237"/>
                  </a:lnTo>
                  <a:lnTo>
                    <a:pt x="930996" y="3541407"/>
                  </a:lnTo>
                  <a:lnTo>
                    <a:pt x="937126" y="3552788"/>
                  </a:lnTo>
                  <a:lnTo>
                    <a:pt x="948125" y="3559919"/>
                  </a:lnTo>
                  <a:lnTo>
                    <a:pt x="962413" y="3562336"/>
                  </a:lnTo>
                  <a:lnTo>
                    <a:pt x="970641" y="3560459"/>
                  </a:lnTo>
                  <a:lnTo>
                    <a:pt x="979363" y="3555502"/>
                  </a:lnTo>
                  <a:lnTo>
                    <a:pt x="986567" y="3548910"/>
                  </a:lnTo>
                  <a:lnTo>
                    <a:pt x="990241" y="3542130"/>
                  </a:lnTo>
                  <a:lnTo>
                    <a:pt x="989921" y="3527862"/>
                  </a:lnTo>
                  <a:lnTo>
                    <a:pt x="983819" y="3516923"/>
                  </a:lnTo>
                  <a:lnTo>
                    <a:pt x="973083" y="3509229"/>
                  </a:lnTo>
                  <a:lnTo>
                    <a:pt x="958862" y="3504697"/>
                  </a:lnTo>
                  <a:close/>
                </a:path>
                <a:path w="5483860" h="7879080">
                  <a:moveTo>
                    <a:pt x="1445755" y="6615118"/>
                  </a:moveTo>
                  <a:lnTo>
                    <a:pt x="1439638" y="6617643"/>
                  </a:lnTo>
                  <a:lnTo>
                    <a:pt x="1433583" y="6623661"/>
                  </a:lnTo>
                  <a:lnTo>
                    <a:pt x="1427551" y="6631180"/>
                  </a:lnTo>
                  <a:lnTo>
                    <a:pt x="1421503" y="6638207"/>
                  </a:lnTo>
                  <a:lnTo>
                    <a:pt x="1426338" y="6646285"/>
                  </a:lnTo>
                  <a:lnTo>
                    <a:pt x="1431098" y="6654784"/>
                  </a:lnTo>
                  <a:lnTo>
                    <a:pt x="1436149" y="6661773"/>
                  </a:lnTo>
                  <a:lnTo>
                    <a:pt x="1441856" y="6665317"/>
                  </a:lnTo>
                  <a:lnTo>
                    <a:pt x="1449959" y="6664852"/>
                  </a:lnTo>
                  <a:lnTo>
                    <a:pt x="1459128" y="6661436"/>
                  </a:lnTo>
                  <a:lnTo>
                    <a:pt x="1467216" y="6656098"/>
                  </a:lnTo>
                  <a:lnTo>
                    <a:pt x="1472078" y="6649866"/>
                  </a:lnTo>
                  <a:lnTo>
                    <a:pt x="1474415" y="6635337"/>
                  </a:lnTo>
                  <a:lnTo>
                    <a:pt x="1469758" y="6624308"/>
                  </a:lnTo>
                  <a:lnTo>
                    <a:pt x="1459680" y="6617371"/>
                  </a:lnTo>
                  <a:lnTo>
                    <a:pt x="1445755" y="6615118"/>
                  </a:lnTo>
                  <a:close/>
                </a:path>
                <a:path w="5483860" h="7879080">
                  <a:moveTo>
                    <a:pt x="1346281" y="6004099"/>
                  </a:moveTo>
                  <a:lnTo>
                    <a:pt x="1340686" y="6007722"/>
                  </a:lnTo>
                  <a:lnTo>
                    <a:pt x="1335799" y="6014766"/>
                  </a:lnTo>
                  <a:lnTo>
                    <a:pt x="1331213" y="6023286"/>
                  </a:lnTo>
                  <a:lnTo>
                    <a:pt x="1326526" y="6031338"/>
                  </a:lnTo>
                  <a:lnTo>
                    <a:pt x="1332652" y="6038448"/>
                  </a:lnTo>
                  <a:lnTo>
                    <a:pt x="1338767" y="6045994"/>
                  </a:lnTo>
                  <a:lnTo>
                    <a:pt x="1344935" y="6052028"/>
                  </a:lnTo>
                  <a:lnTo>
                    <a:pt x="1351218" y="6054600"/>
                  </a:lnTo>
                  <a:lnTo>
                    <a:pt x="1359539" y="6052954"/>
                  </a:lnTo>
                  <a:lnTo>
                    <a:pt x="1368485" y="6048365"/>
                  </a:lnTo>
                  <a:lnTo>
                    <a:pt x="1375934" y="6042107"/>
                  </a:lnTo>
                  <a:lnTo>
                    <a:pt x="1379761" y="6035452"/>
                  </a:lnTo>
                  <a:lnTo>
                    <a:pt x="1379676" y="6019814"/>
                  </a:lnTo>
                  <a:lnTo>
                    <a:pt x="1373073" y="6009095"/>
                  </a:lnTo>
                  <a:lnTo>
                    <a:pt x="1361444" y="6003716"/>
                  </a:lnTo>
                  <a:lnTo>
                    <a:pt x="1346281" y="6004099"/>
                  </a:lnTo>
                  <a:close/>
                </a:path>
                <a:path w="5483860" h="7879080">
                  <a:moveTo>
                    <a:pt x="1504504" y="7047532"/>
                  </a:moveTo>
                  <a:lnTo>
                    <a:pt x="1497567" y="7048832"/>
                  </a:lnTo>
                  <a:lnTo>
                    <a:pt x="1493186" y="7054103"/>
                  </a:lnTo>
                  <a:lnTo>
                    <a:pt x="1490547" y="7062421"/>
                  </a:lnTo>
                  <a:lnTo>
                    <a:pt x="1488677" y="7072072"/>
                  </a:lnTo>
                  <a:lnTo>
                    <a:pt x="1486602" y="7081338"/>
                  </a:lnTo>
                  <a:lnTo>
                    <a:pt x="1493596" y="7090445"/>
                  </a:lnTo>
                  <a:lnTo>
                    <a:pt x="1501668" y="7094957"/>
                  </a:lnTo>
                  <a:lnTo>
                    <a:pt x="1510257" y="7094358"/>
                  </a:lnTo>
                  <a:lnTo>
                    <a:pt x="1518803" y="7088132"/>
                  </a:lnTo>
                  <a:lnTo>
                    <a:pt x="1523366" y="7081017"/>
                  </a:lnTo>
                  <a:lnTo>
                    <a:pt x="1526471" y="7072569"/>
                  </a:lnTo>
                  <a:lnTo>
                    <a:pt x="1528946" y="7063548"/>
                  </a:lnTo>
                  <a:lnTo>
                    <a:pt x="1531617" y="7054716"/>
                  </a:lnTo>
                  <a:lnTo>
                    <a:pt x="1522469" y="7052141"/>
                  </a:lnTo>
                  <a:lnTo>
                    <a:pt x="1513118" y="7049190"/>
                  </a:lnTo>
                  <a:lnTo>
                    <a:pt x="1504504" y="7047532"/>
                  </a:lnTo>
                  <a:close/>
                </a:path>
                <a:path w="5483860" h="7879080">
                  <a:moveTo>
                    <a:pt x="1381247" y="6206605"/>
                  </a:moveTo>
                  <a:lnTo>
                    <a:pt x="1375066" y="6209237"/>
                  </a:lnTo>
                  <a:lnTo>
                    <a:pt x="1368989" y="6215419"/>
                  </a:lnTo>
                  <a:lnTo>
                    <a:pt x="1362951" y="6223126"/>
                  </a:lnTo>
                  <a:lnTo>
                    <a:pt x="1356889" y="6230330"/>
                  </a:lnTo>
                  <a:lnTo>
                    <a:pt x="1361822" y="6238710"/>
                  </a:lnTo>
                  <a:lnTo>
                    <a:pt x="1366672" y="6247502"/>
                  </a:lnTo>
                  <a:lnTo>
                    <a:pt x="1371881" y="6254806"/>
                  </a:lnTo>
                  <a:lnTo>
                    <a:pt x="1377889" y="6258716"/>
                  </a:lnTo>
                  <a:lnTo>
                    <a:pt x="1385763" y="6258237"/>
                  </a:lnTo>
                  <a:lnTo>
                    <a:pt x="1394898" y="6254528"/>
                  </a:lnTo>
                  <a:lnTo>
                    <a:pt x="1403052" y="6248797"/>
                  </a:lnTo>
                  <a:lnTo>
                    <a:pt x="1407986" y="6242252"/>
                  </a:lnTo>
                  <a:lnTo>
                    <a:pt x="1410446" y="6227364"/>
                  </a:lnTo>
                  <a:lnTo>
                    <a:pt x="1405856" y="6215989"/>
                  </a:lnTo>
                  <a:lnTo>
                    <a:pt x="1395646" y="6208832"/>
                  </a:lnTo>
                  <a:lnTo>
                    <a:pt x="1381247" y="6206605"/>
                  </a:lnTo>
                  <a:close/>
                </a:path>
                <a:path w="5483860" h="7879080">
                  <a:moveTo>
                    <a:pt x="1641177" y="7860642"/>
                  </a:moveTo>
                  <a:lnTo>
                    <a:pt x="1635059" y="7863158"/>
                  </a:lnTo>
                  <a:lnTo>
                    <a:pt x="1629007" y="7869193"/>
                  </a:lnTo>
                  <a:lnTo>
                    <a:pt x="1622980" y="7876741"/>
                  </a:lnTo>
                  <a:lnTo>
                    <a:pt x="1621338" y="7878658"/>
                  </a:lnTo>
                  <a:lnTo>
                    <a:pt x="1668927" y="7878658"/>
                  </a:lnTo>
                  <a:lnTo>
                    <a:pt x="1665220" y="7869858"/>
                  </a:lnTo>
                  <a:lnTo>
                    <a:pt x="1655132" y="7862888"/>
                  </a:lnTo>
                  <a:lnTo>
                    <a:pt x="1641177" y="7860642"/>
                  </a:lnTo>
                  <a:close/>
                </a:path>
                <a:path w="5483860" h="7879080">
                  <a:moveTo>
                    <a:pt x="755746" y="2289995"/>
                  </a:moveTo>
                  <a:lnTo>
                    <a:pt x="752727" y="2294601"/>
                  </a:lnTo>
                  <a:lnTo>
                    <a:pt x="746358" y="2304553"/>
                  </a:lnTo>
                  <a:lnTo>
                    <a:pt x="761244" y="2309751"/>
                  </a:lnTo>
                  <a:lnTo>
                    <a:pt x="768729" y="2312036"/>
                  </a:lnTo>
                  <a:lnTo>
                    <a:pt x="776309" y="2313629"/>
                  </a:lnTo>
                  <a:lnTo>
                    <a:pt x="779094" y="2313880"/>
                  </a:lnTo>
                  <a:lnTo>
                    <a:pt x="783122" y="2304984"/>
                  </a:lnTo>
                  <a:lnTo>
                    <a:pt x="786577" y="2300309"/>
                  </a:lnTo>
                  <a:lnTo>
                    <a:pt x="755746" y="2289995"/>
                  </a:lnTo>
                  <a:close/>
                </a:path>
                <a:path w="5483860" h="7879080">
                  <a:moveTo>
                    <a:pt x="1612344" y="7655212"/>
                  </a:moveTo>
                  <a:lnTo>
                    <a:pt x="1605800" y="7656959"/>
                  </a:lnTo>
                  <a:lnTo>
                    <a:pt x="1598824" y="7662326"/>
                  </a:lnTo>
                  <a:lnTo>
                    <a:pt x="1591659" y="7669246"/>
                  </a:lnTo>
                  <a:lnTo>
                    <a:pt x="1584553" y="7675653"/>
                  </a:lnTo>
                  <a:lnTo>
                    <a:pt x="1588672" y="7684153"/>
                  </a:lnTo>
                  <a:lnTo>
                    <a:pt x="1592640" y="7692984"/>
                  </a:lnTo>
                  <a:lnTo>
                    <a:pt x="1597125" y="7700552"/>
                  </a:lnTo>
                  <a:lnTo>
                    <a:pt x="1602793" y="7705264"/>
                  </a:lnTo>
                  <a:lnTo>
                    <a:pt x="1610237" y="7705961"/>
                  </a:lnTo>
                  <a:lnTo>
                    <a:pt x="1619415" y="7703728"/>
                  </a:lnTo>
                  <a:lnTo>
                    <a:pt x="1627974" y="7699430"/>
                  </a:lnTo>
                  <a:lnTo>
                    <a:pt x="1633557" y="7693929"/>
                  </a:lnTo>
                  <a:lnTo>
                    <a:pt x="1638047" y="7679566"/>
                  </a:lnTo>
                  <a:lnTo>
                    <a:pt x="1635030" y="7667794"/>
                  </a:lnTo>
                  <a:lnTo>
                    <a:pt x="1625974" y="7659410"/>
                  </a:lnTo>
                  <a:lnTo>
                    <a:pt x="1612344" y="7655212"/>
                  </a:lnTo>
                  <a:close/>
                </a:path>
                <a:path w="5483860" h="7879080">
                  <a:moveTo>
                    <a:pt x="1430880" y="5879048"/>
                  </a:moveTo>
                  <a:lnTo>
                    <a:pt x="1428212" y="5888561"/>
                  </a:lnTo>
                  <a:lnTo>
                    <a:pt x="1425194" y="5898247"/>
                  </a:lnTo>
                  <a:lnTo>
                    <a:pt x="1423562" y="5906870"/>
                  </a:lnTo>
                  <a:lnTo>
                    <a:pt x="1424765" y="5914684"/>
                  </a:lnTo>
                  <a:lnTo>
                    <a:pt x="1429921" y="5918816"/>
                  </a:lnTo>
                  <a:lnTo>
                    <a:pt x="1438539" y="5921136"/>
                  </a:lnTo>
                  <a:lnTo>
                    <a:pt x="1448666" y="5922658"/>
                  </a:lnTo>
                  <a:lnTo>
                    <a:pt x="1458351" y="5924394"/>
                  </a:lnTo>
                  <a:lnTo>
                    <a:pt x="1467032" y="5916878"/>
                  </a:lnTo>
                  <a:lnTo>
                    <a:pt x="1471504" y="5908324"/>
                  </a:lnTo>
                  <a:lnTo>
                    <a:pt x="1471138" y="5899406"/>
                  </a:lnTo>
                  <a:lnTo>
                    <a:pt x="1465300" y="5890797"/>
                  </a:lnTo>
                  <a:lnTo>
                    <a:pt x="1458151" y="5886261"/>
                  </a:lnTo>
                  <a:lnTo>
                    <a:pt x="1449440" y="5883432"/>
                  </a:lnTo>
                  <a:lnTo>
                    <a:pt x="1440053" y="5881349"/>
                  </a:lnTo>
                  <a:lnTo>
                    <a:pt x="1430880" y="5879048"/>
                  </a:lnTo>
                  <a:close/>
                </a:path>
                <a:path w="5483860" h="7879080">
                  <a:moveTo>
                    <a:pt x="1208453" y="4442821"/>
                  </a:moveTo>
                  <a:lnTo>
                    <a:pt x="1203554" y="4447560"/>
                  </a:lnTo>
                  <a:lnTo>
                    <a:pt x="1199771" y="4456322"/>
                  </a:lnTo>
                  <a:lnTo>
                    <a:pt x="1197747" y="4466486"/>
                  </a:lnTo>
                  <a:lnTo>
                    <a:pt x="1198123" y="4475434"/>
                  </a:lnTo>
                  <a:lnTo>
                    <a:pt x="1202652" y="4484607"/>
                  </a:lnTo>
                  <a:lnTo>
                    <a:pt x="1210120" y="4489349"/>
                  </a:lnTo>
                  <a:lnTo>
                    <a:pt x="1219515" y="4489849"/>
                  </a:lnTo>
                  <a:lnTo>
                    <a:pt x="1229830" y="4486299"/>
                  </a:lnTo>
                  <a:lnTo>
                    <a:pt x="1233414" y="4477672"/>
                  </a:lnTo>
                  <a:lnTo>
                    <a:pt x="1236973" y="4468951"/>
                  </a:lnTo>
                  <a:lnTo>
                    <a:pt x="1244051" y="4451354"/>
                  </a:lnTo>
                  <a:lnTo>
                    <a:pt x="1234719" y="4448143"/>
                  </a:lnTo>
                  <a:lnTo>
                    <a:pt x="1225259" y="4444532"/>
                  </a:lnTo>
                  <a:lnTo>
                    <a:pt x="1216296" y="4442198"/>
                  </a:lnTo>
                  <a:lnTo>
                    <a:pt x="1208453" y="4442821"/>
                  </a:lnTo>
                  <a:close/>
                </a:path>
                <a:path w="5483860" h="7879080">
                  <a:moveTo>
                    <a:pt x="890047" y="3103299"/>
                  </a:moveTo>
                  <a:lnTo>
                    <a:pt x="884516" y="3106292"/>
                  </a:lnTo>
                  <a:lnTo>
                    <a:pt x="879329" y="3112686"/>
                  </a:lnTo>
                  <a:lnTo>
                    <a:pt x="874288" y="3120542"/>
                  </a:lnTo>
                  <a:lnTo>
                    <a:pt x="869194" y="3127921"/>
                  </a:lnTo>
                  <a:lnTo>
                    <a:pt x="874268" y="3135460"/>
                  </a:lnTo>
                  <a:lnTo>
                    <a:pt x="879299" y="3143425"/>
                  </a:lnTo>
                  <a:lnTo>
                    <a:pt x="884505" y="3149877"/>
                  </a:lnTo>
                  <a:lnTo>
                    <a:pt x="890102" y="3152878"/>
                  </a:lnTo>
                  <a:lnTo>
                    <a:pt x="897957" y="3151839"/>
                  </a:lnTo>
                  <a:lnTo>
                    <a:pt x="906644" y="3147958"/>
                  </a:lnTo>
                  <a:lnTo>
                    <a:pt x="914124" y="3142330"/>
                  </a:lnTo>
                  <a:lnTo>
                    <a:pt x="918357" y="3136048"/>
                  </a:lnTo>
                  <a:lnTo>
                    <a:pt x="919686" y="3121506"/>
                  </a:lnTo>
                  <a:lnTo>
                    <a:pt x="914477" y="3110830"/>
                  </a:lnTo>
                  <a:lnTo>
                    <a:pt x="904131" y="3104576"/>
                  </a:lnTo>
                  <a:lnTo>
                    <a:pt x="890047" y="3103299"/>
                  </a:lnTo>
                  <a:close/>
                </a:path>
                <a:path w="5483860" h="7879080">
                  <a:moveTo>
                    <a:pt x="923256" y="3306425"/>
                  </a:moveTo>
                  <a:lnTo>
                    <a:pt x="917563" y="3309126"/>
                  </a:lnTo>
                  <a:lnTo>
                    <a:pt x="911995" y="3315165"/>
                  </a:lnTo>
                  <a:lnTo>
                    <a:pt x="906468" y="3322618"/>
                  </a:lnTo>
                  <a:lnTo>
                    <a:pt x="900900" y="3329561"/>
                  </a:lnTo>
                  <a:lnTo>
                    <a:pt x="905505" y="3337485"/>
                  </a:lnTo>
                  <a:lnTo>
                    <a:pt x="910042" y="3345904"/>
                  </a:lnTo>
                  <a:lnTo>
                    <a:pt x="914861" y="3352793"/>
                  </a:lnTo>
                  <a:lnTo>
                    <a:pt x="920310" y="3356130"/>
                  </a:lnTo>
                  <a:lnTo>
                    <a:pt x="927947" y="3355524"/>
                  </a:lnTo>
                  <a:lnTo>
                    <a:pt x="936593" y="3351853"/>
                  </a:lnTo>
                  <a:lnTo>
                    <a:pt x="944238" y="3346274"/>
                  </a:lnTo>
                  <a:lnTo>
                    <a:pt x="948871" y="3339941"/>
                  </a:lnTo>
                  <a:lnTo>
                    <a:pt x="951119" y="3325927"/>
                  </a:lnTo>
                  <a:lnTo>
                    <a:pt x="946678" y="3315190"/>
                  </a:lnTo>
                  <a:lnTo>
                    <a:pt x="936931" y="3308449"/>
                  </a:lnTo>
                  <a:lnTo>
                    <a:pt x="923256" y="3306425"/>
                  </a:lnTo>
                  <a:close/>
                </a:path>
                <a:path w="5483860" h="7879080">
                  <a:moveTo>
                    <a:pt x="792348" y="2493965"/>
                  </a:moveTo>
                  <a:lnTo>
                    <a:pt x="787587" y="2498845"/>
                  </a:lnTo>
                  <a:lnTo>
                    <a:pt x="783113" y="2501613"/>
                  </a:lnTo>
                  <a:lnTo>
                    <a:pt x="784818" y="2505478"/>
                  </a:lnTo>
                  <a:lnTo>
                    <a:pt x="785618" y="2511895"/>
                  </a:lnTo>
                  <a:lnTo>
                    <a:pt x="788562" y="2513155"/>
                  </a:lnTo>
                  <a:lnTo>
                    <a:pt x="793139" y="2515191"/>
                  </a:lnTo>
                  <a:lnTo>
                    <a:pt x="801060" y="2516015"/>
                  </a:lnTo>
                  <a:lnTo>
                    <a:pt x="804195" y="2513457"/>
                  </a:lnTo>
                  <a:lnTo>
                    <a:pt x="810074" y="2506406"/>
                  </a:lnTo>
                  <a:lnTo>
                    <a:pt x="810666" y="2500604"/>
                  </a:lnTo>
                  <a:lnTo>
                    <a:pt x="806121" y="2496448"/>
                  </a:lnTo>
                  <a:lnTo>
                    <a:pt x="796594" y="2494332"/>
                  </a:lnTo>
                  <a:lnTo>
                    <a:pt x="792348" y="2493965"/>
                  </a:lnTo>
                  <a:close/>
                </a:path>
                <a:path w="5483860" h="7879080">
                  <a:moveTo>
                    <a:pt x="1126540" y="5292846"/>
                  </a:moveTo>
                  <a:lnTo>
                    <a:pt x="1117574" y="5296410"/>
                  </a:lnTo>
                  <a:lnTo>
                    <a:pt x="1110020" y="5301553"/>
                  </a:lnTo>
                  <a:lnTo>
                    <a:pt x="1106300" y="5307067"/>
                  </a:lnTo>
                  <a:lnTo>
                    <a:pt x="1106583" y="5320881"/>
                  </a:lnTo>
                  <a:lnTo>
                    <a:pt x="1112393" y="5331542"/>
                  </a:lnTo>
                  <a:lnTo>
                    <a:pt x="1122630" y="5338383"/>
                  </a:lnTo>
                  <a:lnTo>
                    <a:pt x="1136196" y="5340738"/>
                  </a:lnTo>
                  <a:lnTo>
                    <a:pt x="1140784" y="5338191"/>
                  </a:lnTo>
                  <a:lnTo>
                    <a:pt x="1145349" y="5331993"/>
                  </a:lnTo>
                  <a:lnTo>
                    <a:pt x="1149908" y="5324233"/>
                  </a:lnTo>
                  <a:lnTo>
                    <a:pt x="1154476" y="5317002"/>
                  </a:lnTo>
                  <a:lnTo>
                    <a:pt x="1149654" y="5309533"/>
                  </a:lnTo>
                  <a:lnTo>
                    <a:pt x="1144912" y="5301668"/>
                  </a:lnTo>
                  <a:lnTo>
                    <a:pt x="1139958" y="5295237"/>
                  </a:lnTo>
                  <a:lnTo>
                    <a:pt x="1134499" y="5292071"/>
                  </a:lnTo>
                  <a:lnTo>
                    <a:pt x="1126540" y="5292846"/>
                  </a:lnTo>
                  <a:close/>
                </a:path>
                <a:path w="5483860" h="7879080">
                  <a:moveTo>
                    <a:pt x="1309079" y="5062715"/>
                  </a:moveTo>
                  <a:lnTo>
                    <a:pt x="1305679" y="5063800"/>
                  </a:lnTo>
                  <a:lnTo>
                    <a:pt x="1296780" y="5068584"/>
                  </a:lnTo>
                  <a:lnTo>
                    <a:pt x="1292080" y="5075661"/>
                  </a:lnTo>
                  <a:lnTo>
                    <a:pt x="1291594" y="5084944"/>
                  </a:lnTo>
                  <a:lnTo>
                    <a:pt x="1295338" y="5096345"/>
                  </a:lnTo>
                  <a:lnTo>
                    <a:pt x="1308611" y="5104800"/>
                  </a:lnTo>
                  <a:lnTo>
                    <a:pt x="1311672" y="5097116"/>
                  </a:lnTo>
                  <a:lnTo>
                    <a:pt x="1314770" y="5089440"/>
                  </a:lnTo>
                  <a:lnTo>
                    <a:pt x="1317502" y="5081691"/>
                  </a:lnTo>
                  <a:lnTo>
                    <a:pt x="1319468" y="5073792"/>
                  </a:lnTo>
                  <a:lnTo>
                    <a:pt x="1319948" y="5071168"/>
                  </a:lnTo>
                  <a:lnTo>
                    <a:pt x="1309079" y="5062715"/>
                  </a:lnTo>
                  <a:close/>
                </a:path>
                <a:path w="5483860" h="7879080">
                  <a:moveTo>
                    <a:pt x="1281105" y="4850841"/>
                  </a:moveTo>
                  <a:lnTo>
                    <a:pt x="1273161" y="4853838"/>
                  </a:lnTo>
                  <a:lnTo>
                    <a:pt x="1267617" y="4860519"/>
                  </a:lnTo>
                  <a:lnTo>
                    <a:pt x="1264562" y="4870662"/>
                  </a:lnTo>
                  <a:lnTo>
                    <a:pt x="1269088" y="4875220"/>
                  </a:lnTo>
                  <a:lnTo>
                    <a:pt x="1276170" y="4884474"/>
                  </a:lnTo>
                  <a:lnTo>
                    <a:pt x="1277817" y="4883596"/>
                  </a:lnTo>
                  <a:lnTo>
                    <a:pt x="1285094" y="4879199"/>
                  </a:lnTo>
                  <a:lnTo>
                    <a:pt x="1292069" y="4874227"/>
                  </a:lnTo>
                  <a:lnTo>
                    <a:pt x="1305726" y="4863687"/>
                  </a:lnTo>
                  <a:lnTo>
                    <a:pt x="1300962" y="4859579"/>
                  </a:lnTo>
                  <a:lnTo>
                    <a:pt x="1296798" y="4853173"/>
                  </a:lnTo>
                  <a:lnTo>
                    <a:pt x="1291358" y="4851753"/>
                  </a:lnTo>
                  <a:lnTo>
                    <a:pt x="1281105" y="4850841"/>
                  </a:lnTo>
                  <a:close/>
                </a:path>
                <a:path w="5483860" h="7879080">
                  <a:moveTo>
                    <a:pt x="1695738" y="7554867"/>
                  </a:moveTo>
                  <a:lnTo>
                    <a:pt x="1691522" y="7559282"/>
                  </a:lnTo>
                  <a:lnTo>
                    <a:pt x="1682975" y="7565410"/>
                  </a:lnTo>
                  <a:lnTo>
                    <a:pt x="1683929" y="7567774"/>
                  </a:lnTo>
                  <a:lnTo>
                    <a:pt x="1687425" y="7575148"/>
                  </a:lnTo>
                  <a:lnTo>
                    <a:pt x="1691603" y="7582251"/>
                  </a:lnTo>
                  <a:lnTo>
                    <a:pt x="1700607" y="7596184"/>
                  </a:lnTo>
                  <a:lnTo>
                    <a:pt x="1704690" y="7591790"/>
                  </a:lnTo>
                  <a:lnTo>
                    <a:pt x="1713013" y="7585766"/>
                  </a:lnTo>
                  <a:lnTo>
                    <a:pt x="1712120" y="7583358"/>
                  </a:lnTo>
                  <a:lnTo>
                    <a:pt x="1708681" y="7575974"/>
                  </a:lnTo>
                  <a:lnTo>
                    <a:pt x="1704571" y="7568857"/>
                  </a:lnTo>
                  <a:lnTo>
                    <a:pt x="1700141" y="7561868"/>
                  </a:lnTo>
                  <a:lnTo>
                    <a:pt x="1695738" y="7554867"/>
                  </a:lnTo>
                  <a:close/>
                </a:path>
                <a:path w="5483860" h="7879080">
                  <a:moveTo>
                    <a:pt x="1727727" y="7758528"/>
                  </a:moveTo>
                  <a:lnTo>
                    <a:pt x="1715022" y="7771851"/>
                  </a:lnTo>
                  <a:lnTo>
                    <a:pt x="1728172" y="7793357"/>
                  </a:lnTo>
                  <a:lnTo>
                    <a:pt x="1732562" y="7800504"/>
                  </a:lnTo>
                  <a:lnTo>
                    <a:pt x="1736657" y="7795971"/>
                  </a:lnTo>
                  <a:lnTo>
                    <a:pt x="1745065" y="7789831"/>
                  </a:lnTo>
                  <a:lnTo>
                    <a:pt x="1744107" y="7787226"/>
                  </a:lnTo>
                  <a:lnTo>
                    <a:pt x="1740721" y="7779777"/>
                  </a:lnTo>
                  <a:lnTo>
                    <a:pt x="1736608" y="7772601"/>
                  </a:lnTo>
                  <a:lnTo>
                    <a:pt x="1732149" y="7765563"/>
                  </a:lnTo>
                  <a:lnTo>
                    <a:pt x="1727727" y="7758528"/>
                  </a:lnTo>
                  <a:close/>
                </a:path>
                <a:path w="5483860" h="7879080">
                  <a:moveTo>
                    <a:pt x="1659815" y="7327443"/>
                  </a:moveTo>
                  <a:lnTo>
                    <a:pt x="1649127" y="7363246"/>
                  </a:lnTo>
                  <a:lnTo>
                    <a:pt x="1657851" y="7366468"/>
                  </a:lnTo>
                  <a:lnTo>
                    <a:pt x="1666659" y="7370025"/>
                  </a:lnTo>
                  <a:lnTo>
                    <a:pt x="1675208" y="7372500"/>
                  </a:lnTo>
                  <a:lnTo>
                    <a:pt x="1683152" y="7372474"/>
                  </a:lnTo>
                  <a:lnTo>
                    <a:pt x="1692337" y="7368004"/>
                  </a:lnTo>
                  <a:lnTo>
                    <a:pt x="1697108" y="7360646"/>
                  </a:lnTo>
                  <a:lnTo>
                    <a:pt x="1697697" y="7351369"/>
                  </a:lnTo>
                  <a:lnTo>
                    <a:pt x="1694335" y="7341139"/>
                  </a:lnTo>
                  <a:lnTo>
                    <a:pt x="1659815" y="7327443"/>
                  </a:lnTo>
                  <a:close/>
                </a:path>
                <a:path w="5483860" h="7879080">
                  <a:moveTo>
                    <a:pt x="875292" y="2349074"/>
                  </a:moveTo>
                  <a:lnTo>
                    <a:pt x="863516" y="2354527"/>
                  </a:lnTo>
                  <a:lnTo>
                    <a:pt x="854728" y="2364418"/>
                  </a:lnTo>
                  <a:lnTo>
                    <a:pt x="849426" y="2378604"/>
                  </a:lnTo>
                  <a:lnTo>
                    <a:pt x="853430" y="2393682"/>
                  </a:lnTo>
                  <a:lnTo>
                    <a:pt x="861083" y="2405314"/>
                  </a:lnTo>
                  <a:lnTo>
                    <a:pt x="872247" y="2413231"/>
                  </a:lnTo>
                  <a:lnTo>
                    <a:pt x="886783" y="2417165"/>
                  </a:lnTo>
                  <a:lnTo>
                    <a:pt x="901920" y="2416237"/>
                  </a:lnTo>
                  <a:lnTo>
                    <a:pt x="914013" y="2410267"/>
                  </a:lnTo>
                  <a:lnTo>
                    <a:pt x="922291" y="2399923"/>
                  </a:lnTo>
                  <a:lnTo>
                    <a:pt x="925985" y="2385876"/>
                  </a:lnTo>
                  <a:lnTo>
                    <a:pt x="923951" y="2370844"/>
                  </a:lnTo>
                  <a:lnTo>
                    <a:pt x="916237" y="2359383"/>
                  </a:lnTo>
                  <a:lnTo>
                    <a:pt x="904290" y="2351750"/>
                  </a:lnTo>
                  <a:lnTo>
                    <a:pt x="889557" y="2348203"/>
                  </a:lnTo>
                  <a:lnTo>
                    <a:pt x="875292" y="2349074"/>
                  </a:lnTo>
                  <a:close/>
                </a:path>
                <a:path w="5483860" h="7879080">
                  <a:moveTo>
                    <a:pt x="821800" y="2695393"/>
                  </a:moveTo>
                  <a:lnTo>
                    <a:pt x="814721" y="2696725"/>
                  </a:lnTo>
                  <a:lnTo>
                    <a:pt x="810503" y="2701987"/>
                  </a:lnTo>
                  <a:lnTo>
                    <a:pt x="808037" y="2710299"/>
                  </a:lnTo>
                  <a:lnTo>
                    <a:pt x="806340" y="2719976"/>
                  </a:lnTo>
                  <a:lnTo>
                    <a:pt x="804424" y="2729332"/>
                  </a:lnTo>
                  <a:lnTo>
                    <a:pt x="811615" y="2737776"/>
                  </a:lnTo>
                  <a:lnTo>
                    <a:pt x="819796" y="2742029"/>
                  </a:lnTo>
                  <a:lnTo>
                    <a:pt x="828348" y="2741511"/>
                  </a:lnTo>
                  <a:lnTo>
                    <a:pt x="836652" y="2735640"/>
                  </a:lnTo>
                  <a:lnTo>
                    <a:pt x="841196" y="2728621"/>
                  </a:lnTo>
                  <a:lnTo>
                    <a:pt x="844213" y="2720163"/>
                  </a:lnTo>
                  <a:lnTo>
                    <a:pt x="846559" y="2711035"/>
                  </a:lnTo>
                  <a:lnTo>
                    <a:pt x="849088" y="2702008"/>
                  </a:lnTo>
                  <a:lnTo>
                    <a:pt x="839880" y="2699605"/>
                  </a:lnTo>
                  <a:lnTo>
                    <a:pt x="830484" y="2696877"/>
                  </a:lnTo>
                  <a:lnTo>
                    <a:pt x="821800" y="2695393"/>
                  </a:lnTo>
                  <a:close/>
                </a:path>
                <a:path w="5483860" h="7879080">
                  <a:moveTo>
                    <a:pt x="635906" y="1447218"/>
                  </a:moveTo>
                  <a:lnTo>
                    <a:pt x="628112" y="1449027"/>
                  </a:lnTo>
                  <a:lnTo>
                    <a:pt x="620269" y="1453588"/>
                  </a:lnTo>
                  <a:lnTo>
                    <a:pt x="612408" y="1459379"/>
                  </a:lnTo>
                  <a:lnTo>
                    <a:pt x="604555" y="1464878"/>
                  </a:lnTo>
                  <a:lnTo>
                    <a:pt x="621583" y="1498363"/>
                  </a:lnTo>
                  <a:lnTo>
                    <a:pt x="629684" y="1493143"/>
                  </a:lnTo>
                  <a:lnTo>
                    <a:pt x="638050" y="1488204"/>
                  </a:lnTo>
                  <a:lnTo>
                    <a:pt x="645640" y="1482870"/>
                  </a:lnTo>
                  <a:lnTo>
                    <a:pt x="651411" y="1476466"/>
                  </a:lnTo>
                  <a:lnTo>
                    <a:pt x="654843" y="1466135"/>
                  </a:lnTo>
                  <a:lnTo>
                    <a:pt x="652905" y="1456775"/>
                  </a:lnTo>
                  <a:lnTo>
                    <a:pt x="646343" y="1449949"/>
                  </a:lnTo>
                  <a:lnTo>
                    <a:pt x="635906" y="1447218"/>
                  </a:lnTo>
                  <a:close/>
                </a:path>
                <a:path w="5483860" h="7879080">
                  <a:moveTo>
                    <a:pt x="500288" y="611737"/>
                  </a:moveTo>
                  <a:lnTo>
                    <a:pt x="494579" y="614241"/>
                  </a:lnTo>
                  <a:lnTo>
                    <a:pt x="488997" y="620180"/>
                  </a:lnTo>
                  <a:lnTo>
                    <a:pt x="483467" y="627596"/>
                  </a:lnTo>
                  <a:lnTo>
                    <a:pt x="477912" y="634531"/>
                  </a:lnTo>
                  <a:lnTo>
                    <a:pt x="482582" y="642601"/>
                  </a:lnTo>
                  <a:lnTo>
                    <a:pt x="487167" y="651072"/>
                  </a:lnTo>
                  <a:lnTo>
                    <a:pt x="492062" y="658073"/>
                  </a:lnTo>
                  <a:lnTo>
                    <a:pt x="497663" y="661736"/>
                  </a:lnTo>
                  <a:lnTo>
                    <a:pt x="505224" y="661141"/>
                  </a:lnTo>
                  <a:lnTo>
                    <a:pt x="513899" y="657467"/>
                  </a:lnTo>
                  <a:lnTo>
                    <a:pt x="521604" y="651878"/>
                  </a:lnTo>
                  <a:lnTo>
                    <a:pt x="526257" y="645542"/>
                  </a:lnTo>
                  <a:lnTo>
                    <a:pt x="528441" y="631338"/>
                  </a:lnTo>
                  <a:lnTo>
                    <a:pt x="523905" y="620514"/>
                  </a:lnTo>
                  <a:lnTo>
                    <a:pt x="514052" y="613753"/>
                  </a:lnTo>
                  <a:lnTo>
                    <a:pt x="500288" y="611737"/>
                  </a:lnTo>
                  <a:close/>
                </a:path>
                <a:path w="5483860" h="7879080">
                  <a:moveTo>
                    <a:pt x="1541352" y="7251161"/>
                  </a:moveTo>
                  <a:lnTo>
                    <a:pt x="1530766" y="7255937"/>
                  </a:lnTo>
                  <a:lnTo>
                    <a:pt x="1524456" y="7265981"/>
                  </a:lnTo>
                  <a:lnTo>
                    <a:pt x="1523008" y="7279899"/>
                  </a:lnTo>
                  <a:lnTo>
                    <a:pt x="1525731" y="7285800"/>
                  </a:lnTo>
                  <a:lnTo>
                    <a:pt x="1531730" y="7291452"/>
                  </a:lnTo>
                  <a:lnTo>
                    <a:pt x="1539140" y="7296999"/>
                  </a:lnTo>
                  <a:lnTo>
                    <a:pt x="1546100" y="7302584"/>
                  </a:lnTo>
                  <a:lnTo>
                    <a:pt x="1553595" y="7297508"/>
                  </a:lnTo>
                  <a:lnTo>
                    <a:pt x="1561492" y="7292520"/>
                  </a:lnTo>
                  <a:lnTo>
                    <a:pt x="1568005" y="7287279"/>
                  </a:lnTo>
                  <a:lnTo>
                    <a:pt x="1571344" y="7281440"/>
                  </a:lnTo>
                  <a:lnTo>
                    <a:pt x="1570694" y="7273777"/>
                  </a:lnTo>
                  <a:lnTo>
                    <a:pt x="1567128" y="7265099"/>
                  </a:lnTo>
                  <a:lnTo>
                    <a:pt x="1561741" y="7257495"/>
                  </a:lnTo>
                  <a:lnTo>
                    <a:pt x="1555630" y="7253051"/>
                  </a:lnTo>
                  <a:lnTo>
                    <a:pt x="1541352" y="7251161"/>
                  </a:lnTo>
                  <a:close/>
                </a:path>
                <a:path w="5483860" h="7879080">
                  <a:moveTo>
                    <a:pt x="1574069" y="7455464"/>
                  </a:moveTo>
                  <a:lnTo>
                    <a:pt x="1568370" y="7458027"/>
                  </a:lnTo>
                  <a:lnTo>
                    <a:pt x="1562793" y="7464000"/>
                  </a:lnTo>
                  <a:lnTo>
                    <a:pt x="1557266" y="7471436"/>
                  </a:lnTo>
                  <a:lnTo>
                    <a:pt x="1551715" y="7478393"/>
                  </a:lnTo>
                  <a:lnTo>
                    <a:pt x="1556382" y="7486446"/>
                  </a:lnTo>
                  <a:lnTo>
                    <a:pt x="1560965" y="7494904"/>
                  </a:lnTo>
                  <a:lnTo>
                    <a:pt x="1565855" y="7501873"/>
                  </a:lnTo>
                  <a:lnTo>
                    <a:pt x="1571444" y="7505463"/>
                  </a:lnTo>
                  <a:lnTo>
                    <a:pt x="1579002" y="7504844"/>
                  </a:lnTo>
                  <a:lnTo>
                    <a:pt x="1587673" y="7501147"/>
                  </a:lnTo>
                  <a:lnTo>
                    <a:pt x="1595376" y="7495544"/>
                  </a:lnTo>
                  <a:lnTo>
                    <a:pt x="1600028" y="7489201"/>
                  </a:lnTo>
                  <a:lnTo>
                    <a:pt x="1602208" y="7474971"/>
                  </a:lnTo>
                  <a:lnTo>
                    <a:pt x="1597677" y="7464182"/>
                  </a:lnTo>
                  <a:lnTo>
                    <a:pt x="1587832" y="7457469"/>
                  </a:lnTo>
                  <a:lnTo>
                    <a:pt x="1574069" y="7455464"/>
                  </a:lnTo>
                  <a:close/>
                </a:path>
                <a:path w="5483860" h="7879080">
                  <a:moveTo>
                    <a:pt x="538555" y="811658"/>
                  </a:moveTo>
                  <a:lnTo>
                    <a:pt x="531998" y="813322"/>
                  </a:lnTo>
                  <a:lnTo>
                    <a:pt x="525009" y="818604"/>
                  </a:lnTo>
                  <a:lnTo>
                    <a:pt x="517835" y="825466"/>
                  </a:lnTo>
                  <a:lnTo>
                    <a:pt x="510728" y="831864"/>
                  </a:lnTo>
                  <a:lnTo>
                    <a:pt x="514838" y="840399"/>
                  </a:lnTo>
                  <a:lnTo>
                    <a:pt x="518815" y="849277"/>
                  </a:lnTo>
                  <a:lnTo>
                    <a:pt x="523318" y="856910"/>
                  </a:lnTo>
                  <a:lnTo>
                    <a:pt x="529004" y="861711"/>
                  </a:lnTo>
                  <a:lnTo>
                    <a:pt x="536457" y="862376"/>
                  </a:lnTo>
                  <a:lnTo>
                    <a:pt x="545623" y="860093"/>
                  </a:lnTo>
                  <a:lnTo>
                    <a:pt x="554161" y="855778"/>
                  </a:lnTo>
                  <a:lnTo>
                    <a:pt x="559730" y="850347"/>
                  </a:lnTo>
                  <a:lnTo>
                    <a:pt x="564257" y="836003"/>
                  </a:lnTo>
                  <a:lnTo>
                    <a:pt x="561244" y="824197"/>
                  </a:lnTo>
                  <a:lnTo>
                    <a:pt x="552180" y="815794"/>
                  </a:lnTo>
                  <a:lnTo>
                    <a:pt x="538555" y="811658"/>
                  </a:lnTo>
                  <a:close/>
                </a:path>
                <a:path w="5483860" h="7879080">
                  <a:moveTo>
                    <a:pt x="603927" y="1244932"/>
                  </a:moveTo>
                  <a:lnTo>
                    <a:pt x="595424" y="1249296"/>
                  </a:lnTo>
                  <a:lnTo>
                    <a:pt x="586487" y="1253566"/>
                  </a:lnTo>
                  <a:lnTo>
                    <a:pt x="579097" y="1258174"/>
                  </a:lnTo>
                  <a:lnTo>
                    <a:pt x="575233" y="1263553"/>
                  </a:lnTo>
                  <a:lnTo>
                    <a:pt x="576067" y="1270525"/>
                  </a:lnTo>
                  <a:lnTo>
                    <a:pt x="580278" y="1278258"/>
                  </a:lnTo>
                  <a:lnTo>
                    <a:pt x="585962" y="1286276"/>
                  </a:lnTo>
                  <a:lnTo>
                    <a:pt x="591217" y="1294103"/>
                  </a:lnTo>
                  <a:lnTo>
                    <a:pt x="598989" y="1289080"/>
                  </a:lnTo>
                  <a:lnTo>
                    <a:pt x="606987" y="1284182"/>
                  </a:lnTo>
                  <a:lnTo>
                    <a:pt x="614231" y="1278822"/>
                  </a:lnTo>
                  <a:lnTo>
                    <a:pt x="619738" y="1272411"/>
                  </a:lnTo>
                  <a:lnTo>
                    <a:pt x="622947" y="1262965"/>
                  </a:lnTo>
                  <a:lnTo>
                    <a:pt x="620900" y="1254925"/>
                  </a:lnTo>
                  <a:lnTo>
                    <a:pt x="614318" y="1248758"/>
                  </a:lnTo>
                  <a:lnTo>
                    <a:pt x="603927" y="1244932"/>
                  </a:lnTo>
                  <a:close/>
                </a:path>
                <a:path w="5483860" h="7879080">
                  <a:moveTo>
                    <a:pt x="567385" y="1016848"/>
                  </a:moveTo>
                  <a:lnTo>
                    <a:pt x="561275" y="1019415"/>
                  </a:lnTo>
                  <a:lnTo>
                    <a:pt x="555220" y="1025428"/>
                  </a:lnTo>
                  <a:lnTo>
                    <a:pt x="549184" y="1032923"/>
                  </a:lnTo>
                  <a:lnTo>
                    <a:pt x="543134" y="1039937"/>
                  </a:lnTo>
                  <a:lnTo>
                    <a:pt x="548009" y="1048173"/>
                  </a:lnTo>
                  <a:lnTo>
                    <a:pt x="552778" y="1056717"/>
                  </a:lnTo>
                  <a:lnTo>
                    <a:pt x="557835" y="1063731"/>
                  </a:lnTo>
                  <a:lnTo>
                    <a:pt x="563573" y="1067377"/>
                  </a:lnTo>
                  <a:lnTo>
                    <a:pt x="571678" y="1066859"/>
                  </a:lnTo>
                  <a:lnTo>
                    <a:pt x="580869" y="1063459"/>
                  </a:lnTo>
                  <a:lnTo>
                    <a:pt x="588977" y="1058162"/>
                  </a:lnTo>
                  <a:lnTo>
                    <a:pt x="593834" y="1051955"/>
                  </a:lnTo>
                  <a:lnTo>
                    <a:pt x="596118" y="1037279"/>
                  </a:lnTo>
                  <a:lnTo>
                    <a:pt x="591436" y="1026117"/>
                  </a:lnTo>
                  <a:lnTo>
                    <a:pt x="581341" y="1019097"/>
                  </a:lnTo>
                  <a:lnTo>
                    <a:pt x="567385" y="1016848"/>
                  </a:lnTo>
                  <a:close/>
                </a:path>
                <a:path w="5483860" h="7879080">
                  <a:moveTo>
                    <a:pt x="860792" y="2901964"/>
                  </a:moveTo>
                  <a:lnTo>
                    <a:pt x="855205" y="2904337"/>
                  </a:lnTo>
                  <a:lnTo>
                    <a:pt x="849701" y="2909989"/>
                  </a:lnTo>
                  <a:lnTo>
                    <a:pt x="844227" y="2917057"/>
                  </a:lnTo>
                  <a:lnTo>
                    <a:pt x="838727" y="2923677"/>
                  </a:lnTo>
                  <a:lnTo>
                    <a:pt x="843314" y="2931453"/>
                  </a:lnTo>
                  <a:lnTo>
                    <a:pt x="847795" y="2939601"/>
                  </a:lnTo>
                  <a:lnTo>
                    <a:pt x="852590" y="2946344"/>
                  </a:lnTo>
                  <a:lnTo>
                    <a:pt x="858118" y="2949905"/>
                  </a:lnTo>
                  <a:lnTo>
                    <a:pt x="865353" y="2949421"/>
                  </a:lnTo>
                  <a:lnTo>
                    <a:pt x="873756" y="2945945"/>
                  </a:lnTo>
                  <a:lnTo>
                    <a:pt x="881255" y="2940609"/>
                  </a:lnTo>
                  <a:lnTo>
                    <a:pt x="885780" y="2934546"/>
                  </a:lnTo>
                  <a:lnTo>
                    <a:pt x="887956" y="2920704"/>
                  </a:lnTo>
                  <a:lnTo>
                    <a:pt x="883599" y="2910309"/>
                  </a:lnTo>
                  <a:lnTo>
                    <a:pt x="874085" y="2903887"/>
                  </a:lnTo>
                  <a:lnTo>
                    <a:pt x="860792" y="2901964"/>
                  </a:lnTo>
                  <a:close/>
                </a:path>
                <a:path w="5483860" h="7879080">
                  <a:moveTo>
                    <a:pt x="729867" y="2060275"/>
                  </a:moveTo>
                  <a:lnTo>
                    <a:pt x="721303" y="2063776"/>
                  </a:lnTo>
                  <a:lnTo>
                    <a:pt x="713755" y="2069120"/>
                  </a:lnTo>
                  <a:lnTo>
                    <a:pt x="709271" y="2075177"/>
                  </a:lnTo>
                  <a:lnTo>
                    <a:pt x="707151" y="2089305"/>
                  </a:lnTo>
                  <a:lnTo>
                    <a:pt x="711604" y="2099949"/>
                  </a:lnTo>
                  <a:lnTo>
                    <a:pt x="721334" y="2106407"/>
                  </a:lnTo>
                  <a:lnTo>
                    <a:pt x="735048" y="2107979"/>
                  </a:lnTo>
                  <a:lnTo>
                    <a:pt x="741017" y="2105288"/>
                  </a:lnTo>
                  <a:lnTo>
                    <a:pt x="746746" y="2099342"/>
                  </a:lnTo>
                  <a:lnTo>
                    <a:pt x="752371" y="2091992"/>
                  </a:lnTo>
                  <a:lnTo>
                    <a:pt x="758027" y="2085090"/>
                  </a:lnTo>
                  <a:lnTo>
                    <a:pt x="753120" y="2077568"/>
                  </a:lnTo>
                  <a:lnTo>
                    <a:pt x="748266" y="2069618"/>
                  </a:lnTo>
                  <a:lnTo>
                    <a:pt x="743135" y="2063068"/>
                  </a:lnTo>
                  <a:lnTo>
                    <a:pt x="737401" y="2059744"/>
                  </a:lnTo>
                  <a:lnTo>
                    <a:pt x="729867" y="2060275"/>
                  </a:lnTo>
                  <a:close/>
                </a:path>
                <a:path w="5483860" h="7879080">
                  <a:moveTo>
                    <a:pt x="650763" y="1665963"/>
                  </a:moveTo>
                  <a:lnTo>
                    <a:pt x="647764" y="1670911"/>
                  </a:lnTo>
                  <a:lnTo>
                    <a:pt x="644850" y="1676189"/>
                  </a:lnTo>
                  <a:lnTo>
                    <a:pt x="641850" y="1681136"/>
                  </a:lnTo>
                  <a:lnTo>
                    <a:pt x="645408" y="1686088"/>
                  </a:lnTo>
                  <a:lnTo>
                    <a:pt x="648999" y="1691034"/>
                  </a:lnTo>
                  <a:lnTo>
                    <a:pt x="652556" y="1695986"/>
                  </a:lnTo>
                  <a:lnTo>
                    <a:pt x="655556" y="1691038"/>
                  </a:lnTo>
                  <a:lnTo>
                    <a:pt x="661135" y="1685686"/>
                  </a:lnTo>
                  <a:lnTo>
                    <a:pt x="660425" y="1675467"/>
                  </a:lnTo>
                  <a:lnTo>
                    <a:pt x="654321" y="1670915"/>
                  </a:lnTo>
                  <a:lnTo>
                    <a:pt x="650763" y="1665963"/>
                  </a:lnTo>
                  <a:close/>
                </a:path>
                <a:path w="5483860" h="7879080">
                  <a:moveTo>
                    <a:pt x="692447" y="1858117"/>
                  </a:moveTo>
                  <a:lnTo>
                    <a:pt x="687355" y="1861816"/>
                  </a:lnTo>
                  <a:lnTo>
                    <a:pt x="682996" y="1868854"/>
                  </a:lnTo>
                  <a:lnTo>
                    <a:pt x="678947" y="1877329"/>
                  </a:lnTo>
                  <a:lnTo>
                    <a:pt x="674782" y="1885338"/>
                  </a:lnTo>
                  <a:lnTo>
                    <a:pt x="680645" y="1891978"/>
                  </a:lnTo>
                  <a:lnTo>
                    <a:pt x="686509" y="1899037"/>
                  </a:lnTo>
                  <a:lnTo>
                    <a:pt x="692347" y="1904616"/>
                  </a:lnTo>
                  <a:lnTo>
                    <a:pt x="698130" y="1906813"/>
                  </a:lnTo>
                  <a:lnTo>
                    <a:pt x="706235" y="1904976"/>
                  </a:lnTo>
                  <a:lnTo>
                    <a:pt x="714815" y="1900450"/>
                  </a:lnTo>
                  <a:lnTo>
                    <a:pt x="721853" y="1894423"/>
                  </a:lnTo>
                  <a:lnTo>
                    <a:pt x="725331" y="1888082"/>
                  </a:lnTo>
                  <a:lnTo>
                    <a:pt x="724796" y="1873235"/>
                  </a:lnTo>
                  <a:lnTo>
                    <a:pt x="718268" y="1862976"/>
                  </a:lnTo>
                  <a:lnTo>
                    <a:pt x="707050" y="1857779"/>
                  </a:lnTo>
                  <a:lnTo>
                    <a:pt x="692447" y="1858117"/>
                  </a:lnTo>
                  <a:close/>
                </a:path>
                <a:path w="5483860" h="7879080">
                  <a:moveTo>
                    <a:pt x="857741" y="4171396"/>
                  </a:moveTo>
                  <a:lnTo>
                    <a:pt x="828340" y="4200566"/>
                  </a:lnTo>
                  <a:lnTo>
                    <a:pt x="832308" y="4211458"/>
                  </a:lnTo>
                  <a:lnTo>
                    <a:pt x="841446" y="4218052"/>
                  </a:lnTo>
                  <a:lnTo>
                    <a:pt x="855666" y="4218554"/>
                  </a:lnTo>
                  <a:lnTo>
                    <a:pt x="861687" y="4215189"/>
                  </a:lnTo>
                  <a:lnTo>
                    <a:pt x="867129" y="4208750"/>
                  </a:lnTo>
                  <a:lnTo>
                    <a:pt x="872316" y="4200930"/>
                  </a:lnTo>
                  <a:lnTo>
                    <a:pt x="877571" y="4193423"/>
                  </a:lnTo>
                  <a:lnTo>
                    <a:pt x="872649" y="4186636"/>
                  </a:lnTo>
                  <a:lnTo>
                    <a:pt x="867717" y="4179430"/>
                  </a:lnTo>
                  <a:lnTo>
                    <a:pt x="862754" y="4173715"/>
                  </a:lnTo>
                  <a:lnTo>
                    <a:pt x="857741" y="4171396"/>
                  </a:lnTo>
                  <a:close/>
                </a:path>
                <a:path w="5483860" h="7879080">
                  <a:moveTo>
                    <a:pt x="406575" y="1275552"/>
                  </a:moveTo>
                  <a:lnTo>
                    <a:pt x="404637" y="1276545"/>
                  </a:lnTo>
                  <a:lnTo>
                    <a:pt x="397356" y="1279694"/>
                  </a:lnTo>
                  <a:lnTo>
                    <a:pt x="390329" y="1283481"/>
                  </a:lnTo>
                  <a:lnTo>
                    <a:pt x="376521" y="1291631"/>
                  </a:lnTo>
                  <a:lnTo>
                    <a:pt x="380414" y="1296530"/>
                  </a:lnTo>
                  <a:lnTo>
                    <a:pt x="386064" y="1305630"/>
                  </a:lnTo>
                  <a:lnTo>
                    <a:pt x="387753" y="1305020"/>
                  </a:lnTo>
                  <a:lnTo>
                    <a:pt x="395096" y="1301603"/>
                  </a:lnTo>
                  <a:lnTo>
                    <a:pt x="402187" y="1297547"/>
                  </a:lnTo>
                  <a:lnTo>
                    <a:pt x="416146" y="1288857"/>
                  </a:lnTo>
                  <a:lnTo>
                    <a:pt x="412259" y="1284646"/>
                  </a:lnTo>
                  <a:lnTo>
                    <a:pt x="406575" y="1275552"/>
                  </a:lnTo>
                  <a:close/>
                </a:path>
                <a:path w="5483860" h="7879080">
                  <a:moveTo>
                    <a:pt x="677730" y="3147415"/>
                  </a:moveTo>
                  <a:lnTo>
                    <a:pt x="672833" y="3150546"/>
                  </a:lnTo>
                  <a:lnTo>
                    <a:pt x="668631" y="3159733"/>
                  </a:lnTo>
                  <a:lnTo>
                    <a:pt x="667435" y="3163709"/>
                  </a:lnTo>
                  <a:lnTo>
                    <a:pt x="670586" y="3170446"/>
                  </a:lnTo>
                  <a:lnTo>
                    <a:pt x="673713" y="3173743"/>
                  </a:lnTo>
                  <a:lnTo>
                    <a:pt x="675522" y="3175870"/>
                  </a:lnTo>
                  <a:lnTo>
                    <a:pt x="681361" y="3173921"/>
                  </a:lnTo>
                  <a:lnTo>
                    <a:pt x="685480" y="3173274"/>
                  </a:lnTo>
                  <a:lnTo>
                    <a:pt x="686424" y="3168994"/>
                  </a:lnTo>
                  <a:lnTo>
                    <a:pt x="689601" y="3162986"/>
                  </a:lnTo>
                  <a:lnTo>
                    <a:pt x="688049" y="3159441"/>
                  </a:lnTo>
                  <a:lnTo>
                    <a:pt x="682933" y="3150371"/>
                  </a:lnTo>
                  <a:lnTo>
                    <a:pt x="677730" y="3147415"/>
                  </a:lnTo>
                  <a:close/>
                </a:path>
                <a:path w="5483860" h="7879080">
                  <a:moveTo>
                    <a:pt x="685480" y="3173274"/>
                  </a:moveTo>
                  <a:lnTo>
                    <a:pt x="681361" y="3173921"/>
                  </a:lnTo>
                  <a:lnTo>
                    <a:pt x="685401" y="3173631"/>
                  </a:lnTo>
                  <a:lnTo>
                    <a:pt x="685480" y="3173274"/>
                  </a:lnTo>
                  <a:close/>
                </a:path>
                <a:path w="5483860" h="7879080">
                  <a:moveTo>
                    <a:pt x="708691" y="3371081"/>
                  </a:moveTo>
                  <a:lnTo>
                    <a:pt x="705386" y="3377798"/>
                  </a:lnTo>
                  <a:lnTo>
                    <a:pt x="701960" y="3381779"/>
                  </a:lnTo>
                  <a:lnTo>
                    <a:pt x="705823" y="3384961"/>
                  </a:lnTo>
                  <a:lnTo>
                    <a:pt x="709960" y="3391199"/>
                  </a:lnTo>
                  <a:lnTo>
                    <a:pt x="717369" y="3390725"/>
                  </a:lnTo>
                  <a:lnTo>
                    <a:pt x="720641" y="3384014"/>
                  </a:lnTo>
                  <a:lnTo>
                    <a:pt x="724101" y="3380027"/>
                  </a:lnTo>
                  <a:lnTo>
                    <a:pt x="720204" y="3376851"/>
                  </a:lnTo>
                  <a:lnTo>
                    <a:pt x="716034" y="3370618"/>
                  </a:lnTo>
                  <a:lnTo>
                    <a:pt x="708691" y="3371081"/>
                  </a:lnTo>
                  <a:close/>
                </a:path>
                <a:path w="5483860" h="7879080">
                  <a:moveTo>
                    <a:pt x="940913" y="4048454"/>
                  </a:moveTo>
                  <a:lnTo>
                    <a:pt x="913429" y="4075462"/>
                  </a:lnTo>
                  <a:lnTo>
                    <a:pt x="913255" y="4083484"/>
                  </a:lnTo>
                  <a:lnTo>
                    <a:pt x="916462" y="4088346"/>
                  </a:lnTo>
                  <a:lnTo>
                    <a:pt x="923008" y="4092586"/>
                  </a:lnTo>
                  <a:lnTo>
                    <a:pt x="931002" y="4096535"/>
                  </a:lnTo>
                  <a:lnTo>
                    <a:pt x="938551" y="4100521"/>
                  </a:lnTo>
                  <a:lnTo>
                    <a:pt x="944702" y="4094542"/>
                  </a:lnTo>
                  <a:lnTo>
                    <a:pt x="951307" y="4088620"/>
                  </a:lnTo>
                  <a:lnTo>
                    <a:pt x="956535" y="4082785"/>
                  </a:lnTo>
                  <a:lnTo>
                    <a:pt x="958556" y="4077066"/>
                  </a:lnTo>
                  <a:lnTo>
                    <a:pt x="956567" y="4063560"/>
                  </a:lnTo>
                  <a:lnTo>
                    <a:pt x="950941" y="4052950"/>
                  </a:lnTo>
                  <a:lnTo>
                    <a:pt x="940913" y="4048454"/>
                  </a:lnTo>
                  <a:close/>
                </a:path>
                <a:path w="5483860" h="7879080">
                  <a:moveTo>
                    <a:pt x="1293854" y="7093195"/>
                  </a:moveTo>
                  <a:lnTo>
                    <a:pt x="1289706" y="7097525"/>
                  </a:lnTo>
                  <a:lnTo>
                    <a:pt x="1287423" y="7106872"/>
                  </a:lnTo>
                  <a:lnTo>
                    <a:pt x="1286962" y="7110939"/>
                  </a:lnTo>
                  <a:lnTo>
                    <a:pt x="1291883" y="7115608"/>
                  </a:lnTo>
                  <a:lnTo>
                    <a:pt x="1294347" y="7119939"/>
                  </a:lnTo>
                  <a:lnTo>
                    <a:pt x="1298269" y="7118463"/>
                  </a:lnTo>
                  <a:lnTo>
                    <a:pt x="1304600" y="7117470"/>
                  </a:lnTo>
                  <a:lnTo>
                    <a:pt x="1305586" y="7115214"/>
                  </a:lnTo>
                  <a:lnTo>
                    <a:pt x="1307583" y="7110872"/>
                  </a:lnTo>
                  <a:lnTo>
                    <a:pt x="1308521" y="7103287"/>
                  </a:lnTo>
                  <a:lnTo>
                    <a:pt x="1306068" y="7100125"/>
                  </a:lnTo>
                  <a:lnTo>
                    <a:pt x="1299448" y="7094017"/>
                  </a:lnTo>
                  <a:lnTo>
                    <a:pt x="1293854" y="7093195"/>
                  </a:lnTo>
                  <a:close/>
                </a:path>
                <a:path w="5483860" h="7879080">
                  <a:moveTo>
                    <a:pt x="1304600" y="7117470"/>
                  </a:moveTo>
                  <a:lnTo>
                    <a:pt x="1298269" y="7118463"/>
                  </a:lnTo>
                  <a:lnTo>
                    <a:pt x="1304374" y="7117987"/>
                  </a:lnTo>
                  <a:lnTo>
                    <a:pt x="1304600" y="7117470"/>
                  </a:lnTo>
                  <a:close/>
                </a:path>
                <a:path w="5483860" h="7879080">
                  <a:moveTo>
                    <a:pt x="1354099" y="7504921"/>
                  </a:moveTo>
                  <a:lnTo>
                    <a:pt x="1351479" y="7519727"/>
                  </a:lnTo>
                  <a:lnTo>
                    <a:pt x="1355130" y="7523527"/>
                  </a:lnTo>
                  <a:lnTo>
                    <a:pt x="1358748" y="7527333"/>
                  </a:lnTo>
                  <a:lnTo>
                    <a:pt x="1362394" y="7531099"/>
                  </a:lnTo>
                  <a:lnTo>
                    <a:pt x="1365482" y="7526930"/>
                  </a:lnTo>
                  <a:lnTo>
                    <a:pt x="1371813" y="7519807"/>
                  </a:lnTo>
                  <a:lnTo>
                    <a:pt x="1371184" y="7519080"/>
                  </a:lnTo>
                  <a:lnTo>
                    <a:pt x="1366243" y="7513622"/>
                  </a:lnTo>
                  <a:lnTo>
                    <a:pt x="1359929" y="7509482"/>
                  </a:lnTo>
                  <a:lnTo>
                    <a:pt x="1354099" y="7504921"/>
                  </a:lnTo>
                  <a:close/>
                </a:path>
                <a:path w="5483860" h="7879080">
                  <a:moveTo>
                    <a:pt x="355331" y="1054563"/>
                  </a:moveTo>
                  <a:lnTo>
                    <a:pt x="347234" y="1056812"/>
                  </a:lnTo>
                  <a:lnTo>
                    <a:pt x="340981" y="1063550"/>
                  </a:lnTo>
                  <a:lnTo>
                    <a:pt x="337019" y="1073997"/>
                  </a:lnTo>
                  <a:lnTo>
                    <a:pt x="354999" y="1104579"/>
                  </a:lnTo>
                  <a:lnTo>
                    <a:pt x="378264" y="1090711"/>
                  </a:lnTo>
                  <a:lnTo>
                    <a:pt x="385991" y="1085942"/>
                  </a:lnTo>
                  <a:lnTo>
                    <a:pt x="381096" y="1078225"/>
                  </a:lnTo>
                  <a:lnTo>
                    <a:pt x="376346" y="1070194"/>
                  </a:lnTo>
                  <a:lnTo>
                    <a:pt x="371126" y="1062948"/>
                  </a:lnTo>
                  <a:lnTo>
                    <a:pt x="364824" y="1057582"/>
                  </a:lnTo>
                  <a:lnTo>
                    <a:pt x="355331" y="1054563"/>
                  </a:lnTo>
                  <a:close/>
                </a:path>
                <a:path w="5483860" h="7879080">
                  <a:moveTo>
                    <a:pt x="478491" y="1143399"/>
                  </a:moveTo>
                  <a:lnTo>
                    <a:pt x="472537" y="1145055"/>
                  </a:lnTo>
                  <a:lnTo>
                    <a:pt x="466054" y="1150086"/>
                  </a:lnTo>
                  <a:lnTo>
                    <a:pt x="459342" y="1156573"/>
                  </a:lnTo>
                  <a:lnTo>
                    <a:pt x="452702" y="1162597"/>
                  </a:lnTo>
                  <a:lnTo>
                    <a:pt x="457214" y="1170310"/>
                  </a:lnTo>
                  <a:lnTo>
                    <a:pt x="461609" y="1178202"/>
                  </a:lnTo>
                  <a:lnTo>
                    <a:pt x="466484" y="1185180"/>
                  </a:lnTo>
                  <a:lnTo>
                    <a:pt x="472438" y="1190148"/>
                  </a:lnTo>
                  <a:lnTo>
                    <a:pt x="478624" y="1191136"/>
                  </a:lnTo>
                  <a:lnTo>
                    <a:pt x="486809" y="1189357"/>
                  </a:lnTo>
                  <a:lnTo>
                    <a:pt x="494433" y="1185729"/>
                  </a:lnTo>
                  <a:lnTo>
                    <a:pt x="498938" y="1181170"/>
                  </a:lnTo>
                  <a:lnTo>
                    <a:pt x="501982" y="1167897"/>
                  </a:lnTo>
                  <a:lnTo>
                    <a:pt x="499113" y="1156521"/>
                  </a:lnTo>
                  <a:lnTo>
                    <a:pt x="491044" y="1148026"/>
                  </a:lnTo>
                  <a:lnTo>
                    <a:pt x="478491" y="1143399"/>
                  </a:lnTo>
                  <a:close/>
                </a:path>
                <a:path w="5483860" h="7879080">
                  <a:moveTo>
                    <a:pt x="434361" y="944398"/>
                  </a:moveTo>
                  <a:lnTo>
                    <a:pt x="425468" y="948973"/>
                  </a:lnTo>
                  <a:lnTo>
                    <a:pt x="421175" y="956410"/>
                  </a:lnTo>
                  <a:lnTo>
                    <a:pt x="421239" y="965682"/>
                  </a:lnTo>
                  <a:lnTo>
                    <a:pt x="425413" y="975761"/>
                  </a:lnTo>
                  <a:lnTo>
                    <a:pt x="450695" y="986661"/>
                  </a:lnTo>
                  <a:lnTo>
                    <a:pt x="459160" y="990439"/>
                  </a:lnTo>
                  <a:lnTo>
                    <a:pt x="461855" y="981106"/>
                  </a:lnTo>
                  <a:lnTo>
                    <a:pt x="464887" y="971720"/>
                  </a:lnTo>
                  <a:lnTo>
                    <a:pt x="466664" y="962918"/>
                  </a:lnTo>
                  <a:lnTo>
                    <a:pt x="465599" y="955337"/>
                  </a:lnTo>
                  <a:lnTo>
                    <a:pt x="460675" y="950342"/>
                  </a:lnTo>
                  <a:lnTo>
                    <a:pt x="452319" y="946401"/>
                  </a:lnTo>
                  <a:lnTo>
                    <a:pt x="442794" y="944194"/>
                  </a:lnTo>
                  <a:lnTo>
                    <a:pt x="434361" y="944398"/>
                  </a:lnTo>
                  <a:close/>
                </a:path>
                <a:path w="5483860" h="7879080">
                  <a:moveTo>
                    <a:pt x="387666" y="536086"/>
                  </a:moveTo>
                  <a:lnTo>
                    <a:pt x="385728" y="537079"/>
                  </a:lnTo>
                  <a:lnTo>
                    <a:pt x="381296" y="538807"/>
                  </a:lnTo>
                  <a:lnTo>
                    <a:pt x="377104" y="541187"/>
                  </a:lnTo>
                  <a:lnTo>
                    <a:pt x="372965" y="543902"/>
                  </a:lnTo>
                  <a:lnTo>
                    <a:pt x="373723" y="551359"/>
                  </a:lnTo>
                  <a:lnTo>
                    <a:pt x="374816" y="558764"/>
                  </a:lnTo>
                  <a:lnTo>
                    <a:pt x="375339" y="566257"/>
                  </a:lnTo>
                  <a:lnTo>
                    <a:pt x="397576" y="545206"/>
                  </a:lnTo>
                  <a:lnTo>
                    <a:pt x="387666" y="536086"/>
                  </a:lnTo>
                  <a:close/>
                </a:path>
                <a:path w="5483860" h="7879080">
                  <a:moveTo>
                    <a:pt x="504817" y="1345538"/>
                  </a:moveTo>
                  <a:lnTo>
                    <a:pt x="499221" y="1348025"/>
                  </a:lnTo>
                  <a:lnTo>
                    <a:pt x="493694" y="1353956"/>
                  </a:lnTo>
                  <a:lnTo>
                    <a:pt x="488194" y="1361367"/>
                  </a:lnTo>
                  <a:lnTo>
                    <a:pt x="482677" y="1368296"/>
                  </a:lnTo>
                  <a:lnTo>
                    <a:pt x="488285" y="1375756"/>
                  </a:lnTo>
                  <a:lnTo>
                    <a:pt x="493779" y="1383428"/>
                  </a:lnTo>
                  <a:lnTo>
                    <a:pt x="499633" y="1390526"/>
                  </a:lnTo>
                  <a:lnTo>
                    <a:pt x="506323" y="1396267"/>
                  </a:lnTo>
                  <a:lnTo>
                    <a:pt x="516514" y="1400420"/>
                  </a:lnTo>
                  <a:lnTo>
                    <a:pt x="525023" y="1399058"/>
                  </a:lnTo>
                  <a:lnTo>
                    <a:pt x="531204" y="1392702"/>
                  </a:lnTo>
                  <a:lnTo>
                    <a:pt x="534410" y="1381874"/>
                  </a:lnTo>
                  <a:lnTo>
                    <a:pt x="533858" y="1367132"/>
                  </a:lnTo>
                  <a:lnTo>
                    <a:pt x="528611" y="1355579"/>
                  </a:lnTo>
                  <a:lnTo>
                    <a:pt x="518866" y="1348091"/>
                  </a:lnTo>
                  <a:lnTo>
                    <a:pt x="504817" y="1345538"/>
                  </a:lnTo>
                  <a:close/>
                </a:path>
                <a:path w="5483860" h="7879080">
                  <a:moveTo>
                    <a:pt x="1227447" y="6654604"/>
                  </a:moveTo>
                  <a:lnTo>
                    <a:pt x="1224287" y="6663434"/>
                  </a:lnTo>
                  <a:lnTo>
                    <a:pt x="1220806" y="6672394"/>
                  </a:lnTo>
                  <a:lnTo>
                    <a:pt x="1218597" y="6680839"/>
                  </a:lnTo>
                  <a:lnTo>
                    <a:pt x="1219249" y="6688122"/>
                  </a:lnTo>
                  <a:lnTo>
                    <a:pt x="1223905" y="6692762"/>
                  </a:lnTo>
                  <a:lnTo>
                    <a:pt x="1232205" y="6696256"/>
                  </a:lnTo>
                  <a:lnTo>
                    <a:pt x="1241707" y="6697973"/>
                  </a:lnTo>
                  <a:lnTo>
                    <a:pt x="1249968" y="6697283"/>
                  </a:lnTo>
                  <a:lnTo>
                    <a:pt x="1253637" y="6693398"/>
                  </a:lnTo>
                  <a:lnTo>
                    <a:pt x="1256210" y="6685818"/>
                  </a:lnTo>
                  <a:lnTo>
                    <a:pt x="1258314" y="6676633"/>
                  </a:lnTo>
                  <a:lnTo>
                    <a:pt x="1260570" y="6667933"/>
                  </a:lnTo>
                  <a:lnTo>
                    <a:pt x="1227447" y="6654604"/>
                  </a:lnTo>
                  <a:close/>
                </a:path>
                <a:path w="5483860" h="7879080">
                  <a:moveTo>
                    <a:pt x="399366" y="742586"/>
                  </a:moveTo>
                  <a:lnTo>
                    <a:pt x="390296" y="749277"/>
                  </a:lnTo>
                  <a:lnTo>
                    <a:pt x="385827" y="757150"/>
                  </a:lnTo>
                  <a:lnTo>
                    <a:pt x="386464" y="765578"/>
                  </a:lnTo>
                  <a:lnTo>
                    <a:pt x="392716" y="773933"/>
                  </a:lnTo>
                  <a:lnTo>
                    <a:pt x="399779" y="778431"/>
                  </a:lnTo>
                  <a:lnTo>
                    <a:pt x="408145" y="781498"/>
                  </a:lnTo>
                  <a:lnTo>
                    <a:pt x="417079" y="783960"/>
                  </a:lnTo>
                  <a:lnTo>
                    <a:pt x="425846" y="786641"/>
                  </a:lnTo>
                  <a:lnTo>
                    <a:pt x="428361" y="777455"/>
                  </a:lnTo>
                  <a:lnTo>
                    <a:pt x="431242" y="768146"/>
                  </a:lnTo>
                  <a:lnTo>
                    <a:pt x="432854" y="759683"/>
                  </a:lnTo>
                  <a:lnTo>
                    <a:pt x="431557" y="753031"/>
                  </a:lnTo>
                  <a:lnTo>
                    <a:pt x="426256" y="748779"/>
                  </a:lnTo>
                  <a:lnTo>
                    <a:pt x="418035" y="746243"/>
                  </a:lnTo>
                  <a:lnTo>
                    <a:pt x="408528" y="744490"/>
                  </a:lnTo>
                  <a:lnTo>
                    <a:pt x="399366" y="742586"/>
                  </a:lnTo>
                  <a:close/>
                </a:path>
                <a:path w="5483860" h="7879080">
                  <a:moveTo>
                    <a:pt x="818784" y="3968829"/>
                  </a:moveTo>
                  <a:lnTo>
                    <a:pt x="812616" y="3971120"/>
                  </a:lnTo>
                  <a:lnTo>
                    <a:pt x="806604" y="3976421"/>
                  </a:lnTo>
                  <a:lnTo>
                    <a:pt x="800665" y="3983003"/>
                  </a:lnTo>
                  <a:lnTo>
                    <a:pt x="794713" y="3989134"/>
                  </a:lnTo>
                  <a:lnTo>
                    <a:pt x="799032" y="3997302"/>
                  </a:lnTo>
                  <a:lnTo>
                    <a:pt x="803278" y="4005869"/>
                  </a:lnTo>
                  <a:lnTo>
                    <a:pt x="807789" y="4012845"/>
                  </a:lnTo>
                  <a:lnTo>
                    <a:pt x="812903" y="4016239"/>
                  </a:lnTo>
                  <a:lnTo>
                    <a:pt x="820396" y="4015510"/>
                  </a:lnTo>
                  <a:lnTo>
                    <a:pt x="828747" y="4011903"/>
                  </a:lnTo>
                  <a:lnTo>
                    <a:pt x="836333" y="4006413"/>
                  </a:lnTo>
                  <a:lnTo>
                    <a:pt x="841531" y="4000040"/>
                  </a:lnTo>
                  <a:lnTo>
                    <a:pt x="845551" y="3985839"/>
                  </a:lnTo>
                  <a:lnTo>
                    <a:pt x="841668" y="3975913"/>
                  </a:lnTo>
                  <a:lnTo>
                    <a:pt x="832029" y="3970248"/>
                  </a:lnTo>
                  <a:lnTo>
                    <a:pt x="818784" y="3968829"/>
                  </a:lnTo>
                  <a:close/>
                </a:path>
                <a:path w="5483860" h="7879080">
                  <a:moveTo>
                    <a:pt x="1236864" y="4636368"/>
                  </a:moveTo>
                  <a:lnTo>
                    <a:pt x="1233089" y="4640749"/>
                  </a:lnTo>
                  <a:lnTo>
                    <a:pt x="1229400" y="4645460"/>
                  </a:lnTo>
                  <a:lnTo>
                    <a:pt x="1225558" y="4649850"/>
                  </a:lnTo>
                  <a:lnTo>
                    <a:pt x="1243388" y="4675979"/>
                  </a:lnTo>
                  <a:lnTo>
                    <a:pt x="1247432" y="4671556"/>
                  </a:lnTo>
                  <a:lnTo>
                    <a:pt x="1255768" y="4664739"/>
                  </a:lnTo>
                  <a:lnTo>
                    <a:pt x="1254848" y="4662817"/>
                  </a:lnTo>
                  <a:lnTo>
                    <a:pt x="1250966" y="4655850"/>
                  </a:lnTo>
                  <a:lnTo>
                    <a:pt x="1246470" y="4649238"/>
                  </a:lnTo>
                  <a:lnTo>
                    <a:pt x="1236864" y="4636368"/>
                  </a:lnTo>
                  <a:close/>
                </a:path>
                <a:path w="5483860" h="7879080">
                  <a:moveTo>
                    <a:pt x="870989" y="4385574"/>
                  </a:moveTo>
                  <a:lnTo>
                    <a:pt x="859419" y="4399786"/>
                  </a:lnTo>
                  <a:lnTo>
                    <a:pt x="873227" y="4420379"/>
                  </a:lnTo>
                  <a:lnTo>
                    <a:pt x="877829" y="4427201"/>
                  </a:lnTo>
                  <a:lnTo>
                    <a:pt x="881686" y="4422463"/>
                  </a:lnTo>
                  <a:lnTo>
                    <a:pt x="889840" y="4416019"/>
                  </a:lnTo>
                  <a:lnTo>
                    <a:pt x="888748" y="4413435"/>
                  </a:lnTo>
                  <a:lnTo>
                    <a:pt x="884985" y="4406138"/>
                  </a:lnTo>
                  <a:lnTo>
                    <a:pt x="880520" y="4399144"/>
                  </a:lnTo>
                  <a:lnTo>
                    <a:pt x="870989" y="4385574"/>
                  </a:lnTo>
                  <a:close/>
                </a:path>
                <a:path w="5483860" h="7879080">
                  <a:moveTo>
                    <a:pt x="746235" y="3547355"/>
                  </a:moveTo>
                  <a:lnTo>
                    <a:pt x="741666" y="3550316"/>
                  </a:lnTo>
                  <a:lnTo>
                    <a:pt x="737526" y="3556857"/>
                  </a:lnTo>
                  <a:lnTo>
                    <a:pt x="733578" y="3564982"/>
                  </a:lnTo>
                  <a:lnTo>
                    <a:pt x="729580" y="3572696"/>
                  </a:lnTo>
                  <a:lnTo>
                    <a:pt x="735367" y="3579149"/>
                  </a:lnTo>
                  <a:lnTo>
                    <a:pt x="741173" y="3586115"/>
                  </a:lnTo>
                  <a:lnTo>
                    <a:pt x="746956" y="3591664"/>
                  </a:lnTo>
                  <a:lnTo>
                    <a:pt x="752675" y="3593866"/>
                  </a:lnTo>
                  <a:lnTo>
                    <a:pt x="766326" y="3592042"/>
                  </a:lnTo>
                  <a:lnTo>
                    <a:pt x="776915" y="3586404"/>
                  </a:lnTo>
                  <a:lnTo>
                    <a:pt x="781298" y="3576252"/>
                  </a:lnTo>
                  <a:lnTo>
                    <a:pt x="776335" y="3560884"/>
                  </a:lnTo>
                  <a:lnTo>
                    <a:pt x="770971" y="3555145"/>
                  </a:lnTo>
                  <a:lnTo>
                    <a:pt x="763115" y="3550604"/>
                  </a:lnTo>
                  <a:lnTo>
                    <a:pt x="754344" y="3547821"/>
                  </a:lnTo>
                  <a:lnTo>
                    <a:pt x="746235" y="3547355"/>
                  </a:lnTo>
                  <a:close/>
                </a:path>
                <a:path w="5483860" h="7879080">
                  <a:moveTo>
                    <a:pt x="775516" y="3775546"/>
                  </a:moveTo>
                  <a:lnTo>
                    <a:pt x="771085" y="3779685"/>
                  </a:lnTo>
                  <a:lnTo>
                    <a:pt x="766568" y="3783493"/>
                  </a:lnTo>
                  <a:lnTo>
                    <a:pt x="762136" y="3787632"/>
                  </a:lnTo>
                  <a:lnTo>
                    <a:pt x="766572" y="3794630"/>
                  </a:lnTo>
                  <a:lnTo>
                    <a:pt x="775475" y="3808492"/>
                  </a:lnTo>
                  <a:lnTo>
                    <a:pt x="779929" y="3815488"/>
                  </a:lnTo>
                  <a:lnTo>
                    <a:pt x="784073" y="3811050"/>
                  </a:lnTo>
                  <a:lnTo>
                    <a:pt x="792601" y="3805235"/>
                  </a:lnTo>
                  <a:lnTo>
                    <a:pt x="791696" y="3802967"/>
                  </a:lnTo>
                  <a:lnTo>
                    <a:pt x="788305" y="3795863"/>
                  </a:lnTo>
                  <a:lnTo>
                    <a:pt x="784252" y="3789026"/>
                  </a:lnTo>
                  <a:lnTo>
                    <a:pt x="779876" y="3782303"/>
                  </a:lnTo>
                  <a:lnTo>
                    <a:pt x="775516" y="3775546"/>
                  </a:lnTo>
                  <a:close/>
                </a:path>
                <a:path w="5483860" h="7879080">
                  <a:moveTo>
                    <a:pt x="628717" y="2724186"/>
                  </a:moveTo>
                  <a:lnTo>
                    <a:pt x="620530" y="2725928"/>
                  </a:lnTo>
                  <a:lnTo>
                    <a:pt x="611900" y="2730225"/>
                  </a:lnTo>
                  <a:lnTo>
                    <a:pt x="604768" y="2736031"/>
                  </a:lnTo>
                  <a:lnTo>
                    <a:pt x="601076" y="2742297"/>
                  </a:lnTo>
                  <a:lnTo>
                    <a:pt x="601862" y="2749427"/>
                  </a:lnTo>
                  <a:lnTo>
                    <a:pt x="605833" y="2757219"/>
                  </a:lnTo>
                  <a:lnTo>
                    <a:pt x="611208" y="2765308"/>
                  </a:lnTo>
                  <a:lnTo>
                    <a:pt x="616208" y="2773326"/>
                  </a:lnTo>
                  <a:lnTo>
                    <a:pt x="623827" y="2768385"/>
                  </a:lnTo>
                  <a:lnTo>
                    <a:pt x="631689" y="2763665"/>
                  </a:lnTo>
                  <a:lnTo>
                    <a:pt x="638775" y="2758550"/>
                  </a:lnTo>
                  <a:lnTo>
                    <a:pt x="644064" y="2752426"/>
                  </a:lnTo>
                  <a:lnTo>
                    <a:pt x="647285" y="2742289"/>
                  </a:lnTo>
                  <a:lnTo>
                    <a:pt x="645335" y="2733287"/>
                  </a:lnTo>
                  <a:lnTo>
                    <a:pt x="638913" y="2726794"/>
                  </a:lnTo>
                  <a:lnTo>
                    <a:pt x="628717" y="2724186"/>
                  </a:lnTo>
                  <a:close/>
                </a:path>
                <a:path w="5483860" h="7879080">
                  <a:moveTo>
                    <a:pt x="1130907" y="6043469"/>
                  </a:moveTo>
                  <a:lnTo>
                    <a:pt x="1127007" y="6048145"/>
                  </a:lnTo>
                  <a:lnTo>
                    <a:pt x="1118896" y="6054652"/>
                  </a:lnTo>
                  <a:lnTo>
                    <a:pt x="1120016" y="6057196"/>
                  </a:lnTo>
                  <a:lnTo>
                    <a:pt x="1123702" y="6064487"/>
                  </a:lnTo>
                  <a:lnTo>
                    <a:pt x="1128091" y="6071464"/>
                  </a:lnTo>
                  <a:lnTo>
                    <a:pt x="1132817" y="6078291"/>
                  </a:lnTo>
                  <a:lnTo>
                    <a:pt x="1137513" y="6085133"/>
                  </a:lnTo>
                  <a:lnTo>
                    <a:pt x="1139862" y="6077140"/>
                  </a:lnTo>
                  <a:lnTo>
                    <a:pt x="1142254" y="6069160"/>
                  </a:lnTo>
                  <a:lnTo>
                    <a:pt x="1144287" y="6061146"/>
                  </a:lnTo>
                  <a:lnTo>
                    <a:pt x="1145558" y="6053051"/>
                  </a:lnTo>
                  <a:lnTo>
                    <a:pt x="1145789" y="6050363"/>
                  </a:lnTo>
                  <a:lnTo>
                    <a:pt x="1136047" y="6046692"/>
                  </a:lnTo>
                  <a:lnTo>
                    <a:pt x="1130907" y="6043469"/>
                  </a:lnTo>
                  <a:close/>
                </a:path>
                <a:path w="5483860" h="7879080">
                  <a:moveTo>
                    <a:pt x="936710" y="4797443"/>
                  </a:moveTo>
                  <a:lnTo>
                    <a:pt x="931383" y="4813345"/>
                  </a:lnTo>
                  <a:lnTo>
                    <a:pt x="928629" y="4821471"/>
                  </a:lnTo>
                  <a:lnTo>
                    <a:pt x="925757" y="4829809"/>
                  </a:lnTo>
                  <a:lnTo>
                    <a:pt x="930678" y="4833170"/>
                  </a:lnTo>
                  <a:lnTo>
                    <a:pt x="935734" y="4836509"/>
                  </a:lnTo>
                  <a:lnTo>
                    <a:pt x="940856" y="4839837"/>
                  </a:lnTo>
                  <a:lnTo>
                    <a:pt x="943684" y="4831952"/>
                  </a:lnTo>
                  <a:lnTo>
                    <a:pt x="946551" y="4824093"/>
                  </a:lnTo>
                  <a:lnTo>
                    <a:pt x="949051" y="4816228"/>
                  </a:lnTo>
                  <a:lnTo>
                    <a:pt x="950775" y="4808322"/>
                  </a:lnTo>
                  <a:lnTo>
                    <a:pt x="951191" y="4805502"/>
                  </a:lnTo>
                  <a:lnTo>
                    <a:pt x="941684" y="4801140"/>
                  </a:lnTo>
                  <a:lnTo>
                    <a:pt x="936710" y="4797443"/>
                  </a:lnTo>
                  <a:close/>
                </a:path>
                <a:path w="5483860" h="7879080">
                  <a:moveTo>
                    <a:pt x="1118289" y="5832430"/>
                  </a:moveTo>
                  <a:lnTo>
                    <a:pt x="1110966" y="5834144"/>
                  </a:lnTo>
                  <a:lnTo>
                    <a:pt x="1103558" y="5838641"/>
                  </a:lnTo>
                  <a:lnTo>
                    <a:pt x="1096109" y="5844346"/>
                  </a:lnTo>
                  <a:lnTo>
                    <a:pt x="1088659" y="5849683"/>
                  </a:lnTo>
                  <a:lnTo>
                    <a:pt x="1104092" y="5881972"/>
                  </a:lnTo>
                  <a:lnTo>
                    <a:pt x="1111670" y="5876998"/>
                  </a:lnTo>
                  <a:lnTo>
                    <a:pt x="1119450" y="5872159"/>
                  </a:lnTo>
                  <a:lnTo>
                    <a:pt x="1126557" y="5866884"/>
                  </a:lnTo>
                  <a:lnTo>
                    <a:pt x="1132114" y="5860599"/>
                  </a:lnTo>
                  <a:lnTo>
                    <a:pt x="1135771" y="5850626"/>
                  </a:lnTo>
                  <a:lnTo>
                    <a:pt x="1134274" y="5841656"/>
                  </a:lnTo>
                  <a:lnTo>
                    <a:pt x="1128241" y="5835115"/>
                  </a:lnTo>
                  <a:lnTo>
                    <a:pt x="1118289" y="5832430"/>
                  </a:lnTo>
                  <a:close/>
                </a:path>
                <a:path w="5483860" h="7879080">
                  <a:moveTo>
                    <a:pt x="1193992" y="6452102"/>
                  </a:moveTo>
                  <a:lnTo>
                    <a:pt x="1186675" y="6486860"/>
                  </a:lnTo>
                  <a:lnTo>
                    <a:pt x="1193341" y="6495256"/>
                  </a:lnTo>
                  <a:lnTo>
                    <a:pt x="1201150" y="6499719"/>
                  </a:lnTo>
                  <a:lnTo>
                    <a:pt x="1210045" y="6500156"/>
                  </a:lnTo>
                  <a:lnTo>
                    <a:pt x="1219972" y="6496477"/>
                  </a:lnTo>
                  <a:lnTo>
                    <a:pt x="1228801" y="6489589"/>
                  </a:lnTo>
                  <a:lnTo>
                    <a:pt x="1233177" y="6481475"/>
                  </a:lnTo>
                  <a:lnTo>
                    <a:pt x="1232615" y="6472819"/>
                  </a:lnTo>
                  <a:lnTo>
                    <a:pt x="1226630" y="6464303"/>
                  </a:lnTo>
                  <a:lnTo>
                    <a:pt x="1219763" y="6459841"/>
                  </a:lnTo>
                  <a:lnTo>
                    <a:pt x="1211508" y="6456891"/>
                  </a:lnTo>
                  <a:lnTo>
                    <a:pt x="1202655" y="6454597"/>
                  </a:lnTo>
                  <a:lnTo>
                    <a:pt x="1193992" y="6452102"/>
                  </a:lnTo>
                  <a:close/>
                </a:path>
                <a:path w="5483860" h="7879080">
                  <a:moveTo>
                    <a:pt x="920993" y="4585031"/>
                  </a:moveTo>
                  <a:lnTo>
                    <a:pt x="913541" y="4586835"/>
                  </a:lnTo>
                  <a:lnTo>
                    <a:pt x="906021" y="4591426"/>
                  </a:lnTo>
                  <a:lnTo>
                    <a:pt x="898459" y="4597186"/>
                  </a:lnTo>
                  <a:lnTo>
                    <a:pt x="890881" y="4602496"/>
                  </a:lnTo>
                  <a:lnTo>
                    <a:pt x="907354" y="4635725"/>
                  </a:lnTo>
                  <a:lnTo>
                    <a:pt x="915152" y="4630697"/>
                  </a:lnTo>
                  <a:lnTo>
                    <a:pt x="923179" y="4625795"/>
                  </a:lnTo>
                  <a:lnTo>
                    <a:pt x="930457" y="4620430"/>
                  </a:lnTo>
                  <a:lnTo>
                    <a:pt x="936010" y="4614011"/>
                  </a:lnTo>
                  <a:lnTo>
                    <a:pt x="939332" y="4603800"/>
                  </a:lnTo>
                  <a:lnTo>
                    <a:pt x="937478" y="4594626"/>
                  </a:lnTo>
                  <a:lnTo>
                    <a:pt x="931136" y="4587900"/>
                  </a:lnTo>
                  <a:lnTo>
                    <a:pt x="920993" y="4585031"/>
                  </a:lnTo>
                  <a:close/>
                </a:path>
                <a:path w="5483860" h="7879080">
                  <a:moveTo>
                    <a:pt x="1056944" y="5425039"/>
                  </a:moveTo>
                  <a:lnTo>
                    <a:pt x="1054917" y="5425908"/>
                  </a:lnTo>
                  <a:lnTo>
                    <a:pt x="1047972" y="5429316"/>
                  </a:lnTo>
                  <a:lnTo>
                    <a:pt x="1041300" y="5433361"/>
                  </a:lnTo>
                  <a:lnTo>
                    <a:pt x="1028236" y="5442044"/>
                  </a:lnTo>
                  <a:lnTo>
                    <a:pt x="1032205" y="5446552"/>
                  </a:lnTo>
                  <a:lnTo>
                    <a:pt x="1038202" y="5455460"/>
                  </a:lnTo>
                  <a:lnTo>
                    <a:pt x="1039742" y="5454770"/>
                  </a:lnTo>
                  <a:lnTo>
                    <a:pt x="1046805" y="5451056"/>
                  </a:lnTo>
                  <a:lnTo>
                    <a:pt x="1053629" y="5446798"/>
                  </a:lnTo>
                  <a:lnTo>
                    <a:pt x="1067034" y="5437713"/>
                  </a:lnTo>
                  <a:lnTo>
                    <a:pt x="1062873" y="5433510"/>
                  </a:lnTo>
                  <a:lnTo>
                    <a:pt x="1056944" y="5425039"/>
                  </a:lnTo>
                  <a:close/>
                </a:path>
                <a:path w="5483860" h="7879080">
                  <a:moveTo>
                    <a:pt x="1263124" y="6876523"/>
                  </a:moveTo>
                  <a:lnTo>
                    <a:pt x="1258492" y="6881237"/>
                  </a:lnTo>
                  <a:lnTo>
                    <a:pt x="1255028" y="6889574"/>
                  </a:lnTo>
                  <a:lnTo>
                    <a:pt x="1253238" y="6899231"/>
                  </a:lnTo>
                  <a:lnTo>
                    <a:pt x="1253630" y="6907902"/>
                  </a:lnTo>
                  <a:lnTo>
                    <a:pt x="1257821" y="6916836"/>
                  </a:lnTo>
                  <a:lnTo>
                    <a:pt x="1264782" y="6921412"/>
                  </a:lnTo>
                  <a:lnTo>
                    <a:pt x="1273594" y="6921830"/>
                  </a:lnTo>
                  <a:lnTo>
                    <a:pt x="1283339" y="6918289"/>
                  </a:lnTo>
                  <a:lnTo>
                    <a:pt x="1286650" y="6909964"/>
                  </a:lnTo>
                  <a:lnTo>
                    <a:pt x="1296475" y="6884961"/>
                  </a:lnTo>
                  <a:lnTo>
                    <a:pt x="1287686" y="6881729"/>
                  </a:lnTo>
                  <a:lnTo>
                    <a:pt x="1278738" y="6878158"/>
                  </a:lnTo>
                  <a:lnTo>
                    <a:pt x="1270320" y="6875878"/>
                  </a:lnTo>
                  <a:lnTo>
                    <a:pt x="1263124" y="6876523"/>
                  </a:lnTo>
                  <a:close/>
                </a:path>
                <a:path w="5483860" h="7879080">
                  <a:moveTo>
                    <a:pt x="1363303" y="6749474"/>
                  </a:moveTo>
                  <a:lnTo>
                    <a:pt x="1359102" y="6753990"/>
                  </a:lnTo>
                  <a:lnTo>
                    <a:pt x="1350583" y="6760079"/>
                  </a:lnTo>
                  <a:lnTo>
                    <a:pt x="1351531" y="6762616"/>
                  </a:lnTo>
                  <a:lnTo>
                    <a:pt x="1354942" y="6770159"/>
                  </a:lnTo>
                  <a:lnTo>
                    <a:pt x="1359059" y="6777426"/>
                  </a:lnTo>
                  <a:lnTo>
                    <a:pt x="1367969" y="6791684"/>
                  </a:lnTo>
                  <a:lnTo>
                    <a:pt x="1372213" y="6787230"/>
                  </a:lnTo>
                  <a:lnTo>
                    <a:pt x="1380655" y="6781084"/>
                  </a:lnTo>
                  <a:lnTo>
                    <a:pt x="1379674" y="6778552"/>
                  </a:lnTo>
                  <a:lnTo>
                    <a:pt x="1376283" y="6771011"/>
                  </a:lnTo>
                  <a:lnTo>
                    <a:pt x="1372181" y="6763750"/>
                  </a:lnTo>
                  <a:lnTo>
                    <a:pt x="1367732" y="6756620"/>
                  </a:lnTo>
                  <a:lnTo>
                    <a:pt x="1363303" y="6749474"/>
                  </a:lnTo>
                  <a:close/>
                </a:path>
                <a:path w="5483860" h="7879080">
                  <a:moveTo>
                    <a:pt x="1396253" y="6952262"/>
                  </a:moveTo>
                  <a:lnTo>
                    <a:pt x="1388601" y="6957558"/>
                  </a:lnTo>
                  <a:lnTo>
                    <a:pt x="1380722" y="6962726"/>
                  </a:lnTo>
                  <a:lnTo>
                    <a:pt x="1373594" y="6968325"/>
                  </a:lnTo>
                  <a:lnTo>
                    <a:pt x="1368191" y="6974915"/>
                  </a:lnTo>
                  <a:lnTo>
                    <a:pt x="1365108" y="6985020"/>
                  </a:lnTo>
                  <a:lnTo>
                    <a:pt x="1367138" y="6994072"/>
                  </a:lnTo>
                  <a:lnTo>
                    <a:pt x="1373573" y="7000598"/>
                  </a:lnTo>
                  <a:lnTo>
                    <a:pt x="1383706" y="7003129"/>
                  </a:lnTo>
                  <a:lnTo>
                    <a:pt x="1391950" y="7001364"/>
                  </a:lnTo>
                  <a:lnTo>
                    <a:pt x="1400654" y="6996832"/>
                  </a:lnTo>
                  <a:lnTo>
                    <a:pt x="1407807" y="6990781"/>
                  </a:lnTo>
                  <a:lnTo>
                    <a:pt x="1411397" y="6984459"/>
                  </a:lnTo>
                  <a:lnTo>
                    <a:pt x="1410574" y="6976958"/>
                  </a:lnTo>
                  <a:lnTo>
                    <a:pt x="1406610" y="6968879"/>
                  </a:lnTo>
                  <a:lnTo>
                    <a:pt x="1401253" y="6960540"/>
                  </a:lnTo>
                  <a:lnTo>
                    <a:pt x="1396253" y="6952262"/>
                  </a:lnTo>
                  <a:close/>
                </a:path>
                <a:path w="5483860" h="7879080">
                  <a:moveTo>
                    <a:pt x="1264721" y="6132979"/>
                  </a:moveTo>
                  <a:lnTo>
                    <a:pt x="1262973" y="6133873"/>
                  </a:lnTo>
                  <a:lnTo>
                    <a:pt x="1256097" y="6137880"/>
                  </a:lnTo>
                  <a:lnTo>
                    <a:pt x="1249522" y="6142470"/>
                  </a:lnTo>
                  <a:lnTo>
                    <a:pt x="1236634" y="6152193"/>
                  </a:lnTo>
                  <a:lnTo>
                    <a:pt x="1241116" y="6156035"/>
                  </a:lnTo>
                  <a:lnTo>
                    <a:pt x="1245570" y="6159916"/>
                  </a:lnTo>
                  <a:lnTo>
                    <a:pt x="1250085" y="6163753"/>
                  </a:lnTo>
                  <a:lnTo>
                    <a:pt x="1275602" y="6145665"/>
                  </a:lnTo>
                  <a:lnTo>
                    <a:pt x="1271279" y="6141523"/>
                  </a:lnTo>
                  <a:lnTo>
                    <a:pt x="1264721" y="6132979"/>
                  </a:lnTo>
                  <a:close/>
                </a:path>
                <a:path w="5483860" h="7879080">
                  <a:moveTo>
                    <a:pt x="1461442" y="7379779"/>
                  </a:moveTo>
                  <a:lnTo>
                    <a:pt x="1459478" y="7380604"/>
                  </a:lnTo>
                  <a:lnTo>
                    <a:pt x="1452391" y="7384101"/>
                  </a:lnTo>
                  <a:lnTo>
                    <a:pt x="1445570" y="7388227"/>
                  </a:lnTo>
                  <a:lnTo>
                    <a:pt x="1432169" y="7397114"/>
                  </a:lnTo>
                  <a:lnTo>
                    <a:pt x="1436296" y="7401321"/>
                  </a:lnTo>
                  <a:lnTo>
                    <a:pt x="1439662" y="7407680"/>
                  </a:lnTo>
                  <a:lnTo>
                    <a:pt x="1444616" y="7409279"/>
                  </a:lnTo>
                  <a:lnTo>
                    <a:pt x="1454651" y="7410849"/>
                  </a:lnTo>
                  <a:lnTo>
                    <a:pt x="1462647" y="7408435"/>
                  </a:lnTo>
                  <a:lnTo>
                    <a:pt x="1468205" y="7402251"/>
                  </a:lnTo>
                  <a:lnTo>
                    <a:pt x="1470924" y="7392514"/>
                  </a:lnTo>
                  <a:lnTo>
                    <a:pt x="1471326" y="7388732"/>
                  </a:lnTo>
                  <a:lnTo>
                    <a:pt x="1461442" y="7379779"/>
                  </a:lnTo>
                  <a:close/>
                </a:path>
                <a:path w="5483860" h="7879080">
                  <a:moveTo>
                    <a:pt x="1225144" y="5909812"/>
                  </a:moveTo>
                  <a:lnTo>
                    <a:pt x="1216172" y="5915662"/>
                  </a:lnTo>
                  <a:lnTo>
                    <a:pt x="1211425" y="5923072"/>
                  </a:lnTo>
                  <a:lnTo>
                    <a:pt x="1208365" y="5932060"/>
                  </a:lnTo>
                  <a:lnTo>
                    <a:pt x="1206037" y="5941741"/>
                  </a:lnTo>
                  <a:lnTo>
                    <a:pt x="1203489" y="5951227"/>
                  </a:lnTo>
                  <a:lnTo>
                    <a:pt x="1240567" y="5960217"/>
                  </a:lnTo>
                  <a:lnTo>
                    <a:pt x="1243333" y="5950977"/>
                  </a:lnTo>
                  <a:lnTo>
                    <a:pt x="1246435" y="5941639"/>
                  </a:lnTo>
                  <a:lnTo>
                    <a:pt x="1248468" y="5932585"/>
                  </a:lnTo>
                  <a:lnTo>
                    <a:pt x="1248028" y="5924197"/>
                  </a:lnTo>
                  <a:lnTo>
                    <a:pt x="1242734" y="5914478"/>
                  </a:lnTo>
                  <a:lnTo>
                    <a:pt x="1234552" y="5909550"/>
                  </a:lnTo>
                  <a:lnTo>
                    <a:pt x="1225144" y="5909812"/>
                  </a:lnTo>
                  <a:close/>
                </a:path>
                <a:path w="5483860" h="7879080">
                  <a:moveTo>
                    <a:pt x="1508186" y="7788187"/>
                  </a:moveTo>
                  <a:lnTo>
                    <a:pt x="1499290" y="7792741"/>
                  </a:lnTo>
                  <a:lnTo>
                    <a:pt x="1494990" y="7800128"/>
                  </a:lnTo>
                  <a:lnTo>
                    <a:pt x="1495044" y="7809343"/>
                  </a:lnTo>
                  <a:lnTo>
                    <a:pt x="1499212" y="7819382"/>
                  </a:lnTo>
                  <a:lnTo>
                    <a:pt x="1532915" y="7833998"/>
                  </a:lnTo>
                  <a:lnTo>
                    <a:pt x="1535633" y="7824806"/>
                  </a:lnTo>
                  <a:lnTo>
                    <a:pt x="1538669" y="7815451"/>
                  </a:lnTo>
                  <a:lnTo>
                    <a:pt x="1540448" y="7806661"/>
                  </a:lnTo>
                  <a:lnTo>
                    <a:pt x="1539396" y="7799165"/>
                  </a:lnTo>
                  <a:lnTo>
                    <a:pt x="1534458" y="7794041"/>
                  </a:lnTo>
                  <a:lnTo>
                    <a:pt x="1526107" y="7790059"/>
                  </a:lnTo>
                  <a:lnTo>
                    <a:pt x="1516598" y="7787885"/>
                  </a:lnTo>
                  <a:lnTo>
                    <a:pt x="1508186" y="7788187"/>
                  </a:lnTo>
                  <a:close/>
                </a:path>
                <a:path w="5483860" h="7879080">
                  <a:moveTo>
                    <a:pt x="1473189" y="7586134"/>
                  </a:moveTo>
                  <a:lnTo>
                    <a:pt x="1464118" y="7592926"/>
                  </a:lnTo>
                  <a:lnTo>
                    <a:pt x="1459648" y="7600832"/>
                  </a:lnTo>
                  <a:lnTo>
                    <a:pt x="1460278" y="7609288"/>
                  </a:lnTo>
                  <a:lnTo>
                    <a:pt x="1466508" y="7617727"/>
                  </a:lnTo>
                  <a:lnTo>
                    <a:pt x="1473568" y="7622207"/>
                  </a:lnTo>
                  <a:lnTo>
                    <a:pt x="1481926" y="7625221"/>
                  </a:lnTo>
                  <a:lnTo>
                    <a:pt x="1490847" y="7627598"/>
                  </a:lnTo>
                  <a:lnTo>
                    <a:pt x="1499595" y="7630167"/>
                  </a:lnTo>
                  <a:lnTo>
                    <a:pt x="1502134" y="7621134"/>
                  </a:lnTo>
                  <a:lnTo>
                    <a:pt x="1505027" y="7611894"/>
                  </a:lnTo>
                  <a:lnTo>
                    <a:pt x="1506638" y="7603430"/>
                  </a:lnTo>
                  <a:lnTo>
                    <a:pt x="1505333" y="7596725"/>
                  </a:lnTo>
                  <a:lnTo>
                    <a:pt x="1500040" y="7592425"/>
                  </a:lnTo>
                  <a:lnTo>
                    <a:pt x="1491824" y="7589878"/>
                  </a:lnTo>
                  <a:lnTo>
                    <a:pt x="1482326" y="7588107"/>
                  </a:lnTo>
                  <a:lnTo>
                    <a:pt x="1473189" y="7586134"/>
                  </a:lnTo>
                  <a:close/>
                </a:path>
                <a:path w="5483860" h="7879080">
                  <a:moveTo>
                    <a:pt x="1182038" y="5703798"/>
                  </a:moveTo>
                  <a:lnTo>
                    <a:pt x="1176312" y="5706411"/>
                  </a:lnTo>
                  <a:lnTo>
                    <a:pt x="1170737" y="5712423"/>
                  </a:lnTo>
                  <a:lnTo>
                    <a:pt x="1165230" y="5719897"/>
                  </a:lnTo>
                  <a:lnTo>
                    <a:pt x="1159710" y="5726895"/>
                  </a:lnTo>
                  <a:lnTo>
                    <a:pt x="1164839" y="5734058"/>
                  </a:lnTo>
                  <a:lnTo>
                    <a:pt x="1169859" y="5741453"/>
                  </a:lnTo>
                  <a:lnTo>
                    <a:pt x="1175286" y="5748111"/>
                  </a:lnTo>
                  <a:lnTo>
                    <a:pt x="1181633" y="5753070"/>
                  </a:lnTo>
                  <a:lnTo>
                    <a:pt x="1191413" y="5755946"/>
                  </a:lnTo>
                  <a:lnTo>
                    <a:pt x="1200077" y="5753981"/>
                  </a:lnTo>
                  <a:lnTo>
                    <a:pt x="1206769" y="5747780"/>
                  </a:lnTo>
                  <a:lnTo>
                    <a:pt x="1210636" y="5737947"/>
                  </a:lnTo>
                  <a:lnTo>
                    <a:pt x="1210710" y="5723381"/>
                  </a:lnTo>
                  <a:lnTo>
                    <a:pt x="1205456" y="5712456"/>
                  </a:lnTo>
                  <a:lnTo>
                    <a:pt x="1195643" y="5705739"/>
                  </a:lnTo>
                  <a:lnTo>
                    <a:pt x="1182038" y="5703798"/>
                  </a:lnTo>
                  <a:close/>
                </a:path>
                <a:path w="5483860" h="7879080">
                  <a:moveTo>
                    <a:pt x="866467" y="3635123"/>
                  </a:moveTo>
                  <a:lnTo>
                    <a:pt x="857494" y="3638716"/>
                  </a:lnTo>
                  <a:lnTo>
                    <a:pt x="849929" y="3643895"/>
                  </a:lnTo>
                  <a:lnTo>
                    <a:pt x="846218" y="3649438"/>
                  </a:lnTo>
                  <a:lnTo>
                    <a:pt x="846512" y="3663263"/>
                  </a:lnTo>
                  <a:lnTo>
                    <a:pt x="852293" y="3673967"/>
                  </a:lnTo>
                  <a:lnTo>
                    <a:pt x="862519" y="3680875"/>
                  </a:lnTo>
                  <a:lnTo>
                    <a:pt x="876145" y="3683311"/>
                  </a:lnTo>
                  <a:lnTo>
                    <a:pt x="880737" y="3680815"/>
                  </a:lnTo>
                  <a:lnTo>
                    <a:pt x="885328" y="3674638"/>
                  </a:lnTo>
                  <a:lnTo>
                    <a:pt x="889913" y="3666914"/>
                  </a:lnTo>
                  <a:lnTo>
                    <a:pt x="894490" y="3659771"/>
                  </a:lnTo>
                  <a:lnTo>
                    <a:pt x="889608" y="3652100"/>
                  </a:lnTo>
                  <a:lnTo>
                    <a:pt x="884852" y="3644151"/>
                  </a:lnTo>
                  <a:lnTo>
                    <a:pt x="879893" y="3637655"/>
                  </a:lnTo>
                  <a:lnTo>
                    <a:pt x="874401" y="3634341"/>
                  </a:lnTo>
                  <a:lnTo>
                    <a:pt x="866467" y="3635123"/>
                  </a:lnTo>
                  <a:close/>
                </a:path>
                <a:path w="5483860" h="7879080">
                  <a:moveTo>
                    <a:pt x="802856" y="3231833"/>
                  </a:moveTo>
                  <a:lnTo>
                    <a:pt x="795252" y="3236028"/>
                  </a:lnTo>
                  <a:lnTo>
                    <a:pt x="787357" y="3241690"/>
                  </a:lnTo>
                  <a:lnTo>
                    <a:pt x="779542" y="3247016"/>
                  </a:lnTo>
                  <a:lnTo>
                    <a:pt x="784422" y="3254736"/>
                  </a:lnTo>
                  <a:lnTo>
                    <a:pt x="789170" y="3262766"/>
                  </a:lnTo>
                  <a:lnTo>
                    <a:pt x="794388" y="3270013"/>
                  </a:lnTo>
                  <a:lnTo>
                    <a:pt x="800676" y="3275381"/>
                  </a:lnTo>
                  <a:lnTo>
                    <a:pt x="810342" y="3278083"/>
                  </a:lnTo>
                  <a:lnTo>
                    <a:pt x="818967" y="3275783"/>
                  </a:lnTo>
                  <a:lnTo>
                    <a:pt x="825120" y="3269221"/>
                  </a:lnTo>
                  <a:lnTo>
                    <a:pt x="827375" y="3259140"/>
                  </a:lnTo>
                  <a:lnTo>
                    <a:pt x="825617" y="3250602"/>
                  </a:lnTo>
                  <a:lnTo>
                    <a:pt x="821405" y="3241739"/>
                  </a:lnTo>
                  <a:lnTo>
                    <a:pt x="815783" y="3234518"/>
                  </a:lnTo>
                  <a:lnTo>
                    <a:pt x="809797" y="3230905"/>
                  </a:lnTo>
                  <a:lnTo>
                    <a:pt x="802856" y="3231833"/>
                  </a:lnTo>
                  <a:close/>
                </a:path>
                <a:path w="5483860" h="7879080">
                  <a:moveTo>
                    <a:pt x="769499" y="3006988"/>
                  </a:moveTo>
                  <a:lnTo>
                    <a:pt x="760349" y="3013110"/>
                  </a:lnTo>
                  <a:lnTo>
                    <a:pt x="755897" y="3020281"/>
                  </a:lnTo>
                  <a:lnTo>
                    <a:pt x="753171" y="3029087"/>
                  </a:lnTo>
                  <a:lnTo>
                    <a:pt x="751196" y="3038613"/>
                  </a:lnTo>
                  <a:lnTo>
                    <a:pt x="748995" y="3047950"/>
                  </a:lnTo>
                  <a:lnTo>
                    <a:pt x="776023" y="3054411"/>
                  </a:lnTo>
                  <a:lnTo>
                    <a:pt x="785028" y="3056415"/>
                  </a:lnTo>
                  <a:lnTo>
                    <a:pt x="787980" y="3047332"/>
                  </a:lnTo>
                  <a:lnTo>
                    <a:pt x="791244" y="3038136"/>
                  </a:lnTo>
                  <a:lnTo>
                    <a:pt x="793379" y="3029246"/>
                  </a:lnTo>
                  <a:lnTo>
                    <a:pt x="792941" y="3021082"/>
                  </a:lnTo>
                  <a:lnTo>
                    <a:pt x="787441" y="3011329"/>
                  </a:lnTo>
                  <a:lnTo>
                    <a:pt x="779078" y="3006513"/>
                  </a:lnTo>
                  <a:lnTo>
                    <a:pt x="769499" y="3006988"/>
                  </a:lnTo>
                  <a:close/>
                </a:path>
                <a:path w="5483860" h="7879080">
                  <a:moveTo>
                    <a:pt x="574144" y="1761454"/>
                  </a:moveTo>
                  <a:lnTo>
                    <a:pt x="564993" y="1767576"/>
                  </a:lnTo>
                  <a:lnTo>
                    <a:pt x="560585" y="1774735"/>
                  </a:lnTo>
                  <a:lnTo>
                    <a:pt x="557893" y="1783497"/>
                  </a:lnTo>
                  <a:lnTo>
                    <a:pt x="555941" y="1792918"/>
                  </a:lnTo>
                  <a:lnTo>
                    <a:pt x="553754" y="1802053"/>
                  </a:lnTo>
                  <a:lnTo>
                    <a:pt x="589773" y="1810865"/>
                  </a:lnTo>
                  <a:lnTo>
                    <a:pt x="592675" y="1801596"/>
                  </a:lnTo>
                  <a:lnTo>
                    <a:pt x="595916" y="1792339"/>
                  </a:lnTo>
                  <a:lnTo>
                    <a:pt x="598047" y="1783514"/>
                  </a:lnTo>
                  <a:lnTo>
                    <a:pt x="597619" y="1775542"/>
                  </a:lnTo>
                  <a:lnTo>
                    <a:pt x="592099" y="1765793"/>
                  </a:lnTo>
                  <a:lnTo>
                    <a:pt x="583727" y="1760978"/>
                  </a:lnTo>
                  <a:lnTo>
                    <a:pt x="574144" y="1761454"/>
                  </a:lnTo>
                  <a:close/>
                </a:path>
                <a:path w="5483860" h="7879080">
                  <a:moveTo>
                    <a:pt x="824684" y="3435183"/>
                  </a:moveTo>
                  <a:lnTo>
                    <a:pt x="815298" y="3440525"/>
                  </a:lnTo>
                  <a:lnTo>
                    <a:pt x="810810" y="3448681"/>
                  </a:lnTo>
                  <a:lnTo>
                    <a:pt x="811484" y="3458029"/>
                  </a:lnTo>
                  <a:lnTo>
                    <a:pt x="817585" y="3466945"/>
                  </a:lnTo>
                  <a:lnTo>
                    <a:pt x="824637" y="3471644"/>
                  </a:lnTo>
                  <a:lnTo>
                    <a:pt x="833059" y="3474805"/>
                  </a:lnTo>
                  <a:lnTo>
                    <a:pt x="842065" y="3477293"/>
                  </a:lnTo>
                  <a:lnTo>
                    <a:pt x="850867" y="3479974"/>
                  </a:lnTo>
                  <a:lnTo>
                    <a:pt x="852722" y="3470961"/>
                  </a:lnTo>
                  <a:lnTo>
                    <a:pt x="858325" y="3444368"/>
                  </a:lnTo>
                  <a:lnTo>
                    <a:pt x="849631" y="3441148"/>
                  </a:lnTo>
                  <a:lnTo>
                    <a:pt x="840847" y="3437555"/>
                  </a:lnTo>
                  <a:lnTo>
                    <a:pt x="832392" y="3435072"/>
                  </a:lnTo>
                  <a:lnTo>
                    <a:pt x="824684" y="3435183"/>
                  </a:lnTo>
                  <a:close/>
                </a:path>
                <a:path w="5483860" h="7879080">
                  <a:moveTo>
                    <a:pt x="640230" y="2189348"/>
                  </a:moveTo>
                  <a:lnTo>
                    <a:pt x="632627" y="2193522"/>
                  </a:lnTo>
                  <a:lnTo>
                    <a:pt x="624506" y="2199198"/>
                  </a:lnTo>
                  <a:lnTo>
                    <a:pt x="616538" y="2204397"/>
                  </a:lnTo>
                  <a:lnTo>
                    <a:pt x="621361" y="2212529"/>
                  </a:lnTo>
                  <a:lnTo>
                    <a:pt x="626015" y="2220817"/>
                  </a:lnTo>
                  <a:lnTo>
                    <a:pt x="631153" y="2228254"/>
                  </a:lnTo>
                  <a:lnTo>
                    <a:pt x="637428" y="2233833"/>
                  </a:lnTo>
                  <a:lnTo>
                    <a:pt x="647776" y="2237402"/>
                  </a:lnTo>
                  <a:lnTo>
                    <a:pt x="656686" y="2235418"/>
                  </a:lnTo>
                  <a:lnTo>
                    <a:pt x="662797" y="2228642"/>
                  </a:lnTo>
                  <a:lnTo>
                    <a:pt x="664750" y="2217839"/>
                  </a:lnTo>
                  <a:lnTo>
                    <a:pt x="662927" y="2209198"/>
                  </a:lnTo>
                  <a:lnTo>
                    <a:pt x="658752" y="2200314"/>
                  </a:lnTo>
                  <a:lnTo>
                    <a:pt x="653049" y="2192895"/>
                  </a:lnTo>
                  <a:lnTo>
                    <a:pt x="646645" y="2188654"/>
                  </a:lnTo>
                  <a:lnTo>
                    <a:pt x="640230" y="2189348"/>
                  </a:lnTo>
                  <a:close/>
                </a:path>
                <a:path w="5483860" h="7879080">
                  <a:moveTo>
                    <a:pt x="712902" y="2598029"/>
                  </a:moveTo>
                  <a:lnTo>
                    <a:pt x="708308" y="2602882"/>
                  </a:lnTo>
                  <a:lnTo>
                    <a:pt x="701192" y="2606753"/>
                  </a:lnTo>
                  <a:lnTo>
                    <a:pt x="699523" y="2612525"/>
                  </a:lnTo>
                  <a:lnTo>
                    <a:pt x="698132" y="2623246"/>
                  </a:lnTo>
                  <a:lnTo>
                    <a:pt x="700862" y="2632029"/>
                  </a:lnTo>
                  <a:lnTo>
                    <a:pt x="707414" y="2638792"/>
                  </a:lnTo>
                  <a:lnTo>
                    <a:pt x="717488" y="2643453"/>
                  </a:lnTo>
                  <a:lnTo>
                    <a:pt x="722116" y="2638595"/>
                  </a:lnTo>
                  <a:lnTo>
                    <a:pt x="731596" y="2632286"/>
                  </a:lnTo>
                  <a:lnTo>
                    <a:pt x="730604" y="2629687"/>
                  </a:lnTo>
                  <a:lnTo>
                    <a:pt x="726910" y="2621593"/>
                  </a:lnTo>
                  <a:lnTo>
                    <a:pt x="722482" y="2613744"/>
                  </a:lnTo>
                  <a:lnTo>
                    <a:pt x="717689" y="2605951"/>
                  </a:lnTo>
                  <a:lnTo>
                    <a:pt x="712902" y="2598029"/>
                  </a:lnTo>
                  <a:close/>
                </a:path>
                <a:path w="5483860" h="7879080">
                  <a:moveTo>
                    <a:pt x="671098" y="2389446"/>
                  </a:moveTo>
                  <a:lnTo>
                    <a:pt x="662131" y="2393053"/>
                  </a:lnTo>
                  <a:lnTo>
                    <a:pt x="654550" y="2398316"/>
                  </a:lnTo>
                  <a:lnTo>
                    <a:pt x="650828" y="2403909"/>
                  </a:lnTo>
                  <a:lnTo>
                    <a:pt x="651109" y="2417596"/>
                  </a:lnTo>
                  <a:lnTo>
                    <a:pt x="656853" y="2428360"/>
                  </a:lnTo>
                  <a:lnTo>
                    <a:pt x="667055" y="2435455"/>
                  </a:lnTo>
                  <a:lnTo>
                    <a:pt x="680708" y="2438133"/>
                  </a:lnTo>
                  <a:lnTo>
                    <a:pt x="685315" y="2435635"/>
                  </a:lnTo>
                  <a:lnTo>
                    <a:pt x="689907" y="2429459"/>
                  </a:lnTo>
                  <a:lnTo>
                    <a:pt x="694495" y="2421733"/>
                  </a:lnTo>
                  <a:lnTo>
                    <a:pt x="699087" y="2414588"/>
                  </a:lnTo>
                  <a:lnTo>
                    <a:pt x="694201" y="2406864"/>
                  </a:lnTo>
                  <a:lnTo>
                    <a:pt x="689464" y="2398794"/>
                  </a:lnTo>
                  <a:lnTo>
                    <a:pt x="684511" y="2392178"/>
                  </a:lnTo>
                  <a:lnTo>
                    <a:pt x="678978" y="2388817"/>
                  </a:lnTo>
                  <a:lnTo>
                    <a:pt x="671098" y="2389446"/>
                  </a:lnTo>
                  <a:close/>
                </a:path>
                <a:path w="5483860" h="7879080">
                  <a:moveTo>
                    <a:pt x="614483" y="1960915"/>
                  </a:moveTo>
                  <a:lnTo>
                    <a:pt x="596237" y="1968518"/>
                  </a:lnTo>
                  <a:lnTo>
                    <a:pt x="584305" y="1981619"/>
                  </a:lnTo>
                  <a:lnTo>
                    <a:pt x="578016" y="1998936"/>
                  </a:lnTo>
                  <a:lnTo>
                    <a:pt x="576700" y="2019185"/>
                  </a:lnTo>
                  <a:lnTo>
                    <a:pt x="584758" y="2032712"/>
                  </a:lnTo>
                  <a:lnTo>
                    <a:pt x="595286" y="2041106"/>
                  </a:lnTo>
                  <a:lnTo>
                    <a:pt x="607591" y="2043345"/>
                  </a:lnTo>
                  <a:lnTo>
                    <a:pt x="620978" y="2038409"/>
                  </a:lnTo>
                  <a:lnTo>
                    <a:pt x="631916" y="2029731"/>
                  </a:lnTo>
                  <a:lnTo>
                    <a:pt x="641828" y="2018695"/>
                  </a:lnTo>
                  <a:lnTo>
                    <a:pt x="649373" y="2006352"/>
                  </a:lnTo>
                  <a:lnTo>
                    <a:pt x="653208" y="1993752"/>
                  </a:lnTo>
                  <a:lnTo>
                    <a:pt x="651262" y="1979309"/>
                  </a:lnTo>
                  <a:lnTo>
                    <a:pt x="642728" y="1968063"/>
                  </a:lnTo>
                  <a:lnTo>
                    <a:pt x="629753" y="1961452"/>
                  </a:lnTo>
                  <a:lnTo>
                    <a:pt x="614483" y="1960915"/>
                  </a:lnTo>
                  <a:close/>
                </a:path>
                <a:path w="5483860" h="7879080">
                  <a:moveTo>
                    <a:pt x="542021" y="1558368"/>
                  </a:moveTo>
                  <a:lnTo>
                    <a:pt x="535998" y="1561809"/>
                  </a:lnTo>
                  <a:lnTo>
                    <a:pt x="530495" y="1568785"/>
                  </a:lnTo>
                  <a:lnTo>
                    <a:pt x="525210" y="1577276"/>
                  </a:lnTo>
                  <a:lnTo>
                    <a:pt x="519843" y="1585264"/>
                  </a:lnTo>
                  <a:lnTo>
                    <a:pt x="524661" y="1592681"/>
                  </a:lnTo>
                  <a:lnTo>
                    <a:pt x="529497" y="1600579"/>
                  </a:lnTo>
                  <a:lnTo>
                    <a:pt x="534325" y="1606865"/>
                  </a:lnTo>
                  <a:lnTo>
                    <a:pt x="539118" y="1609443"/>
                  </a:lnTo>
                  <a:lnTo>
                    <a:pt x="547373" y="1607799"/>
                  </a:lnTo>
                  <a:lnTo>
                    <a:pt x="556042" y="1603732"/>
                  </a:lnTo>
                  <a:lnTo>
                    <a:pt x="563321" y="1598140"/>
                  </a:lnTo>
                  <a:lnTo>
                    <a:pt x="567401" y="1591920"/>
                  </a:lnTo>
                  <a:lnTo>
                    <a:pt x="569015" y="1578393"/>
                  </a:lnTo>
                  <a:lnTo>
                    <a:pt x="565500" y="1566866"/>
                  </a:lnTo>
                  <a:lnTo>
                    <a:pt x="556590" y="1559477"/>
                  </a:lnTo>
                  <a:lnTo>
                    <a:pt x="542021" y="1558368"/>
                  </a:lnTo>
                  <a:close/>
                </a:path>
                <a:path w="5483860" h="7879080">
                  <a:moveTo>
                    <a:pt x="1164142" y="5501128"/>
                  </a:moveTo>
                  <a:lnTo>
                    <a:pt x="1156346" y="5509858"/>
                  </a:lnTo>
                  <a:lnTo>
                    <a:pt x="1154733" y="5515552"/>
                  </a:lnTo>
                  <a:lnTo>
                    <a:pt x="1153566" y="5526288"/>
                  </a:lnTo>
                  <a:lnTo>
                    <a:pt x="1156451" y="5535035"/>
                  </a:lnTo>
                  <a:lnTo>
                    <a:pt x="1163103" y="5541700"/>
                  </a:lnTo>
                  <a:lnTo>
                    <a:pt x="1173237" y="5546189"/>
                  </a:lnTo>
                  <a:lnTo>
                    <a:pt x="1177741" y="5541419"/>
                  </a:lnTo>
                  <a:lnTo>
                    <a:pt x="1184676" y="5537266"/>
                  </a:lnTo>
                  <a:lnTo>
                    <a:pt x="1186237" y="5531684"/>
                  </a:lnTo>
                  <a:lnTo>
                    <a:pt x="1187399" y="5520741"/>
                  </a:lnTo>
                  <a:lnTo>
                    <a:pt x="1184551" y="5511803"/>
                  </a:lnTo>
                  <a:lnTo>
                    <a:pt x="1177929" y="5505317"/>
                  </a:lnTo>
                  <a:lnTo>
                    <a:pt x="1167772" y="5501729"/>
                  </a:lnTo>
                  <a:lnTo>
                    <a:pt x="1164142" y="5501128"/>
                  </a:lnTo>
                  <a:close/>
                </a:path>
                <a:path w="5483860" h="7879080">
                  <a:moveTo>
                    <a:pt x="1321913" y="6538608"/>
                  </a:moveTo>
                  <a:lnTo>
                    <a:pt x="1312958" y="6542155"/>
                  </a:lnTo>
                  <a:lnTo>
                    <a:pt x="1305433" y="6547266"/>
                  </a:lnTo>
                  <a:lnTo>
                    <a:pt x="1301716" y="6552764"/>
                  </a:lnTo>
                  <a:lnTo>
                    <a:pt x="1301961" y="6566550"/>
                  </a:lnTo>
                  <a:lnTo>
                    <a:pt x="1307782" y="6577127"/>
                  </a:lnTo>
                  <a:lnTo>
                    <a:pt x="1318041" y="6583863"/>
                  </a:lnTo>
                  <a:lnTo>
                    <a:pt x="1331597" y="6586127"/>
                  </a:lnTo>
                  <a:lnTo>
                    <a:pt x="1336190" y="6583545"/>
                  </a:lnTo>
                  <a:lnTo>
                    <a:pt x="1340744" y="6577336"/>
                  </a:lnTo>
                  <a:lnTo>
                    <a:pt x="1345292" y="6569572"/>
                  </a:lnTo>
                  <a:lnTo>
                    <a:pt x="1349867" y="6562324"/>
                  </a:lnTo>
                  <a:lnTo>
                    <a:pt x="1345047" y="6554963"/>
                  </a:lnTo>
                  <a:lnTo>
                    <a:pt x="1340291" y="6547185"/>
                  </a:lnTo>
                  <a:lnTo>
                    <a:pt x="1335336" y="6540847"/>
                  </a:lnTo>
                  <a:lnTo>
                    <a:pt x="1329920" y="6537802"/>
                  </a:lnTo>
                  <a:lnTo>
                    <a:pt x="1321913" y="6538608"/>
                  </a:lnTo>
                  <a:close/>
                </a:path>
                <a:path w="5483860" h="7879080">
                  <a:moveTo>
                    <a:pt x="1280835" y="6337202"/>
                  </a:moveTo>
                  <a:lnTo>
                    <a:pt x="1271263" y="6342539"/>
                  </a:lnTo>
                  <a:lnTo>
                    <a:pt x="1266424" y="6350779"/>
                  </a:lnTo>
                  <a:lnTo>
                    <a:pt x="1266699" y="6360238"/>
                  </a:lnTo>
                  <a:lnTo>
                    <a:pt x="1272473" y="6369231"/>
                  </a:lnTo>
                  <a:lnTo>
                    <a:pt x="1279748" y="6373971"/>
                  </a:lnTo>
                  <a:lnTo>
                    <a:pt x="1288619" y="6377024"/>
                  </a:lnTo>
                  <a:lnTo>
                    <a:pt x="1298186" y="6379341"/>
                  </a:lnTo>
                  <a:lnTo>
                    <a:pt x="1307549" y="6381875"/>
                  </a:lnTo>
                  <a:lnTo>
                    <a:pt x="1316404" y="6344672"/>
                  </a:lnTo>
                  <a:lnTo>
                    <a:pt x="1307241" y="6341911"/>
                  </a:lnTo>
                  <a:lnTo>
                    <a:pt x="1297987" y="6338790"/>
                  </a:lnTo>
                  <a:lnTo>
                    <a:pt x="1289048" y="6336742"/>
                  </a:lnTo>
                  <a:lnTo>
                    <a:pt x="1280835" y="6337202"/>
                  </a:lnTo>
                  <a:close/>
                </a:path>
                <a:path w="5483860" h="7879080">
                  <a:moveTo>
                    <a:pt x="734931" y="2799933"/>
                  </a:moveTo>
                  <a:lnTo>
                    <a:pt x="724208" y="2807216"/>
                  </a:lnTo>
                  <a:lnTo>
                    <a:pt x="716808" y="2818692"/>
                  </a:lnTo>
                  <a:lnTo>
                    <a:pt x="712413" y="2832957"/>
                  </a:lnTo>
                  <a:lnTo>
                    <a:pt x="717102" y="2848357"/>
                  </a:lnTo>
                  <a:lnTo>
                    <a:pt x="726137" y="2857879"/>
                  </a:lnTo>
                  <a:lnTo>
                    <a:pt x="738369" y="2862056"/>
                  </a:lnTo>
                  <a:lnTo>
                    <a:pt x="752649" y="2861424"/>
                  </a:lnTo>
                  <a:lnTo>
                    <a:pt x="761387" y="2858261"/>
                  </a:lnTo>
                  <a:lnTo>
                    <a:pt x="770147" y="2852609"/>
                  </a:lnTo>
                  <a:lnTo>
                    <a:pt x="777201" y="2845611"/>
                  </a:lnTo>
                  <a:lnTo>
                    <a:pt x="780826" y="2838408"/>
                  </a:lnTo>
                  <a:lnTo>
                    <a:pt x="780545" y="2823413"/>
                  </a:lnTo>
                  <a:lnTo>
                    <a:pt x="774522" y="2811031"/>
                  </a:lnTo>
                  <a:lnTo>
                    <a:pt x="763767" y="2802296"/>
                  </a:lnTo>
                  <a:lnTo>
                    <a:pt x="749293" y="2798245"/>
                  </a:lnTo>
                  <a:lnTo>
                    <a:pt x="734931" y="2799933"/>
                  </a:lnTo>
                  <a:close/>
                </a:path>
                <a:path w="5483860" h="7879080">
                  <a:moveTo>
                    <a:pt x="911703" y="3842334"/>
                  </a:moveTo>
                  <a:lnTo>
                    <a:pt x="908257" y="3843563"/>
                  </a:lnTo>
                  <a:lnTo>
                    <a:pt x="898968" y="3849094"/>
                  </a:lnTo>
                  <a:lnTo>
                    <a:pt x="893850" y="3856456"/>
                  </a:lnTo>
                  <a:lnTo>
                    <a:pt x="892637" y="3864949"/>
                  </a:lnTo>
                  <a:lnTo>
                    <a:pt x="895059" y="3873871"/>
                  </a:lnTo>
                  <a:lnTo>
                    <a:pt x="902398" y="3879951"/>
                  </a:lnTo>
                  <a:lnTo>
                    <a:pt x="909288" y="3888857"/>
                  </a:lnTo>
                  <a:lnTo>
                    <a:pt x="912399" y="3887680"/>
                  </a:lnTo>
                  <a:lnTo>
                    <a:pt x="921798" y="3881938"/>
                  </a:lnTo>
                  <a:lnTo>
                    <a:pt x="926915" y="3874254"/>
                  </a:lnTo>
                  <a:lnTo>
                    <a:pt x="927628" y="3865000"/>
                  </a:lnTo>
                  <a:lnTo>
                    <a:pt x="923816" y="3854552"/>
                  </a:lnTo>
                  <a:lnTo>
                    <a:pt x="920895" y="3849501"/>
                  </a:lnTo>
                  <a:lnTo>
                    <a:pt x="911703" y="3842334"/>
                  </a:lnTo>
                  <a:close/>
                </a:path>
                <a:path w="5483860" h="7879080">
                  <a:moveTo>
                    <a:pt x="1419744" y="7157354"/>
                  </a:moveTo>
                  <a:lnTo>
                    <a:pt x="1411142" y="7163116"/>
                  </a:lnTo>
                  <a:lnTo>
                    <a:pt x="1406582" y="7170254"/>
                  </a:lnTo>
                  <a:lnTo>
                    <a:pt x="1403570" y="7178823"/>
                  </a:lnTo>
                  <a:lnTo>
                    <a:pt x="1401229" y="7188018"/>
                  </a:lnTo>
                  <a:lnTo>
                    <a:pt x="1398681" y="7197028"/>
                  </a:lnTo>
                  <a:lnTo>
                    <a:pt x="1407929" y="7199864"/>
                  </a:lnTo>
                  <a:lnTo>
                    <a:pt x="1417341" y="7203032"/>
                  </a:lnTo>
                  <a:lnTo>
                    <a:pt x="1426063" y="7204882"/>
                  </a:lnTo>
                  <a:lnTo>
                    <a:pt x="1433248" y="7203754"/>
                  </a:lnTo>
                  <a:lnTo>
                    <a:pt x="1437849" y="7198532"/>
                  </a:lnTo>
                  <a:lnTo>
                    <a:pt x="1441000" y="7189786"/>
                  </a:lnTo>
                  <a:lnTo>
                    <a:pt x="1442332" y="7179827"/>
                  </a:lnTo>
                  <a:lnTo>
                    <a:pt x="1441483" y="7170960"/>
                  </a:lnTo>
                  <a:lnTo>
                    <a:pt x="1436479" y="7161630"/>
                  </a:lnTo>
                  <a:lnTo>
                    <a:pt x="1428712" y="7156977"/>
                  </a:lnTo>
                  <a:lnTo>
                    <a:pt x="1419744" y="7157354"/>
                  </a:lnTo>
                  <a:close/>
                </a:path>
                <a:path w="5483860" h="7879080">
                  <a:moveTo>
                    <a:pt x="1108051" y="3814283"/>
                  </a:moveTo>
                  <a:lnTo>
                    <a:pt x="1104161" y="3819025"/>
                  </a:lnTo>
                  <a:lnTo>
                    <a:pt x="1100323" y="3824104"/>
                  </a:lnTo>
                  <a:lnTo>
                    <a:pt x="1096366" y="3828857"/>
                  </a:lnTo>
                  <a:lnTo>
                    <a:pt x="1101028" y="3835928"/>
                  </a:lnTo>
                  <a:lnTo>
                    <a:pt x="1115001" y="3857270"/>
                  </a:lnTo>
                  <a:lnTo>
                    <a:pt x="1118992" y="3852511"/>
                  </a:lnTo>
                  <a:lnTo>
                    <a:pt x="1127194" y="3845715"/>
                  </a:lnTo>
                  <a:lnTo>
                    <a:pt x="1126035" y="3843142"/>
                  </a:lnTo>
                  <a:lnTo>
                    <a:pt x="1122260" y="3835588"/>
                  </a:lnTo>
                  <a:lnTo>
                    <a:pt x="1117745" y="3828344"/>
                  </a:lnTo>
                  <a:lnTo>
                    <a:pt x="1108051" y="3814283"/>
                  </a:lnTo>
                  <a:close/>
                </a:path>
                <a:path w="5483860" h="7879080">
                  <a:moveTo>
                    <a:pt x="1342733" y="3988553"/>
                  </a:moveTo>
                  <a:lnTo>
                    <a:pt x="1338637" y="3992639"/>
                  </a:lnTo>
                  <a:lnTo>
                    <a:pt x="1334594" y="3997061"/>
                  </a:lnTo>
                  <a:lnTo>
                    <a:pt x="1330431" y="4001158"/>
                  </a:lnTo>
                  <a:lnTo>
                    <a:pt x="1347439" y="4029481"/>
                  </a:lnTo>
                  <a:lnTo>
                    <a:pt x="1351515" y="4025054"/>
                  </a:lnTo>
                  <a:lnTo>
                    <a:pt x="1359856" y="4018924"/>
                  </a:lnTo>
                  <a:lnTo>
                    <a:pt x="1358985" y="4016650"/>
                  </a:lnTo>
                  <a:lnTo>
                    <a:pt x="1355585" y="4009296"/>
                  </a:lnTo>
                  <a:lnTo>
                    <a:pt x="1351498" y="4002243"/>
                  </a:lnTo>
                  <a:lnTo>
                    <a:pt x="1342733" y="3988553"/>
                  </a:lnTo>
                  <a:close/>
                </a:path>
                <a:path w="5483860" h="7879080">
                  <a:moveTo>
                    <a:pt x="1328934" y="3772396"/>
                  </a:moveTo>
                  <a:lnTo>
                    <a:pt x="1320806" y="3777265"/>
                  </a:lnTo>
                  <a:lnTo>
                    <a:pt x="1312271" y="3782069"/>
                  </a:lnTo>
                  <a:lnTo>
                    <a:pt x="1305217" y="3787158"/>
                  </a:lnTo>
                  <a:lnTo>
                    <a:pt x="1301528" y="3792880"/>
                  </a:lnTo>
                  <a:lnTo>
                    <a:pt x="1301965" y="3800926"/>
                  </a:lnTo>
                  <a:lnTo>
                    <a:pt x="1305443" y="3810173"/>
                  </a:lnTo>
                  <a:lnTo>
                    <a:pt x="1310862" y="3818340"/>
                  </a:lnTo>
                  <a:lnTo>
                    <a:pt x="1317124" y="3823147"/>
                  </a:lnTo>
                  <a:lnTo>
                    <a:pt x="1331692" y="3825424"/>
                  </a:lnTo>
                  <a:lnTo>
                    <a:pt x="1342795" y="3820755"/>
                  </a:lnTo>
                  <a:lnTo>
                    <a:pt x="1349815" y="3810657"/>
                  </a:lnTo>
                  <a:lnTo>
                    <a:pt x="1352135" y="3796648"/>
                  </a:lnTo>
                  <a:lnTo>
                    <a:pt x="1349575" y="3790513"/>
                  </a:lnTo>
                  <a:lnTo>
                    <a:pt x="1343521" y="3784441"/>
                  </a:lnTo>
                  <a:lnTo>
                    <a:pt x="1335915" y="3778360"/>
                  </a:lnTo>
                  <a:lnTo>
                    <a:pt x="1328934" y="3772396"/>
                  </a:lnTo>
                  <a:close/>
                </a:path>
                <a:path w="5483860" h="7879080">
                  <a:moveTo>
                    <a:pt x="1247082" y="3374765"/>
                  </a:moveTo>
                  <a:lnTo>
                    <a:pt x="1244285" y="3382236"/>
                  </a:lnTo>
                  <a:lnTo>
                    <a:pt x="1241499" y="3389803"/>
                  </a:lnTo>
                  <a:lnTo>
                    <a:pt x="1238729" y="3397431"/>
                  </a:lnTo>
                  <a:lnTo>
                    <a:pt x="1235980" y="3405088"/>
                  </a:lnTo>
                  <a:lnTo>
                    <a:pt x="1240734" y="3408475"/>
                  </a:lnTo>
                  <a:lnTo>
                    <a:pt x="1250280" y="3415930"/>
                  </a:lnTo>
                  <a:lnTo>
                    <a:pt x="1256349" y="3400601"/>
                  </a:lnTo>
                  <a:lnTo>
                    <a:pt x="1259042" y="3392861"/>
                  </a:lnTo>
                  <a:lnTo>
                    <a:pt x="1261008" y="3384977"/>
                  </a:lnTo>
                  <a:lnTo>
                    <a:pt x="1261476" y="3382493"/>
                  </a:lnTo>
                  <a:lnTo>
                    <a:pt x="1251970" y="3378130"/>
                  </a:lnTo>
                  <a:lnTo>
                    <a:pt x="1247082" y="3374765"/>
                  </a:lnTo>
                  <a:close/>
                </a:path>
                <a:path w="5483860" h="7879080">
                  <a:moveTo>
                    <a:pt x="1582451" y="5431816"/>
                  </a:moveTo>
                  <a:lnTo>
                    <a:pt x="1571560" y="5436969"/>
                  </a:lnTo>
                  <a:lnTo>
                    <a:pt x="1565167" y="5447569"/>
                  </a:lnTo>
                  <a:lnTo>
                    <a:pt x="1563681" y="5461961"/>
                  </a:lnTo>
                  <a:lnTo>
                    <a:pt x="1566465" y="5468129"/>
                  </a:lnTo>
                  <a:lnTo>
                    <a:pt x="1572587" y="5474063"/>
                  </a:lnTo>
                  <a:lnTo>
                    <a:pt x="1580143" y="5479901"/>
                  </a:lnTo>
                  <a:lnTo>
                    <a:pt x="1587226" y="5485781"/>
                  </a:lnTo>
                  <a:lnTo>
                    <a:pt x="1595006" y="5480405"/>
                  </a:lnTo>
                  <a:lnTo>
                    <a:pt x="1603175" y="5475109"/>
                  </a:lnTo>
                  <a:lnTo>
                    <a:pt x="1609928" y="5469532"/>
                  </a:lnTo>
                  <a:lnTo>
                    <a:pt x="1613462" y="5463311"/>
                  </a:lnTo>
                  <a:lnTo>
                    <a:pt x="1612894" y="5455378"/>
                  </a:lnTo>
                  <a:lnTo>
                    <a:pt x="1609259" y="5446339"/>
                  </a:lnTo>
                  <a:lnTo>
                    <a:pt x="1603718" y="5438399"/>
                  </a:lnTo>
                  <a:lnTo>
                    <a:pt x="1597430" y="5433766"/>
                  </a:lnTo>
                  <a:lnTo>
                    <a:pt x="1582451" y="5431816"/>
                  </a:lnTo>
                  <a:close/>
                </a:path>
                <a:path w="5483860" h="7879080">
                  <a:moveTo>
                    <a:pt x="1295128" y="3566012"/>
                  </a:moveTo>
                  <a:lnTo>
                    <a:pt x="1281591" y="3569766"/>
                  </a:lnTo>
                  <a:lnTo>
                    <a:pt x="1276837" y="3574790"/>
                  </a:lnTo>
                  <a:lnTo>
                    <a:pt x="1273587" y="3582773"/>
                  </a:lnTo>
                  <a:lnTo>
                    <a:pt x="1270990" y="3592010"/>
                  </a:lnTo>
                  <a:lnTo>
                    <a:pt x="1268197" y="3600793"/>
                  </a:lnTo>
                  <a:lnTo>
                    <a:pt x="1275447" y="3613570"/>
                  </a:lnTo>
                  <a:lnTo>
                    <a:pt x="1284923" y="3621930"/>
                  </a:lnTo>
                  <a:lnTo>
                    <a:pt x="1296489" y="3624538"/>
                  </a:lnTo>
                  <a:lnTo>
                    <a:pt x="1310010" y="3620060"/>
                  </a:lnTo>
                  <a:lnTo>
                    <a:pt x="1315889" y="3614618"/>
                  </a:lnTo>
                  <a:lnTo>
                    <a:pt x="1320619" y="3606257"/>
                  </a:lnTo>
                  <a:lnTo>
                    <a:pt x="1323367" y="3597045"/>
                  </a:lnTo>
                  <a:lnTo>
                    <a:pt x="1323304" y="3589048"/>
                  </a:lnTo>
                  <a:lnTo>
                    <a:pt x="1317186" y="3576336"/>
                  </a:lnTo>
                  <a:lnTo>
                    <a:pt x="1307393" y="3568430"/>
                  </a:lnTo>
                  <a:lnTo>
                    <a:pt x="1295128" y="3566012"/>
                  </a:lnTo>
                  <a:close/>
                </a:path>
                <a:path w="5483860" h="7879080">
                  <a:moveTo>
                    <a:pt x="1439178" y="4600838"/>
                  </a:moveTo>
                  <a:lnTo>
                    <a:pt x="1435892" y="4610361"/>
                  </a:lnTo>
                  <a:lnTo>
                    <a:pt x="1432214" y="4620009"/>
                  </a:lnTo>
                  <a:lnTo>
                    <a:pt x="1429914" y="4628925"/>
                  </a:lnTo>
                  <a:lnTo>
                    <a:pt x="1430763" y="4636250"/>
                  </a:lnTo>
                  <a:lnTo>
                    <a:pt x="1436019" y="4641231"/>
                  </a:lnTo>
                  <a:lnTo>
                    <a:pt x="1444939" y="4644830"/>
                  </a:lnTo>
                  <a:lnTo>
                    <a:pt x="1455183" y="4646607"/>
                  </a:lnTo>
                  <a:lnTo>
                    <a:pt x="1464409" y="4646123"/>
                  </a:lnTo>
                  <a:lnTo>
                    <a:pt x="1473973" y="4641490"/>
                  </a:lnTo>
                  <a:lnTo>
                    <a:pt x="1478753" y="4634058"/>
                  </a:lnTo>
                  <a:lnTo>
                    <a:pt x="1478966" y="4624759"/>
                  </a:lnTo>
                  <a:lnTo>
                    <a:pt x="1474830" y="4614528"/>
                  </a:lnTo>
                  <a:lnTo>
                    <a:pt x="1439178" y="4600838"/>
                  </a:lnTo>
                  <a:close/>
                </a:path>
                <a:path w="5483860" h="7879080">
                  <a:moveTo>
                    <a:pt x="1471100" y="4829889"/>
                  </a:moveTo>
                  <a:lnTo>
                    <a:pt x="1462465" y="4839611"/>
                  </a:lnTo>
                  <a:lnTo>
                    <a:pt x="1463354" y="4841779"/>
                  </a:lnTo>
                  <a:lnTo>
                    <a:pt x="1466696" y="4848805"/>
                  </a:lnTo>
                  <a:lnTo>
                    <a:pt x="1470686" y="4855552"/>
                  </a:lnTo>
                  <a:lnTo>
                    <a:pt x="1479298" y="4868789"/>
                  </a:lnTo>
                  <a:lnTo>
                    <a:pt x="1483321" y="4864680"/>
                  </a:lnTo>
                  <a:lnTo>
                    <a:pt x="1489408" y="4861245"/>
                  </a:lnTo>
                  <a:lnTo>
                    <a:pt x="1491013" y="4856379"/>
                  </a:lnTo>
                  <a:lnTo>
                    <a:pt x="1492554" y="4846499"/>
                  </a:lnTo>
                  <a:lnTo>
                    <a:pt x="1490217" y="4838589"/>
                  </a:lnTo>
                  <a:lnTo>
                    <a:pt x="1484191" y="4833053"/>
                  </a:lnTo>
                  <a:lnTo>
                    <a:pt x="1474665" y="4830294"/>
                  </a:lnTo>
                  <a:lnTo>
                    <a:pt x="1471100" y="4829889"/>
                  </a:lnTo>
                  <a:close/>
                </a:path>
                <a:path w="5483860" h="7879080">
                  <a:moveTo>
                    <a:pt x="1544096" y="5227738"/>
                  </a:moveTo>
                  <a:lnTo>
                    <a:pt x="1539051" y="5231207"/>
                  </a:lnTo>
                  <a:lnTo>
                    <a:pt x="1534735" y="5237923"/>
                  </a:lnTo>
                  <a:lnTo>
                    <a:pt x="1530729" y="5246043"/>
                  </a:lnTo>
                  <a:lnTo>
                    <a:pt x="1526615" y="5253725"/>
                  </a:lnTo>
                  <a:lnTo>
                    <a:pt x="1532042" y="5260686"/>
                  </a:lnTo>
                  <a:lnTo>
                    <a:pt x="1537559" y="5268175"/>
                  </a:lnTo>
                  <a:lnTo>
                    <a:pt x="1542802" y="5274003"/>
                  </a:lnTo>
                  <a:lnTo>
                    <a:pt x="1574788" y="5239954"/>
                  </a:lnTo>
                  <a:lnTo>
                    <a:pt x="1568890" y="5230619"/>
                  </a:lnTo>
                  <a:lnTo>
                    <a:pt x="1557907" y="5226737"/>
                  </a:lnTo>
                  <a:lnTo>
                    <a:pt x="1544096" y="5227738"/>
                  </a:lnTo>
                  <a:close/>
                </a:path>
                <a:path w="5483860" h="7879080">
                  <a:moveTo>
                    <a:pt x="1374780" y="4193238"/>
                  </a:moveTo>
                  <a:lnTo>
                    <a:pt x="1370684" y="4197324"/>
                  </a:lnTo>
                  <a:lnTo>
                    <a:pt x="1366602" y="4201063"/>
                  </a:lnTo>
                  <a:lnTo>
                    <a:pt x="1362472" y="4205155"/>
                  </a:lnTo>
                  <a:lnTo>
                    <a:pt x="1379355" y="4232465"/>
                  </a:lnTo>
                  <a:lnTo>
                    <a:pt x="1383451" y="4228379"/>
                  </a:lnTo>
                  <a:lnTo>
                    <a:pt x="1391778" y="4222596"/>
                  </a:lnTo>
                  <a:lnTo>
                    <a:pt x="1390907" y="4220322"/>
                  </a:lnTo>
                  <a:lnTo>
                    <a:pt x="1387484" y="4213229"/>
                  </a:lnTo>
                  <a:lnTo>
                    <a:pt x="1383432" y="4206429"/>
                  </a:lnTo>
                  <a:lnTo>
                    <a:pt x="1374780" y="4193238"/>
                  </a:lnTo>
                  <a:close/>
                </a:path>
                <a:path w="5483860" h="7879080">
                  <a:moveTo>
                    <a:pt x="1015644" y="1901493"/>
                  </a:moveTo>
                  <a:lnTo>
                    <a:pt x="1005228" y="1907098"/>
                  </a:lnTo>
                  <a:lnTo>
                    <a:pt x="999545" y="1915706"/>
                  </a:lnTo>
                  <a:lnTo>
                    <a:pt x="997476" y="1924586"/>
                  </a:lnTo>
                  <a:lnTo>
                    <a:pt x="1000574" y="1945998"/>
                  </a:lnTo>
                  <a:lnTo>
                    <a:pt x="1007606" y="1961306"/>
                  </a:lnTo>
                  <a:lnTo>
                    <a:pt x="1018125" y="1971030"/>
                  </a:lnTo>
                  <a:lnTo>
                    <a:pt x="1031687" y="1975692"/>
                  </a:lnTo>
                  <a:lnTo>
                    <a:pt x="1047491" y="1974935"/>
                  </a:lnTo>
                  <a:lnTo>
                    <a:pt x="1058929" y="1967889"/>
                  </a:lnTo>
                  <a:lnTo>
                    <a:pt x="1065760" y="1956013"/>
                  </a:lnTo>
                  <a:lnTo>
                    <a:pt x="1067743" y="1940765"/>
                  </a:lnTo>
                  <a:lnTo>
                    <a:pt x="1064773" y="1926391"/>
                  </a:lnTo>
                  <a:lnTo>
                    <a:pt x="1057264" y="1914861"/>
                  </a:lnTo>
                  <a:lnTo>
                    <a:pt x="1046036" y="1906496"/>
                  </a:lnTo>
                  <a:lnTo>
                    <a:pt x="1031908" y="1901621"/>
                  </a:lnTo>
                  <a:lnTo>
                    <a:pt x="1015644" y="1901493"/>
                  </a:lnTo>
                  <a:close/>
                </a:path>
                <a:path w="5483860" h="7879080">
                  <a:moveTo>
                    <a:pt x="1406434" y="4417957"/>
                  </a:moveTo>
                  <a:lnTo>
                    <a:pt x="1397749" y="4427584"/>
                  </a:lnTo>
                  <a:lnTo>
                    <a:pt x="1398654" y="4429853"/>
                  </a:lnTo>
                  <a:lnTo>
                    <a:pt x="1401995" y="4436910"/>
                  </a:lnTo>
                  <a:lnTo>
                    <a:pt x="1405971" y="4443641"/>
                  </a:lnTo>
                  <a:lnTo>
                    <a:pt x="1410270" y="4450257"/>
                  </a:lnTo>
                  <a:lnTo>
                    <a:pt x="1414580" y="4456969"/>
                  </a:lnTo>
                  <a:lnTo>
                    <a:pt x="1418676" y="4452882"/>
                  </a:lnTo>
                  <a:lnTo>
                    <a:pt x="1424720" y="4449179"/>
                  </a:lnTo>
                  <a:lnTo>
                    <a:pt x="1426347" y="4444447"/>
                  </a:lnTo>
                  <a:lnTo>
                    <a:pt x="1427885" y="4434462"/>
                  </a:lnTo>
                  <a:lnTo>
                    <a:pt x="1425540" y="4426538"/>
                  </a:lnTo>
                  <a:lnTo>
                    <a:pt x="1419506" y="4421066"/>
                  </a:lnTo>
                  <a:lnTo>
                    <a:pt x="1409976" y="4418434"/>
                  </a:lnTo>
                  <a:lnTo>
                    <a:pt x="1406434" y="4417957"/>
                  </a:lnTo>
                  <a:close/>
                </a:path>
                <a:path w="5483860" h="7879080">
                  <a:moveTo>
                    <a:pt x="1602791" y="5645807"/>
                  </a:moveTo>
                  <a:lnTo>
                    <a:pt x="1594634" y="5654421"/>
                  </a:lnTo>
                  <a:lnTo>
                    <a:pt x="1590502" y="5658720"/>
                  </a:lnTo>
                  <a:lnTo>
                    <a:pt x="1607537" y="5687211"/>
                  </a:lnTo>
                  <a:lnTo>
                    <a:pt x="1611647" y="5682778"/>
                  </a:lnTo>
                  <a:lnTo>
                    <a:pt x="1620032" y="5676711"/>
                  </a:lnTo>
                  <a:lnTo>
                    <a:pt x="1619090" y="5674207"/>
                  </a:lnTo>
                  <a:lnTo>
                    <a:pt x="1615705" y="5666855"/>
                  </a:lnTo>
                  <a:lnTo>
                    <a:pt x="1611610" y="5659760"/>
                  </a:lnTo>
                  <a:lnTo>
                    <a:pt x="1607180" y="5652788"/>
                  </a:lnTo>
                  <a:lnTo>
                    <a:pt x="1602791" y="5645807"/>
                  </a:lnTo>
                  <a:close/>
                </a:path>
                <a:path w="5483860" h="7879080">
                  <a:moveTo>
                    <a:pt x="1505730" y="5033101"/>
                  </a:moveTo>
                  <a:lnTo>
                    <a:pt x="1501703" y="5037624"/>
                  </a:lnTo>
                  <a:lnTo>
                    <a:pt x="1493487" y="5044113"/>
                  </a:lnTo>
                  <a:lnTo>
                    <a:pt x="1494565" y="5046389"/>
                  </a:lnTo>
                  <a:lnTo>
                    <a:pt x="1498301" y="5053454"/>
                  </a:lnTo>
                  <a:lnTo>
                    <a:pt x="1502721" y="5060192"/>
                  </a:lnTo>
                  <a:lnTo>
                    <a:pt x="1512220" y="5073371"/>
                  </a:lnTo>
                  <a:lnTo>
                    <a:pt x="1515964" y="5068789"/>
                  </a:lnTo>
                  <a:lnTo>
                    <a:pt x="1523760" y="5062469"/>
                  </a:lnTo>
                  <a:lnTo>
                    <a:pt x="1522707" y="5059914"/>
                  </a:lnTo>
                  <a:lnTo>
                    <a:pt x="1519163" y="5052906"/>
                  </a:lnTo>
                  <a:lnTo>
                    <a:pt x="1514905" y="5046206"/>
                  </a:lnTo>
                  <a:lnTo>
                    <a:pt x="1510304" y="5039657"/>
                  </a:lnTo>
                  <a:lnTo>
                    <a:pt x="1505730" y="5033101"/>
                  </a:lnTo>
                  <a:close/>
                </a:path>
                <a:path w="5483860" h="7879080">
                  <a:moveTo>
                    <a:pt x="1498331" y="5562883"/>
                  </a:moveTo>
                  <a:lnTo>
                    <a:pt x="1495869" y="5563821"/>
                  </a:lnTo>
                  <a:lnTo>
                    <a:pt x="1488497" y="5567206"/>
                  </a:lnTo>
                  <a:lnTo>
                    <a:pt x="1481392" y="5571292"/>
                  </a:lnTo>
                  <a:lnTo>
                    <a:pt x="1467463" y="5580123"/>
                  </a:lnTo>
                  <a:lnTo>
                    <a:pt x="1471882" y="5584217"/>
                  </a:lnTo>
                  <a:lnTo>
                    <a:pt x="1477929" y="5592565"/>
                  </a:lnTo>
                  <a:lnTo>
                    <a:pt x="1480463" y="5591651"/>
                  </a:lnTo>
                  <a:lnTo>
                    <a:pt x="1487779" y="5588315"/>
                  </a:lnTo>
                  <a:lnTo>
                    <a:pt x="1494849" y="5584259"/>
                  </a:lnTo>
                  <a:lnTo>
                    <a:pt x="1508784" y="5575465"/>
                  </a:lnTo>
                  <a:lnTo>
                    <a:pt x="1504394" y="5571333"/>
                  </a:lnTo>
                  <a:lnTo>
                    <a:pt x="1498331" y="5562883"/>
                  </a:lnTo>
                  <a:close/>
                </a:path>
                <a:path w="5483860" h="7879080">
                  <a:moveTo>
                    <a:pt x="1467047" y="5360868"/>
                  </a:moveTo>
                  <a:lnTo>
                    <a:pt x="1464551" y="5361811"/>
                  </a:lnTo>
                  <a:lnTo>
                    <a:pt x="1457065" y="5365096"/>
                  </a:lnTo>
                  <a:lnTo>
                    <a:pt x="1449848" y="5369098"/>
                  </a:lnTo>
                  <a:lnTo>
                    <a:pt x="1435647" y="5377778"/>
                  </a:lnTo>
                  <a:lnTo>
                    <a:pt x="1439924" y="5382066"/>
                  </a:lnTo>
                  <a:lnTo>
                    <a:pt x="1445841" y="5390676"/>
                  </a:lnTo>
                  <a:lnTo>
                    <a:pt x="1448241" y="5389783"/>
                  </a:lnTo>
                  <a:lnTo>
                    <a:pt x="1455758" y="5386459"/>
                  </a:lnTo>
                  <a:lnTo>
                    <a:pt x="1463021" y="5382441"/>
                  </a:lnTo>
                  <a:lnTo>
                    <a:pt x="1477308" y="5373756"/>
                  </a:lnTo>
                  <a:lnTo>
                    <a:pt x="1472940" y="5369551"/>
                  </a:lnTo>
                  <a:lnTo>
                    <a:pt x="1467047" y="5360868"/>
                  </a:lnTo>
                  <a:close/>
                </a:path>
                <a:path w="5483860" h="7879080">
                  <a:moveTo>
                    <a:pt x="1806889" y="7626776"/>
                  </a:moveTo>
                  <a:lnTo>
                    <a:pt x="1796244" y="7632277"/>
                  </a:lnTo>
                  <a:lnTo>
                    <a:pt x="1790026" y="7642862"/>
                  </a:lnTo>
                  <a:lnTo>
                    <a:pt x="1788700" y="7657053"/>
                  </a:lnTo>
                  <a:lnTo>
                    <a:pt x="1791562" y="7662489"/>
                  </a:lnTo>
                  <a:lnTo>
                    <a:pt x="1797887" y="7667639"/>
                  </a:lnTo>
                  <a:lnTo>
                    <a:pt x="1805700" y="7672671"/>
                  </a:lnTo>
                  <a:lnTo>
                    <a:pt x="1813025" y="7677755"/>
                  </a:lnTo>
                  <a:lnTo>
                    <a:pt x="1820578" y="7672597"/>
                  </a:lnTo>
                  <a:lnTo>
                    <a:pt x="1828546" y="7667477"/>
                  </a:lnTo>
                  <a:lnTo>
                    <a:pt x="1835044" y="7662136"/>
                  </a:lnTo>
                  <a:lnTo>
                    <a:pt x="1838187" y="7656314"/>
                  </a:lnTo>
                  <a:lnTo>
                    <a:pt x="1837274" y="7648446"/>
                  </a:lnTo>
                  <a:lnTo>
                    <a:pt x="1833401" y="7639645"/>
                  </a:lnTo>
                  <a:lnTo>
                    <a:pt x="1827749" y="7632059"/>
                  </a:lnTo>
                  <a:lnTo>
                    <a:pt x="1821499" y="7627837"/>
                  </a:lnTo>
                  <a:lnTo>
                    <a:pt x="1806889" y="7626776"/>
                  </a:lnTo>
                  <a:close/>
                </a:path>
                <a:path w="5483860" h="7879080">
                  <a:moveTo>
                    <a:pt x="1518986" y="5771319"/>
                  </a:moveTo>
                  <a:lnTo>
                    <a:pt x="1512989" y="5773758"/>
                  </a:lnTo>
                  <a:lnTo>
                    <a:pt x="1507099" y="5779438"/>
                  </a:lnTo>
                  <a:lnTo>
                    <a:pt x="1501254" y="5786512"/>
                  </a:lnTo>
                  <a:lnTo>
                    <a:pt x="1495392" y="5793134"/>
                  </a:lnTo>
                  <a:lnTo>
                    <a:pt x="1500174" y="5800991"/>
                  </a:lnTo>
                  <a:lnTo>
                    <a:pt x="1504863" y="5809218"/>
                  </a:lnTo>
                  <a:lnTo>
                    <a:pt x="1509899" y="5816087"/>
                  </a:lnTo>
                  <a:lnTo>
                    <a:pt x="1515721" y="5819869"/>
                  </a:lnTo>
                  <a:lnTo>
                    <a:pt x="1523081" y="5819498"/>
                  </a:lnTo>
                  <a:lnTo>
                    <a:pt x="1531680" y="5816073"/>
                  </a:lnTo>
                  <a:lnTo>
                    <a:pt x="1539398" y="5810721"/>
                  </a:lnTo>
                  <a:lnTo>
                    <a:pt x="1544112" y="5804567"/>
                  </a:lnTo>
                  <a:lnTo>
                    <a:pt x="1546641" y="5790456"/>
                  </a:lnTo>
                  <a:lnTo>
                    <a:pt x="1542290" y="5779853"/>
                  </a:lnTo>
                  <a:lnTo>
                    <a:pt x="1532568" y="5773294"/>
                  </a:lnTo>
                  <a:lnTo>
                    <a:pt x="1518986" y="5771319"/>
                  </a:lnTo>
                  <a:close/>
                </a:path>
                <a:path w="5483860" h="7879080">
                  <a:moveTo>
                    <a:pt x="1388423" y="4931449"/>
                  </a:moveTo>
                  <a:lnTo>
                    <a:pt x="1379738" y="4935133"/>
                  </a:lnTo>
                  <a:lnTo>
                    <a:pt x="1372162" y="4940632"/>
                  </a:lnTo>
                  <a:lnTo>
                    <a:pt x="1367790" y="4946822"/>
                  </a:lnTo>
                  <a:lnTo>
                    <a:pt x="1366130" y="4961273"/>
                  </a:lnTo>
                  <a:lnTo>
                    <a:pt x="1371150" y="4971876"/>
                  </a:lnTo>
                  <a:lnTo>
                    <a:pt x="1381375" y="4978118"/>
                  </a:lnTo>
                  <a:lnTo>
                    <a:pt x="1395330" y="4979485"/>
                  </a:lnTo>
                  <a:lnTo>
                    <a:pt x="1401070" y="4976708"/>
                  </a:lnTo>
                  <a:lnTo>
                    <a:pt x="1406550" y="4970618"/>
                  </a:lnTo>
                  <a:lnTo>
                    <a:pt x="1411929" y="4963104"/>
                  </a:lnTo>
                  <a:lnTo>
                    <a:pt x="1417366" y="4956055"/>
                  </a:lnTo>
                  <a:lnTo>
                    <a:pt x="1412270" y="4948498"/>
                  </a:lnTo>
                  <a:lnTo>
                    <a:pt x="1407237" y="4940538"/>
                  </a:lnTo>
                  <a:lnTo>
                    <a:pt x="1401957" y="4933998"/>
                  </a:lnTo>
                  <a:lnTo>
                    <a:pt x="1396121" y="4930703"/>
                  </a:lnTo>
                  <a:lnTo>
                    <a:pt x="1388423" y="4931449"/>
                  </a:lnTo>
                  <a:close/>
                </a:path>
                <a:path w="5483860" h="7879080">
                  <a:moveTo>
                    <a:pt x="1355612" y="4728964"/>
                  </a:moveTo>
                  <a:lnTo>
                    <a:pt x="1349663" y="4731302"/>
                  </a:lnTo>
                  <a:lnTo>
                    <a:pt x="1343803" y="4737145"/>
                  </a:lnTo>
                  <a:lnTo>
                    <a:pt x="1337971" y="4744473"/>
                  </a:lnTo>
                  <a:lnTo>
                    <a:pt x="1332126" y="4751245"/>
                  </a:lnTo>
                  <a:lnTo>
                    <a:pt x="1336827" y="4759261"/>
                  </a:lnTo>
                  <a:lnTo>
                    <a:pt x="1341440" y="4767647"/>
                  </a:lnTo>
                  <a:lnTo>
                    <a:pt x="1346418" y="4774619"/>
                  </a:lnTo>
                  <a:lnTo>
                    <a:pt x="1352211" y="4778397"/>
                  </a:lnTo>
                  <a:lnTo>
                    <a:pt x="1359665" y="4778072"/>
                  </a:lnTo>
                  <a:lnTo>
                    <a:pt x="1368378" y="4774612"/>
                  </a:lnTo>
                  <a:lnTo>
                    <a:pt x="1376174" y="4769165"/>
                  </a:lnTo>
                  <a:lnTo>
                    <a:pt x="1380877" y="4762880"/>
                  </a:lnTo>
                  <a:lnTo>
                    <a:pt x="1383253" y="4748840"/>
                  </a:lnTo>
                  <a:lnTo>
                    <a:pt x="1378923" y="4738043"/>
                  </a:lnTo>
                  <a:lnTo>
                    <a:pt x="1369263" y="4731192"/>
                  </a:lnTo>
                  <a:lnTo>
                    <a:pt x="1355612" y="4728964"/>
                  </a:lnTo>
                  <a:close/>
                </a:path>
                <a:path w="5483860" h="7879080">
                  <a:moveTo>
                    <a:pt x="1550082" y="5974982"/>
                  </a:moveTo>
                  <a:lnTo>
                    <a:pt x="1544315" y="5977772"/>
                  </a:lnTo>
                  <a:lnTo>
                    <a:pt x="1538814" y="5983926"/>
                  </a:lnTo>
                  <a:lnTo>
                    <a:pt x="1533431" y="5991526"/>
                  </a:lnTo>
                  <a:lnTo>
                    <a:pt x="1528017" y="5998658"/>
                  </a:lnTo>
                  <a:lnTo>
                    <a:pt x="1533092" y="6006186"/>
                  </a:lnTo>
                  <a:lnTo>
                    <a:pt x="1538113" y="6014106"/>
                  </a:lnTo>
                  <a:lnTo>
                    <a:pt x="1543374" y="6020601"/>
                  </a:lnTo>
                  <a:lnTo>
                    <a:pt x="1549168" y="6023852"/>
                  </a:lnTo>
                  <a:lnTo>
                    <a:pt x="1556935" y="6023112"/>
                  </a:lnTo>
                  <a:lnTo>
                    <a:pt x="1565665" y="6019464"/>
                  </a:lnTo>
                  <a:lnTo>
                    <a:pt x="1573244" y="6014021"/>
                  </a:lnTo>
                  <a:lnTo>
                    <a:pt x="1577559" y="6007896"/>
                  </a:lnTo>
                  <a:lnTo>
                    <a:pt x="1579089" y="5993559"/>
                  </a:lnTo>
                  <a:lnTo>
                    <a:pt x="1574148" y="5982845"/>
                  </a:lnTo>
                  <a:lnTo>
                    <a:pt x="1564044" y="5976429"/>
                  </a:lnTo>
                  <a:lnTo>
                    <a:pt x="1550082" y="5974982"/>
                  </a:lnTo>
                  <a:close/>
                </a:path>
                <a:path w="5483860" h="7879080">
                  <a:moveTo>
                    <a:pt x="733119" y="783090"/>
                  </a:moveTo>
                  <a:lnTo>
                    <a:pt x="722491" y="788653"/>
                  </a:lnTo>
                  <a:lnTo>
                    <a:pt x="716270" y="799207"/>
                  </a:lnTo>
                  <a:lnTo>
                    <a:pt x="714908" y="813259"/>
                  </a:lnTo>
                  <a:lnTo>
                    <a:pt x="717773" y="818717"/>
                  </a:lnTo>
                  <a:lnTo>
                    <a:pt x="724112" y="823954"/>
                  </a:lnTo>
                  <a:lnTo>
                    <a:pt x="731941" y="829085"/>
                  </a:lnTo>
                  <a:lnTo>
                    <a:pt x="739275" y="834230"/>
                  </a:lnTo>
                  <a:lnTo>
                    <a:pt x="746809" y="828948"/>
                  </a:lnTo>
                  <a:lnTo>
                    <a:pt x="754772" y="823792"/>
                  </a:lnTo>
                  <a:lnTo>
                    <a:pt x="761274" y="818478"/>
                  </a:lnTo>
                  <a:lnTo>
                    <a:pt x="764427" y="812721"/>
                  </a:lnTo>
                  <a:lnTo>
                    <a:pt x="763493" y="804727"/>
                  </a:lnTo>
                  <a:lnTo>
                    <a:pt x="759612" y="795872"/>
                  </a:lnTo>
                  <a:lnTo>
                    <a:pt x="753957" y="788263"/>
                  </a:lnTo>
                  <a:lnTo>
                    <a:pt x="747701" y="784009"/>
                  </a:lnTo>
                  <a:lnTo>
                    <a:pt x="733119" y="783090"/>
                  </a:lnTo>
                  <a:close/>
                </a:path>
                <a:path w="5483860" h="7879080">
                  <a:moveTo>
                    <a:pt x="1072527" y="2873446"/>
                  </a:moveTo>
                  <a:lnTo>
                    <a:pt x="1064862" y="2875026"/>
                  </a:lnTo>
                  <a:lnTo>
                    <a:pt x="1049511" y="2878898"/>
                  </a:lnTo>
                  <a:lnTo>
                    <a:pt x="1054273" y="2886109"/>
                  </a:lnTo>
                  <a:lnTo>
                    <a:pt x="1058893" y="2893567"/>
                  </a:lnTo>
                  <a:lnTo>
                    <a:pt x="1063925" y="2900122"/>
                  </a:lnTo>
                  <a:lnTo>
                    <a:pt x="1069921" y="2904621"/>
                  </a:lnTo>
                  <a:lnTo>
                    <a:pt x="1078854" y="2906373"/>
                  </a:lnTo>
                  <a:lnTo>
                    <a:pt x="1085618" y="2903364"/>
                  </a:lnTo>
                  <a:lnTo>
                    <a:pt x="1089573" y="2896405"/>
                  </a:lnTo>
                  <a:lnTo>
                    <a:pt x="1090082" y="2886307"/>
                  </a:lnTo>
                  <a:lnTo>
                    <a:pt x="1089425" y="2881244"/>
                  </a:lnTo>
                  <a:lnTo>
                    <a:pt x="1083526" y="2872528"/>
                  </a:lnTo>
                  <a:lnTo>
                    <a:pt x="1080223" y="2872702"/>
                  </a:lnTo>
                  <a:lnTo>
                    <a:pt x="1072527" y="2873446"/>
                  </a:lnTo>
                  <a:close/>
                </a:path>
                <a:path w="5483860" h="7879080">
                  <a:moveTo>
                    <a:pt x="1858261" y="7852512"/>
                  </a:moveTo>
                  <a:lnTo>
                    <a:pt x="1855832" y="7853444"/>
                  </a:lnTo>
                  <a:lnTo>
                    <a:pt x="1848460" y="7856835"/>
                  </a:lnTo>
                  <a:lnTo>
                    <a:pt x="1841353" y="7860930"/>
                  </a:lnTo>
                  <a:lnTo>
                    <a:pt x="1827394" y="7869756"/>
                  </a:lnTo>
                  <a:lnTo>
                    <a:pt x="1831750" y="7873893"/>
                  </a:lnTo>
                  <a:lnTo>
                    <a:pt x="1835181" y="7878658"/>
                  </a:lnTo>
                  <a:lnTo>
                    <a:pt x="1846362" y="7878658"/>
                  </a:lnTo>
                  <a:lnTo>
                    <a:pt x="1847673" y="7878054"/>
                  </a:lnTo>
                  <a:lnTo>
                    <a:pt x="1854780" y="7873950"/>
                  </a:lnTo>
                  <a:lnTo>
                    <a:pt x="1868746" y="7865082"/>
                  </a:lnTo>
                  <a:lnTo>
                    <a:pt x="1864316" y="7860915"/>
                  </a:lnTo>
                  <a:lnTo>
                    <a:pt x="1858261" y="7852512"/>
                  </a:lnTo>
                  <a:close/>
                </a:path>
                <a:path w="5483860" h="7879080">
                  <a:moveTo>
                    <a:pt x="1095353" y="3071088"/>
                  </a:moveTo>
                  <a:lnTo>
                    <a:pt x="1089433" y="3073571"/>
                  </a:lnTo>
                  <a:lnTo>
                    <a:pt x="1083592" y="3079433"/>
                  </a:lnTo>
                  <a:lnTo>
                    <a:pt x="1077791" y="3086773"/>
                  </a:lnTo>
                  <a:lnTo>
                    <a:pt x="1071987" y="3093693"/>
                  </a:lnTo>
                  <a:lnTo>
                    <a:pt x="1076623" y="3101521"/>
                  </a:lnTo>
                  <a:lnTo>
                    <a:pt x="1081205" y="3109809"/>
                  </a:lnTo>
                  <a:lnTo>
                    <a:pt x="1086162" y="3116747"/>
                  </a:lnTo>
                  <a:lnTo>
                    <a:pt x="1091919" y="3120525"/>
                  </a:lnTo>
                  <a:lnTo>
                    <a:pt x="1099413" y="3120199"/>
                  </a:lnTo>
                  <a:lnTo>
                    <a:pt x="1108151" y="3116773"/>
                  </a:lnTo>
                  <a:lnTo>
                    <a:pt x="1115970" y="3111425"/>
                  </a:lnTo>
                  <a:lnTo>
                    <a:pt x="1120705" y="3105334"/>
                  </a:lnTo>
                  <a:lnTo>
                    <a:pt x="1123031" y="3091103"/>
                  </a:lnTo>
                  <a:lnTo>
                    <a:pt x="1118682" y="3080212"/>
                  </a:lnTo>
                  <a:lnTo>
                    <a:pt x="1109006" y="3073320"/>
                  </a:lnTo>
                  <a:lnTo>
                    <a:pt x="1095353" y="3071088"/>
                  </a:lnTo>
                  <a:close/>
                </a:path>
                <a:path w="5483860" h="7879080">
                  <a:moveTo>
                    <a:pt x="708866" y="612414"/>
                  </a:moveTo>
                  <a:lnTo>
                    <a:pt x="701529" y="613565"/>
                  </a:lnTo>
                  <a:lnTo>
                    <a:pt x="701259" y="622561"/>
                  </a:lnTo>
                  <a:lnTo>
                    <a:pt x="700255" y="627540"/>
                  </a:lnTo>
                  <a:lnTo>
                    <a:pt x="706113" y="628342"/>
                  </a:lnTo>
                  <a:lnTo>
                    <a:pt x="712269" y="630820"/>
                  </a:lnTo>
                  <a:lnTo>
                    <a:pt x="717711" y="629622"/>
                  </a:lnTo>
                  <a:lnTo>
                    <a:pt x="719688" y="629312"/>
                  </a:lnTo>
                  <a:lnTo>
                    <a:pt x="719891" y="620326"/>
                  </a:lnTo>
                  <a:lnTo>
                    <a:pt x="720914" y="615689"/>
                  </a:lnTo>
                  <a:lnTo>
                    <a:pt x="714969" y="614556"/>
                  </a:lnTo>
                  <a:lnTo>
                    <a:pt x="708866" y="612414"/>
                  </a:lnTo>
                  <a:close/>
                </a:path>
                <a:path w="5483860" h="7879080">
                  <a:moveTo>
                    <a:pt x="1337287" y="5267004"/>
                  </a:moveTo>
                  <a:lnTo>
                    <a:pt x="1329048" y="5290795"/>
                  </a:lnTo>
                  <a:lnTo>
                    <a:pt x="1326335" y="5298716"/>
                  </a:lnTo>
                  <a:lnTo>
                    <a:pt x="1341126" y="5310066"/>
                  </a:lnTo>
                  <a:lnTo>
                    <a:pt x="1344051" y="5302116"/>
                  </a:lnTo>
                  <a:lnTo>
                    <a:pt x="1347017" y="5294175"/>
                  </a:lnTo>
                  <a:lnTo>
                    <a:pt x="1349602" y="5286185"/>
                  </a:lnTo>
                  <a:lnTo>
                    <a:pt x="1351384" y="5278084"/>
                  </a:lnTo>
                  <a:lnTo>
                    <a:pt x="1351856" y="5275186"/>
                  </a:lnTo>
                  <a:lnTo>
                    <a:pt x="1342272" y="5270767"/>
                  </a:lnTo>
                  <a:lnTo>
                    <a:pt x="1337287" y="5267004"/>
                  </a:lnTo>
                  <a:close/>
                </a:path>
                <a:path w="5483860" h="7879080">
                  <a:moveTo>
                    <a:pt x="895192" y="1079054"/>
                  </a:moveTo>
                  <a:lnTo>
                    <a:pt x="889971" y="1082536"/>
                  </a:lnTo>
                  <a:lnTo>
                    <a:pt x="885339" y="1089768"/>
                  </a:lnTo>
                  <a:lnTo>
                    <a:pt x="880954" y="1098575"/>
                  </a:lnTo>
                  <a:lnTo>
                    <a:pt x="876475" y="1106784"/>
                  </a:lnTo>
                  <a:lnTo>
                    <a:pt x="882678" y="1114393"/>
                  </a:lnTo>
                  <a:lnTo>
                    <a:pt x="888844" y="1122362"/>
                  </a:lnTo>
                  <a:lnTo>
                    <a:pt x="895096" y="1128705"/>
                  </a:lnTo>
                  <a:lnTo>
                    <a:pt x="901556" y="1131430"/>
                  </a:lnTo>
                  <a:lnTo>
                    <a:pt x="909977" y="1129975"/>
                  </a:lnTo>
                  <a:lnTo>
                    <a:pt x="919144" y="1125270"/>
                  </a:lnTo>
                  <a:lnTo>
                    <a:pt x="926773" y="1118806"/>
                  </a:lnTo>
                  <a:lnTo>
                    <a:pt x="930581" y="1112069"/>
                  </a:lnTo>
                  <a:lnTo>
                    <a:pt x="929996" y="1095966"/>
                  </a:lnTo>
                  <a:lnTo>
                    <a:pt x="922784" y="1084969"/>
                  </a:lnTo>
                  <a:lnTo>
                    <a:pt x="910624" y="1079269"/>
                  </a:lnTo>
                  <a:lnTo>
                    <a:pt x="895192" y="1079054"/>
                  </a:lnTo>
                  <a:close/>
                </a:path>
                <a:path w="5483860" h="7879080">
                  <a:moveTo>
                    <a:pt x="920251" y="1286901"/>
                  </a:moveTo>
                  <a:lnTo>
                    <a:pt x="915398" y="1294076"/>
                  </a:lnTo>
                  <a:lnTo>
                    <a:pt x="910284" y="1301292"/>
                  </a:lnTo>
                  <a:lnTo>
                    <a:pt x="906290" y="1308462"/>
                  </a:lnTo>
                  <a:lnTo>
                    <a:pt x="904794" y="1315498"/>
                  </a:lnTo>
                  <a:lnTo>
                    <a:pt x="907406" y="1320075"/>
                  </a:lnTo>
                  <a:lnTo>
                    <a:pt x="913624" y="1324572"/>
                  </a:lnTo>
                  <a:lnTo>
                    <a:pt x="921416" y="1329015"/>
                  </a:lnTo>
                  <a:lnTo>
                    <a:pt x="928754" y="1333433"/>
                  </a:lnTo>
                  <a:lnTo>
                    <a:pt x="930986" y="1324608"/>
                  </a:lnTo>
                  <a:lnTo>
                    <a:pt x="933249" y="1315811"/>
                  </a:lnTo>
                  <a:lnTo>
                    <a:pt x="935075" y="1307018"/>
                  </a:lnTo>
                  <a:lnTo>
                    <a:pt x="935996" y="1298205"/>
                  </a:lnTo>
                  <a:lnTo>
                    <a:pt x="936053" y="1294408"/>
                  </a:lnTo>
                  <a:lnTo>
                    <a:pt x="925728" y="1290519"/>
                  </a:lnTo>
                  <a:lnTo>
                    <a:pt x="920251" y="1286901"/>
                  </a:lnTo>
                  <a:close/>
                </a:path>
                <a:path w="5483860" h="7879080">
                  <a:moveTo>
                    <a:pt x="953099" y="1498003"/>
                  </a:moveTo>
                  <a:lnTo>
                    <a:pt x="948768" y="1502126"/>
                  </a:lnTo>
                  <a:lnTo>
                    <a:pt x="939986" y="1507637"/>
                  </a:lnTo>
                  <a:lnTo>
                    <a:pt x="940791" y="1509921"/>
                  </a:lnTo>
                  <a:lnTo>
                    <a:pt x="943919" y="1517377"/>
                  </a:lnTo>
                  <a:lnTo>
                    <a:pt x="947741" y="1524628"/>
                  </a:lnTo>
                  <a:lnTo>
                    <a:pt x="956009" y="1538870"/>
                  </a:lnTo>
                  <a:lnTo>
                    <a:pt x="960541" y="1534715"/>
                  </a:lnTo>
                  <a:lnTo>
                    <a:pt x="969557" y="1529168"/>
                  </a:lnTo>
                  <a:lnTo>
                    <a:pt x="968752" y="1526884"/>
                  </a:lnTo>
                  <a:lnTo>
                    <a:pt x="965467" y="1519452"/>
                  </a:lnTo>
                  <a:lnTo>
                    <a:pt x="961546" y="1512217"/>
                  </a:lnTo>
                  <a:lnTo>
                    <a:pt x="953099" y="1498003"/>
                  </a:lnTo>
                  <a:close/>
                </a:path>
                <a:path w="5483860" h="7879080">
                  <a:moveTo>
                    <a:pt x="1634580" y="5846228"/>
                  </a:moveTo>
                  <a:lnTo>
                    <a:pt x="1631331" y="5855715"/>
                  </a:lnTo>
                  <a:lnTo>
                    <a:pt x="1627716" y="5865383"/>
                  </a:lnTo>
                  <a:lnTo>
                    <a:pt x="1625493" y="5874394"/>
                  </a:lnTo>
                  <a:lnTo>
                    <a:pt x="1626413" y="5881910"/>
                  </a:lnTo>
                  <a:lnTo>
                    <a:pt x="1631681" y="5886914"/>
                  </a:lnTo>
                  <a:lnTo>
                    <a:pt x="1640617" y="5890555"/>
                  </a:lnTo>
                  <a:lnTo>
                    <a:pt x="1650846" y="5892352"/>
                  </a:lnTo>
                  <a:lnTo>
                    <a:pt x="1659997" y="5891827"/>
                  </a:lnTo>
                  <a:lnTo>
                    <a:pt x="1669579" y="5887224"/>
                  </a:lnTo>
                  <a:lnTo>
                    <a:pt x="1674333" y="5879708"/>
                  </a:lnTo>
                  <a:lnTo>
                    <a:pt x="1674482" y="5870247"/>
                  </a:lnTo>
                  <a:lnTo>
                    <a:pt x="1670250" y="5859812"/>
                  </a:lnTo>
                  <a:lnTo>
                    <a:pt x="1634580" y="5846228"/>
                  </a:lnTo>
                  <a:close/>
                </a:path>
                <a:path w="5483860" h="7879080">
                  <a:moveTo>
                    <a:pt x="982593" y="1697579"/>
                  </a:moveTo>
                  <a:lnTo>
                    <a:pt x="978248" y="1702049"/>
                  </a:lnTo>
                  <a:lnTo>
                    <a:pt x="969404" y="1708257"/>
                  </a:lnTo>
                  <a:lnTo>
                    <a:pt x="970429" y="1710851"/>
                  </a:lnTo>
                  <a:lnTo>
                    <a:pt x="973995" y="1718390"/>
                  </a:lnTo>
                  <a:lnTo>
                    <a:pt x="978264" y="1725592"/>
                  </a:lnTo>
                  <a:lnTo>
                    <a:pt x="982894" y="1732672"/>
                  </a:lnTo>
                  <a:lnTo>
                    <a:pt x="987543" y="1739847"/>
                  </a:lnTo>
                  <a:lnTo>
                    <a:pt x="992088" y="1735346"/>
                  </a:lnTo>
                  <a:lnTo>
                    <a:pt x="1001234" y="1729090"/>
                  </a:lnTo>
                  <a:lnTo>
                    <a:pt x="1000415" y="1727153"/>
                  </a:lnTo>
                  <a:lnTo>
                    <a:pt x="996579" y="1719404"/>
                  </a:lnTo>
                  <a:lnTo>
                    <a:pt x="992117" y="1712011"/>
                  </a:lnTo>
                  <a:lnTo>
                    <a:pt x="982593" y="1697579"/>
                  </a:lnTo>
                  <a:close/>
                </a:path>
                <a:path w="5483860" h="7879080">
                  <a:moveTo>
                    <a:pt x="859197" y="873266"/>
                  </a:moveTo>
                  <a:lnTo>
                    <a:pt x="854017" y="876522"/>
                  </a:lnTo>
                  <a:lnTo>
                    <a:pt x="849454" y="883232"/>
                  </a:lnTo>
                  <a:lnTo>
                    <a:pt x="845159" y="891449"/>
                  </a:lnTo>
                  <a:lnTo>
                    <a:pt x="840785" y="899227"/>
                  </a:lnTo>
                  <a:lnTo>
                    <a:pt x="846409" y="906512"/>
                  </a:lnTo>
                  <a:lnTo>
                    <a:pt x="852058" y="914246"/>
                  </a:lnTo>
                  <a:lnTo>
                    <a:pt x="857639" y="920311"/>
                  </a:lnTo>
                  <a:lnTo>
                    <a:pt x="863057" y="922592"/>
                  </a:lnTo>
                  <a:lnTo>
                    <a:pt x="871002" y="920517"/>
                  </a:lnTo>
                  <a:lnTo>
                    <a:pt x="879258" y="915746"/>
                  </a:lnTo>
                  <a:lnTo>
                    <a:pt x="886220" y="909370"/>
                  </a:lnTo>
                  <a:lnTo>
                    <a:pt x="890281" y="902481"/>
                  </a:lnTo>
                  <a:lnTo>
                    <a:pt x="891362" y="886621"/>
                  </a:lnTo>
                  <a:lnTo>
                    <a:pt x="884937" y="876976"/>
                  </a:lnTo>
                  <a:lnTo>
                    <a:pt x="873413" y="872779"/>
                  </a:lnTo>
                  <a:lnTo>
                    <a:pt x="859197" y="873266"/>
                  </a:lnTo>
                  <a:close/>
                </a:path>
                <a:path w="5483860" h="7879080">
                  <a:moveTo>
                    <a:pt x="1932939" y="7716965"/>
                  </a:moveTo>
                  <a:lnTo>
                    <a:pt x="1927789" y="7720283"/>
                  </a:lnTo>
                  <a:lnTo>
                    <a:pt x="1923232" y="7726998"/>
                  </a:lnTo>
                  <a:lnTo>
                    <a:pt x="1918925" y="7735178"/>
                  </a:lnTo>
                  <a:lnTo>
                    <a:pt x="1914523" y="7742892"/>
                  </a:lnTo>
                  <a:lnTo>
                    <a:pt x="1920160" y="7750142"/>
                  </a:lnTo>
                  <a:lnTo>
                    <a:pt x="1925815" y="7757873"/>
                  </a:lnTo>
                  <a:lnTo>
                    <a:pt x="1931394" y="7763964"/>
                  </a:lnTo>
                  <a:lnTo>
                    <a:pt x="1936799" y="7766291"/>
                  </a:lnTo>
                  <a:lnTo>
                    <a:pt x="1944753" y="7764266"/>
                  </a:lnTo>
                  <a:lnTo>
                    <a:pt x="1953009" y="7759495"/>
                  </a:lnTo>
                  <a:lnTo>
                    <a:pt x="1959962" y="7753069"/>
                  </a:lnTo>
                  <a:lnTo>
                    <a:pt x="1964008" y="7746078"/>
                  </a:lnTo>
                  <a:lnTo>
                    <a:pt x="1965098" y="7730282"/>
                  </a:lnTo>
                  <a:lnTo>
                    <a:pt x="1958671" y="7720624"/>
                  </a:lnTo>
                  <a:lnTo>
                    <a:pt x="1947146" y="7716415"/>
                  </a:lnTo>
                  <a:lnTo>
                    <a:pt x="1932939" y="7716965"/>
                  </a:lnTo>
                  <a:close/>
                </a:path>
                <a:path w="5483860" h="7879080">
                  <a:moveTo>
                    <a:pt x="1695828" y="5532936"/>
                  </a:moveTo>
                  <a:lnTo>
                    <a:pt x="1688009" y="5536903"/>
                  </a:lnTo>
                  <a:lnTo>
                    <a:pt x="1679887" y="5542299"/>
                  </a:lnTo>
                  <a:lnTo>
                    <a:pt x="1671855" y="5547332"/>
                  </a:lnTo>
                  <a:lnTo>
                    <a:pt x="1676833" y="5555030"/>
                  </a:lnTo>
                  <a:lnTo>
                    <a:pt x="1681686" y="5562947"/>
                  </a:lnTo>
                  <a:lnTo>
                    <a:pt x="1686986" y="5570110"/>
                  </a:lnTo>
                  <a:lnTo>
                    <a:pt x="1693308" y="5575544"/>
                  </a:lnTo>
                  <a:lnTo>
                    <a:pt x="1703167" y="5578701"/>
                  </a:lnTo>
                  <a:lnTo>
                    <a:pt x="1711996" y="5576722"/>
                  </a:lnTo>
                  <a:lnTo>
                    <a:pt x="1718353" y="5570321"/>
                  </a:lnTo>
                  <a:lnTo>
                    <a:pt x="1720802" y="5560210"/>
                  </a:lnTo>
                  <a:lnTo>
                    <a:pt x="1719149" y="5551906"/>
                  </a:lnTo>
                  <a:lnTo>
                    <a:pt x="1714885" y="5543146"/>
                  </a:lnTo>
                  <a:lnTo>
                    <a:pt x="1709116" y="5535914"/>
                  </a:lnTo>
                  <a:lnTo>
                    <a:pt x="1702949" y="5532192"/>
                  </a:lnTo>
                  <a:lnTo>
                    <a:pt x="1695828" y="5532936"/>
                  </a:lnTo>
                  <a:close/>
                </a:path>
                <a:path w="5483860" h="7879080">
                  <a:moveTo>
                    <a:pt x="1629695" y="5106055"/>
                  </a:moveTo>
                  <a:lnTo>
                    <a:pt x="1621177" y="5112096"/>
                  </a:lnTo>
                  <a:lnTo>
                    <a:pt x="1616659" y="5119371"/>
                  </a:lnTo>
                  <a:lnTo>
                    <a:pt x="1613673" y="5127991"/>
                  </a:lnTo>
                  <a:lnTo>
                    <a:pt x="1611357" y="5137196"/>
                  </a:lnTo>
                  <a:lnTo>
                    <a:pt x="1608853" y="5146227"/>
                  </a:lnTo>
                  <a:lnTo>
                    <a:pt x="1618159" y="5148699"/>
                  </a:lnTo>
                  <a:lnTo>
                    <a:pt x="1627657" y="5151511"/>
                  </a:lnTo>
                  <a:lnTo>
                    <a:pt x="1636417" y="5153026"/>
                  </a:lnTo>
                  <a:lnTo>
                    <a:pt x="1643509" y="5151603"/>
                  </a:lnTo>
                  <a:lnTo>
                    <a:pt x="1648233" y="5146148"/>
                  </a:lnTo>
                  <a:lnTo>
                    <a:pt x="1651465" y="5137385"/>
                  </a:lnTo>
                  <a:lnTo>
                    <a:pt x="1652816" y="5127542"/>
                  </a:lnTo>
                  <a:lnTo>
                    <a:pt x="1651895" y="5118847"/>
                  </a:lnTo>
                  <a:lnTo>
                    <a:pt x="1646653" y="5109712"/>
                  </a:lnTo>
                  <a:lnTo>
                    <a:pt x="1638720" y="5105354"/>
                  </a:lnTo>
                  <a:lnTo>
                    <a:pt x="1629695" y="5106055"/>
                  </a:lnTo>
                  <a:close/>
                </a:path>
                <a:path w="5483860" h="7879080">
                  <a:moveTo>
                    <a:pt x="1901013" y="7497729"/>
                  </a:moveTo>
                  <a:lnTo>
                    <a:pt x="1887420" y="7501432"/>
                  </a:lnTo>
                  <a:lnTo>
                    <a:pt x="1879083" y="7509938"/>
                  </a:lnTo>
                  <a:lnTo>
                    <a:pt x="1875149" y="7521763"/>
                  </a:lnTo>
                  <a:lnTo>
                    <a:pt x="1874762" y="7535423"/>
                  </a:lnTo>
                  <a:lnTo>
                    <a:pt x="1881606" y="7549404"/>
                  </a:lnTo>
                  <a:lnTo>
                    <a:pt x="1890561" y="7559322"/>
                  </a:lnTo>
                  <a:lnTo>
                    <a:pt x="1902150" y="7563222"/>
                  </a:lnTo>
                  <a:lnTo>
                    <a:pt x="1916897" y="7559150"/>
                  </a:lnTo>
                  <a:lnTo>
                    <a:pt x="1923856" y="7553971"/>
                  </a:lnTo>
                  <a:lnTo>
                    <a:pt x="1930096" y="7546649"/>
                  </a:lnTo>
                  <a:lnTo>
                    <a:pt x="1934624" y="7538388"/>
                  </a:lnTo>
                  <a:lnTo>
                    <a:pt x="1936449" y="7530393"/>
                  </a:lnTo>
                  <a:lnTo>
                    <a:pt x="1933793" y="7516421"/>
                  </a:lnTo>
                  <a:lnTo>
                    <a:pt x="1926173" y="7505946"/>
                  </a:lnTo>
                  <a:lnTo>
                    <a:pt x="1914831" y="7499529"/>
                  </a:lnTo>
                  <a:lnTo>
                    <a:pt x="1901013" y="7497729"/>
                  </a:lnTo>
                  <a:close/>
                </a:path>
                <a:path w="5483860" h="7879080">
                  <a:moveTo>
                    <a:pt x="1663089" y="5307601"/>
                  </a:moveTo>
                  <a:lnTo>
                    <a:pt x="1654216" y="5313699"/>
                  </a:lnTo>
                  <a:lnTo>
                    <a:pt x="1649641" y="5320929"/>
                  </a:lnTo>
                  <a:lnTo>
                    <a:pt x="1646738" y="5329705"/>
                  </a:lnTo>
                  <a:lnTo>
                    <a:pt x="1644558" y="5339155"/>
                  </a:lnTo>
                  <a:lnTo>
                    <a:pt x="1642154" y="5348408"/>
                  </a:lnTo>
                  <a:lnTo>
                    <a:pt x="1678574" y="5356709"/>
                  </a:lnTo>
                  <a:lnTo>
                    <a:pt x="1686934" y="5349461"/>
                  </a:lnTo>
                  <a:lnTo>
                    <a:pt x="1691391" y="5341066"/>
                  </a:lnTo>
                  <a:lnTo>
                    <a:pt x="1691788" y="5331610"/>
                  </a:lnTo>
                  <a:lnTo>
                    <a:pt x="1687966" y="5321179"/>
                  </a:lnTo>
                  <a:lnTo>
                    <a:pt x="1680768" y="5311867"/>
                  </a:lnTo>
                  <a:lnTo>
                    <a:pt x="1672208" y="5307165"/>
                  </a:lnTo>
                  <a:lnTo>
                    <a:pt x="1663089" y="5307601"/>
                  </a:lnTo>
                  <a:close/>
                </a:path>
                <a:path w="5483860" h="7879080">
                  <a:moveTo>
                    <a:pt x="1092567" y="2323238"/>
                  </a:moveTo>
                  <a:lnTo>
                    <a:pt x="1086838" y="2325837"/>
                  </a:lnTo>
                  <a:lnTo>
                    <a:pt x="1081291" y="2331636"/>
                  </a:lnTo>
                  <a:lnTo>
                    <a:pt x="1075818" y="2338844"/>
                  </a:lnTo>
                  <a:lnTo>
                    <a:pt x="1070307" y="2345670"/>
                  </a:lnTo>
                  <a:lnTo>
                    <a:pt x="1074527" y="2353074"/>
                  </a:lnTo>
                  <a:lnTo>
                    <a:pt x="1087243" y="2375727"/>
                  </a:lnTo>
                  <a:lnTo>
                    <a:pt x="1094916" y="2371080"/>
                  </a:lnTo>
                  <a:lnTo>
                    <a:pt x="1102904" y="2366641"/>
                  </a:lnTo>
                  <a:lnTo>
                    <a:pt x="1109952" y="2361704"/>
                  </a:lnTo>
                  <a:lnTo>
                    <a:pt x="1114803" y="2355563"/>
                  </a:lnTo>
                  <a:lnTo>
                    <a:pt x="1118619" y="2341814"/>
                  </a:lnTo>
                  <a:lnTo>
                    <a:pt x="1115337" y="2331374"/>
                  </a:lnTo>
                  <a:lnTo>
                    <a:pt x="1106229" y="2324947"/>
                  </a:lnTo>
                  <a:lnTo>
                    <a:pt x="1092567" y="2323238"/>
                  </a:lnTo>
                  <a:close/>
                </a:path>
                <a:path w="5483860" h="7879080">
                  <a:moveTo>
                    <a:pt x="827247" y="654103"/>
                  </a:moveTo>
                  <a:lnTo>
                    <a:pt x="813650" y="657775"/>
                  </a:lnTo>
                  <a:lnTo>
                    <a:pt x="805307" y="666240"/>
                  </a:lnTo>
                  <a:lnTo>
                    <a:pt x="801364" y="678018"/>
                  </a:lnTo>
                  <a:lnTo>
                    <a:pt x="800970" y="691628"/>
                  </a:lnTo>
                  <a:lnTo>
                    <a:pt x="807835" y="705746"/>
                  </a:lnTo>
                  <a:lnTo>
                    <a:pt x="816790" y="715662"/>
                  </a:lnTo>
                  <a:lnTo>
                    <a:pt x="828367" y="719484"/>
                  </a:lnTo>
                  <a:lnTo>
                    <a:pt x="843100" y="715322"/>
                  </a:lnTo>
                  <a:lnTo>
                    <a:pt x="850068" y="710199"/>
                  </a:lnTo>
                  <a:lnTo>
                    <a:pt x="856320" y="702960"/>
                  </a:lnTo>
                  <a:lnTo>
                    <a:pt x="860859" y="694763"/>
                  </a:lnTo>
                  <a:lnTo>
                    <a:pt x="862684" y="686767"/>
                  </a:lnTo>
                  <a:lnTo>
                    <a:pt x="860026" y="672785"/>
                  </a:lnTo>
                  <a:lnTo>
                    <a:pt x="852403" y="662295"/>
                  </a:lnTo>
                  <a:lnTo>
                    <a:pt x="841061" y="655874"/>
                  </a:lnTo>
                  <a:lnTo>
                    <a:pt x="827247" y="654103"/>
                  </a:lnTo>
                  <a:close/>
                </a:path>
                <a:path w="5483860" h="7879080">
                  <a:moveTo>
                    <a:pt x="1732892" y="6478503"/>
                  </a:moveTo>
                  <a:lnTo>
                    <a:pt x="1728496" y="6483084"/>
                  </a:lnTo>
                  <a:lnTo>
                    <a:pt x="1719578" y="6489476"/>
                  </a:lnTo>
                  <a:lnTo>
                    <a:pt x="1720532" y="6491840"/>
                  </a:lnTo>
                  <a:lnTo>
                    <a:pt x="1724176" y="6499510"/>
                  </a:lnTo>
                  <a:lnTo>
                    <a:pt x="1728535" y="6506881"/>
                  </a:lnTo>
                  <a:lnTo>
                    <a:pt x="1737965" y="6521337"/>
                  </a:lnTo>
                  <a:lnTo>
                    <a:pt x="1742221" y="6516743"/>
                  </a:lnTo>
                  <a:lnTo>
                    <a:pt x="1750915" y="6510455"/>
                  </a:lnTo>
                  <a:lnTo>
                    <a:pt x="1749950" y="6508024"/>
                  </a:lnTo>
                  <a:lnTo>
                    <a:pt x="1746372" y="6500363"/>
                  </a:lnTo>
                  <a:lnTo>
                    <a:pt x="1742099" y="6492989"/>
                  </a:lnTo>
                  <a:lnTo>
                    <a:pt x="1732892" y="6478503"/>
                  </a:lnTo>
                  <a:close/>
                </a:path>
                <a:path w="5483860" h="7879080">
                  <a:moveTo>
                    <a:pt x="1877156" y="7310649"/>
                  </a:moveTo>
                  <a:lnTo>
                    <a:pt x="1868348" y="7313252"/>
                  </a:lnTo>
                  <a:lnTo>
                    <a:pt x="1861592" y="7319871"/>
                  </a:lnTo>
                  <a:lnTo>
                    <a:pt x="1856983" y="7330221"/>
                  </a:lnTo>
                  <a:lnTo>
                    <a:pt x="1861466" y="7335165"/>
                  </a:lnTo>
                  <a:lnTo>
                    <a:pt x="1867939" y="7345134"/>
                  </a:lnTo>
                  <a:lnTo>
                    <a:pt x="1870167" y="7344234"/>
                  </a:lnTo>
                  <a:lnTo>
                    <a:pt x="1878367" y="7340414"/>
                  </a:lnTo>
                  <a:lnTo>
                    <a:pt x="1886298" y="7335905"/>
                  </a:lnTo>
                  <a:lnTo>
                    <a:pt x="1901911" y="7326237"/>
                  </a:lnTo>
                  <a:lnTo>
                    <a:pt x="1897281" y="7321453"/>
                  </a:lnTo>
                  <a:lnTo>
                    <a:pt x="1893505" y="7314229"/>
                  </a:lnTo>
                  <a:lnTo>
                    <a:pt x="1887923" y="7312350"/>
                  </a:lnTo>
                  <a:lnTo>
                    <a:pt x="1877156" y="7310649"/>
                  </a:lnTo>
                  <a:close/>
                </a:path>
                <a:path w="5483860" h="7879080">
                  <a:moveTo>
                    <a:pt x="1797600" y="6890703"/>
                  </a:moveTo>
                  <a:lnTo>
                    <a:pt x="1789793" y="6914228"/>
                  </a:lnTo>
                  <a:lnTo>
                    <a:pt x="1787405" y="6921332"/>
                  </a:lnTo>
                  <a:lnTo>
                    <a:pt x="1792768" y="6925760"/>
                  </a:lnTo>
                  <a:lnTo>
                    <a:pt x="1799422" y="6934254"/>
                  </a:lnTo>
                  <a:lnTo>
                    <a:pt x="1802159" y="6933102"/>
                  </a:lnTo>
                  <a:lnTo>
                    <a:pt x="1810982" y="6927573"/>
                  </a:lnTo>
                  <a:lnTo>
                    <a:pt x="1815716" y="6920209"/>
                  </a:lnTo>
                  <a:lnTo>
                    <a:pt x="1816262" y="6911456"/>
                  </a:lnTo>
                  <a:lnTo>
                    <a:pt x="1812517" y="6901759"/>
                  </a:lnTo>
                  <a:lnTo>
                    <a:pt x="1809617" y="6896842"/>
                  </a:lnTo>
                  <a:lnTo>
                    <a:pt x="1802698" y="6894311"/>
                  </a:lnTo>
                  <a:lnTo>
                    <a:pt x="1797600" y="6890703"/>
                  </a:lnTo>
                  <a:close/>
                </a:path>
                <a:path w="5483860" h="7879080">
                  <a:moveTo>
                    <a:pt x="1830192" y="7095579"/>
                  </a:moveTo>
                  <a:lnTo>
                    <a:pt x="1820075" y="7126057"/>
                  </a:lnTo>
                  <a:lnTo>
                    <a:pt x="1835022" y="7136212"/>
                  </a:lnTo>
                  <a:lnTo>
                    <a:pt x="1837602" y="7128605"/>
                  </a:lnTo>
                  <a:lnTo>
                    <a:pt x="1840215" y="7120982"/>
                  </a:lnTo>
                  <a:lnTo>
                    <a:pt x="1842478" y="7113305"/>
                  </a:lnTo>
                  <a:lnTo>
                    <a:pt x="1844008" y="7105532"/>
                  </a:lnTo>
                  <a:lnTo>
                    <a:pt x="1844345" y="7102862"/>
                  </a:lnTo>
                  <a:lnTo>
                    <a:pt x="1835040" y="7098916"/>
                  </a:lnTo>
                  <a:lnTo>
                    <a:pt x="1830192" y="7095579"/>
                  </a:lnTo>
                  <a:close/>
                </a:path>
                <a:path w="5483860" h="7879080">
                  <a:moveTo>
                    <a:pt x="1672936" y="6067278"/>
                  </a:moveTo>
                  <a:lnTo>
                    <a:pt x="1669412" y="6072824"/>
                  </a:lnTo>
                  <a:lnTo>
                    <a:pt x="1661760" y="6079844"/>
                  </a:lnTo>
                  <a:lnTo>
                    <a:pt x="1663165" y="6083550"/>
                  </a:lnTo>
                  <a:lnTo>
                    <a:pt x="1668638" y="6092961"/>
                  </a:lnTo>
                  <a:lnTo>
                    <a:pt x="1676101" y="6097954"/>
                  </a:lnTo>
                  <a:lnTo>
                    <a:pt x="1685071" y="6098437"/>
                  </a:lnTo>
                  <a:lnTo>
                    <a:pt x="1695063" y="6094317"/>
                  </a:lnTo>
                  <a:lnTo>
                    <a:pt x="1700032" y="6091195"/>
                  </a:lnTo>
                  <a:lnTo>
                    <a:pt x="1702500" y="6083955"/>
                  </a:lnTo>
                  <a:lnTo>
                    <a:pt x="1706128" y="6078634"/>
                  </a:lnTo>
                  <a:lnTo>
                    <a:pt x="1672936" y="6067278"/>
                  </a:lnTo>
                  <a:close/>
                </a:path>
                <a:path w="5483860" h="7879080">
                  <a:moveTo>
                    <a:pt x="1709356" y="6270734"/>
                  </a:moveTo>
                  <a:lnTo>
                    <a:pt x="1701848" y="6272111"/>
                  </a:lnTo>
                  <a:lnTo>
                    <a:pt x="1697639" y="6277342"/>
                  </a:lnTo>
                  <a:lnTo>
                    <a:pt x="1695231" y="6286006"/>
                  </a:lnTo>
                  <a:lnTo>
                    <a:pt x="1693612" y="6296168"/>
                  </a:lnTo>
                  <a:lnTo>
                    <a:pt x="1691769" y="6305890"/>
                  </a:lnTo>
                  <a:lnTo>
                    <a:pt x="1699268" y="6314726"/>
                  </a:lnTo>
                  <a:lnTo>
                    <a:pt x="1707794" y="6319198"/>
                  </a:lnTo>
                  <a:lnTo>
                    <a:pt x="1716699" y="6318704"/>
                  </a:lnTo>
                  <a:lnTo>
                    <a:pt x="1725336" y="6312641"/>
                  </a:lnTo>
                  <a:lnTo>
                    <a:pt x="1729954" y="6305341"/>
                  </a:lnTo>
                  <a:lnTo>
                    <a:pt x="1732947" y="6296553"/>
                  </a:lnTo>
                  <a:lnTo>
                    <a:pt x="1735236" y="6287127"/>
                  </a:lnTo>
                  <a:lnTo>
                    <a:pt x="1737738" y="6277912"/>
                  </a:lnTo>
                  <a:lnTo>
                    <a:pt x="1728176" y="6275312"/>
                  </a:lnTo>
                  <a:lnTo>
                    <a:pt x="1718424" y="6272360"/>
                  </a:lnTo>
                  <a:lnTo>
                    <a:pt x="1709356" y="6270734"/>
                  </a:lnTo>
                  <a:close/>
                </a:path>
                <a:path w="5483860" h="7879080">
                  <a:moveTo>
                    <a:pt x="1219066" y="3170825"/>
                  </a:moveTo>
                  <a:lnTo>
                    <a:pt x="1215500" y="3171729"/>
                  </a:lnTo>
                  <a:lnTo>
                    <a:pt x="1206663" y="3176188"/>
                  </a:lnTo>
                  <a:lnTo>
                    <a:pt x="1201928" y="3182941"/>
                  </a:lnTo>
                  <a:lnTo>
                    <a:pt x="1201280" y="3191829"/>
                  </a:lnTo>
                  <a:lnTo>
                    <a:pt x="1204705" y="3202693"/>
                  </a:lnTo>
                  <a:lnTo>
                    <a:pt x="1207955" y="3204593"/>
                  </a:lnTo>
                  <a:lnTo>
                    <a:pt x="1217932" y="3211293"/>
                  </a:lnTo>
                  <a:lnTo>
                    <a:pt x="1221072" y="3203870"/>
                  </a:lnTo>
                  <a:lnTo>
                    <a:pt x="1224244" y="3196442"/>
                  </a:lnTo>
                  <a:lnTo>
                    <a:pt x="1227082" y="3188937"/>
                  </a:lnTo>
                  <a:lnTo>
                    <a:pt x="1229220" y="3181284"/>
                  </a:lnTo>
                  <a:lnTo>
                    <a:pt x="1229708" y="3179142"/>
                  </a:lnTo>
                  <a:lnTo>
                    <a:pt x="1219066" y="3170825"/>
                  </a:lnTo>
                  <a:close/>
                </a:path>
                <a:path w="5483860" h="7879080">
                  <a:moveTo>
                    <a:pt x="1158599" y="2734026"/>
                  </a:moveTo>
                  <a:lnTo>
                    <a:pt x="1153436" y="2737505"/>
                  </a:lnTo>
                  <a:lnTo>
                    <a:pt x="1148732" y="2744786"/>
                  </a:lnTo>
                  <a:lnTo>
                    <a:pt x="1144152" y="2753726"/>
                  </a:lnTo>
                  <a:lnTo>
                    <a:pt x="1139365" y="2762182"/>
                  </a:lnTo>
                  <a:lnTo>
                    <a:pt x="1143680" y="2768742"/>
                  </a:lnTo>
                  <a:lnTo>
                    <a:pt x="1148428" y="2776299"/>
                  </a:lnTo>
                  <a:lnTo>
                    <a:pt x="1153542" y="2782572"/>
                  </a:lnTo>
                  <a:lnTo>
                    <a:pt x="1158951" y="2785280"/>
                  </a:lnTo>
                  <a:lnTo>
                    <a:pt x="1167281" y="2783903"/>
                  </a:lnTo>
                  <a:lnTo>
                    <a:pt x="1176187" y="2779692"/>
                  </a:lnTo>
                  <a:lnTo>
                    <a:pt x="1183737" y="2773692"/>
                  </a:lnTo>
                  <a:lnTo>
                    <a:pt x="1188000" y="2766948"/>
                  </a:lnTo>
                  <a:lnTo>
                    <a:pt x="1189272" y="2752119"/>
                  </a:lnTo>
                  <a:lnTo>
                    <a:pt x="1183892" y="2741206"/>
                  </a:lnTo>
                  <a:lnTo>
                    <a:pt x="1173216" y="2734934"/>
                  </a:lnTo>
                  <a:lnTo>
                    <a:pt x="1158599" y="2734026"/>
                  </a:lnTo>
                  <a:close/>
                </a:path>
                <a:path w="5483860" h="7879080">
                  <a:moveTo>
                    <a:pt x="1179218" y="2947047"/>
                  </a:moveTo>
                  <a:lnTo>
                    <a:pt x="1171683" y="2969633"/>
                  </a:lnTo>
                  <a:lnTo>
                    <a:pt x="1169188" y="2977202"/>
                  </a:lnTo>
                  <a:lnTo>
                    <a:pt x="1174090" y="2980221"/>
                  </a:lnTo>
                  <a:lnTo>
                    <a:pt x="1179112" y="2983565"/>
                  </a:lnTo>
                  <a:lnTo>
                    <a:pt x="1184067" y="2986920"/>
                  </a:lnTo>
                  <a:lnTo>
                    <a:pt x="1186621" y="2979385"/>
                  </a:lnTo>
                  <a:lnTo>
                    <a:pt x="1189203" y="2971909"/>
                  </a:lnTo>
                  <a:lnTo>
                    <a:pt x="1191427" y="2964361"/>
                  </a:lnTo>
                  <a:lnTo>
                    <a:pt x="1192904" y="2956608"/>
                  </a:lnTo>
                  <a:lnTo>
                    <a:pt x="1193239" y="2954145"/>
                  </a:lnTo>
                  <a:lnTo>
                    <a:pt x="1184039" y="2950423"/>
                  </a:lnTo>
                  <a:lnTo>
                    <a:pt x="1179218" y="2947047"/>
                  </a:lnTo>
                  <a:close/>
                </a:path>
                <a:path w="5483860" h="7879080">
                  <a:moveTo>
                    <a:pt x="1231446" y="3901382"/>
                  </a:moveTo>
                  <a:lnTo>
                    <a:pt x="1220862" y="3904711"/>
                  </a:lnTo>
                  <a:lnTo>
                    <a:pt x="1217044" y="3910131"/>
                  </a:lnTo>
                  <a:lnTo>
                    <a:pt x="1208809" y="3916933"/>
                  </a:lnTo>
                  <a:lnTo>
                    <a:pt x="1210126" y="3920514"/>
                  </a:lnTo>
                  <a:lnTo>
                    <a:pt x="1215496" y="3929771"/>
                  </a:lnTo>
                  <a:lnTo>
                    <a:pt x="1223011" y="3934979"/>
                  </a:lnTo>
                  <a:lnTo>
                    <a:pt x="1232172" y="3935989"/>
                  </a:lnTo>
                  <a:lnTo>
                    <a:pt x="1242480" y="3932656"/>
                  </a:lnTo>
                  <a:lnTo>
                    <a:pt x="1247643" y="3930124"/>
                  </a:lnTo>
                  <a:lnTo>
                    <a:pt x="1254218" y="3920828"/>
                  </a:lnTo>
                  <a:lnTo>
                    <a:pt x="1252948" y="3916895"/>
                  </a:lnTo>
                  <a:lnTo>
                    <a:pt x="1247837" y="3907355"/>
                  </a:lnTo>
                  <a:lnTo>
                    <a:pt x="1240554" y="3902224"/>
                  </a:lnTo>
                  <a:lnTo>
                    <a:pt x="1231446" y="3901382"/>
                  </a:lnTo>
                  <a:close/>
                </a:path>
                <a:path w="5483860" h="7879080">
                  <a:moveTo>
                    <a:pt x="1764386" y="6686890"/>
                  </a:moveTo>
                  <a:lnTo>
                    <a:pt x="1760311" y="6691765"/>
                  </a:lnTo>
                  <a:lnTo>
                    <a:pt x="1751931" y="6698521"/>
                  </a:lnTo>
                  <a:lnTo>
                    <a:pt x="1753028" y="6701138"/>
                  </a:lnTo>
                  <a:lnTo>
                    <a:pt x="1756912" y="6708771"/>
                  </a:lnTo>
                  <a:lnTo>
                    <a:pt x="1761525" y="6716106"/>
                  </a:lnTo>
                  <a:lnTo>
                    <a:pt x="1766484" y="6723302"/>
                  </a:lnTo>
                  <a:lnTo>
                    <a:pt x="1771404" y="6730521"/>
                  </a:lnTo>
                  <a:lnTo>
                    <a:pt x="1775435" y="6725584"/>
                  </a:lnTo>
                  <a:lnTo>
                    <a:pt x="1783887" y="6718852"/>
                  </a:lnTo>
                  <a:lnTo>
                    <a:pt x="1782741" y="6716139"/>
                  </a:lnTo>
                  <a:lnTo>
                    <a:pt x="1778891" y="6708508"/>
                  </a:lnTo>
                  <a:lnTo>
                    <a:pt x="1774286" y="6701195"/>
                  </a:lnTo>
                  <a:lnTo>
                    <a:pt x="1769320" y="6694042"/>
                  </a:lnTo>
                  <a:lnTo>
                    <a:pt x="1764386" y="6686890"/>
                  </a:lnTo>
                  <a:close/>
                </a:path>
                <a:path w="5483860" h="7879080">
                  <a:moveTo>
                    <a:pt x="1064006" y="2120417"/>
                  </a:moveTo>
                  <a:lnTo>
                    <a:pt x="1057512" y="2122506"/>
                  </a:lnTo>
                  <a:lnTo>
                    <a:pt x="1050942" y="2127675"/>
                  </a:lnTo>
                  <a:lnTo>
                    <a:pt x="1044340" y="2134204"/>
                  </a:lnTo>
                  <a:lnTo>
                    <a:pt x="1037753" y="2140376"/>
                  </a:lnTo>
                  <a:lnTo>
                    <a:pt x="1041421" y="2148732"/>
                  </a:lnTo>
                  <a:lnTo>
                    <a:pt x="1044983" y="2157493"/>
                  </a:lnTo>
                  <a:lnTo>
                    <a:pt x="1049133" y="2165128"/>
                  </a:lnTo>
                  <a:lnTo>
                    <a:pt x="1054570" y="2170107"/>
                  </a:lnTo>
                  <a:lnTo>
                    <a:pt x="1060771" y="2170189"/>
                  </a:lnTo>
                  <a:lnTo>
                    <a:pt x="1069037" y="2166976"/>
                  </a:lnTo>
                  <a:lnTo>
                    <a:pt x="1077149" y="2161722"/>
                  </a:lnTo>
                  <a:lnTo>
                    <a:pt x="1082892" y="2155677"/>
                  </a:lnTo>
                  <a:lnTo>
                    <a:pt x="1087977" y="2142224"/>
                  </a:lnTo>
                  <a:lnTo>
                    <a:pt x="1086078" y="2131159"/>
                  </a:lnTo>
                  <a:lnTo>
                    <a:pt x="1077863" y="2123537"/>
                  </a:lnTo>
                  <a:lnTo>
                    <a:pt x="1064006" y="2120417"/>
                  </a:lnTo>
                  <a:close/>
                </a:path>
                <a:path w="5483860" h="7879080">
                  <a:moveTo>
                    <a:pt x="1114245" y="2538848"/>
                  </a:moveTo>
                  <a:lnTo>
                    <a:pt x="1110302" y="2543254"/>
                  </a:lnTo>
                  <a:lnTo>
                    <a:pt x="1102248" y="2549683"/>
                  </a:lnTo>
                  <a:lnTo>
                    <a:pt x="1103306" y="2552272"/>
                  </a:lnTo>
                  <a:lnTo>
                    <a:pt x="1107004" y="2559585"/>
                  </a:lnTo>
                  <a:lnTo>
                    <a:pt x="1111386" y="2566630"/>
                  </a:lnTo>
                  <a:lnTo>
                    <a:pt x="1116098" y="2573558"/>
                  </a:lnTo>
                  <a:lnTo>
                    <a:pt x="1120783" y="2580522"/>
                  </a:lnTo>
                  <a:lnTo>
                    <a:pt x="1124707" y="2575774"/>
                  </a:lnTo>
                  <a:lnTo>
                    <a:pt x="1132828" y="2569335"/>
                  </a:lnTo>
                  <a:lnTo>
                    <a:pt x="1131736" y="2566751"/>
                  </a:lnTo>
                  <a:lnTo>
                    <a:pt x="1128074" y="2559486"/>
                  </a:lnTo>
                  <a:lnTo>
                    <a:pt x="1123699" y="2552559"/>
                  </a:lnTo>
                  <a:lnTo>
                    <a:pt x="1118970" y="2545752"/>
                  </a:lnTo>
                  <a:lnTo>
                    <a:pt x="1114245" y="2538848"/>
                  </a:lnTo>
                  <a:close/>
                </a:path>
                <a:path w="5483860" h="7879080">
                  <a:moveTo>
                    <a:pt x="977625" y="2977987"/>
                  </a:moveTo>
                  <a:lnTo>
                    <a:pt x="972426" y="2993309"/>
                  </a:lnTo>
                  <a:lnTo>
                    <a:pt x="969832" y="3001050"/>
                  </a:lnTo>
                  <a:lnTo>
                    <a:pt x="967266" y="3008883"/>
                  </a:lnTo>
                  <a:lnTo>
                    <a:pt x="972302" y="3011881"/>
                  </a:lnTo>
                  <a:lnTo>
                    <a:pt x="982412" y="3018559"/>
                  </a:lnTo>
                  <a:lnTo>
                    <a:pt x="987686" y="3003355"/>
                  </a:lnTo>
                  <a:lnTo>
                    <a:pt x="989968" y="2995679"/>
                  </a:lnTo>
                  <a:lnTo>
                    <a:pt x="991499" y="2987863"/>
                  </a:lnTo>
                  <a:lnTo>
                    <a:pt x="991867" y="2985395"/>
                  </a:lnTo>
                  <a:lnTo>
                    <a:pt x="982513" y="2981353"/>
                  </a:lnTo>
                  <a:lnTo>
                    <a:pt x="977625" y="2977987"/>
                  </a:lnTo>
                  <a:close/>
                </a:path>
                <a:path w="5483860" h="7879080">
                  <a:moveTo>
                    <a:pt x="665396" y="1113079"/>
                  </a:moveTo>
                  <a:lnTo>
                    <a:pt x="655320" y="1120003"/>
                  </a:lnTo>
                  <a:lnTo>
                    <a:pt x="649209" y="1130502"/>
                  </a:lnTo>
                  <a:lnTo>
                    <a:pt x="646965" y="1143138"/>
                  </a:lnTo>
                  <a:lnTo>
                    <a:pt x="653669" y="1159304"/>
                  </a:lnTo>
                  <a:lnTo>
                    <a:pt x="663551" y="1168773"/>
                  </a:lnTo>
                  <a:lnTo>
                    <a:pt x="675765" y="1171935"/>
                  </a:lnTo>
                  <a:lnTo>
                    <a:pt x="689464" y="1169183"/>
                  </a:lnTo>
                  <a:lnTo>
                    <a:pt x="694696" y="1164354"/>
                  </a:lnTo>
                  <a:lnTo>
                    <a:pt x="698795" y="1155796"/>
                  </a:lnTo>
                  <a:lnTo>
                    <a:pt x="701190" y="1145891"/>
                  </a:lnTo>
                  <a:lnTo>
                    <a:pt x="701307" y="1137022"/>
                  </a:lnTo>
                  <a:lnTo>
                    <a:pt x="698359" y="1128795"/>
                  </a:lnTo>
                  <a:lnTo>
                    <a:pt x="692868" y="1120483"/>
                  </a:lnTo>
                  <a:lnTo>
                    <a:pt x="686154" y="1113976"/>
                  </a:lnTo>
                  <a:lnTo>
                    <a:pt x="679538" y="1111167"/>
                  </a:lnTo>
                  <a:lnTo>
                    <a:pt x="665396" y="1113079"/>
                  </a:lnTo>
                  <a:close/>
                </a:path>
                <a:path w="5483860" h="7879080">
                  <a:moveTo>
                    <a:pt x="945617" y="2773985"/>
                  </a:moveTo>
                  <a:lnTo>
                    <a:pt x="933353" y="2787273"/>
                  </a:lnTo>
                  <a:lnTo>
                    <a:pt x="950495" y="2815575"/>
                  </a:lnTo>
                  <a:lnTo>
                    <a:pt x="954572" y="2811148"/>
                  </a:lnTo>
                  <a:lnTo>
                    <a:pt x="963014" y="2805002"/>
                  </a:lnTo>
                  <a:lnTo>
                    <a:pt x="962075" y="2802739"/>
                  </a:lnTo>
                  <a:lnTo>
                    <a:pt x="958655" y="2795329"/>
                  </a:lnTo>
                  <a:lnTo>
                    <a:pt x="954517" y="2788127"/>
                  </a:lnTo>
                  <a:lnTo>
                    <a:pt x="945617" y="2773985"/>
                  </a:lnTo>
                  <a:close/>
                </a:path>
                <a:path w="5483860" h="7879080">
                  <a:moveTo>
                    <a:pt x="1076071" y="3609587"/>
                  </a:moveTo>
                  <a:lnTo>
                    <a:pt x="1072167" y="3614676"/>
                  </a:lnTo>
                  <a:lnTo>
                    <a:pt x="1068277" y="3619419"/>
                  </a:lnTo>
                  <a:lnTo>
                    <a:pt x="1064320" y="3624172"/>
                  </a:lnTo>
                  <a:lnTo>
                    <a:pt x="1078274" y="3645517"/>
                  </a:lnTo>
                  <a:lnTo>
                    <a:pt x="1082921" y="3652590"/>
                  </a:lnTo>
                  <a:lnTo>
                    <a:pt x="1086879" y="3647837"/>
                  </a:lnTo>
                  <a:lnTo>
                    <a:pt x="1094947" y="3641061"/>
                  </a:lnTo>
                  <a:lnTo>
                    <a:pt x="1093855" y="3638478"/>
                  </a:lnTo>
                  <a:lnTo>
                    <a:pt x="1090140" y="3631108"/>
                  </a:lnTo>
                  <a:lnTo>
                    <a:pt x="1085679" y="3623920"/>
                  </a:lnTo>
                  <a:lnTo>
                    <a:pt x="1080860" y="3616788"/>
                  </a:lnTo>
                  <a:lnTo>
                    <a:pt x="1076071" y="3609587"/>
                  </a:lnTo>
                  <a:close/>
                </a:path>
                <a:path w="5483860" h="7879080">
                  <a:moveTo>
                    <a:pt x="592272" y="2518141"/>
                  </a:moveTo>
                  <a:lnTo>
                    <a:pt x="583736" y="2520885"/>
                  </a:lnTo>
                  <a:lnTo>
                    <a:pt x="577369" y="2527485"/>
                  </a:lnTo>
                  <a:lnTo>
                    <a:pt x="573255" y="2537638"/>
                  </a:lnTo>
                  <a:lnTo>
                    <a:pt x="577852" y="2542426"/>
                  </a:lnTo>
                  <a:lnTo>
                    <a:pt x="584459" y="2551720"/>
                  </a:lnTo>
                  <a:lnTo>
                    <a:pt x="586718" y="2551022"/>
                  </a:lnTo>
                  <a:lnTo>
                    <a:pt x="594623" y="2547000"/>
                  </a:lnTo>
                  <a:lnTo>
                    <a:pt x="602258" y="2542342"/>
                  </a:lnTo>
                  <a:lnTo>
                    <a:pt x="609762" y="2537382"/>
                  </a:lnTo>
                  <a:lnTo>
                    <a:pt x="617274" y="2532453"/>
                  </a:lnTo>
                  <a:lnTo>
                    <a:pt x="612496" y="2528038"/>
                  </a:lnTo>
                  <a:lnTo>
                    <a:pt x="608421" y="2521101"/>
                  </a:lnTo>
                  <a:lnTo>
                    <a:pt x="602893" y="2519558"/>
                  </a:lnTo>
                  <a:lnTo>
                    <a:pt x="592272" y="2518141"/>
                  </a:lnTo>
                  <a:close/>
                </a:path>
                <a:path w="5483860" h="7879080">
                  <a:moveTo>
                    <a:pt x="751501" y="1528256"/>
                  </a:moveTo>
                  <a:lnTo>
                    <a:pt x="743662" y="1533236"/>
                  </a:lnTo>
                  <a:lnTo>
                    <a:pt x="735562" y="1538031"/>
                  </a:lnTo>
                  <a:lnTo>
                    <a:pt x="728255" y="1543283"/>
                  </a:lnTo>
                  <a:lnTo>
                    <a:pt x="722793" y="1549634"/>
                  </a:lnTo>
                  <a:lnTo>
                    <a:pt x="719844" y="1559163"/>
                  </a:lnTo>
                  <a:lnTo>
                    <a:pt x="722023" y="1567532"/>
                  </a:lnTo>
                  <a:lnTo>
                    <a:pt x="728539" y="1574252"/>
                  </a:lnTo>
                  <a:lnTo>
                    <a:pt x="738600" y="1578834"/>
                  </a:lnTo>
                  <a:lnTo>
                    <a:pt x="747068" y="1574482"/>
                  </a:lnTo>
                  <a:lnTo>
                    <a:pt x="756055" y="1570242"/>
                  </a:lnTo>
                  <a:lnTo>
                    <a:pt x="763367" y="1565748"/>
                  </a:lnTo>
                  <a:lnTo>
                    <a:pt x="766811" y="1560634"/>
                  </a:lnTo>
                  <a:lnTo>
                    <a:pt x="765810" y="1552935"/>
                  </a:lnTo>
                  <a:lnTo>
                    <a:pt x="761813" y="1544803"/>
                  </a:lnTo>
                  <a:lnTo>
                    <a:pt x="756487" y="1536491"/>
                  </a:lnTo>
                  <a:lnTo>
                    <a:pt x="751501" y="1528256"/>
                  </a:lnTo>
                  <a:close/>
                </a:path>
                <a:path w="5483860" h="7879080">
                  <a:moveTo>
                    <a:pt x="1042994" y="3399210"/>
                  </a:moveTo>
                  <a:lnTo>
                    <a:pt x="1038363" y="3404370"/>
                  </a:lnTo>
                  <a:lnTo>
                    <a:pt x="1035169" y="3413437"/>
                  </a:lnTo>
                  <a:lnTo>
                    <a:pt x="1033814" y="3423894"/>
                  </a:lnTo>
                  <a:lnTo>
                    <a:pt x="1034703" y="3433224"/>
                  </a:lnTo>
                  <a:lnTo>
                    <a:pt x="1039974" y="3442873"/>
                  </a:lnTo>
                  <a:lnTo>
                    <a:pt x="1048122" y="3447777"/>
                  </a:lnTo>
                  <a:lnTo>
                    <a:pt x="1057486" y="3447519"/>
                  </a:lnTo>
                  <a:lnTo>
                    <a:pt x="1066410" y="3441680"/>
                  </a:lnTo>
                  <a:lnTo>
                    <a:pt x="1071152" y="3434264"/>
                  </a:lnTo>
                  <a:lnTo>
                    <a:pt x="1074241" y="3425299"/>
                  </a:lnTo>
                  <a:lnTo>
                    <a:pt x="1076609" y="3415673"/>
                  </a:lnTo>
                  <a:lnTo>
                    <a:pt x="1079185" y="3406273"/>
                  </a:lnTo>
                  <a:lnTo>
                    <a:pt x="1069581" y="3403319"/>
                  </a:lnTo>
                  <a:lnTo>
                    <a:pt x="1059806" y="3399973"/>
                  </a:lnTo>
                  <a:lnTo>
                    <a:pt x="1050673" y="3398010"/>
                  </a:lnTo>
                  <a:lnTo>
                    <a:pt x="1042994" y="3399210"/>
                  </a:lnTo>
                  <a:close/>
                </a:path>
                <a:path w="5483860" h="7879080">
                  <a:moveTo>
                    <a:pt x="779795" y="1731119"/>
                  </a:moveTo>
                  <a:lnTo>
                    <a:pt x="771265" y="1766893"/>
                  </a:lnTo>
                  <a:lnTo>
                    <a:pt x="780349" y="1769939"/>
                  </a:lnTo>
                  <a:lnTo>
                    <a:pt x="789508" y="1773199"/>
                  </a:lnTo>
                  <a:lnTo>
                    <a:pt x="798335" y="1775285"/>
                  </a:lnTo>
                  <a:lnTo>
                    <a:pt x="806422" y="1774807"/>
                  </a:lnTo>
                  <a:lnTo>
                    <a:pt x="816077" y="1769365"/>
                  </a:lnTo>
                  <a:lnTo>
                    <a:pt x="820821" y="1761012"/>
                  </a:lnTo>
                  <a:lnTo>
                    <a:pt x="820324" y="1751416"/>
                  </a:lnTo>
                  <a:lnTo>
                    <a:pt x="814254" y="1742242"/>
                  </a:lnTo>
                  <a:lnTo>
                    <a:pt x="807134" y="1737871"/>
                  </a:lnTo>
                  <a:lnTo>
                    <a:pt x="798410" y="1735172"/>
                  </a:lnTo>
                  <a:lnTo>
                    <a:pt x="788993" y="1733227"/>
                  </a:lnTo>
                  <a:lnTo>
                    <a:pt x="779795" y="1731119"/>
                  </a:lnTo>
                  <a:close/>
                </a:path>
                <a:path w="5483860" h="7879080">
                  <a:moveTo>
                    <a:pt x="621918" y="711112"/>
                  </a:moveTo>
                  <a:lnTo>
                    <a:pt x="617707" y="715561"/>
                  </a:lnTo>
                  <a:lnTo>
                    <a:pt x="609165" y="721722"/>
                  </a:lnTo>
                  <a:lnTo>
                    <a:pt x="610104" y="723985"/>
                  </a:lnTo>
                  <a:lnTo>
                    <a:pt x="613589" y="731380"/>
                  </a:lnTo>
                  <a:lnTo>
                    <a:pt x="617776" y="738536"/>
                  </a:lnTo>
                  <a:lnTo>
                    <a:pt x="622296" y="745510"/>
                  </a:lnTo>
                  <a:lnTo>
                    <a:pt x="626777" y="752361"/>
                  </a:lnTo>
                  <a:lnTo>
                    <a:pt x="630940" y="748265"/>
                  </a:lnTo>
                  <a:lnTo>
                    <a:pt x="639247" y="742140"/>
                  </a:lnTo>
                  <a:lnTo>
                    <a:pt x="638256" y="739541"/>
                  </a:lnTo>
                  <a:lnTo>
                    <a:pt x="634840" y="732183"/>
                  </a:lnTo>
                  <a:lnTo>
                    <a:pt x="630746" y="725094"/>
                  </a:lnTo>
                  <a:lnTo>
                    <a:pt x="626322" y="718121"/>
                  </a:lnTo>
                  <a:lnTo>
                    <a:pt x="621918" y="711112"/>
                  </a:lnTo>
                  <a:close/>
                </a:path>
                <a:path w="5483860" h="7879080">
                  <a:moveTo>
                    <a:pt x="586051" y="483610"/>
                  </a:moveTo>
                  <a:lnTo>
                    <a:pt x="575358" y="519379"/>
                  </a:lnTo>
                  <a:lnTo>
                    <a:pt x="584104" y="522742"/>
                  </a:lnTo>
                  <a:lnTo>
                    <a:pt x="592925" y="526351"/>
                  </a:lnTo>
                  <a:lnTo>
                    <a:pt x="601486" y="528839"/>
                  </a:lnTo>
                  <a:lnTo>
                    <a:pt x="609453" y="528837"/>
                  </a:lnTo>
                  <a:lnTo>
                    <a:pt x="618580" y="524279"/>
                  </a:lnTo>
                  <a:lnTo>
                    <a:pt x="623318" y="516891"/>
                  </a:lnTo>
                  <a:lnTo>
                    <a:pt x="623901" y="507636"/>
                  </a:lnTo>
                  <a:lnTo>
                    <a:pt x="620564" y="497479"/>
                  </a:lnTo>
                  <a:lnTo>
                    <a:pt x="586051" y="483610"/>
                  </a:lnTo>
                  <a:close/>
                </a:path>
                <a:path w="5483860" h="7879080">
                  <a:moveTo>
                    <a:pt x="653940" y="914768"/>
                  </a:moveTo>
                  <a:lnTo>
                    <a:pt x="641241" y="928124"/>
                  </a:lnTo>
                  <a:lnTo>
                    <a:pt x="645629" y="935383"/>
                  </a:lnTo>
                  <a:lnTo>
                    <a:pt x="650013" y="942545"/>
                  </a:lnTo>
                  <a:lnTo>
                    <a:pt x="658770" y="956710"/>
                  </a:lnTo>
                  <a:lnTo>
                    <a:pt x="662881" y="952277"/>
                  </a:lnTo>
                  <a:lnTo>
                    <a:pt x="671289" y="946137"/>
                  </a:lnTo>
                  <a:lnTo>
                    <a:pt x="670331" y="943533"/>
                  </a:lnTo>
                  <a:lnTo>
                    <a:pt x="666949" y="936116"/>
                  </a:lnTo>
                  <a:lnTo>
                    <a:pt x="662832" y="928912"/>
                  </a:lnTo>
                  <a:lnTo>
                    <a:pt x="653940" y="914768"/>
                  </a:lnTo>
                  <a:close/>
                </a:path>
                <a:path w="5483860" h="7879080">
                  <a:moveTo>
                    <a:pt x="722665" y="1319968"/>
                  </a:moveTo>
                  <a:lnTo>
                    <a:pt x="719153" y="1321208"/>
                  </a:lnTo>
                  <a:lnTo>
                    <a:pt x="709953" y="1326670"/>
                  </a:lnTo>
                  <a:lnTo>
                    <a:pt x="704899" y="1333904"/>
                  </a:lnTo>
                  <a:lnTo>
                    <a:pt x="703718" y="1342273"/>
                  </a:lnTo>
                  <a:lnTo>
                    <a:pt x="706136" y="1351143"/>
                  </a:lnTo>
                  <a:lnTo>
                    <a:pt x="713509" y="1357218"/>
                  </a:lnTo>
                  <a:lnTo>
                    <a:pt x="720499" y="1366107"/>
                  </a:lnTo>
                  <a:lnTo>
                    <a:pt x="723476" y="1364951"/>
                  </a:lnTo>
                  <a:lnTo>
                    <a:pt x="732765" y="1359179"/>
                  </a:lnTo>
                  <a:lnTo>
                    <a:pt x="737805" y="1351425"/>
                  </a:lnTo>
                  <a:lnTo>
                    <a:pt x="738476" y="1342163"/>
                  </a:lnTo>
                  <a:lnTo>
                    <a:pt x="734658" y="1331860"/>
                  </a:lnTo>
                  <a:lnTo>
                    <a:pt x="731737" y="1326809"/>
                  </a:lnTo>
                  <a:lnTo>
                    <a:pt x="722665" y="1319968"/>
                  </a:lnTo>
                  <a:close/>
                </a:path>
                <a:path w="5483860" h="7879080">
                  <a:moveTo>
                    <a:pt x="1570346" y="6710172"/>
                  </a:moveTo>
                  <a:lnTo>
                    <a:pt x="1565211" y="6713624"/>
                  </a:lnTo>
                  <a:lnTo>
                    <a:pt x="1560746" y="6720502"/>
                  </a:lnTo>
                  <a:lnTo>
                    <a:pt x="1556568" y="6728846"/>
                  </a:lnTo>
                  <a:lnTo>
                    <a:pt x="1552297" y="6736695"/>
                  </a:lnTo>
                  <a:lnTo>
                    <a:pt x="1571508" y="6763089"/>
                  </a:lnTo>
                  <a:lnTo>
                    <a:pt x="1578639" y="6757711"/>
                  </a:lnTo>
                  <a:lnTo>
                    <a:pt x="1586109" y="6752443"/>
                  </a:lnTo>
                  <a:lnTo>
                    <a:pt x="1592570" y="6746812"/>
                  </a:lnTo>
                  <a:lnTo>
                    <a:pt x="1596671" y="6740339"/>
                  </a:lnTo>
                  <a:lnTo>
                    <a:pt x="1598828" y="6725838"/>
                  </a:lnTo>
                  <a:lnTo>
                    <a:pt x="1594427" y="6715510"/>
                  </a:lnTo>
                  <a:lnTo>
                    <a:pt x="1584567" y="6710055"/>
                  </a:lnTo>
                  <a:lnTo>
                    <a:pt x="1570346" y="6710172"/>
                  </a:lnTo>
                  <a:close/>
                </a:path>
                <a:path w="5483860" h="7879080">
                  <a:moveTo>
                    <a:pt x="1634794" y="7120479"/>
                  </a:moveTo>
                  <a:lnTo>
                    <a:pt x="1626134" y="7122675"/>
                  </a:lnTo>
                  <a:lnTo>
                    <a:pt x="1619459" y="7129730"/>
                  </a:lnTo>
                  <a:lnTo>
                    <a:pt x="1615261" y="7140836"/>
                  </a:lnTo>
                  <a:lnTo>
                    <a:pt x="1633619" y="7173390"/>
                  </a:lnTo>
                  <a:lnTo>
                    <a:pt x="1665919" y="7154996"/>
                  </a:lnTo>
                  <a:lnTo>
                    <a:pt x="1661142" y="7146492"/>
                  </a:lnTo>
                  <a:lnTo>
                    <a:pt x="1656522" y="7137716"/>
                  </a:lnTo>
                  <a:lnTo>
                    <a:pt x="1651358" y="7129819"/>
                  </a:lnTo>
                  <a:lnTo>
                    <a:pt x="1644949" y="7123954"/>
                  </a:lnTo>
                  <a:lnTo>
                    <a:pt x="1634794" y="7120479"/>
                  </a:lnTo>
                  <a:close/>
                </a:path>
                <a:path w="5483860" h="7879080">
                  <a:moveTo>
                    <a:pt x="1592426" y="6919382"/>
                  </a:moveTo>
                  <a:lnTo>
                    <a:pt x="1587728" y="6929038"/>
                  </a:lnTo>
                  <a:lnTo>
                    <a:pt x="1583534" y="6934035"/>
                  </a:lnTo>
                  <a:lnTo>
                    <a:pt x="1583419" y="6945007"/>
                  </a:lnTo>
                  <a:lnTo>
                    <a:pt x="1586700" y="6953662"/>
                  </a:lnTo>
                  <a:lnTo>
                    <a:pt x="1593420" y="6959626"/>
                  </a:lnTo>
                  <a:lnTo>
                    <a:pt x="1603624" y="6962529"/>
                  </a:lnTo>
                  <a:lnTo>
                    <a:pt x="1607357" y="6962908"/>
                  </a:lnTo>
                  <a:lnTo>
                    <a:pt x="1614664" y="6953910"/>
                  </a:lnTo>
                  <a:lnTo>
                    <a:pt x="1615869" y="6948246"/>
                  </a:lnTo>
                  <a:lnTo>
                    <a:pt x="1616444" y="6937343"/>
                  </a:lnTo>
                  <a:lnTo>
                    <a:pt x="1613159" y="6928672"/>
                  </a:lnTo>
                  <a:lnTo>
                    <a:pt x="1606276" y="6922671"/>
                  </a:lnTo>
                  <a:lnTo>
                    <a:pt x="1596058" y="6919776"/>
                  </a:lnTo>
                  <a:lnTo>
                    <a:pt x="1592426" y="6919382"/>
                  </a:lnTo>
                  <a:close/>
                </a:path>
                <a:path w="5483860" h="7879080">
                  <a:moveTo>
                    <a:pt x="1532570" y="6513169"/>
                  </a:moveTo>
                  <a:lnTo>
                    <a:pt x="1528370" y="6517685"/>
                  </a:lnTo>
                  <a:lnTo>
                    <a:pt x="1519795" y="6523852"/>
                  </a:lnTo>
                  <a:lnTo>
                    <a:pt x="1520758" y="6526490"/>
                  </a:lnTo>
                  <a:lnTo>
                    <a:pt x="1524117" y="6534150"/>
                  </a:lnTo>
                  <a:lnTo>
                    <a:pt x="1528229" y="6541537"/>
                  </a:lnTo>
                  <a:lnTo>
                    <a:pt x="1532700" y="6548790"/>
                  </a:lnTo>
                  <a:lnTo>
                    <a:pt x="1537136" y="6556049"/>
                  </a:lnTo>
                  <a:lnTo>
                    <a:pt x="1541302" y="6551538"/>
                  </a:lnTo>
                  <a:lnTo>
                    <a:pt x="1549783" y="6545421"/>
                  </a:lnTo>
                  <a:lnTo>
                    <a:pt x="1548858" y="6542811"/>
                  </a:lnTo>
                  <a:lnTo>
                    <a:pt x="1545492" y="6535127"/>
                  </a:lnTo>
                  <a:lnTo>
                    <a:pt x="1541405" y="6527714"/>
                  </a:lnTo>
                  <a:lnTo>
                    <a:pt x="1532570" y="6513169"/>
                  </a:lnTo>
                  <a:close/>
                </a:path>
                <a:path w="5483860" h="7879080">
                  <a:moveTo>
                    <a:pt x="1022249" y="3192316"/>
                  </a:moveTo>
                  <a:lnTo>
                    <a:pt x="1013853" y="3194714"/>
                  </a:lnTo>
                  <a:lnTo>
                    <a:pt x="1007513" y="3201117"/>
                  </a:lnTo>
                  <a:lnTo>
                    <a:pt x="1003337" y="3211215"/>
                  </a:lnTo>
                  <a:lnTo>
                    <a:pt x="1007450" y="3216424"/>
                  </a:lnTo>
                  <a:lnTo>
                    <a:pt x="1013507" y="3226148"/>
                  </a:lnTo>
                  <a:lnTo>
                    <a:pt x="1015163" y="3225544"/>
                  </a:lnTo>
                  <a:lnTo>
                    <a:pt x="1022993" y="3221792"/>
                  </a:lnTo>
                  <a:lnTo>
                    <a:pt x="1030573" y="3217401"/>
                  </a:lnTo>
                  <a:lnTo>
                    <a:pt x="1045508" y="3208042"/>
                  </a:lnTo>
                  <a:lnTo>
                    <a:pt x="1041300" y="3203537"/>
                  </a:lnTo>
                  <a:lnTo>
                    <a:pt x="1037929" y="3196490"/>
                  </a:lnTo>
                  <a:lnTo>
                    <a:pt x="1032596" y="3194227"/>
                  </a:lnTo>
                  <a:lnTo>
                    <a:pt x="1022249" y="3192316"/>
                  </a:lnTo>
                  <a:close/>
                </a:path>
                <a:path w="5483860" h="7879080">
                  <a:moveTo>
                    <a:pt x="1369819" y="5470407"/>
                  </a:moveTo>
                  <a:lnTo>
                    <a:pt x="1360619" y="5474275"/>
                  </a:lnTo>
                  <a:lnTo>
                    <a:pt x="1355708" y="5482070"/>
                  </a:lnTo>
                  <a:lnTo>
                    <a:pt x="1355155" y="5492170"/>
                  </a:lnTo>
                  <a:lnTo>
                    <a:pt x="1359032" y="5502954"/>
                  </a:lnTo>
                  <a:lnTo>
                    <a:pt x="1362041" y="5508130"/>
                  </a:lnTo>
                  <a:lnTo>
                    <a:pt x="1369574" y="5510632"/>
                  </a:lnTo>
                  <a:lnTo>
                    <a:pt x="1375033" y="5514356"/>
                  </a:lnTo>
                  <a:lnTo>
                    <a:pt x="1379487" y="5509490"/>
                  </a:lnTo>
                  <a:lnTo>
                    <a:pt x="1386277" y="5505291"/>
                  </a:lnTo>
                  <a:lnTo>
                    <a:pt x="1387895" y="5499631"/>
                  </a:lnTo>
                  <a:lnTo>
                    <a:pt x="1389088" y="5488178"/>
                  </a:lnTo>
                  <a:lnTo>
                    <a:pt x="1386168" y="5478449"/>
                  </a:lnTo>
                  <a:lnTo>
                    <a:pt x="1379592" y="5472005"/>
                  </a:lnTo>
                  <a:lnTo>
                    <a:pt x="1369819" y="5470407"/>
                  </a:lnTo>
                  <a:close/>
                </a:path>
                <a:path w="5483860" h="7879080">
                  <a:moveTo>
                    <a:pt x="1401096" y="5676315"/>
                  </a:moveTo>
                  <a:lnTo>
                    <a:pt x="1390940" y="5706972"/>
                  </a:lnTo>
                  <a:lnTo>
                    <a:pt x="1400938" y="5714908"/>
                  </a:lnTo>
                  <a:lnTo>
                    <a:pt x="1405732" y="5718770"/>
                  </a:lnTo>
                  <a:lnTo>
                    <a:pt x="1408432" y="5710856"/>
                  </a:lnTo>
                  <a:lnTo>
                    <a:pt x="1411172" y="5702959"/>
                  </a:lnTo>
                  <a:lnTo>
                    <a:pt x="1413534" y="5695024"/>
                  </a:lnTo>
                  <a:lnTo>
                    <a:pt x="1415096" y="5686998"/>
                  </a:lnTo>
                  <a:lnTo>
                    <a:pt x="1415462" y="5684082"/>
                  </a:lnTo>
                  <a:lnTo>
                    <a:pt x="1406016" y="5679882"/>
                  </a:lnTo>
                  <a:lnTo>
                    <a:pt x="1401096" y="5676315"/>
                  </a:lnTo>
                  <a:close/>
                </a:path>
                <a:path w="5483860" h="7879080">
                  <a:moveTo>
                    <a:pt x="913700" y="2568591"/>
                  </a:moveTo>
                  <a:lnTo>
                    <a:pt x="911063" y="2576699"/>
                  </a:lnTo>
                  <a:lnTo>
                    <a:pt x="903049" y="2600910"/>
                  </a:lnTo>
                  <a:lnTo>
                    <a:pt x="908056" y="2604601"/>
                  </a:lnTo>
                  <a:lnTo>
                    <a:pt x="918272" y="2611951"/>
                  </a:lnTo>
                  <a:lnTo>
                    <a:pt x="921008" y="2603871"/>
                  </a:lnTo>
                  <a:lnTo>
                    <a:pt x="923808" y="2595845"/>
                  </a:lnTo>
                  <a:lnTo>
                    <a:pt x="926229" y="2587749"/>
                  </a:lnTo>
                  <a:lnTo>
                    <a:pt x="927832" y="2579459"/>
                  </a:lnTo>
                  <a:lnTo>
                    <a:pt x="928214" y="2576644"/>
                  </a:lnTo>
                  <a:lnTo>
                    <a:pt x="918674" y="2572287"/>
                  </a:lnTo>
                  <a:lnTo>
                    <a:pt x="913700" y="2568591"/>
                  </a:lnTo>
                  <a:close/>
                </a:path>
                <a:path w="5483860" h="7879080">
                  <a:moveTo>
                    <a:pt x="1468049" y="6103694"/>
                  </a:moveTo>
                  <a:lnTo>
                    <a:pt x="1464537" y="6107999"/>
                  </a:lnTo>
                  <a:lnTo>
                    <a:pt x="1458106" y="6112520"/>
                  </a:lnTo>
                  <a:lnTo>
                    <a:pt x="1458388" y="6116505"/>
                  </a:lnTo>
                  <a:lnTo>
                    <a:pt x="1458726" y="6120412"/>
                  </a:lnTo>
                  <a:lnTo>
                    <a:pt x="1465860" y="6123873"/>
                  </a:lnTo>
                  <a:lnTo>
                    <a:pt x="1469970" y="6127532"/>
                  </a:lnTo>
                  <a:lnTo>
                    <a:pt x="1473460" y="6123300"/>
                  </a:lnTo>
                  <a:lnTo>
                    <a:pt x="1479986" y="6118729"/>
                  </a:lnTo>
                  <a:lnTo>
                    <a:pt x="1479254" y="6110786"/>
                  </a:lnTo>
                  <a:lnTo>
                    <a:pt x="1472198" y="6107382"/>
                  </a:lnTo>
                  <a:lnTo>
                    <a:pt x="1468049" y="6103694"/>
                  </a:lnTo>
                  <a:close/>
                </a:path>
                <a:path w="5483860" h="7879080">
                  <a:moveTo>
                    <a:pt x="1140690" y="4017497"/>
                  </a:moveTo>
                  <a:lnTo>
                    <a:pt x="1136398" y="4022303"/>
                  </a:lnTo>
                  <a:lnTo>
                    <a:pt x="1129770" y="4026442"/>
                  </a:lnTo>
                  <a:lnTo>
                    <a:pt x="1128316" y="4031836"/>
                  </a:lnTo>
                  <a:lnTo>
                    <a:pt x="1151499" y="4060568"/>
                  </a:lnTo>
                  <a:lnTo>
                    <a:pt x="1160758" y="4049129"/>
                  </a:lnTo>
                  <a:lnTo>
                    <a:pt x="1159664" y="4046847"/>
                  </a:lnTo>
                  <a:lnTo>
                    <a:pt x="1155638" y="4039171"/>
                  </a:lnTo>
                  <a:lnTo>
                    <a:pt x="1150877" y="4031826"/>
                  </a:lnTo>
                  <a:lnTo>
                    <a:pt x="1140690" y="4017497"/>
                  </a:lnTo>
                  <a:close/>
                </a:path>
                <a:path w="5483860" h="7879080">
                  <a:moveTo>
                    <a:pt x="1174446" y="4224325"/>
                  </a:moveTo>
                  <a:lnTo>
                    <a:pt x="1170082" y="4228453"/>
                  </a:lnTo>
                  <a:lnTo>
                    <a:pt x="1161300" y="4233963"/>
                  </a:lnTo>
                  <a:lnTo>
                    <a:pt x="1162105" y="4236247"/>
                  </a:lnTo>
                  <a:lnTo>
                    <a:pt x="1165189" y="4243657"/>
                  </a:lnTo>
                  <a:lnTo>
                    <a:pt x="1168945" y="4250799"/>
                  </a:lnTo>
                  <a:lnTo>
                    <a:pt x="1173096" y="4257939"/>
                  </a:lnTo>
                  <a:lnTo>
                    <a:pt x="1177103" y="4264886"/>
                  </a:lnTo>
                  <a:lnTo>
                    <a:pt x="1181721" y="4261063"/>
                  </a:lnTo>
                  <a:lnTo>
                    <a:pt x="1190751" y="4255169"/>
                  </a:lnTo>
                  <a:lnTo>
                    <a:pt x="1189966" y="4253226"/>
                  </a:lnTo>
                  <a:lnTo>
                    <a:pt x="1186725" y="4245788"/>
                  </a:lnTo>
                  <a:lnTo>
                    <a:pt x="1182839" y="4238547"/>
                  </a:lnTo>
                  <a:lnTo>
                    <a:pt x="1174446" y="4224325"/>
                  </a:lnTo>
                  <a:close/>
                </a:path>
                <a:path w="5483860" h="7879080">
                  <a:moveTo>
                    <a:pt x="1504602" y="6308223"/>
                  </a:moveTo>
                  <a:lnTo>
                    <a:pt x="1501174" y="6309347"/>
                  </a:lnTo>
                  <a:lnTo>
                    <a:pt x="1492182" y="6314048"/>
                  </a:lnTo>
                  <a:lnTo>
                    <a:pt x="1487424" y="6321038"/>
                  </a:lnTo>
                  <a:lnTo>
                    <a:pt x="1486898" y="6330225"/>
                  </a:lnTo>
                  <a:lnTo>
                    <a:pt x="1490602" y="6341515"/>
                  </a:lnTo>
                  <a:lnTo>
                    <a:pt x="1504002" y="6350122"/>
                  </a:lnTo>
                  <a:lnTo>
                    <a:pt x="1510208" y="6334845"/>
                  </a:lnTo>
                  <a:lnTo>
                    <a:pt x="1512960" y="6327134"/>
                  </a:lnTo>
                  <a:lnTo>
                    <a:pt x="1514957" y="6319305"/>
                  </a:lnTo>
                  <a:lnTo>
                    <a:pt x="1515482" y="6316744"/>
                  </a:lnTo>
                  <a:lnTo>
                    <a:pt x="1504602" y="6308223"/>
                  </a:lnTo>
                  <a:close/>
                </a:path>
                <a:path w="5483860" h="7879080">
                  <a:moveTo>
                    <a:pt x="1610879" y="6382597"/>
                  </a:moveTo>
                  <a:lnTo>
                    <a:pt x="1605656" y="6386276"/>
                  </a:lnTo>
                  <a:lnTo>
                    <a:pt x="1601236" y="6393227"/>
                  </a:lnTo>
                  <a:lnTo>
                    <a:pt x="1597164" y="6401581"/>
                  </a:lnTo>
                  <a:lnTo>
                    <a:pt x="1592989" y="6409474"/>
                  </a:lnTo>
                  <a:lnTo>
                    <a:pt x="1599066" y="6415683"/>
                  </a:lnTo>
                  <a:lnTo>
                    <a:pt x="1605129" y="6422282"/>
                  </a:lnTo>
                  <a:lnTo>
                    <a:pt x="1611164" y="6427503"/>
                  </a:lnTo>
                  <a:lnTo>
                    <a:pt x="1617152" y="6429581"/>
                  </a:lnTo>
                  <a:lnTo>
                    <a:pt x="1625323" y="6427785"/>
                  </a:lnTo>
                  <a:lnTo>
                    <a:pt x="1634006" y="6423369"/>
                  </a:lnTo>
                  <a:lnTo>
                    <a:pt x="1641051" y="6417575"/>
                  </a:lnTo>
                  <a:lnTo>
                    <a:pt x="1644307" y="6411650"/>
                  </a:lnTo>
                  <a:lnTo>
                    <a:pt x="1643122" y="6397223"/>
                  </a:lnTo>
                  <a:lnTo>
                    <a:pt x="1636460" y="6387016"/>
                  </a:lnTo>
                  <a:lnTo>
                    <a:pt x="1625364" y="6381862"/>
                  </a:lnTo>
                  <a:lnTo>
                    <a:pt x="1610879" y="6382597"/>
                  </a:lnTo>
                  <a:close/>
                </a:path>
                <a:path w="5483860" h="7879080">
                  <a:moveTo>
                    <a:pt x="815795" y="1211002"/>
                  </a:moveTo>
                  <a:lnTo>
                    <a:pt x="813388" y="1212069"/>
                  </a:lnTo>
                  <a:lnTo>
                    <a:pt x="805864" y="1215315"/>
                  </a:lnTo>
                  <a:lnTo>
                    <a:pt x="798607" y="1219295"/>
                  </a:lnTo>
                  <a:lnTo>
                    <a:pt x="784339" y="1227990"/>
                  </a:lnTo>
                  <a:lnTo>
                    <a:pt x="788748" y="1232464"/>
                  </a:lnTo>
                  <a:lnTo>
                    <a:pt x="794661" y="1240834"/>
                  </a:lnTo>
                  <a:lnTo>
                    <a:pt x="797088" y="1240109"/>
                  </a:lnTo>
                  <a:lnTo>
                    <a:pt x="804616" y="1236861"/>
                  </a:lnTo>
                  <a:lnTo>
                    <a:pt x="811878" y="1232881"/>
                  </a:lnTo>
                  <a:lnTo>
                    <a:pt x="826103" y="1224192"/>
                  </a:lnTo>
                  <a:lnTo>
                    <a:pt x="821761" y="1219708"/>
                  </a:lnTo>
                  <a:lnTo>
                    <a:pt x="815795" y="1211002"/>
                  </a:lnTo>
                  <a:close/>
                </a:path>
                <a:path w="5483860" h="7879080">
                  <a:moveTo>
                    <a:pt x="784472" y="1008959"/>
                  </a:moveTo>
                  <a:lnTo>
                    <a:pt x="782046" y="1009684"/>
                  </a:lnTo>
                  <a:lnTo>
                    <a:pt x="774679" y="1013110"/>
                  </a:lnTo>
                  <a:lnTo>
                    <a:pt x="767572" y="1017206"/>
                  </a:lnTo>
                  <a:lnTo>
                    <a:pt x="753638" y="1026193"/>
                  </a:lnTo>
                  <a:lnTo>
                    <a:pt x="757995" y="1030331"/>
                  </a:lnTo>
                  <a:lnTo>
                    <a:pt x="764075" y="1038674"/>
                  </a:lnTo>
                  <a:lnTo>
                    <a:pt x="773890" y="1034326"/>
                  </a:lnTo>
                  <a:lnTo>
                    <a:pt x="780995" y="1030252"/>
                  </a:lnTo>
                  <a:lnTo>
                    <a:pt x="794909" y="1021440"/>
                  </a:lnTo>
                  <a:lnTo>
                    <a:pt x="790553" y="1017302"/>
                  </a:lnTo>
                  <a:lnTo>
                    <a:pt x="784472" y="1008959"/>
                  </a:lnTo>
                  <a:close/>
                </a:path>
                <a:path w="5483860" h="7879080">
                  <a:moveTo>
                    <a:pt x="899093" y="1825695"/>
                  </a:moveTo>
                  <a:lnTo>
                    <a:pt x="893369" y="1828659"/>
                  </a:lnTo>
                  <a:lnTo>
                    <a:pt x="887928" y="1834937"/>
                  </a:lnTo>
                  <a:lnTo>
                    <a:pt x="882603" y="1842616"/>
                  </a:lnTo>
                  <a:lnTo>
                    <a:pt x="877230" y="1849787"/>
                  </a:lnTo>
                  <a:lnTo>
                    <a:pt x="882328" y="1857273"/>
                  </a:lnTo>
                  <a:lnTo>
                    <a:pt x="887370" y="1865155"/>
                  </a:lnTo>
                  <a:lnTo>
                    <a:pt x="892627" y="1871584"/>
                  </a:lnTo>
                  <a:lnTo>
                    <a:pt x="898373" y="1874707"/>
                  </a:lnTo>
                  <a:lnTo>
                    <a:pt x="906236" y="1873925"/>
                  </a:lnTo>
                  <a:lnTo>
                    <a:pt x="915019" y="1870287"/>
                  </a:lnTo>
                  <a:lnTo>
                    <a:pt x="922607" y="1864900"/>
                  </a:lnTo>
                  <a:lnTo>
                    <a:pt x="926886" y="1858869"/>
                  </a:lnTo>
                  <a:lnTo>
                    <a:pt x="928240" y="1844463"/>
                  </a:lnTo>
                  <a:lnTo>
                    <a:pt x="923229" y="1833703"/>
                  </a:lnTo>
                  <a:lnTo>
                    <a:pt x="913097" y="1827232"/>
                  </a:lnTo>
                  <a:lnTo>
                    <a:pt x="899093" y="1825695"/>
                  </a:lnTo>
                  <a:close/>
                </a:path>
                <a:path w="5483860" h="7879080">
                  <a:moveTo>
                    <a:pt x="929836" y="2028454"/>
                  </a:moveTo>
                  <a:lnTo>
                    <a:pt x="919269" y="2033706"/>
                  </a:lnTo>
                  <a:lnTo>
                    <a:pt x="913109" y="2044078"/>
                  </a:lnTo>
                  <a:lnTo>
                    <a:pt x="911920" y="2058189"/>
                  </a:lnTo>
                  <a:lnTo>
                    <a:pt x="914825" y="2063588"/>
                  </a:lnTo>
                  <a:lnTo>
                    <a:pt x="921152" y="2068707"/>
                  </a:lnTo>
                  <a:lnTo>
                    <a:pt x="928950" y="2073725"/>
                  </a:lnTo>
                  <a:lnTo>
                    <a:pt x="936268" y="2078819"/>
                  </a:lnTo>
                  <a:lnTo>
                    <a:pt x="943752" y="2073695"/>
                  </a:lnTo>
                  <a:lnTo>
                    <a:pt x="951635" y="2068573"/>
                  </a:lnTo>
                  <a:lnTo>
                    <a:pt x="958027" y="2063298"/>
                  </a:lnTo>
                  <a:lnTo>
                    <a:pt x="961037" y="2057715"/>
                  </a:lnTo>
                  <a:lnTo>
                    <a:pt x="959995" y="2049845"/>
                  </a:lnTo>
                  <a:lnTo>
                    <a:pt x="956103" y="2041228"/>
                  </a:lnTo>
                  <a:lnTo>
                    <a:pt x="950481" y="2033851"/>
                  </a:lnTo>
                  <a:lnTo>
                    <a:pt x="944249" y="2029701"/>
                  </a:lnTo>
                  <a:lnTo>
                    <a:pt x="929836" y="2028454"/>
                  </a:lnTo>
                  <a:close/>
                </a:path>
                <a:path w="5483860" h="7879080">
                  <a:moveTo>
                    <a:pt x="841103" y="1412187"/>
                  </a:moveTo>
                  <a:lnTo>
                    <a:pt x="831873" y="1415567"/>
                  </a:lnTo>
                  <a:lnTo>
                    <a:pt x="824160" y="1420452"/>
                  </a:lnTo>
                  <a:lnTo>
                    <a:pt x="820361" y="1425853"/>
                  </a:lnTo>
                  <a:lnTo>
                    <a:pt x="820650" y="1439738"/>
                  </a:lnTo>
                  <a:lnTo>
                    <a:pt x="826866" y="1449755"/>
                  </a:lnTo>
                  <a:lnTo>
                    <a:pt x="837445" y="1455666"/>
                  </a:lnTo>
                  <a:lnTo>
                    <a:pt x="850824" y="1457231"/>
                  </a:lnTo>
                  <a:lnTo>
                    <a:pt x="855935" y="1454767"/>
                  </a:lnTo>
                  <a:lnTo>
                    <a:pt x="860891" y="1448808"/>
                  </a:lnTo>
                  <a:lnTo>
                    <a:pt x="865782" y="1441374"/>
                  </a:lnTo>
                  <a:lnTo>
                    <a:pt x="870701" y="1434484"/>
                  </a:lnTo>
                  <a:lnTo>
                    <a:pt x="865506" y="1427524"/>
                  </a:lnTo>
                  <a:lnTo>
                    <a:pt x="860366" y="1420136"/>
                  </a:lnTo>
                  <a:lnTo>
                    <a:pt x="855081" y="1414127"/>
                  </a:lnTo>
                  <a:lnTo>
                    <a:pt x="849454" y="1411302"/>
                  </a:lnTo>
                  <a:lnTo>
                    <a:pt x="841103" y="1412187"/>
                  </a:lnTo>
                  <a:close/>
                </a:path>
                <a:path w="5483860" h="7879080">
                  <a:moveTo>
                    <a:pt x="865361" y="1619897"/>
                  </a:moveTo>
                  <a:lnTo>
                    <a:pt x="859486" y="1622315"/>
                  </a:lnTo>
                  <a:lnTo>
                    <a:pt x="853643" y="1628020"/>
                  </a:lnTo>
                  <a:lnTo>
                    <a:pt x="847784" y="1635181"/>
                  </a:lnTo>
                  <a:lnTo>
                    <a:pt x="841990" y="1641815"/>
                  </a:lnTo>
                  <a:lnTo>
                    <a:pt x="847128" y="1649666"/>
                  </a:lnTo>
                  <a:lnTo>
                    <a:pt x="852162" y="1657824"/>
                  </a:lnTo>
                  <a:lnTo>
                    <a:pt x="857567" y="1664697"/>
                  </a:lnTo>
                  <a:lnTo>
                    <a:pt x="863818" y="1668693"/>
                  </a:lnTo>
                  <a:lnTo>
                    <a:pt x="871325" y="1668420"/>
                  </a:lnTo>
                  <a:lnTo>
                    <a:pt x="880218" y="1665087"/>
                  </a:lnTo>
                  <a:lnTo>
                    <a:pt x="888130" y="1659843"/>
                  </a:lnTo>
                  <a:lnTo>
                    <a:pt x="892690" y="1653833"/>
                  </a:lnTo>
                  <a:lnTo>
                    <a:pt x="894512" y="1639391"/>
                  </a:lnTo>
                  <a:lnTo>
                    <a:pt x="889438" y="1628646"/>
                  </a:lnTo>
                  <a:lnTo>
                    <a:pt x="879158" y="1622010"/>
                  </a:lnTo>
                  <a:lnTo>
                    <a:pt x="865361" y="1619897"/>
                  </a:lnTo>
                  <a:close/>
                </a:path>
                <a:path w="5483860" h="7879080">
                  <a:moveTo>
                    <a:pt x="1175160" y="3480403"/>
                  </a:moveTo>
                  <a:lnTo>
                    <a:pt x="1166987" y="3485177"/>
                  </a:lnTo>
                  <a:lnTo>
                    <a:pt x="1158601" y="3489759"/>
                  </a:lnTo>
                  <a:lnTo>
                    <a:pt x="1150951" y="3494806"/>
                  </a:lnTo>
                  <a:lnTo>
                    <a:pt x="1144987" y="3500977"/>
                  </a:lnTo>
                  <a:lnTo>
                    <a:pt x="1140980" y="3511318"/>
                  </a:lnTo>
                  <a:lnTo>
                    <a:pt x="1142612" y="3520160"/>
                  </a:lnTo>
                  <a:lnTo>
                    <a:pt x="1149195" y="3526225"/>
                  </a:lnTo>
                  <a:lnTo>
                    <a:pt x="1160042" y="3528230"/>
                  </a:lnTo>
                  <a:lnTo>
                    <a:pt x="1168601" y="3526591"/>
                  </a:lnTo>
                  <a:lnTo>
                    <a:pt x="1177403" y="3522622"/>
                  </a:lnTo>
                  <a:lnTo>
                    <a:pt x="1184901" y="3517114"/>
                  </a:lnTo>
                  <a:lnTo>
                    <a:pt x="1189550" y="3510859"/>
                  </a:lnTo>
                  <a:lnTo>
                    <a:pt x="1189248" y="3504633"/>
                  </a:lnTo>
                  <a:lnTo>
                    <a:pt x="1185433" y="3496956"/>
                  </a:lnTo>
                  <a:lnTo>
                    <a:pt x="1180079" y="3488617"/>
                  </a:lnTo>
                  <a:lnTo>
                    <a:pt x="1175160" y="3480403"/>
                  </a:lnTo>
                  <a:close/>
                </a:path>
                <a:path w="5483860" h="7879080">
                  <a:moveTo>
                    <a:pt x="979699" y="2255202"/>
                  </a:moveTo>
                  <a:lnTo>
                    <a:pt x="977239" y="2255932"/>
                  </a:lnTo>
                  <a:lnTo>
                    <a:pt x="969841" y="2259159"/>
                  </a:lnTo>
                  <a:lnTo>
                    <a:pt x="962709" y="2263119"/>
                  </a:lnTo>
                  <a:lnTo>
                    <a:pt x="948692" y="2271775"/>
                  </a:lnTo>
                  <a:lnTo>
                    <a:pt x="952915" y="2275933"/>
                  </a:lnTo>
                  <a:lnTo>
                    <a:pt x="958747" y="2284660"/>
                  </a:lnTo>
                  <a:lnTo>
                    <a:pt x="961020" y="2283615"/>
                  </a:lnTo>
                  <a:lnTo>
                    <a:pt x="968498" y="2280376"/>
                  </a:lnTo>
                  <a:lnTo>
                    <a:pt x="975709" y="2276403"/>
                  </a:lnTo>
                  <a:lnTo>
                    <a:pt x="989835" y="2267730"/>
                  </a:lnTo>
                  <a:lnTo>
                    <a:pt x="985545" y="2263582"/>
                  </a:lnTo>
                  <a:lnTo>
                    <a:pt x="979699" y="2255202"/>
                  </a:lnTo>
                  <a:close/>
                </a:path>
                <a:path w="5483860" h="7879080">
                  <a:moveTo>
                    <a:pt x="817461" y="1956962"/>
                  </a:moveTo>
                  <a:lnTo>
                    <a:pt x="804301" y="1969357"/>
                  </a:lnTo>
                  <a:lnTo>
                    <a:pt x="817567" y="1990035"/>
                  </a:lnTo>
                  <a:lnTo>
                    <a:pt x="822008" y="1996882"/>
                  </a:lnTo>
                  <a:lnTo>
                    <a:pt x="826137" y="1992791"/>
                  </a:lnTo>
                  <a:lnTo>
                    <a:pt x="834479" y="1986661"/>
                  </a:lnTo>
                  <a:lnTo>
                    <a:pt x="833573" y="1984393"/>
                  </a:lnTo>
                  <a:lnTo>
                    <a:pt x="830217" y="1977284"/>
                  </a:lnTo>
                  <a:lnTo>
                    <a:pt x="826176" y="1970445"/>
                  </a:lnTo>
                  <a:lnTo>
                    <a:pt x="821805" y="1963721"/>
                  </a:lnTo>
                  <a:lnTo>
                    <a:pt x="817461" y="1956962"/>
                  </a:lnTo>
                  <a:close/>
                </a:path>
                <a:path w="5483860" h="7879080">
                  <a:moveTo>
                    <a:pt x="1293485" y="4315498"/>
                  </a:moveTo>
                  <a:lnTo>
                    <a:pt x="1287182" y="4318004"/>
                  </a:lnTo>
                  <a:lnTo>
                    <a:pt x="1280928" y="4324183"/>
                  </a:lnTo>
                  <a:lnTo>
                    <a:pt x="1274685" y="4331910"/>
                  </a:lnTo>
                  <a:lnTo>
                    <a:pt x="1268415" y="4339059"/>
                  </a:lnTo>
                  <a:lnTo>
                    <a:pt x="1273274" y="4347509"/>
                  </a:lnTo>
                  <a:lnTo>
                    <a:pt x="1278031" y="4356232"/>
                  </a:lnTo>
                  <a:lnTo>
                    <a:pt x="1283180" y="4363474"/>
                  </a:lnTo>
                  <a:lnTo>
                    <a:pt x="1289214" y="4367477"/>
                  </a:lnTo>
                  <a:lnTo>
                    <a:pt x="1296981" y="4367248"/>
                  </a:lnTo>
                  <a:lnTo>
                    <a:pt x="1306091" y="4363710"/>
                  </a:lnTo>
                  <a:lnTo>
                    <a:pt x="1314282" y="4358120"/>
                  </a:lnTo>
                  <a:lnTo>
                    <a:pt x="1319287" y="4351739"/>
                  </a:lnTo>
                  <a:lnTo>
                    <a:pt x="1321905" y="4337043"/>
                  </a:lnTo>
                  <a:lnTo>
                    <a:pt x="1317642" y="4325525"/>
                  </a:lnTo>
                  <a:lnTo>
                    <a:pt x="1307751" y="4318054"/>
                  </a:lnTo>
                  <a:lnTo>
                    <a:pt x="1293485" y="4315498"/>
                  </a:lnTo>
                  <a:close/>
                </a:path>
                <a:path w="5483860" h="7879080">
                  <a:moveTo>
                    <a:pt x="1127510" y="3274722"/>
                  </a:moveTo>
                  <a:lnTo>
                    <a:pt x="1121633" y="3277049"/>
                  </a:lnTo>
                  <a:lnTo>
                    <a:pt x="1115806" y="3282886"/>
                  </a:lnTo>
                  <a:lnTo>
                    <a:pt x="1109987" y="3290213"/>
                  </a:lnTo>
                  <a:lnTo>
                    <a:pt x="1104158" y="3296981"/>
                  </a:lnTo>
                  <a:lnTo>
                    <a:pt x="1108804" y="3304802"/>
                  </a:lnTo>
                  <a:lnTo>
                    <a:pt x="1113357" y="3313057"/>
                  </a:lnTo>
                  <a:lnTo>
                    <a:pt x="1118230" y="3319906"/>
                  </a:lnTo>
                  <a:lnTo>
                    <a:pt x="1123836" y="3323509"/>
                  </a:lnTo>
                  <a:lnTo>
                    <a:pt x="1131427" y="3323222"/>
                  </a:lnTo>
                  <a:lnTo>
                    <a:pt x="1140182" y="3319911"/>
                  </a:lnTo>
                  <a:lnTo>
                    <a:pt x="1147974" y="3314685"/>
                  </a:lnTo>
                  <a:lnTo>
                    <a:pt x="1152675" y="3308653"/>
                  </a:lnTo>
                  <a:lnTo>
                    <a:pt x="1154958" y="3294628"/>
                  </a:lnTo>
                  <a:lnTo>
                    <a:pt x="1150608" y="3283834"/>
                  </a:lnTo>
                  <a:lnTo>
                    <a:pt x="1141009" y="3276973"/>
                  </a:lnTo>
                  <a:lnTo>
                    <a:pt x="1127510" y="3274722"/>
                  </a:lnTo>
                  <a:close/>
                </a:path>
                <a:path w="5483860" h="7879080">
                  <a:moveTo>
                    <a:pt x="1011237" y="2456868"/>
                  </a:moveTo>
                  <a:lnTo>
                    <a:pt x="1001318" y="2461233"/>
                  </a:lnTo>
                  <a:lnTo>
                    <a:pt x="994146" y="2465317"/>
                  </a:lnTo>
                  <a:lnTo>
                    <a:pt x="980068" y="2474155"/>
                  </a:lnTo>
                  <a:lnTo>
                    <a:pt x="984492" y="2478282"/>
                  </a:lnTo>
                  <a:lnTo>
                    <a:pt x="990572" y="2486625"/>
                  </a:lnTo>
                  <a:lnTo>
                    <a:pt x="993133" y="2485879"/>
                  </a:lnTo>
                  <a:lnTo>
                    <a:pt x="1000550" y="2482445"/>
                  </a:lnTo>
                  <a:lnTo>
                    <a:pt x="1007711" y="2478341"/>
                  </a:lnTo>
                  <a:lnTo>
                    <a:pt x="1021775" y="2469333"/>
                  </a:lnTo>
                  <a:lnTo>
                    <a:pt x="1017351" y="2465206"/>
                  </a:lnTo>
                  <a:lnTo>
                    <a:pt x="1011237" y="2456868"/>
                  </a:lnTo>
                  <a:close/>
                </a:path>
                <a:path w="5483860" h="7879080">
                  <a:moveTo>
                    <a:pt x="1260080" y="4113092"/>
                  </a:moveTo>
                  <a:lnTo>
                    <a:pt x="1253657" y="4114875"/>
                  </a:lnTo>
                  <a:lnTo>
                    <a:pt x="1246969" y="4120056"/>
                  </a:lnTo>
                  <a:lnTo>
                    <a:pt x="1240160" y="4126677"/>
                  </a:lnTo>
                  <a:lnTo>
                    <a:pt x="1233372" y="4132778"/>
                  </a:lnTo>
                  <a:lnTo>
                    <a:pt x="1237617" y="4141033"/>
                  </a:lnTo>
                  <a:lnTo>
                    <a:pt x="1241749" y="4149629"/>
                  </a:lnTo>
                  <a:lnTo>
                    <a:pt x="1246380" y="4156984"/>
                  </a:lnTo>
                  <a:lnTo>
                    <a:pt x="1252127" y="4161517"/>
                  </a:lnTo>
                  <a:lnTo>
                    <a:pt x="1259281" y="4162175"/>
                  </a:lnTo>
                  <a:lnTo>
                    <a:pt x="1268124" y="4159825"/>
                  </a:lnTo>
                  <a:lnTo>
                    <a:pt x="1276353" y="4155440"/>
                  </a:lnTo>
                  <a:lnTo>
                    <a:pt x="1281661" y="4149996"/>
                  </a:lnTo>
                  <a:lnTo>
                    <a:pt x="1285658" y="4135906"/>
                  </a:lnTo>
                  <a:lnTo>
                    <a:pt x="1282505" y="4124553"/>
                  </a:lnTo>
                  <a:lnTo>
                    <a:pt x="1273535" y="4116695"/>
                  </a:lnTo>
                  <a:lnTo>
                    <a:pt x="1260080" y="4113092"/>
                  </a:lnTo>
                  <a:close/>
                </a:path>
                <a:path w="5483860" h="7879080">
                  <a:moveTo>
                    <a:pt x="1585211" y="6174810"/>
                  </a:moveTo>
                  <a:lnTo>
                    <a:pt x="1578978" y="6177307"/>
                  </a:lnTo>
                  <a:lnTo>
                    <a:pt x="1572770" y="6183387"/>
                  </a:lnTo>
                  <a:lnTo>
                    <a:pt x="1566566" y="6191009"/>
                  </a:lnTo>
                  <a:lnTo>
                    <a:pt x="1560344" y="6198133"/>
                  </a:lnTo>
                  <a:lnTo>
                    <a:pt x="1565220" y="6206443"/>
                  </a:lnTo>
                  <a:lnTo>
                    <a:pt x="1569985" y="6215109"/>
                  </a:lnTo>
                  <a:lnTo>
                    <a:pt x="1575133" y="6222365"/>
                  </a:lnTo>
                  <a:lnTo>
                    <a:pt x="1581161" y="6226445"/>
                  </a:lnTo>
                  <a:lnTo>
                    <a:pt x="1588845" y="6226184"/>
                  </a:lnTo>
                  <a:lnTo>
                    <a:pt x="1597917" y="6222723"/>
                  </a:lnTo>
                  <a:lnTo>
                    <a:pt x="1606061" y="6217250"/>
                  </a:lnTo>
                  <a:lnTo>
                    <a:pt x="1610964" y="6210956"/>
                  </a:lnTo>
                  <a:lnTo>
                    <a:pt x="1613517" y="6196335"/>
                  </a:lnTo>
                  <a:lnTo>
                    <a:pt x="1609217" y="6184887"/>
                  </a:lnTo>
                  <a:lnTo>
                    <a:pt x="1599352" y="6177437"/>
                  </a:lnTo>
                  <a:lnTo>
                    <a:pt x="1585211" y="6174810"/>
                  </a:lnTo>
                  <a:close/>
                </a:path>
                <a:path w="5483860" h="7879080">
                  <a:moveTo>
                    <a:pt x="1425801" y="5140439"/>
                  </a:moveTo>
                  <a:lnTo>
                    <a:pt x="1415021" y="5146443"/>
                  </a:lnTo>
                  <a:lnTo>
                    <a:pt x="1408029" y="5156895"/>
                  </a:lnTo>
                  <a:lnTo>
                    <a:pt x="1405451" y="5170668"/>
                  </a:lnTo>
                  <a:lnTo>
                    <a:pt x="1407992" y="5175176"/>
                  </a:lnTo>
                  <a:lnTo>
                    <a:pt x="1414285" y="5179737"/>
                  </a:lnTo>
                  <a:lnTo>
                    <a:pt x="1422198" y="5184335"/>
                  </a:lnTo>
                  <a:lnTo>
                    <a:pt x="1429603" y="5188952"/>
                  </a:lnTo>
                  <a:lnTo>
                    <a:pt x="1437018" y="5184195"/>
                  </a:lnTo>
                  <a:lnTo>
                    <a:pt x="1444927" y="5179467"/>
                  </a:lnTo>
                  <a:lnTo>
                    <a:pt x="1451466" y="5174456"/>
                  </a:lnTo>
                  <a:lnTo>
                    <a:pt x="1454770" y="5168853"/>
                  </a:lnTo>
                  <a:lnTo>
                    <a:pt x="1454047" y="5160736"/>
                  </a:lnTo>
                  <a:lnTo>
                    <a:pt x="1450458" y="5151541"/>
                  </a:lnTo>
                  <a:lnTo>
                    <a:pt x="1445267" y="5143792"/>
                  </a:lnTo>
                  <a:lnTo>
                    <a:pt x="1439741" y="5140012"/>
                  </a:lnTo>
                  <a:lnTo>
                    <a:pt x="1425801" y="5140439"/>
                  </a:lnTo>
                  <a:close/>
                </a:path>
                <a:path w="5483860" h="7879080">
                  <a:moveTo>
                    <a:pt x="849296" y="2160302"/>
                  </a:moveTo>
                  <a:lnTo>
                    <a:pt x="836530" y="2173669"/>
                  </a:lnTo>
                  <a:lnTo>
                    <a:pt x="845276" y="2187793"/>
                  </a:lnTo>
                  <a:lnTo>
                    <a:pt x="854074" y="2201909"/>
                  </a:lnTo>
                  <a:lnTo>
                    <a:pt x="858184" y="2197476"/>
                  </a:lnTo>
                  <a:lnTo>
                    <a:pt x="866625" y="2191330"/>
                  </a:lnTo>
                  <a:lnTo>
                    <a:pt x="865687" y="2189067"/>
                  </a:lnTo>
                  <a:lnTo>
                    <a:pt x="862283" y="2181509"/>
                  </a:lnTo>
                  <a:lnTo>
                    <a:pt x="858168" y="2174320"/>
                  </a:lnTo>
                  <a:lnTo>
                    <a:pt x="853715" y="2167314"/>
                  </a:lnTo>
                  <a:lnTo>
                    <a:pt x="849296" y="2160302"/>
                  </a:lnTo>
                  <a:close/>
                </a:path>
                <a:path w="5483860" h="7879080">
                  <a:moveTo>
                    <a:pt x="1186534" y="3704516"/>
                  </a:moveTo>
                  <a:lnTo>
                    <a:pt x="1183132" y="3709527"/>
                  </a:lnTo>
                  <a:lnTo>
                    <a:pt x="1176161" y="3719574"/>
                  </a:lnTo>
                  <a:lnTo>
                    <a:pt x="1191644" y="3725323"/>
                  </a:lnTo>
                  <a:lnTo>
                    <a:pt x="1199441" y="3727834"/>
                  </a:lnTo>
                  <a:lnTo>
                    <a:pt x="1207342" y="3729489"/>
                  </a:lnTo>
                  <a:lnTo>
                    <a:pt x="1210046" y="3730098"/>
                  </a:lnTo>
                  <a:lnTo>
                    <a:pt x="1214303" y="3720476"/>
                  </a:lnTo>
                  <a:lnTo>
                    <a:pt x="1217859" y="3715786"/>
                  </a:lnTo>
                  <a:lnTo>
                    <a:pt x="1210136" y="3712919"/>
                  </a:lnTo>
                  <a:lnTo>
                    <a:pt x="1186534" y="3704516"/>
                  </a:lnTo>
                  <a:close/>
                </a:path>
                <a:path w="5483860" h="7879080">
                  <a:moveTo>
                    <a:pt x="1033605" y="2658939"/>
                  </a:moveTo>
                  <a:lnTo>
                    <a:pt x="1028205" y="2662035"/>
                  </a:lnTo>
                  <a:lnTo>
                    <a:pt x="1023411" y="2667942"/>
                  </a:lnTo>
                  <a:lnTo>
                    <a:pt x="1018883" y="2675099"/>
                  </a:lnTo>
                  <a:lnTo>
                    <a:pt x="1014284" y="2681943"/>
                  </a:lnTo>
                  <a:lnTo>
                    <a:pt x="1020508" y="2688085"/>
                  </a:lnTo>
                  <a:lnTo>
                    <a:pt x="1026711" y="2694585"/>
                  </a:lnTo>
                  <a:lnTo>
                    <a:pt x="1033061" y="2699965"/>
                  </a:lnTo>
                  <a:lnTo>
                    <a:pt x="1039723" y="2702745"/>
                  </a:lnTo>
                  <a:lnTo>
                    <a:pt x="1047158" y="2701536"/>
                  </a:lnTo>
                  <a:lnTo>
                    <a:pt x="1055455" y="2697609"/>
                  </a:lnTo>
                  <a:lnTo>
                    <a:pt x="1062401" y="2692214"/>
                  </a:lnTo>
                  <a:lnTo>
                    <a:pt x="1065786" y="2686604"/>
                  </a:lnTo>
                  <a:lnTo>
                    <a:pt x="1065061" y="2672115"/>
                  </a:lnTo>
                  <a:lnTo>
                    <a:pt x="1058502" y="2662609"/>
                  </a:lnTo>
                  <a:lnTo>
                    <a:pt x="1047540" y="2658184"/>
                  </a:lnTo>
                  <a:lnTo>
                    <a:pt x="1033605" y="2658939"/>
                  </a:lnTo>
                  <a:close/>
                </a:path>
                <a:path w="5483860" h="7879080">
                  <a:moveTo>
                    <a:pt x="1661318" y="6606056"/>
                  </a:moveTo>
                  <a:lnTo>
                    <a:pt x="1658911" y="6607122"/>
                  </a:lnTo>
                  <a:lnTo>
                    <a:pt x="1651719" y="6610861"/>
                  </a:lnTo>
                  <a:lnTo>
                    <a:pt x="1644822" y="6615290"/>
                  </a:lnTo>
                  <a:lnTo>
                    <a:pt x="1631307" y="6624814"/>
                  </a:lnTo>
                  <a:lnTo>
                    <a:pt x="1640560" y="6632591"/>
                  </a:lnTo>
                  <a:lnTo>
                    <a:pt x="1645253" y="6636469"/>
                  </a:lnTo>
                  <a:lnTo>
                    <a:pt x="1672406" y="6618091"/>
                  </a:lnTo>
                  <a:lnTo>
                    <a:pt x="1667780" y="6614202"/>
                  </a:lnTo>
                  <a:lnTo>
                    <a:pt x="1661318" y="6606056"/>
                  </a:lnTo>
                  <a:close/>
                </a:path>
                <a:path w="5483860" h="7879080">
                  <a:moveTo>
                    <a:pt x="1320680" y="4526454"/>
                  </a:moveTo>
                  <a:lnTo>
                    <a:pt x="1314871" y="4529722"/>
                  </a:lnTo>
                  <a:lnTo>
                    <a:pt x="1309675" y="4535928"/>
                  </a:lnTo>
                  <a:lnTo>
                    <a:pt x="1304784" y="4543379"/>
                  </a:lnTo>
                  <a:lnTo>
                    <a:pt x="1299889" y="4550377"/>
                  </a:lnTo>
                  <a:lnTo>
                    <a:pt x="1306744" y="4558212"/>
                  </a:lnTo>
                  <a:lnTo>
                    <a:pt x="1313060" y="4565873"/>
                  </a:lnTo>
                  <a:lnTo>
                    <a:pt x="1319094" y="4571770"/>
                  </a:lnTo>
                  <a:lnTo>
                    <a:pt x="1325100" y="4574315"/>
                  </a:lnTo>
                  <a:lnTo>
                    <a:pt x="1332990" y="4572765"/>
                  </a:lnTo>
                  <a:lnTo>
                    <a:pt x="1341497" y="4568471"/>
                  </a:lnTo>
                  <a:lnTo>
                    <a:pt x="1348589" y="4562591"/>
                  </a:lnTo>
                  <a:lnTo>
                    <a:pt x="1352238" y="4556282"/>
                  </a:lnTo>
                  <a:lnTo>
                    <a:pt x="1352249" y="4541549"/>
                  </a:lnTo>
                  <a:lnTo>
                    <a:pt x="1346072" y="4531337"/>
                  </a:lnTo>
                  <a:lnTo>
                    <a:pt x="1335088" y="4526141"/>
                  </a:lnTo>
                  <a:lnTo>
                    <a:pt x="1320680" y="4526454"/>
                  </a:lnTo>
                  <a:close/>
                </a:path>
                <a:path w="5483860" h="7879080">
                  <a:moveTo>
                    <a:pt x="1681379" y="6814240"/>
                  </a:moveTo>
                  <a:lnTo>
                    <a:pt x="1672474" y="6817807"/>
                  </a:lnTo>
                  <a:lnTo>
                    <a:pt x="1664893" y="6823051"/>
                  </a:lnTo>
                  <a:lnTo>
                    <a:pt x="1660827" y="6828932"/>
                  </a:lnTo>
                  <a:lnTo>
                    <a:pt x="1660051" y="6843077"/>
                  </a:lnTo>
                  <a:lnTo>
                    <a:pt x="1665455" y="6853615"/>
                  </a:lnTo>
                  <a:lnTo>
                    <a:pt x="1675726" y="6859896"/>
                  </a:lnTo>
                  <a:lnTo>
                    <a:pt x="1689553" y="6861271"/>
                  </a:lnTo>
                  <a:lnTo>
                    <a:pt x="1695188" y="6858434"/>
                  </a:lnTo>
                  <a:lnTo>
                    <a:pt x="1700520" y="6852215"/>
                  </a:lnTo>
                  <a:lnTo>
                    <a:pt x="1705722" y="6844546"/>
                  </a:lnTo>
                  <a:lnTo>
                    <a:pt x="1710963" y="6837354"/>
                  </a:lnTo>
                  <a:lnTo>
                    <a:pt x="1705751" y="6830156"/>
                  </a:lnTo>
                  <a:lnTo>
                    <a:pt x="1700575" y="6822562"/>
                  </a:lnTo>
                  <a:lnTo>
                    <a:pt x="1695207" y="6816373"/>
                  </a:lnTo>
                  <a:lnTo>
                    <a:pt x="1689421" y="6813392"/>
                  </a:lnTo>
                  <a:lnTo>
                    <a:pt x="1681379" y="6814240"/>
                  </a:lnTo>
                  <a:close/>
                </a:path>
                <a:path w="5483860" h="7879080">
                  <a:moveTo>
                    <a:pt x="1714470" y="7016144"/>
                  </a:moveTo>
                  <a:lnTo>
                    <a:pt x="1709184" y="7019866"/>
                  </a:lnTo>
                  <a:lnTo>
                    <a:pt x="1703760" y="7022267"/>
                  </a:lnTo>
                  <a:lnTo>
                    <a:pt x="1705767" y="7031867"/>
                  </a:lnTo>
                  <a:lnTo>
                    <a:pt x="1710206" y="7036140"/>
                  </a:lnTo>
                  <a:lnTo>
                    <a:pt x="1716977" y="7034973"/>
                  </a:lnTo>
                  <a:lnTo>
                    <a:pt x="1725982" y="7028250"/>
                  </a:lnTo>
                  <a:lnTo>
                    <a:pt x="1727118" y="7027177"/>
                  </a:lnTo>
                  <a:lnTo>
                    <a:pt x="1721802" y="7015614"/>
                  </a:lnTo>
                  <a:lnTo>
                    <a:pt x="1720033" y="7015719"/>
                  </a:lnTo>
                  <a:lnTo>
                    <a:pt x="1714470" y="7016144"/>
                  </a:lnTo>
                  <a:close/>
                </a:path>
                <a:path w="5483860" h="7879080">
                  <a:moveTo>
                    <a:pt x="1750616" y="7221357"/>
                  </a:moveTo>
                  <a:lnTo>
                    <a:pt x="1744240" y="7223131"/>
                  </a:lnTo>
                  <a:lnTo>
                    <a:pt x="1737469" y="7228443"/>
                  </a:lnTo>
                  <a:lnTo>
                    <a:pt x="1730531" y="7235273"/>
                  </a:lnTo>
                  <a:lnTo>
                    <a:pt x="1723652" y="7241600"/>
                  </a:lnTo>
                  <a:lnTo>
                    <a:pt x="1727518" y="7249897"/>
                  </a:lnTo>
                  <a:lnTo>
                    <a:pt x="1731236" y="7258510"/>
                  </a:lnTo>
                  <a:lnTo>
                    <a:pt x="1735458" y="7265863"/>
                  </a:lnTo>
                  <a:lnTo>
                    <a:pt x="1740835" y="7270378"/>
                  </a:lnTo>
                  <a:lnTo>
                    <a:pt x="1747987" y="7270961"/>
                  </a:lnTo>
                  <a:lnTo>
                    <a:pt x="1756788" y="7268680"/>
                  </a:lnTo>
                  <a:lnTo>
                    <a:pt x="1765017" y="7264391"/>
                  </a:lnTo>
                  <a:lnTo>
                    <a:pt x="1770451" y="7258948"/>
                  </a:lnTo>
                  <a:lnTo>
                    <a:pt x="1774979" y="7245195"/>
                  </a:lnTo>
                  <a:lnTo>
                    <a:pt x="1772397" y="7233720"/>
                  </a:lnTo>
                  <a:lnTo>
                    <a:pt x="1763884" y="7225461"/>
                  </a:lnTo>
                  <a:lnTo>
                    <a:pt x="1750616" y="7221357"/>
                  </a:lnTo>
                  <a:close/>
                </a:path>
                <a:path w="5483860" h="7879080">
                  <a:moveTo>
                    <a:pt x="1590370" y="4895405"/>
                  </a:moveTo>
                  <a:lnTo>
                    <a:pt x="1584116" y="4898268"/>
                  </a:lnTo>
                  <a:lnTo>
                    <a:pt x="1578044" y="4904795"/>
                  </a:lnTo>
                  <a:lnTo>
                    <a:pt x="1572037" y="4912887"/>
                  </a:lnTo>
                  <a:lnTo>
                    <a:pt x="1565979" y="4920445"/>
                  </a:lnTo>
                  <a:lnTo>
                    <a:pt x="1571540" y="4928254"/>
                  </a:lnTo>
                  <a:lnTo>
                    <a:pt x="1576974" y="4936290"/>
                  </a:lnTo>
                  <a:lnTo>
                    <a:pt x="1582841" y="4943522"/>
                  </a:lnTo>
                  <a:lnTo>
                    <a:pt x="1589704" y="4948920"/>
                  </a:lnTo>
                  <a:lnTo>
                    <a:pt x="1600291" y="4952026"/>
                  </a:lnTo>
                  <a:lnTo>
                    <a:pt x="1609584" y="4949873"/>
                  </a:lnTo>
                  <a:lnTo>
                    <a:pt x="1616724" y="4943111"/>
                  </a:lnTo>
                  <a:lnTo>
                    <a:pt x="1620855" y="4932393"/>
                  </a:lnTo>
                  <a:lnTo>
                    <a:pt x="1621081" y="4916659"/>
                  </a:lnTo>
                  <a:lnTo>
                    <a:pt x="1615602" y="4904790"/>
                  </a:lnTo>
                  <a:lnTo>
                    <a:pt x="1605128" y="4897476"/>
                  </a:lnTo>
                  <a:lnTo>
                    <a:pt x="1590370" y="4895405"/>
                  </a:lnTo>
                  <a:close/>
                </a:path>
                <a:path w="5483860" h="7879080">
                  <a:moveTo>
                    <a:pt x="1782655" y="7455968"/>
                  </a:moveTo>
                  <a:lnTo>
                    <a:pt x="1775334" y="7457220"/>
                  </a:lnTo>
                  <a:lnTo>
                    <a:pt x="1775042" y="7466081"/>
                  </a:lnTo>
                  <a:lnTo>
                    <a:pt x="1774071" y="7471054"/>
                  </a:lnTo>
                  <a:lnTo>
                    <a:pt x="1779923" y="7472030"/>
                  </a:lnTo>
                  <a:lnTo>
                    <a:pt x="1786091" y="7474368"/>
                  </a:lnTo>
                  <a:lnTo>
                    <a:pt x="1793443" y="7472871"/>
                  </a:lnTo>
                  <a:lnTo>
                    <a:pt x="1793688" y="7464154"/>
                  </a:lnTo>
                  <a:lnTo>
                    <a:pt x="1794698" y="7459209"/>
                  </a:lnTo>
                  <a:lnTo>
                    <a:pt x="1788807" y="7458205"/>
                  </a:lnTo>
                  <a:lnTo>
                    <a:pt x="1782655" y="7455968"/>
                  </a:lnTo>
                  <a:close/>
                </a:path>
                <a:path w="5483860" h="7879080">
                  <a:moveTo>
                    <a:pt x="698579" y="6639659"/>
                  </a:moveTo>
                  <a:lnTo>
                    <a:pt x="692194" y="6641164"/>
                  </a:lnTo>
                  <a:lnTo>
                    <a:pt x="687975" y="6647202"/>
                  </a:lnTo>
                  <a:lnTo>
                    <a:pt x="685762" y="6655939"/>
                  </a:lnTo>
                  <a:lnTo>
                    <a:pt x="684436" y="6665868"/>
                  </a:lnTo>
                  <a:lnTo>
                    <a:pt x="682878" y="6675478"/>
                  </a:lnTo>
                  <a:lnTo>
                    <a:pt x="689994" y="6684771"/>
                  </a:lnTo>
                  <a:lnTo>
                    <a:pt x="698193" y="6689285"/>
                  </a:lnTo>
                  <a:lnTo>
                    <a:pt x="706835" y="6688474"/>
                  </a:lnTo>
                  <a:lnTo>
                    <a:pt x="715279" y="6681792"/>
                  </a:lnTo>
                  <a:lnTo>
                    <a:pt x="719575" y="6674301"/>
                  </a:lnTo>
                  <a:lnTo>
                    <a:pt x="722211" y="6665424"/>
                  </a:lnTo>
                  <a:lnTo>
                    <a:pt x="724128" y="6655949"/>
                  </a:lnTo>
                  <a:lnTo>
                    <a:pt x="726272" y="6646665"/>
                  </a:lnTo>
                  <a:lnTo>
                    <a:pt x="716899" y="6644145"/>
                  </a:lnTo>
                  <a:lnTo>
                    <a:pt x="707241" y="6641231"/>
                  </a:lnTo>
                  <a:lnTo>
                    <a:pt x="698579" y="6639659"/>
                  </a:lnTo>
                  <a:close/>
                </a:path>
                <a:path w="5483860" h="7879080">
                  <a:moveTo>
                    <a:pt x="571747" y="5798159"/>
                  </a:moveTo>
                  <a:lnTo>
                    <a:pt x="561160" y="5804913"/>
                  </a:lnTo>
                  <a:lnTo>
                    <a:pt x="555832" y="5816626"/>
                  </a:lnTo>
                  <a:lnTo>
                    <a:pt x="556079" y="5831726"/>
                  </a:lnTo>
                  <a:lnTo>
                    <a:pt x="559627" y="5837148"/>
                  </a:lnTo>
                  <a:lnTo>
                    <a:pt x="566669" y="5841889"/>
                  </a:lnTo>
                  <a:lnTo>
                    <a:pt x="575212" y="5846336"/>
                  </a:lnTo>
                  <a:lnTo>
                    <a:pt x="583264" y="5850877"/>
                  </a:lnTo>
                  <a:lnTo>
                    <a:pt x="590348" y="5844792"/>
                  </a:lnTo>
                  <a:lnTo>
                    <a:pt x="597870" y="5838728"/>
                  </a:lnTo>
                  <a:lnTo>
                    <a:pt x="603885" y="5832630"/>
                  </a:lnTo>
                  <a:lnTo>
                    <a:pt x="606449" y="5826440"/>
                  </a:lnTo>
                  <a:lnTo>
                    <a:pt x="604742" y="5818095"/>
                  </a:lnTo>
                  <a:lnTo>
                    <a:pt x="600127" y="5809147"/>
                  </a:lnTo>
                  <a:lnTo>
                    <a:pt x="593880" y="5801720"/>
                  </a:lnTo>
                  <a:lnTo>
                    <a:pt x="587278" y="5797939"/>
                  </a:lnTo>
                  <a:lnTo>
                    <a:pt x="571747" y="5798159"/>
                  </a:lnTo>
                  <a:close/>
                </a:path>
                <a:path w="5483860" h="7879080">
                  <a:moveTo>
                    <a:pt x="667097" y="6436076"/>
                  </a:moveTo>
                  <a:lnTo>
                    <a:pt x="660212" y="6437330"/>
                  </a:lnTo>
                  <a:lnTo>
                    <a:pt x="655993" y="6442616"/>
                  </a:lnTo>
                  <a:lnTo>
                    <a:pt x="653570" y="6451006"/>
                  </a:lnTo>
                  <a:lnTo>
                    <a:pt x="651947" y="6460762"/>
                  </a:lnTo>
                  <a:lnTo>
                    <a:pt x="650126" y="6470146"/>
                  </a:lnTo>
                  <a:lnTo>
                    <a:pt x="657149" y="6479289"/>
                  </a:lnTo>
                  <a:lnTo>
                    <a:pt x="665292" y="6483873"/>
                  </a:lnTo>
                  <a:lnTo>
                    <a:pt x="673947" y="6483328"/>
                  </a:lnTo>
                  <a:lnTo>
                    <a:pt x="682505" y="6477084"/>
                  </a:lnTo>
                  <a:lnTo>
                    <a:pt x="686901" y="6469999"/>
                  </a:lnTo>
                  <a:lnTo>
                    <a:pt x="689731" y="6461491"/>
                  </a:lnTo>
                  <a:lnTo>
                    <a:pt x="691888" y="6452372"/>
                  </a:lnTo>
                  <a:lnTo>
                    <a:pt x="694265" y="6443454"/>
                  </a:lnTo>
                  <a:lnTo>
                    <a:pt x="685082" y="6440808"/>
                  </a:lnTo>
                  <a:lnTo>
                    <a:pt x="675707" y="6437792"/>
                  </a:lnTo>
                  <a:lnTo>
                    <a:pt x="667097" y="6436076"/>
                  </a:lnTo>
                  <a:close/>
                </a:path>
                <a:path w="5483860" h="7879080">
                  <a:moveTo>
                    <a:pt x="796176" y="7254441"/>
                  </a:moveTo>
                  <a:lnTo>
                    <a:pt x="787633" y="7256212"/>
                  </a:lnTo>
                  <a:lnTo>
                    <a:pt x="780962" y="7262810"/>
                  </a:lnTo>
                  <a:lnTo>
                    <a:pt x="776593" y="7273556"/>
                  </a:lnTo>
                  <a:lnTo>
                    <a:pt x="780953" y="7282265"/>
                  </a:lnTo>
                  <a:lnTo>
                    <a:pt x="785204" y="7291403"/>
                  </a:lnTo>
                  <a:lnTo>
                    <a:pt x="789855" y="7298981"/>
                  </a:lnTo>
                  <a:lnTo>
                    <a:pt x="795419" y="7303007"/>
                  </a:lnTo>
                  <a:lnTo>
                    <a:pt x="802494" y="7302378"/>
                  </a:lnTo>
                  <a:lnTo>
                    <a:pt x="810458" y="7298327"/>
                  </a:lnTo>
                  <a:lnTo>
                    <a:pt x="818811" y="7292775"/>
                  </a:lnTo>
                  <a:lnTo>
                    <a:pt x="827048" y="7287645"/>
                  </a:lnTo>
                  <a:lnTo>
                    <a:pt x="822238" y="7279621"/>
                  </a:lnTo>
                  <a:lnTo>
                    <a:pt x="817579" y="7271361"/>
                  </a:lnTo>
                  <a:lnTo>
                    <a:pt x="812433" y="7263875"/>
                  </a:lnTo>
                  <a:lnTo>
                    <a:pt x="806163" y="7258173"/>
                  </a:lnTo>
                  <a:lnTo>
                    <a:pt x="796176" y="7254441"/>
                  </a:lnTo>
                  <a:close/>
                </a:path>
                <a:path w="5483860" h="7879080">
                  <a:moveTo>
                    <a:pt x="736795" y="6843777"/>
                  </a:moveTo>
                  <a:lnTo>
                    <a:pt x="731219" y="6846403"/>
                  </a:lnTo>
                  <a:lnTo>
                    <a:pt x="725771" y="6852518"/>
                  </a:lnTo>
                  <a:lnTo>
                    <a:pt x="720381" y="6860129"/>
                  </a:lnTo>
                  <a:lnTo>
                    <a:pt x="714978" y="6867241"/>
                  </a:lnTo>
                  <a:lnTo>
                    <a:pt x="719717" y="6875383"/>
                  </a:lnTo>
                  <a:lnTo>
                    <a:pt x="724384" y="6883982"/>
                  </a:lnTo>
                  <a:lnTo>
                    <a:pt x="729309" y="6891016"/>
                  </a:lnTo>
                  <a:lnTo>
                    <a:pt x="735018" y="6894744"/>
                  </a:lnTo>
                  <a:lnTo>
                    <a:pt x="742513" y="6894077"/>
                  </a:lnTo>
                  <a:lnTo>
                    <a:pt x="751195" y="6890201"/>
                  </a:lnTo>
                  <a:lnTo>
                    <a:pt x="758916" y="6884371"/>
                  </a:lnTo>
                  <a:lnTo>
                    <a:pt x="763529" y="6877840"/>
                  </a:lnTo>
                  <a:lnTo>
                    <a:pt x="765545" y="6863410"/>
                  </a:lnTo>
                  <a:lnTo>
                    <a:pt x="760811" y="6852526"/>
                  </a:lnTo>
                  <a:lnTo>
                    <a:pt x="750752" y="6845782"/>
                  </a:lnTo>
                  <a:lnTo>
                    <a:pt x="736795" y="6843777"/>
                  </a:lnTo>
                  <a:close/>
                </a:path>
                <a:path w="5483860" h="7879080">
                  <a:moveTo>
                    <a:pt x="612146" y="6002752"/>
                  </a:moveTo>
                  <a:lnTo>
                    <a:pt x="605735" y="6004480"/>
                  </a:lnTo>
                  <a:lnTo>
                    <a:pt x="598903" y="6009750"/>
                  </a:lnTo>
                  <a:lnTo>
                    <a:pt x="591895" y="6016540"/>
                  </a:lnTo>
                  <a:lnTo>
                    <a:pt x="584953" y="6022825"/>
                  </a:lnTo>
                  <a:lnTo>
                    <a:pt x="583656" y="6033778"/>
                  </a:lnTo>
                  <a:lnTo>
                    <a:pt x="585964" y="6042910"/>
                  </a:lnTo>
                  <a:lnTo>
                    <a:pt x="591944" y="6049393"/>
                  </a:lnTo>
                  <a:lnTo>
                    <a:pt x="601663" y="6052400"/>
                  </a:lnTo>
                  <a:lnTo>
                    <a:pt x="610168" y="6052009"/>
                  </a:lnTo>
                  <a:lnTo>
                    <a:pt x="619241" y="6049720"/>
                  </a:lnTo>
                  <a:lnTo>
                    <a:pt x="627255" y="6045828"/>
                  </a:lnTo>
                  <a:lnTo>
                    <a:pt x="632582" y="6040628"/>
                  </a:lnTo>
                  <a:lnTo>
                    <a:pt x="637336" y="6026523"/>
                  </a:lnTo>
                  <a:lnTo>
                    <a:pt x="634482" y="6015024"/>
                  </a:lnTo>
                  <a:lnTo>
                    <a:pt x="625569" y="6006857"/>
                  </a:lnTo>
                  <a:lnTo>
                    <a:pt x="612146" y="6002752"/>
                  </a:lnTo>
                  <a:close/>
                </a:path>
                <a:path w="5483860" h="7879080">
                  <a:moveTo>
                    <a:pt x="42436" y="1750733"/>
                  </a:moveTo>
                  <a:lnTo>
                    <a:pt x="32399" y="1761605"/>
                  </a:lnTo>
                  <a:lnTo>
                    <a:pt x="33420" y="1764200"/>
                  </a:lnTo>
                  <a:lnTo>
                    <a:pt x="37187" y="1772019"/>
                  </a:lnTo>
                  <a:lnTo>
                    <a:pt x="41668" y="1779564"/>
                  </a:lnTo>
                  <a:lnTo>
                    <a:pt x="51348" y="1794445"/>
                  </a:lnTo>
                  <a:lnTo>
                    <a:pt x="55857" y="1789950"/>
                  </a:lnTo>
                  <a:lnTo>
                    <a:pt x="62555" y="1785800"/>
                  </a:lnTo>
                  <a:lnTo>
                    <a:pt x="64247" y="1780369"/>
                  </a:lnTo>
                  <a:lnTo>
                    <a:pt x="65597" y="1769778"/>
                  </a:lnTo>
                  <a:lnTo>
                    <a:pt x="62890" y="1761083"/>
                  </a:lnTo>
                  <a:lnTo>
                    <a:pt x="56339" y="1754734"/>
                  </a:lnTo>
                  <a:lnTo>
                    <a:pt x="46159" y="1751181"/>
                  </a:lnTo>
                  <a:lnTo>
                    <a:pt x="42436" y="1750733"/>
                  </a:lnTo>
                  <a:close/>
                </a:path>
                <a:path w="5483860" h="7879080">
                  <a:moveTo>
                    <a:pt x="733410" y="6102047"/>
                  </a:moveTo>
                  <a:lnTo>
                    <a:pt x="729701" y="6103283"/>
                  </a:lnTo>
                  <a:lnTo>
                    <a:pt x="720271" y="6108452"/>
                  </a:lnTo>
                  <a:lnTo>
                    <a:pt x="715223" y="6115774"/>
                  </a:lnTo>
                  <a:lnTo>
                    <a:pt x="714438" y="6124893"/>
                  </a:lnTo>
                  <a:lnTo>
                    <a:pt x="717795" y="6135455"/>
                  </a:lnTo>
                  <a:lnTo>
                    <a:pt x="723078" y="6139309"/>
                  </a:lnTo>
                  <a:lnTo>
                    <a:pt x="729953" y="6147528"/>
                  </a:lnTo>
                  <a:lnTo>
                    <a:pt x="733286" y="6146282"/>
                  </a:lnTo>
                  <a:lnTo>
                    <a:pt x="742541" y="6140867"/>
                  </a:lnTo>
                  <a:lnTo>
                    <a:pt x="747695" y="6133338"/>
                  </a:lnTo>
                  <a:lnTo>
                    <a:pt x="748614" y="6124187"/>
                  </a:lnTo>
                  <a:lnTo>
                    <a:pt x="745165" y="6113908"/>
                  </a:lnTo>
                  <a:lnTo>
                    <a:pt x="742428" y="6108759"/>
                  </a:lnTo>
                  <a:lnTo>
                    <a:pt x="733410" y="6102047"/>
                  </a:lnTo>
                  <a:close/>
                </a:path>
                <a:path w="5483860" h="7879080">
                  <a:moveTo>
                    <a:pt x="792956" y="6515058"/>
                  </a:moveTo>
                  <a:lnTo>
                    <a:pt x="780565" y="6528194"/>
                  </a:lnTo>
                  <a:lnTo>
                    <a:pt x="779634" y="6538596"/>
                  </a:lnTo>
                  <a:lnTo>
                    <a:pt x="782183" y="6546892"/>
                  </a:lnTo>
                  <a:lnTo>
                    <a:pt x="788260" y="6552744"/>
                  </a:lnTo>
                  <a:lnTo>
                    <a:pt x="797912" y="6555810"/>
                  </a:lnTo>
                  <a:lnTo>
                    <a:pt x="801437" y="6556290"/>
                  </a:lnTo>
                  <a:lnTo>
                    <a:pt x="810496" y="6545984"/>
                  </a:lnTo>
                  <a:lnTo>
                    <a:pt x="809548" y="6543619"/>
                  </a:lnTo>
                  <a:lnTo>
                    <a:pt x="806077" y="6536205"/>
                  </a:lnTo>
                  <a:lnTo>
                    <a:pt x="801920" y="6529079"/>
                  </a:lnTo>
                  <a:lnTo>
                    <a:pt x="797429" y="6522083"/>
                  </a:lnTo>
                  <a:lnTo>
                    <a:pt x="792956" y="6515058"/>
                  </a:lnTo>
                  <a:close/>
                </a:path>
                <a:path w="5483860" h="7879080">
                  <a:moveTo>
                    <a:pt x="860114" y="6943610"/>
                  </a:moveTo>
                  <a:lnTo>
                    <a:pt x="855870" y="6947960"/>
                  </a:lnTo>
                  <a:lnTo>
                    <a:pt x="847236" y="6954170"/>
                  </a:lnTo>
                  <a:lnTo>
                    <a:pt x="848160" y="6956402"/>
                  </a:lnTo>
                  <a:lnTo>
                    <a:pt x="851755" y="6963703"/>
                  </a:lnTo>
                  <a:lnTo>
                    <a:pt x="856017" y="6970725"/>
                  </a:lnTo>
                  <a:lnTo>
                    <a:pt x="865171" y="6984484"/>
                  </a:lnTo>
                  <a:lnTo>
                    <a:pt x="869302" y="6980185"/>
                  </a:lnTo>
                  <a:lnTo>
                    <a:pt x="877706" y="6974080"/>
                  </a:lnTo>
                  <a:lnTo>
                    <a:pt x="876774" y="6971816"/>
                  </a:lnTo>
                  <a:lnTo>
                    <a:pt x="873253" y="6964497"/>
                  </a:lnTo>
                  <a:lnTo>
                    <a:pt x="869080" y="6957445"/>
                  </a:lnTo>
                  <a:lnTo>
                    <a:pt x="860114" y="6943610"/>
                  </a:lnTo>
                  <a:close/>
                </a:path>
                <a:path w="5483860" h="7879080">
                  <a:moveTo>
                    <a:pt x="761689" y="6310285"/>
                  </a:moveTo>
                  <a:lnTo>
                    <a:pt x="757346" y="6314789"/>
                  </a:lnTo>
                  <a:lnTo>
                    <a:pt x="748565" y="6320850"/>
                  </a:lnTo>
                  <a:lnTo>
                    <a:pt x="749520" y="6323524"/>
                  </a:lnTo>
                  <a:lnTo>
                    <a:pt x="752780" y="6331287"/>
                  </a:lnTo>
                  <a:lnTo>
                    <a:pt x="756796" y="6338791"/>
                  </a:lnTo>
                  <a:lnTo>
                    <a:pt x="765557" y="6353515"/>
                  </a:lnTo>
                  <a:lnTo>
                    <a:pt x="769956" y="6349105"/>
                  </a:lnTo>
                  <a:lnTo>
                    <a:pt x="778865" y="6343093"/>
                  </a:lnTo>
                  <a:lnTo>
                    <a:pt x="777945" y="6340620"/>
                  </a:lnTo>
                  <a:lnTo>
                    <a:pt x="774578" y="6332780"/>
                  </a:lnTo>
                  <a:lnTo>
                    <a:pt x="770501" y="6325203"/>
                  </a:lnTo>
                  <a:lnTo>
                    <a:pt x="766083" y="6317751"/>
                  </a:lnTo>
                  <a:lnTo>
                    <a:pt x="761689" y="6310285"/>
                  </a:lnTo>
                  <a:close/>
                </a:path>
                <a:path w="5483860" h="7879080">
                  <a:moveTo>
                    <a:pt x="928908" y="7347525"/>
                  </a:moveTo>
                  <a:lnTo>
                    <a:pt x="925159" y="7348767"/>
                  </a:lnTo>
                  <a:lnTo>
                    <a:pt x="915662" y="7353850"/>
                  </a:lnTo>
                  <a:lnTo>
                    <a:pt x="910569" y="7361099"/>
                  </a:lnTo>
                  <a:lnTo>
                    <a:pt x="909763" y="7370161"/>
                  </a:lnTo>
                  <a:lnTo>
                    <a:pt x="913130" y="7380683"/>
                  </a:lnTo>
                  <a:lnTo>
                    <a:pt x="918373" y="7384543"/>
                  </a:lnTo>
                  <a:lnTo>
                    <a:pt x="925237" y="7392695"/>
                  </a:lnTo>
                  <a:lnTo>
                    <a:pt x="928616" y="7391476"/>
                  </a:lnTo>
                  <a:lnTo>
                    <a:pt x="937867" y="7386138"/>
                  </a:lnTo>
                  <a:lnTo>
                    <a:pt x="943042" y="7378675"/>
                  </a:lnTo>
                  <a:lnTo>
                    <a:pt x="944004" y="7369576"/>
                  </a:lnTo>
                  <a:lnTo>
                    <a:pt x="940612" y="7359325"/>
                  </a:lnTo>
                  <a:lnTo>
                    <a:pt x="937926" y="7354237"/>
                  </a:lnTo>
                  <a:lnTo>
                    <a:pt x="928908" y="7347525"/>
                  </a:lnTo>
                  <a:close/>
                </a:path>
                <a:path w="5483860" h="7879080">
                  <a:moveTo>
                    <a:pt x="477846" y="5186831"/>
                  </a:moveTo>
                  <a:lnTo>
                    <a:pt x="471551" y="5189182"/>
                  </a:lnTo>
                  <a:lnTo>
                    <a:pt x="465419" y="5194419"/>
                  </a:lnTo>
                  <a:lnTo>
                    <a:pt x="459352" y="5200899"/>
                  </a:lnTo>
                  <a:lnTo>
                    <a:pt x="453250" y="5206978"/>
                  </a:lnTo>
                  <a:lnTo>
                    <a:pt x="457530" y="5215113"/>
                  </a:lnTo>
                  <a:lnTo>
                    <a:pt x="461735" y="5223695"/>
                  </a:lnTo>
                  <a:lnTo>
                    <a:pt x="466198" y="5230694"/>
                  </a:lnTo>
                  <a:lnTo>
                    <a:pt x="471257" y="5234077"/>
                  </a:lnTo>
                  <a:lnTo>
                    <a:pt x="478779" y="5233383"/>
                  </a:lnTo>
                  <a:lnTo>
                    <a:pt x="487137" y="5229795"/>
                  </a:lnTo>
                  <a:lnTo>
                    <a:pt x="494743" y="5224310"/>
                  </a:lnTo>
                  <a:lnTo>
                    <a:pt x="500009" y="5217927"/>
                  </a:lnTo>
                  <a:lnTo>
                    <a:pt x="504196" y="5203897"/>
                  </a:lnTo>
                  <a:lnTo>
                    <a:pt x="500542" y="5193971"/>
                  </a:lnTo>
                  <a:lnTo>
                    <a:pt x="491081" y="5188248"/>
                  </a:lnTo>
                  <a:lnTo>
                    <a:pt x="477846" y="5186831"/>
                  </a:lnTo>
                  <a:close/>
                </a:path>
                <a:path w="5483860" h="7879080">
                  <a:moveTo>
                    <a:pt x="217697" y="3529040"/>
                  </a:moveTo>
                  <a:lnTo>
                    <a:pt x="211436" y="3531491"/>
                  </a:lnTo>
                  <a:lnTo>
                    <a:pt x="205317" y="3536793"/>
                  </a:lnTo>
                  <a:lnTo>
                    <a:pt x="199259" y="3543313"/>
                  </a:lnTo>
                  <a:lnTo>
                    <a:pt x="193178" y="3549416"/>
                  </a:lnTo>
                  <a:lnTo>
                    <a:pt x="197458" y="3557590"/>
                  </a:lnTo>
                  <a:lnTo>
                    <a:pt x="201648" y="3566166"/>
                  </a:lnTo>
                  <a:lnTo>
                    <a:pt x="206095" y="3573152"/>
                  </a:lnTo>
                  <a:lnTo>
                    <a:pt x="211150" y="3576555"/>
                  </a:lnTo>
                  <a:lnTo>
                    <a:pt x="218683" y="3575965"/>
                  </a:lnTo>
                  <a:lnTo>
                    <a:pt x="227026" y="3572343"/>
                  </a:lnTo>
                  <a:lnTo>
                    <a:pt x="234616" y="3566772"/>
                  </a:lnTo>
                  <a:lnTo>
                    <a:pt x="239892" y="3560338"/>
                  </a:lnTo>
                  <a:lnTo>
                    <a:pt x="244059" y="3546259"/>
                  </a:lnTo>
                  <a:lnTo>
                    <a:pt x="240439" y="3536276"/>
                  </a:lnTo>
                  <a:lnTo>
                    <a:pt x="230997" y="3530499"/>
                  </a:lnTo>
                  <a:lnTo>
                    <a:pt x="217697" y="3529040"/>
                  </a:lnTo>
                  <a:close/>
                </a:path>
                <a:path w="5483860" h="7879080">
                  <a:moveTo>
                    <a:pt x="543042" y="5596338"/>
                  </a:moveTo>
                  <a:lnTo>
                    <a:pt x="537213" y="5599319"/>
                  </a:lnTo>
                  <a:lnTo>
                    <a:pt x="531697" y="5605844"/>
                  </a:lnTo>
                  <a:lnTo>
                    <a:pt x="526320" y="5613891"/>
                  </a:lnTo>
                  <a:lnTo>
                    <a:pt x="520908" y="5621436"/>
                  </a:lnTo>
                  <a:lnTo>
                    <a:pt x="526236" y="5629327"/>
                  </a:lnTo>
                  <a:lnTo>
                    <a:pt x="531513" y="5637649"/>
                  </a:lnTo>
                  <a:lnTo>
                    <a:pt x="537006" y="5644445"/>
                  </a:lnTo>
                  <a:lnTo>
                    <a:pt x="542981" y="5647760"/>
                  </a:lnTo>
                  <a:lnTo>
                    <a:pt x="551138" y="5646819"/>
                  </a:lnTo>
                  <a:lnTo>
                    <a:pt x="560238" y="5642835"/>
                  </a:lnTo>
                  <a:lnTo>
                    <a:pt x="568098" y="5636986"/>
                  </a:lnTo>
                  <a:lnTo>
                    <a:pt x="572537" y="5630450"/>
                  </a:lnTo>
                  <a:lnTo>
                    <a:pt x="573929" y="5615307"/>
                  </a:lnTo>
                  <a:lnTo>
                    <a:pt x="568480" y="5604201"/>
                  </a:lnTo>
                  <a:lnTo>
                    <a:pt x="557685" y="5597692"/>
                  </a:lnTo>
                  <a:lnTo>
                    <a:pt x="543042" y="5596338"/>
                  </a:lnTo>
                  <a:close/>
                </a:path>
                <a:path w="5483860" h="7879080">
                  <a:moveTo>
                    <a:pt x="287279" y="3937205"/>
                  </a:moveTo>
                  <a:lnTo>
                    <a:pt x="280773" y="3939065"/>
                  </a:lnTo>
                  <a:lnTo>
                    <a:pt x="273941" y="3944463"/>
                  </a:lnTo>
                  <a:lnTo>
                    <a:pt x="266977" y="3951431"/>
                  </a:lnTo>
                  <a:lnTo>
                    <a:pt x="260076" y="3958002"/>
                  </a:lnTo>
                  <a:lnTo>
                    <a:pt x="264307" y="3966517"/>
                  </a:lnTo>
                  <a:lnTo>
                    <a:pt x="268403" y="3975377"/>
                  </a:lnTo>
                  <a:lnTo>
                    <a:pt x="273035" y="3982990"/>
                  </a:lnTo>
                  <a:lnTo>
                    <a:pt x="278872" y="3987767"/>
                  </a:lnTo>
                  <a:lnTo>
                    <a:pt x="286136" y="3988203"/>
                  </a:lnTo>
                  <a:lnTo>
                    <a:pt x="295218" y="3985676"/>
                  </a:lnTo>
                  <a:lnTo>
                    <a:pt x="303711" y="3981109"/>
                  </a:lnTo>
                  <a:lnTo>
                    <a:pt x="309208" y="3975431"/>
                  </a:lnTo>
                  <a:lnTo>
                    <a:pt x="313438" y="3960993"/>
                  </a:lnTo>
                  <a:lnTo>
                    <a:pt x="310286" y="3949263"/>
                  </a:lnTo>
                  <a:lnTo>
                    <a:pt x="301114" y="3941060"/>
                  </a:lnTo>
                  <a:lnTo>
                    <a:pt x="287279" y="3937205"/>
                  </a:lnTo>
                  <a:close/>
                </a:path>
                <a:path w="5483860" h="7879080">
                  <a:moveTo>
                    <a:pt x="116970" y="2897798"/>
                  </a:moveTo>
                  <a:lnTo>
                    <a:pt x="111589" y="2901655"/>
                  </a:lnTo>
                  <a:lnTo>
                    <a:pt x="107047" y="2908997"/>
                  </a:lnTo>
                  <a:lnTo>
                    <a:pt x="102862" y="2917832"/>
                  </a:lnTo>
                  <a:lnTo>
                    <a:pt x="98552" y="2926170"/>
                  </a:lnTo>
                  <a:lnTo>
                    <a:pt x="104775" y="2932753"/>
                  </a:lnTo>
                  <a:lnTo>
                    <a:pt x="111010" y="2939755"/>
                  </a:lnTo>
                  <a:lnTo>
                    <a:pt x="117198" y="2945278"/>
                  </a:lnTo>
                  <a:lnTo>
                    <a:pt x="123281" y="2947428"/>
                  </a:lnTo>
                  <a:lnTo>
                    <a:pt x="131848" y="2945465"/>
                  </a:lnTo>
                  <a:lnTo>
                    <a:pt x="140883" y="2940749"/>
                  </a:lnTo>
                  <a:lnTo>
                    <a:pt x="148225" y="2934556"/>
                  </a:lnTo>
                  <a:lnTo>
                    <a:pt x="151709" y="2928161"/>
                  </a:lnTo>
                  <a:lnTo>
                    <a:pt x="150729" y="2912840"/>
                  </a:lnTo>
                  <a:lnTo>
                    <a:pt x="143795" y="2902198"/>
                  </a:lnTo>
                  <a:lnTo>
                    <a:pt x="132132" y="2896947"/>
                  </a:lnTo>
                  <a:lnTo>
                    <a:pt x="116970" y="2897798"/>
                  </a:lnTo>
                  <a:close/>
                </a:path>
                <a:path w="5483860" h="7879080">
                  <a:moveTo>
                    <a:pt x="81476" y="2697899"/>
                  </a:moveTo>
                  <a:lnTo>
                    <a:pt x="73023" y="2699672"/>
                  </a:lnTo>
                  <a:lnTo>
                    <a:pt x="66319" y="2706400"/>
                  </a:lnTo>
                  <a:lnTo>
                    <a:pt x="61855" y="2717394"/>
                  </a:lnTo>
                  <a:lnTo>
                    <a:pt x="66081" y="2726313"/>
                  </a:lnTo>
                  <a:lnTo>
                    <a:pt x="70184" y="2735672"/>
                  </a:lnTo>
                  <a:lnTo>
                    <a:pt x="74800" y="2743594"/>
                  </a:lnTo>
                  <a:lnTo>
                    <a:pt x="80568" y="2748205"/>
                  </a:lnTo>
                  <a:lnTo>
                    <a:pt x="87398" y="2747843"/>
                  </a:lnTo>
                  <a:lnTo>
                    <a:pt x="95472" y="2743800"/>
                  </a:lnTo>
                  <a:lnTo>
                    <a:pt x="104084" y="2738123"/>
                  </a:lnTo>
                  <a:lnTo>
                    <a:pt x="112525" y="2732860"/>
                  </a:lnTo>
                  <a:lnTo>
                    <a:pt x="107615" y="2724473"/>
                  </a:lnTo>
                  <a:lnTo>
                    <a:pt x="102873" y="2715865"/>
                  </a:lnTo>
                  <a:lnTo>
                    <a:pt x="97623" y="2707983"/>
                  </a:lnTo>
                  <a:lnTo>
                    <a:pt x="91184" y="2701773"/>
                  </a:lnTo>
                  <a:lnTo>
                    <a:pt x="81476" y="2697899"/>
                  </a:lnTo>
                  <a:close/>
                </a:path>
                <a:path w="5483860" h="7879080">
                  <a:moveTo>
                    <a:pt x="153962" y="3106872"/>
                  </a:moveTo>
                  <a:lnTo>
                    <a:pt x="146193" y="3110965"/>
                  </a:lnTo>
                  <a:lnTo>
                    <a:pt x="138027" y="3115054"/>
                  </a:lnTo>
                  <a:lnTo>
                    <a:pt x="131331" y="3119430"/>
                  </a:lnTo>
                  <a:lnTo>
                    <a:pt x="127970" y="3124380"/>
                  </a:lnTo>
                  <a:lnTo>
                    <a:pt x="128688" y="3131601"/>
                  </a:lnTo>
                  <a:lnTo>
                    <a:pt x="132306" y="3139756"/>
                  </a:lnTo>
                  <a:lnTo>
                    <a:pt x="137701" y="3146921"/>
                  </a:lnTo>
                  <a:lnTo>
                    <a:pt x="143752" y="3151174"/>
                  </a:lnTo>
                  <a:lnTo>
                    <a:pt x="156632" y="3153442"/>
                  </a:lnTo>
                  <a:lnTo>
                    <a:pt x="167717" y="3150471"/>
                  </a:lnTo>
                  <a:lnTo>
                    <a:pt x="175390" y="3142288"/>
                  </a:lnTo>
                  <a:lnTo>
                    <a:pt x="178035" y="3128922"/>
                  </a:lnTo>
                  <a:lnTo>
                    <a:pt x="175384" y="3123317"/>
                  </a:lnTo>
                  <a:lnTo>
                    <a:pt x="169108" y="3117797"/>
                  </a:lnTo>
                  <a:lnTo>
                    <a:pt x="161278" y="3112327"/>
                  </a:lnTo>
                  <a:lnTo>
                    <a:pt x="153962" y="3106872"/>
                  </a:lnTo>
                  <a:close/>
                </a:path>
                <a:path w="5483860" h="7879080">
                  <a:moveTo>
                    <a:pt x="251407" y="3736940"/>
                  </a:moveTo>
                  <a:lnTo>
                    <a:pt x="242682" y="3740429"/>
                  </a:lnTo>
                  <a:lnTo>
                    <a:pt x="235079" y="3745679"/>
                  </a:lnTo>
                  <a:lnTo>
                    <a:pt x="230837" y="3751499"/>
                  </a:lnTo>
                  <a:lnTo>
                    <a:pt x="229471" y="3765530"/>
                  </a:lnTo>
                  <a:lnTo>
                    <a:pt x="234199" y="3776540"/>
                  </a:lnTo>
                  <a:lnTo>
                    <a:pt x="244000" y="3783525"/>
                  </a:lnTo>
                  <a:lnTo>
                    <a:pt x="257851" y="3785484"/>
                  </a:lnTo>
                  <a:lnTo>
                    <a:pt x="263632" y="3782710"/>
                  </a:lnTo>
                  <a:lnTo>
                    <a:pt x="269227" y="3776511"/>
                  </a:lnTo>
                  <a:lnTo>
                    <a:pt x="274737" y="3768840"/>
                  </a:lnTo>
                  <a:lnTo>
                    <a:pt x="280266" y="3761650"/>
                  </a:lnTo>
                  <a:lnTo>
                    <a:pt x="275212" y="3754200"/>
                  </a:lnTo>
                  <a:lnTo>
                    <a:pt x="270222" y="3746352"/>
                  </a:lnTo>
                  <a:lnTo>
                    <a:pt x="264942" y="3739842"/>
                  </a:lnTo>
                  <a:lnTo>
                    <a:pt x="259017" y="3736402"/>
                  </a:lnTo>
                  <a:lnTo>
                    <a:pt x="251407" y="3736940"/>
                  </a:lnTo>
                  <a:close/>
                </a:path>
                <a:path w="5483860" h="7879080">
                  <a:moveTo>
                    <a:pt x="511957" y="5392466"/>
                  </a:moveTo>
                  <a:lnTo>
                    <a:pt x="505890" y="5395061"/>
                  </a:lnTo>
                  <a:lnTo>
                    <a:pt x="499946" y="5401065"/>
                  </a:lnTo>
                  <a:lnTo>
                    <a:pt x="494055" y="5408533"/>
                  </a:lnTo>
                  <a:lnTo>
                    <a:pt x="488147" y="5415520"/>
                  </a:lnTo>
                  <a:lnTo>
                    <a:pt x="493218" y="5423755"/>
                  </a:lnTo>
                  <a:lnTo>
                    <a:pt x="498201" y="5432366"/>
                  </a:lnTo>
                  <a:lnTo>
                    <a:pt x="503542" y="5439525"/>
                  </a:lnTo>
                  <a:lnTo>
                    <a:pt x="509686" y="5443408"/>
                  </a:lnTo>
                  <a:lnTo>
                    <a:pt x="517396" y="5442940"/>
                  </a:lnTo>
                  <a:lnTo>
                    <a:pt x="526401" y="5439223"/>
                  </a:lnTo>
                  <a:lnTo>
                    <a:pt x="534452" y="5433494"/>
                  </a:lnTo>
                  <a:lnTo>
                    <a:pt x="539298" y="5426985"/>
                  </a:lnTo>
                  <a:lnTo>
                    <a:pt x="541592" y="5412034"/>
                  </a:lnTo>
                  <a:lnTo>
                    <a:pt x="536658" y="5401035"/>
                  </a:lnTo>
                  <a:lnTo>
                    <a:pt x="526209" y="5394381"/>
                  </a:lnTo>
                  <a:lnTo>
                    <a:pt x="511957" y="5392466"/>
                  </a:lnTo>
                  <a:close/>
                </a:path>
                <a:path w="5483860" h="7879080">
                  <a:moveTo>
                    <a:pt x="773300" y="7044673"/>
                  </a:moveTo>
                  <a:lnTo>
                    <a:pt x="764266" y="7048413"/>
                  </a:lnTo>
                  <a:lnTo>
                    <a:pt x="756370" y="7054055"/>
                  </a:lnTo>
                  <a:lnTo>
                    <a:pt x="751818" y="7060430"/>
                  </a:lnTo>
                  <a:lnTo>
                    <a:pt x="750007" y="7075306"/>
                  </a:lnTo>
                  <a:lnTo>
                    <a:pt x="754961" y="7086483"/>
                  </a:lnTo>
                  <a:lnTo>
                    <a:pt x="765348" y="7093236"/>
                  </a:lnTo>
                  <a:lnTo>
                    <a:pt x="779839" y="7094843"/>
                  </a:lnTo>
                  <a:lnTo>
                    <a:pt x="785951" y="7091957"/>
                  </a:lnTo>
                  <a:lnTo>
                    <a:pt x="791797" y="7085610"/>
                  </a:lnTo>
                  <a:lnTo>
                    <a:pt x="797533" y="7077776"/>
                  </a:lnTo>
                  <a:lnTo>
                    <a:pt x="803313" y="7070429"/>
                  </a:lnTo>
                  <a:lnTo>
                    <a:pt x="798040" y="7062557"/>
                  </a:lnTo>
                  <a:lnTo>
                    <a:pt x="792831" y="7054288"/>
                  </a:lnTo>
                  <a:lnTo>
                    <a:pt x="787351" y="7047482"/>
                  </a:lnTo>
                  <a:lnTo>
                    <a:pt x="781264" y="7043999"/>
                  </a:lnTo>
                  <a:lnTo>
                    <a:pt x="773300" y="7044673"/>
                  </a:lnTo>
                  <a:close/>
                </a:path>
                <a:path w="5483860" h="7879080">
                  <a:moveTo>
                    <a:pt x="824999" y="6719020"/>
                  </a:moveTo>
                  <a:lnTo>
                    <a:pt x="814396" y="6749851"/>
                  </a:lnTo>
                  <a:lnTo>
                    <a:pt x="829722" y="6759602"/>
                  </a:lnTo>
                  <a:lnTo>
                    <a:pt x="832390" y="6751966"/>
                  </a:lnTo>
                  <a:lnTo>
                    <a:pt x="835083" y="6744332"/>
                  </a:lnTo>
                  <a:lnTo>
                    <a:pt x="837422" y="6736651"/>
                  </a:lnTo>
                  <a:lnTo>
                    <a:pt x="839027" y="6728872"/>
                  </a:lnTo>
                  <a:lnTo>
                    <a:pt x="839407" y="6726333"/>
                  </a:lnTo>
                  <a:lnTo>
                    <a:pt x="829952" y="6722341"/>
                  </a:lnTo>
                  <a:lnTo>
                    <a:pt x="824999" y="6719020"/>
                  </a:lnTo>
                  <a:close/>
                </a:path>
                <a:path w="5483860" h="7879080">
                  <a:moveTo>
                    <a:pt x="828033" y="7460357"/>
                  </a:moveTo>
                  <a:lnTo>
                    <a:pt x="822650" y="7463912"/>
                  </a:lnTo>
                  <a:lnTo>
                    <a:pt x="817951" y="7470965"/>
                  </a:lnTo>
                  <a:lnTo>
                    <a:pt x="813545" y="7479555"/>
                  </a:lnTo>
                  <a:lnTo>
                    <a:pt x="809045" y="7487717"/>
                  </a:lnTo>
                  <a:lnTo>
                    <a:pt x="815679" y="7494167"/>
                  </a:lnTo>
                  <a:lnTo>
                    <a:pt x="822332" y="7501089"/>
                  </a:lnTo>
                  <a:lnTo>
                    <a:pt x="828943" y="7506565"/>
                  </a:lnTo>
                  <a:lnTo>
                    <a:pt x="835450" y="7508677"/>
                  </a:lnTo>
                  <a:lnTo>
                    <a:pt x="850164" y="7506541"/>
                  </a:lnTo>
                  <a:lnTo>
                    <a:pt x="861771" y="7500480"/>
                  </a:lnTo>
                  <a:lnTo>
                    <a:pt x="866698" y="7489572"/>
                  </a:lnTo>
                  <a:lnTo>
                    <a:pt x="861369" y="7472895"/>
                  </a:lnTo>
                  <a:lnTo>
                    <a:pt x="855526" y="7467114"/>
                  </a:lnTo>
                  <a:lnTo>
                    <a:pt x="846706" y="7462722"/>
                  </a:lnTo>
                  <a:lnTo>
                    <a:pt x="836884" y="7460282"/>
                  </a:lnTo>
                  <a:lnTo>
                    <a:pt x="828033" y="7460357"/>
                  </a:lnTo>
                  <a:close/>
                </a:path>
                <a:path w="5483860" h="7879080">
                  <a:moveTo>
                    <a:pt x="644981" y="6231384"/>
                  </a:moveTo>
                  <a:lnTo>
                    <a:pt x="637307" y="6233103"/>
                  </a:lnTo>
                  <a:lnTo>
                    <a:pt x="629605" y="6237451"/>
                  </a:lnTo>
                  <a:lnTo>
                    <a:pt x="621890" y="6242944"/>
                  </a:lnTo>
                  <a:lnTo>
                    <a:pt x="614178" y="6248097"/>
                  </a:lnTo>
                  <a:lnTo>
                    <a:pt x="623016" y="6264415"/>
                  </a:lnTo>
                  <a:lnTo>
                    <a:pt x="631947" y="6280744"/>
                  </a:lnTo>
                  <a:lnTo>
                    <a:pt x="640017" y="6275847"/>
                  </a:lnTo>
                  <a:lnTo>
                    <a:pt x="648352" y="6271102"/>
                  </a:lnTo>
                  <a:lnTo>
                    <a:pt x="655832" y="6265859"/>
                  </a:lnTo>
                  <a:lnTo>
                    <a:pt x="661333" y="6259466"/>
                  </a:lnTo>
                  <a:lnTo>
                    <a:pt x="664184" y="6249533"/>
                  </a:lnTo>
                  <a:lnTo>
                    <a:pt x="661861" y="6240547"/>
                  </a:lnTo>
                  <a:lnTo>
                    <a:pt x="655185" y="6234000"/>
                  </a:lnTo>
                  <a:lnTo>
                    <a:pt x="644981" y="6231384"/>
                  </a:lnTo>
                  <a:close/>
                </a:path>
                <a:path w="5483860" h="7879080">
                  <a:moveTo>
                    <a:pt x="464167" y="4962812"/>
                  </a:moveTo>
                  <a:lnTo>
                    <a:pt x="448279" y="4965675"/>
                  </a:lnTo>
                  <a:lnTo>
                    <a:pt x="436702" y="4972494"/>
                  </a:lnTo>
                  <a:lnTo>
                    <a:pt x="426120" y="4981101"/>
                  </a:lnTo>
                  <a:lnTo>
                    <a:pt x="416178" y="4990304"/>
                  </a:lnTo>
                  <a:lnTo>
                    <a:pt x="406523" y="4998914"/>
                  </a:lnTo>
                  <a:lnTo>
                    <a:pt x="421571" y="5012771"/>
                  </a:lnTo>
                  <a:lnTo>
                    <a:pt x="433319" y="5023808"/>
                  </a:lnTo>
                  <a:lnTo>
                    <a:pt x="441185" y="5030908"/>
                  </a:lnTo>
                  <a:lnTo>
                    <a:pt x="476414" y="5004108"/>
                  </a:lnTo>
                  <a:lnTo>
                    <a:pt x="482101" y="4978770"/>
                  </a:lnTo>
                  <a:lnTo>
                    <a:pt x="475810" y="4967976"/>
                  </a:lnTo>
                  <a:lnTo>
                    <a:pt x="464167" y="4962812"/>
                  </a:lnTo>
                  <a:close/>
                </a:path>
                <a:path w="5483860" h="7879080">
                  <a:moveTo>
                    <a:pt x="874476" y="7143494"/>
                  </a:moveTo>
                  <a:lnTo>
                    <a:pt x="865127" y="7148857"/>
                  </a:lnTo>
                  <a:lnTo>
                    <a:pt x="860465" y="7157103"/>
                  </a:lnTo>
                  <a:lnTo>
                    <a:pt x="860844" y="7166567"/>
                  </a:lnTo>
                  <a:lnTo>
                    <a:pt x="866618" y="7175581"/>
                  </a:lnTo>
                  <a:lnTo>
                    <a:pt x="873757" y="7180269"/>
                  </a:lnTo>
                  <a:lnTo>
                    <a:pt x="882476" y="7183320"/>
                  </a:lnTo>
                  <a:lnTo>
                    <a:pt x="891891" y="7185669"/>
                  </a:lnTo>
                  <a:lnTo>
                    <a:pt x="901123" y="7188246"/>
                  </a:lnTo>
                  <a:lnTo>
                    <a:pt x="903953" y="7178654"/>
                  </a:lnTo>
                  <a:lnTo>
                    <a:pt x="907110" y="7168922"/>
                  </a:lnTo>
                  <a:lnTo>
                    <a:pt x="908956" y="7159817"/>
                  </a:lnTo>
                  <a:lnTo>
                    <a:pt x="907851" y="7152101"/>
                  </a:lnTo>
                  <a:lnTo>
                    <a:pt x="902691" y="7147386"/>
                  </a:lnTo>
                  <a:lnTo>
                    <a:pt x="893734" y="7144062"/>
                  </a:lnTo>
                  <a:lnTo>
                    <a:pt x="883492" y="7142605"/>
                  </a:lnTo>
                  <a:lnTo>
                    <a:pt x="874476" y="7143494"/>
                  </a:lnTo>
                  <a:close/>
                </a:path>
                <a:path w="5483860" h="7879080">
                  <a:moveTo>
                    <a:pt x="505352" y="4655064"/>
                  </a:moveTo>
                  <a:lnTo>
                    <a:pt x="502091" y="4656265"/>
                  </a:lnTo>
                  <a:lnTo>
                    <a:pt x="493166" y="4661205"/>
                  </a:lnTo>
                  <a:lnTo>
                    <a:pt x="488473" y="4668388"/>
                  </a:lnTo>
                  <a:lnTo>
                    <a:pt x="488002" y="4677748"/>
                  </a:lnTo>
                  <a:lnTo>
                    <a:pt x="491743" y="4689225"/>
                  </a:lnTo>
                  <a:lnTo>
                    <a:pt x="494956" y="4691131"/>
                  </a:lnTo>
                  <a:lnTo>
                    <a:pt x="500211" y="4694783"/>
                  </a:lnTo>
                  <a:lnTo>
                    <a:pt x="505411" y="4698100"/>
                  </a:lnTo>
                  <a:lnTo>
                    <a:pt x="508408" y="4690188"/>
                  </a:lnTo>
                  <a:lnTo>
                    <a:pt x="511432" y="4682304"/>
                  </a:lnTo>
                  <a:lnTo>
                    <a:pt x="514086" y="4674415"/>
                  </a:lnTo>
                  <a:lnTo>
                    <a:pt x="515970" y="4666484"/>
                  </a:lnTo>
                  <a:lnTo>
                    <a:pt x="516429" y="4663657"/>
                  </a:lnTo>
                  <a:lnTo>
                    <a:pt x="505352" y="4655064"/>
                  </a:lnTo>
                  <a:close/>
                </a:path>
                <a:path w="5483860" h="7879080">
                  <a:moveTo>
                    <a:pt x="473395" y="4458974"/>
                  </a:moveTo>
                  <a:lnTo>
                    <a:pt x="465720" y="4463966"/>
                  </a:lnTo>
                  <a:lnTo>
                    <a:pt x="461216" y="4466395"/>
                  </a:lnTo>
                  <a:lnTo>
                    <a:pt x="463673" y="4471863"/>
                  </a:lnTo>
                  <a:lnTo>
                    <a:pt x="465976" y="4481833"/>
                  </a:lnTo>
                  <a:lnTo>
                    <a:pt x="468647" y="4482102"/>
                  </a:lnTo>
                  <a:lnTo>
                    <a:pt x="478095" y="4480824"/>
                  </a:lnTo>
                  <a:lnTo>
                    <a:pt x="482272" y="4476435"/>
                  </a:lnTo>
                  <a:lnTo>
                    <a:pt x="481077" y="4469402"/>
                  </a:lnTo>
                  <a:lnTo>
                    <a:pt x="474406" y="4460193"/>
                  </a:lnTo>
                  <a:lnTo>
                    <a:pt x="473395" y="4458974"/>
                  </a:lnTo>
                  <a:close/>
                </a:path>
                <a:path w="5483860" h="7879080">
                  <a:moveTo>
                    <a:pt x="441427" y="4254965"/>
                  </a:moveTo>
                  <a:lnTo>
                    <a:pt x="433832" y="4259945"/>
                  </a:lnTo>
                  <a:lnTo>
                    <a:pt x="429272" y="4262038"/>
                  </a:lnTo>
                  <a:lnTo>
                    <a:pt x="431653" y="4267518"/>
                  </a:lnTo>
                  <a:lnTo>
                    <a:pt x="433794" y="4277513"/>
                  </a:lnTo>
                  <a:lnTo>
                    <a:pt x="436466" y="4277783"/>
                  </a:lnTo>
                  <a:lnTo>
                    <a:pt x="446034" y="4276733"/>
                  </a:lnTo>
                  <a:lnTo>
                    <a:pt x="450303" y="4272512"/>
                  </a:lnTo>
                  <a:lnTo>
                    <a:pt x="449157" y="4265525"/>
                  </a:lnTo>
                  <a:lnTo>
                    <a:pt x="442479" y="4256178"/>
                  </a:lnTo>
                  <a:lnTo>
                    <a:pt x="441427" y="4254965"/>
                  </a:lnTo>
                  <a:close/>
                </a:path>
                <a:path w="5483860" h="7879080">
                  <a:moveTo>
                    <a:pt x="533938" y="4860292"/>
                  </a:moveTo>
                  <a:lnTo>
                    <a:pt x="529683" y="4865092"/>
                  </a:lnTo>
                  <a:lnTo>
                    <a:pt x="520870" y="4870952"/>
                  </a:lnTo>
                  <a:lnTo>
                    <a:pt x="521867" y="4873894"/>
                  </a:lnTo>
                  <a:lnTo>
                    <a:pt x="525207" y="4881581"/>
                  </a:lnTo>
                  <a:lnTo>
                    <a:pt x="529311" y="4889083"/>
                  </a:lnTo>
                  <a:lnTo>
                    <a:pt x="533791" y="4896527"/>
                  </a:lnTo>
                  <a:lnTo>
                    <a:pt x="538258" y="4904037"/>
                  </a:lnTo>
                  <a:lnTo>
                    <a:pt x="542553" y="4899230"/>
                  </a:lnTo>
                  <a:lnTo>
                    <a:pt x="551362" y="4893372"/>
                  </a:lnTo>
                  <a:lnTo>
                    <a:pt x="550421" y="4890764"/>
                  </a:lnTo>
                  <a:lnTo>
                    <a:pt x="547005" y="4882891"/>
                  </a:lnTo>
                  <a:lnTo>
                    <a:pt x="542866" y="4875292"/>
                  </a:lnTo>
                  <a:lnTo>
                    <a:pt x="538384" y="4867811"/>
                  </a:lnTo>
                  <a:lnTo>
                    <a:pt x="533938" y="4860292"/>
                  </a:lnTo>
                  <a:close/>
                </a:path>
                <a:path w="5483860" h="7879080">
                  <a:moveTo>
                    <a:pt x="565695" y="5065057"/>
                  </a:moveTo>
                  <a:lnTo>
                    <a:pt x="561523" y="5069603"/>
                  </a:lnTo>
                  <a:lnTo>
                    <a:pt x="552940" y="5075874"/>
                  </a:lnTo>
                  <a:lnTo>
                    <a:pt x="553925" y="5078474"/>
                  </a:lnTo>
                  <a:lnTo>
                    <a:pt x="557312" y="5086067"/>
                  </a:lnTo>
                  <a:lnTo>
                    <a:pt x="561450" y="5093371"/>
                  </a:lnTo>
                  <a:lnTo>
                    <a:pt x="570456" y="5107699"/>
                  </a:lnTo>
                  <a:lnTo>
                    <a:pt x="574757" y="5103168"/>
                  </a:lnTo>
                  <a:lnTo>
                    <a:pt x="583508" y="5096939"/>
                  </a:lnTo>
                  <a:lnTo>
                    <a:pt x="582588" y="5094466"/>
                  </a:lnTo>
                  <a:lnTo>
                    <a:pt x="579062" y="5086838"/>
                  </a:lnTo>
                  <a:lnTo>
                    <a:pt x="574822" y="5079487"/>
                  </a:lnTo>
                  <a:lnTo>
                    <a:pt x="570241" y="5072273"/>
                  </a:lnTo>
                  <a:lnTo>
                    <a:pt x="565695" y="5065057"/>
                  </a:lnTo>
                  <a:close/>
                </a:path>
                <a:path w="5483860" h="7879080">
                  <a:moveTo>
                    <a:pt x="598943" y="5267798"/>
                  </a:moveTo>
                  <a:lnTo>
                    <a:pt x="594298" y="5272211"/>
                  </a:lnTo>
                  <a:lnTo>
                    <a:pt x="587354" y="5275849"/>
                  </a:lnTo>
                  <a:lnTo>
                    <a:pt x="585496" y="5281271"/>
                  </a:lnTo>
                  <a:lnTo>
                    <a:pt x="583725" y="5291753"/>
                  </a:lnTo>
                  <a:lnTo>
                    <a:pt x="586165" y="5300295"/>
                  </a:lnTo>
                  <a:lnTo>
                    <a:pt x="592543" y="5306799"/>
                  </a:lnTo>
                  <a:lnTo>
                    <a:pt x="602586" y="5311166"/>
                  </a:lnTo>
                  <a:lnTo>
                    <a:pt x="607373" y="5306868"/>
                  </a:lnTo>
                  <a:lnTo>
                    <a:pt x="616985" y="5300608"/>
                  </a:lnTo>
                  <a:lnTo>
                    <a:pt x="616165" y="5298533"/>
                  </a:lnTo>
                  <a:lnTo>
                    <a:pt x="612513" y="5290583"/>
                  </a:lnTo>
                  <a:lnTo>
                    <a:pt x="608205" y="5282895"/>
                  </a:lnTo>
                  <a:lnTo>
                    <a:pt x="598943" y="5267798"/>
                  </a:lnTo>
                  <a:close/>
                </a:path>
                <a:path w="5483860" h="7879080">
                  <a:moveTo>
                    <a:pt x="336703" y="3070711"/>
                  </a:moveTo>
                  <a:lnTo>
                    <a:pt x="330116" y="3077276"/>
                  </a:lnTo>
                  <a:lnTo>
                    <a:pt x="325985" y="3088492"/>
                  </a:lnTo>
                  <a:lnTo>
                    <a:pt x="330618" y="3097288"/>
                  </a:lnTo>
                  <a:lnTo>
                    <a:pt x="335128" y="3106427"/>
                  </a:lnTo>
                  <a:lnTo>
                    <a:pt x="340092" y="3114074"/>
                  </a:lnTo>
                  <a:lnTo>
                    <a:pt x="346090" y="3118395"/>
                  </a:lnTo>
                  <a:lnTo>
                    <a:pt x="353161" y="3118055"/>
                  </a:lnTo>
                  <a:lnTo>
                    <a:pt x="361310" y="3114157"/>
                  </a:lnTo>
                  <a:lnTo>
                    <a:pt x="369922" y="3108700"/>
                  </a:lnTo>
                  <a:lnTo>
                    <a:pt x="378384" y="3103687"/>
                  </a:lnTo>
                  <a:lnTo>
                    <a:pt x="373069" y="3095669"/>
                  </a:lnTo>
                  <a:lnTo>
                    <a:pt x="367893" y="3087469"/>
                  </a:lnTo>
                  <a:lnTo>
                    <a:pt x="362278" y="3079919"/>
                  </a:lnTo>
                  <a:lnTo>
                    <a:pt x="355647" y="3073851"/>
                  </a:lnTo>
                  <a:lnTo>
                    <a:pt x="345346" y="3069377"/>
                  </a:lnTo>
                  <a:lnTo>
                    <a:pt x="336703" y="3070711"/>
                  </a:lnTo>
                  <a:close/>
                </a:path>
                <a:path w="5483860" h="7879080">
                  <a:moveTo>
                    <a:pt x="686733" y="5153942"/>
                  </a:moveTo>
                  <a:lnTo>
                    <a:pt x="677385" y="5157125"/>
                  </a:lnTo>
                  <a:lnTo>
                    <a:pt x="669568" y="5161824"/>
                  </a:lnTo>
                  <a:lnTo>
                    <a:pt x="665735" y="5167028"/>
                  </a:lnTo>
                  <a:lnTo>
                    <a:pt x="666094" y="5180931"/>
                  </a:lnTo>
                  <a:lnTo>
                    <a:pt x="672454" y="5190871"/>
                  </a:lnTo>
                  <a:lnTo>
                    <a:pt x="683129" y="5196724"/>
                  </a:lnTo>
                  <a:lnTo>
                    <a:pt x="696433" y="5198369"/>
                  </a:lnTo>
                  <a:lnTo>
                    <a:pt x="701717" y="5195899"/>
                  </a:lnTo>
                  <a:lnTo>
                    <a:pt x="706868" y="5190137"/>
                  </a:lnTo>
                  <a:lnTo>
                    <a:pt x="711959" y="5182965"/>
                  </a:lnTo>
                  <a:lnTo>
                    <a:pt x="717062" y="5176262"/>
                  </a:lnTo>
                  <a:lnTo>
                    <a:pt x="711743" y="5169381"/>
                  </a:lnTo>
                  <a:lnTo>
                    <a:pt x="706468" y="5162122"/>
                  </a:lnTo>
                  <a:lnTo>
                    <a:pt x="701014" y="5156189"/>
                  </a:lnTo>
                  <a:lnTo>
                    <a:pt x="695161" y="5153286"/>
                  </a:lnTo>
                  <a:lnTo>
                    <a:pt x="686733" y="5153942"/>
                  </a:lnTo>
                  <a:close/>
                </a:path>
                <a:path w="5483860" h="7879080">
                  <a:moveTo>
                    <a:pt x="647547" y="5695060"/>
                  </a:moveTo>
                  <a:lnTo>
                    <a:pt x="638717" y="5700013"/>
                  </a:lnTo>
                  <a:lnTo>
                    <a:pt x="634463" y="5707577"/>
                  </a:lnTo>
                  <a:lnTo>
                    <a:pt x="634503" y="5716810"/>
                  </a:lnTo>
                  <a:lnTo>
                    <a:pt x="638561" y="5726773"/>
                  </a:lnTo>
                  <a:lnTo>
                    <a:pt x="673408" y="5737697"/>
                  </a:lnTo>
                  <a:lnTo>
                    <a:pt x="682002" y="5701913"/>
                  </a:lnTo>
                  <a:lnTo>
                    <a:pt x="673135" y="5699316"/>
                  </a:lnTo>
                  <a:lnTo>
                    <a:pt x="664168" y="5696386"/>
                  </a:lnTo>
                  <a:lnTo>
                    <a:pt x="655505" y="5694506"/>
                  </a:lnTo>
                  <a:lnTo>
                    <a:pt x="647547" y="5695060"/>
                  </a:lnTo>
                  <a:close/>
                </a:path>
                <a:path w="5483860" h="7879080">
                  <a:moveTo>
                    <a:pt x="696866" y="5901580"/>
                  </a:moveTo>
                  <a:lnTo>
                    <a:pt x="692681" y="5906059"/>
                  </a:lnTo>
                  <a:lnTo>
                    <a:pt x="684127" y="5912257"/>
                  </a:lnTo>
                  <a:lnTo>
                    <a:pt x="685096" y="5914756"/>
                  </a:lnTo>
                  <a:lnTo>
                    <a:pt x="688542" y="5922263"/>
                  </a:lnTo>
                  <a:lnTo>
                    <a:pt x="692709" y="5929488"/>
                  </a:lnTo>
                  <a:lnTo>
                    <a:pt x="701746" y="5943687"/>
                  </a:lnTo>
                  <a:lnTo>
                    <a:pt x="705902" y="5939281"/>
                  </a:lnTo>
                  <a:lnTo>
                    <a:pt x="714396" y="5933231"/>
                  </a:lnTo>
                  <a:lnTo>
                    <a:pt x="713443" y="5930832"/>
                  </a:lnTo>
                  <a:lnTo>
                    <a:pt x="709958" y="5923250"/>
                  </a:lnTo>
                  <a:lnTo>
                    <a:pt x="705804" y="5915937"/>
                  </a:lnTo>
                  <a:lnTo>
                    <a:pt x="696866" y="5901580"/>
                  </a:lnTo>
                  <a:close/>
                </a:path>
                <a:path w="5483860" h="7879080">
                  <a:moveTo>
                    <a:pt x="83991" y="1216659"/>
                  </a:moveTo>
                  <a:lnTo>
                    <a:pt x="74632" y="1223637"/>
                  </a:lnTo>
                  <a:lnTo>
                    <a:pt x="65073" y="1230388"/>
                  </a:lnTo>
                  <a:lnTo>
                    <a:pt x="45698" y="1243673"/>
                  </a:lnTo>
                  <a:lnTo>
                    <a:pt x="49729" y="1250062"/>
                  </a:lnTo>
                  <a:lnTo>
                    <a:pt x="53855" y="1255952"/>
                  </a:lnTo>
                  <a:lnTo>
                    <a:pt x="58226" y="1260447"/>
                  </a:lnTo>
                  <a:lnTo>
                    <a:pt x="62991" y="1262654"/>
                  </a:lnTo>
                  <a:lnTo>
                    <a:pt x="71035" y="1261984"/>
                  </a:lnTo>
                  <a:lnTo>
                    <a:pt x="80123" y="1258244"/>
                  </a:lnTo>
                  <a:lnTo>
                    <a:pt x="88054" y="1252620"/>
                  </a:lnTo>
                  <a:lnTo>
                    <a:pt x="92624" y="1246296"/>
                  </a:lnTo>
                  <a:lnTo>
                    <a:pt x="94471" y="1236467"/>
                  </a:lnTo>
                  <a:lnTo>
                    <a:pt x="93347" y="1228233"/>
                  </a:lnTo>
                  <a:lnTo>
                    <a:pt x="89703" y="1221622"/>
                  </a:lnTo>
                  <a:lnTo>
                    <a:pt x="83991" y="1216659"/>
                  </a:lnTo>
                  <a:close/>
                </a:path>
                <a:path w="5483860" h="7879080">
                  <a:moveTo>
                    <a:pt x="372813" y="3834941"/>
                  </a:moveTo>
                  <a:lnTo>
                    <a:pt x="369306" y="3839279"/>
                  </a:lnTo>
                  <a:lnTo>
                    <a:pt x="362781" y="3843746"/>
                  </a:lnTo>
                  <a:lnTo>
                    <a:pt x="363434" y="3851564"/>
                  </a:lnTo>
                  <a:lnTo>
                    <a:pt x="370572" y="3854921"/>
                  </a:lnTo>
                  <a:lnTo>
                    <a:pt x="374742" y="3858743"/>
                  </a:lnTo>
                  <a:lnTo>
                    <a:pt x="378209" y="3854411"/>
                  </a:lnTo>
                  <a:lnTo>
                    <a:pt x="384694" y="3849950"/>
                  </a:lnTo>
                  <a:lnTo>
                    <a:pt x="384343" y="3845873"/>
                  </a:lnTo>
                  <a:lnTo>
                    <a:pt x="384072" y="3841783"/>
                  </a:lnTo>
                  <a:lnTo>
                    <a:pt x="376933" y="3838427"/>
                  </a:lnTo>
                  <a:lnTo>
                    <a:pt x="372813" y="3834941"/>
                  </a:lnTo>
                  <a:close/>
                </a:path>
                <a:path w="5483860" h="7879080">
                  <a:moveTo>
                    <a:pt x="209331" y="2794807"/>
                  </a:moveTo>
                  <a:lnTo>
                    <a:pt x="205128" y="2798910"/>
                  </a:lnTo>
                  <a:lnTo>
                    <a:pt x="196609" y="2805068"/>
                  </a:lnTo>
                  <a:lnTo>
                    <a:pt x="197501" y="2807338"/>
                  </a:lnTo>
                  <a:lnTo>
                    <a:pt x="201015" y="2814874"/>
                  </a:lnTo>
                  <a:lnTo>
                    <a:pt x="205191" y="2822015"/>
                  </a:lnTo>
                  <a:lnTo>
                    <a:pt x="209684" y="2828913"/>
                  </a:lnTo>
                  <a:lnTo>
                    <a:pt x="214147" y="2835719"/>
                  </a:lnTo>
                  <a:lnTo>
                    <a:pt x="218350" y="2831616"/>
                  </a:lnTo>
                  <a:lnTo>
                    <a:pt x="226788" y="2825471"/>
                  </a:lnTo>
                  <a:lnTo>
                    <a:pt x="225857" y="2823207"/>
                  </a:lnTo>
                  <a:lnTo>
                    <a:pt x="222363" y="2815861"/>
                  </a:lnTo>
                  <a:lnTo>
                    <a:pt x="218221" y="2808779"/>
                  </a:lnTo>
                  <a:lnTo>
                    <a:pt x="213765" y="2801811"/>
                  </a:lnTo>
                  <a:lnTo>
                    <a:pt x="209331" y="2794807"/>
                  </a:lnTo>
                  <a:close/>
                </a:path>
                <a:path w="5483860" h="7879080">
                  <a:moveTo>
                    <a:pt x="273504" y="3202787"/>
                  </a:moveTo>
                  <a:lnTo>
                    <a:pt x="269237" y="3207245"/>
                  </a:lnTo>
                  <a:lnTo>
                    <a:pt x="260570" y="3213770"/>
                  </a:lnTo>
                  <a:lnTo>
                    <a:pt x="261554" y="3216370"/>
                  </a:lnTo>
                  <a:lnTo>
                    <a:pt x="265037" y="3224180"/>
                  </a:lnTo>
                  <a:lnTo>
                    <a:pt x="269258" y="3231648"/>
                  </a:lnTo>
                  <a:lnTo>
                    <a:pt x="273844" y="3238994"/>
                  </a:lnTo>
                  <a:lnTo>
                    <a:pt x="278424" y="3246438"/>
                  </a:lnTo>
                  <a:lnTo>
                    <a:pt x="282642" y="3241643"/>
                  </a:lnTo>
                  <a:lnTo>
                    <a:pt x="291278" y="3235467"/>
                  </a:lnTo>
                  <a:lnTo>
                    <a:pt x="290244" y="3232530"/>
                  </a:lnTo>
                  <a:lnTo>
                    <a:pt x="286786" y="3224868"/>
                  </a:lnTo>
                  <a:lnTo>
                    <a:pt x="282576" y="3217420"/>
                  </a:lnTo>
                  <a:lnTo>
                    <a:pt x="278015" y="3210091"/>
                  </a:lnTo>
                  <a:lnTo>
                    <a:pt x="273504" y="3202787"/>
                  </a:lnTo>
                  <a:close/>
                </a:path>
                <a:path w="5483860" h="7879080">
                  <a:moveTo>
                    <a:pt x="76867" y="1958143"/>
                  </a:moveTo>
                  <a:lnTo>
                    <a:pt x="72930" y="1962893"/>
                  </a:lnTo>
                  <a:lnTo>
                    <a:pt x="64625" y="1969361"/>
                  </a:lnTo>
                  <a:lnTo>
                    <a:pt x="65727" y="1971943"/>
                  </a:lnTo>
                  <a:lnTo>
                    <a:pt x="69555" y="1979489"/>
                  </a:lnTo>
                  <a:lnTo>
                    <a:pt x="74105" y="1986727"/>
                  </a:lnTo>
                  <a:lnTo>
                    <a:pt x="83845" y="2000781"/>
                  </a:lnTo>
                  <a:lnTo>
                    <a:pt x="87779" y="1996032"/>
                  </a:lnTo>
                  <a:lnTo>
                    <a:pt x="96044" y="1989570"/>
                  </a:lnTo>
                  <a:lnTo>
                    <a:pt x="94849" y="1986658"/>
                  </a:lnTo>
                  <a:lnTo>
                    <a:pt x="91099" y="1979299"/>
                  </a:lnTo>
                  <a:lnTo>
                    <a:pt x="86590" y="1972156"/>
                  </a:lnTo>
                  <a:lnTo>
                    <a:pt x="76867" y="1958143"/>
                  </a:lnTo>
                  <a:close/>
                </a:path>
                <a:path w="5483860" h="7879080">
                  <a:moveTo>
                    <a:pt x="220930" y="2995125"/>
                  </a:moveTo>
                  <a:lnTo>
                    <a:pt x="211987" y="3002452"/>
                  </a:lnTo>
                  <a:lnTo>
                    <a:pt x="207562" y="3010781"/>
                  </a:lnTo>
                  <a:lnTo>
                    <a:pt x="208172" y="3019547"/>
                  </a:lnTo>
                  <a:lnTo>
                    <a:pt x="214332" y="3028185"/>
                  </a:lnTo>
                  <a:lnTo>
                    <a:pt x="221432" y="3032995"/>
                  </a:lnTo>
                  <a:lnTo>
                    <a:pt x="229847" y="3036469"/>
                  </a:lnTo>
                  <a:lnTo>
                    <a:pt x="238840" y="3039400"/>
                  </a:lnTo>
                  <a:lnTo>
                    <a:pt x="247671" y="3042582"/>
                  </a:lnTo>
                  <a:lnTo>
                    <a:pt x="250205" y="3033172"/>
                  </a:lnTo>
                  <a:lnTo>
                    <a:pt x="253096" y="3023610"/>
                  </a:lnTo>
                  <a:lnTo>
                    <a:pt x="254711" y="3014699"/>
                  </a:lnTo>
                  <a:lnTo>
                    <a:pt x="253417" y="3007245"/>
                  </a:lnTo>
                  <a:lnTo>
                    <a:pt x="248293" y="3002647"/>
                  </a:lnTo>
                  <a:lnTo>
                    <a:pt x="239975" y="2999712"/>
                  </a:lnTo>
                  <a:lnTo>
                    <a:pt x="230257" y="2997514"/>
                  </a:lnTo>
                  <a:lnTo>
                    <a:pt x="220930" y="2995125"/>
                  </a:lnTo>
                  <a:close/>
                </a:path>
                <a:path w="5483860" h="7879080">
                  <a:moveTo>
                    <a:pt x="12879" y="1549789"/>
                  </a:moveTo>
                  <a:lnTo>
                    <a:pt x="8768" y="1554222"/>
                  </a:lnTo>
                  <a:lnTo>
                    <a:pt x="355" y="1561052"/>
                  </a:lnTo>
                  <a:lnTo>
                    <a:pt x="1355" y="1562961"/>
                  </a:lnTo>
                  <a:lnTo>
                    <a:pt x="5337" y="1570224"/>
                  </a:lnTo>
                  <a:lnTo>
                    <a:pt x="9972" y="1577191"/>
                  </a:lnTo>
                  <a:lnTo>
                    <a:pt x="19831" y="1590710"/>
                  </a:lnTo>
                  <a:lnTo>
                    <a:pt x="23648" y="1585979"/>
                  </a:lnTo>
                  <a:lnTo>
                    <a:pt x="31578" y="1579225"/>
                  </a:lnTo>
                  <a:lnTo>
                    <a:pt x="30489" y="1576985"/>
                  </a:lnTo>
                  <a:lnTo>
                    <a:pt x="26771" y="1569740"/>
                  </a:lnTo>
                  <a:lnTo>
                    <a:pt x="22346" y="1562896"/>
                  </a:lnTo>
                  <a:lnTo>
                    <a:pt x="12879" y="1549789"/>
                  </a:lnTo>
                  <a:close/>
                </a:path>
                <a:path w="5483860" h="7879080">
                  <a:moveTo>
                    <a:pt x="339005" y="3610559"/>
                  </a:moveTo>
                  <a:lnTo>
                    <a:pt x="334375" y="3615074"/>
                  </a:lnTo>
                  <a:lnTo>
                    <a:pt x="327410" y="3618577"/>
                  </a:lnTo>
                  <a:lnTo>
                    <a:pt x="325518" y="3624039"/>
                  </a:lnTo>
                  <a:lnTo>
                    <a:pt x="323671" y="3634375"/>
                  </a:lnTo>
                  <a:lnTo>
                    <a:pt x="326067" y="3642850"/>
                  </a:lnTo>
                  <a:lnTo>
                    <a:pt x="332433" y="3649346"/>
                  </a:lnTo>
                  <a:lnTo>
                    <a:pt x="342495" y="3653745"/>
                  </a:lnTo>
                  <a:lnTo>
                    <a:pt x="347339" y="3649542"/>
                  </a:lnTo>
                  <a:lnTo>
                    <a:pt x="356980" y="3643208"/>
                  </a:lnTo>
                  <a:lnTo>
                    <a:pt x="356181" y="3641267"/>
                  </a:lnTo>
                  <a:lnTo>
                    <a:pt x="352539" y="3633375"/>
                  </a:lnTo>
                  <a:lnTo>
                    <a:pt x="348235" y="3625683"/>
                  </a:lnTo>
                  <a:lnTo>
                    <a:pt x="339005" y="3610559"/>
                  </a:lnTo>
                  <a:close/>
                </a:path>
                <a:path w="5483860" h="7879080">
                  <a:moveTo>
                    <a:pt x="298789" y="3410255"/>
                  </a:moveTo>
                  <a:lnTo>
                    <a:pt x="293151" y="3413416"/>
                  </a:lnTo>
                  <a:lnTo>
                    <a:pt x="287924" y="3419837"/>
                  </a:lnTo>
                  <a:lnTo>
                    <a:pt x="282879" y="3427715"/>
                  </a:lnTo>
                  <a:lnTo>
                    <a:pt x="277788" y="3435245"/>
                  </a:lnTo>
                  <a:lnTo>
                    <a:pt x="282489" y="3442277"/>
                  </a:lnTo>
                  <a:lnTo>
                    <a:pt x="287159" y="3449701"/>
                  </a:lnTo>
                  <a:lnTo>
                    <a:pt x="291943" y="3455687"/>
                  </a:lnTo>
                  <a:lnTo>
                    <a:pt x="296982" y="3458404"/>
                  </a:lnTo>
                  <a:lnTo>
                    <a:pt x="304648" y="3457261"/>
                  </a:lnTo>
                  <a:lnTo>
                    <a:pt x="312961" y="3453530"/>
                  </a:lnTo>
                  <a:lnTo>
                    <a:pt x="320000" y="3448255"/>
                  </a:lnTo>
                  <a:lnTo>
                    <a:pt x="323841" y="3442482"/>
                  </a:lnTo>
                  <a:lnTo>
                    <a:pt x="325046" y="3429477"/>
                  </a:lnTo>
                  <a:lnTo>
                    <a:pt x="321261" y="3418610"/>
                  </a:lnTo>
                  <a:lnTo>
                    <a:pt x="312504" y="3411622"/>
                  </a:lnTo>
                  <a:lnTo>
                    <a:pt x="298789" y="3410255"/>
                  </a:lnTo>
                  <a:close/>
                </a:path>
                <a:path w="5483860" h="7879080">
                  <a:moveTo>
                    <a:pt x="631628" y="5493113"/>
                  </a:moveTo>
                  <a:lnTo>
                    <a:pt x="629628" y="5493978"/>
                  </a:lnTo>
                  <a:lnTo>
                    <a:pt x="623028" y="5497489"/>
                  </a:lnTo>
                  <a:lnTo>
                    <a:pt x="616696" y="5501607"/>
                  </a:lnTo>
                  <a:lnTo>
                    <a:pt x="604286" y="5510419"/>
                  </a:lnTo>
                  <a:lnTo>
                    <a:pt x="608309" y="5514334"/>
                  </a:lnTo>
                  <a:lnTo>
                    <a:pt x="614199" y="5522294"/>
                  </a:lnTo>
                  <a:lnTo>
                    <a:pt x="615917" y="5521473"/>
                  </a:lnTo>
                  <a:lnTo>
                    <a:pt x="622620" y="5517832"/>
                  </a:lnTo>
                  <a:lnTo>
                    <a:pt x="629060" y="5513643"/>
                  </a:lnTo>
                  <a:lnTo>
                    <a:pt x="641667" y="5504761"/>
                  </a:lnTo>
                  <a:lnTo>
                    <a:pt x="637534" y="5500933"/>
                  </a:lnTo>
                  <a:lnTo>
                    <a:pt x="631628" y="5493113"/>
                  </a:lnTo>
                  <a:close/>
                </a:path>
                <a:path w="5483860" h="7879080">
                  <a:moveTo>
                    <a:pt x="177325" y="2588738"/>
                  </a:moveTo>
                  <a:lnTo>
                    <a:pt x="173725" y="2592747"/>
                  </a:lnTo>
                  <a:lnTo>
                    <a:pt x="166670" y="2601430"/>
                  </a:lnTo>
                  <a:lnTo>
                    <a:pt x="170710" y="2604928"/>
                  </a:lnTo>
                  <a:lnTo>
                    <a:pt x="174803" y="2608762"/>
                  </a:lnTo>
                  <a:lnTo>
                    <a:pt x="178932" y="2612591"/>
                  </a:lnTo>
                  <a:lnTo>
                    <a:pt x="182480" y="2608247"/>
                  </a:lnTo>
                  <a:lnTo>
                    <a:pt x="189005" y="2603779"/>
                  </a:lnTo>
                  <a:lnTo>
                    <a:pt x="188734" y="2599690"/>
                  </a:lnTo>
                  <a:lnTo>
                    <a:pt x="188516" y="2595936"/>
                  </a:lnTo>
                  <a:lnTo>
                    <a:pt x="181365" y="2592237"/>
                  </a:lnTo>
                  <a:lnTo>
                    <a:pt x="177325" y="2588738"/>
                  </a:lnTo>
                  <a:close/>
                </a:path>
                <a:path w="5483860" h="7879080">
                  <a:moveTo>
                    <a:pt x="110972" y="2162161"/>
                  </a:moveTo>
                  <a:lnTo>
                    <a:pt x="106623" y="2166631"/>
                  </a:lnTo>
                  <a:lnTo>
                    <a:pt x="97771" y="2172496"/>
                  </a:lnTo>
                  <a:lnTo>
                    <a:pt x="98671" y="2175110"/>
                  </a:lnTo>
                  <a:lnTo>
                    <a:pt x="101894" y="2182756"/>
                  </a:lnTo>
                  <a:lnTo>
                    <a:pt x="105839" y="2190127"/>
                  </a:lnTo>
                  <a:lnTo>
                    <a:pt x="114437" y="2204661"/>
                  </a:lnTo>
                  <a:lnTo>
                    <a:pt x="118959" y="2200508"/>
                  </a:lnTo>
                  <a:lnTo>
                    <a:pt x="127969" y="2194618"/>
                  </a:lnTo>
                  <a:lnTo>
                    <a:pt x="127121" y="2192341"/>
                  </a:lnTo>
                  <a:lnTo>
                    <a:pt x="123745" y="2184514"/>
                  </a:lnTo>
                  <a:lnTo>
                    <a:pt x="119702" y="2177019"/>
                  </a:lnTo>
                  <a:lnTo>
                    <a:pt x="115331" y="2169639"/>
                  </a:lnTo>
                  <a:lnTo>
                    <a:pt x="110972" y="2162161"/>
                  </a:lnTo>
                  <a:close/>
                </a:path>
                <a:path w="5483860" h="7879080">
                  <a:moveTo>
                    <a:pt x="143379" y="2367133"/>
                  </a:moveTo>
                  <a:lnTo>
                    <a:pt x="138975" y="2371268"/>
                  </a:lnTo>
                  <a:lnTo>
                    <a:pt x="130113" y="2376791"/>
                  </a:lnTo>
                  <a:lnTo>
                    <a:pt x="130921" y="2379074"/>
                  </a:lnTo>
                  <a:lnTo>
                    <a:pt x="134037" y="2386533"/>
                  </a:lnTo>
                  <a:lnTo>
                    <a:pt x="137863" y="2393783"/>
                  </a:lnTo>
                  <a:lnTo>
                    <a:pt x="146179" y="2408017"/>
                  </a:lnTo>
                  <a:lnTo>
                    <a:pt x="150741" y="2403858"/>
                  </a:lnTo>
                  <a:lnTo>
                    <a:pt x="159844" y="2398297"/>
                  </a:lnTo>
                  <a:lnTo>
                    <a:pt x="159129" y="2396343"/>
                  </a:lnTo>
                  <a:lnTo>
                    <a:pt x="155812" y="2388717"/>
                  </a:lnTo>
                  <a:lnTo>
                    <a:pt x="151860" y="2381385"/>
                  </a:lnTo>
                  <a:lnTo>
                    <a:pt x="143379" y="2367133"/>
                  </a:lnTo>
                  <a:close/>
                </a:path>
                <a:path w="5483860" h="7879080">
                  <a:moveTo>
                    <a:pt x="160197" y="3845351"/>
                  </a:moveTo>
                  <a:lnTo>
                    <a:pt x="151332" y="3851095"/>
                  </a:lnTo>
                  <a:lnTo>
                    <a:pt x="146649" y="3858448"/>
                  </a:lnTo>
                  <a:lnTo>
                    <a:pt x="143603" y="3867287"/>
                  </a:lnTo>
                  <a:lnTo>
                    <a:pt x="141271" y="3876789"/>
                  </a:lnTo>
                  <a:lnTo>
                    <a:pt x="138724" y="3886131"/>
                  </a:lnTo>
                  <a:lnTo>
                    <a:pt x="148374" y="3888922"/>
                  </a:lnTo>
                  <a:lnTo>
                    <a:pt x="158158" y="3891949"/>
                  </a:lnTo>
                  <a:lnTo>
                    <a:pt x="167312" y="3893655"/>
                  </a:lnTo>
                  <a:lnTo>
                    <a:pt x="175071" y="3892481"/>
                  </a:lnTo>
                  <a:lnTo>
                    <a:pt x="179729" y="3887177"/>
                  </a:lnTo>
                  <a:lnTo>
                    <a:pt x="182995" y="3878152"/>
                  </a:lnTo>
                  <a:lnTo>
                    <a:pt x="184386" y="3867873"/>
                  </a:lnTo>
                  <a:lnTo>
                    <a:pt x="183419" y="3858802"/>
                  </a:lnTo>
                  <a:lnTo>
                    <a:pt x="177918" y="3849490"/>
                  </a:lnTo>
                  <a:lnTo>
                    <a:pt x="169618" y="3844911"/>
                  </a:lnTo>
                  <a:lnTo>
                    <a:pt x="160197" y="3845351"/>
                  </a:lnTo>
                  <a:close/>
                </a:path>
                <a:path w="5483860" h="7879080">
                  <a:moveTo>
                    <a:pt x="19564" y="3027751"/>
                  </a:moveTo>
                  <a:lnTo>
                    <a:pt x="10262" y="3032396"/>
                  </a:lnTo>
                  <a:lnTo>
                    <a:pt x="5860" y="3039888"/>
                  </a:lnTo>
                  <a:lnTo>
                    <a:pt x="6115" y="3049231"/>
                  </a:lnTo>
                  <a:lnTo>
                    <a:pt x="10780" y="3059433"/>
                  </a:lnTo>
                  <a:lnTo>
                    <a:pt x="45603" y="3073597"/>
                  </a:lnTo>
                  <a:lnTo>
                    <a:pt x="48390" y="3064298"/>
                  </a:lnTo>
                  <a:lnTo>
                    <a:pt x="51519" y="3054720"/>
                  </a:lnTo>
                  <a:lnTo>
                    <a:pt x="53319" y="3045801"/>
                  </a:lnTo>
                  <a:lnTo>
                    <a:pt x="52122" y="3038483"/>
                  </a:lnTo>
                  <a:lnTo>
                    <a:pt x="46780" y="3033263"/>
                  </a:lnTo>
                  <a:lnTo>
                    <a:pt x="38124" y="3029402"/>
                  </a:lnTo>
                  <a:lnTo>
                    <a:pt x="28328" y="3027398"/>
                  </a:lnTo>
                  <a:lnTo>
                    <a:pt x="19564" y="3027751"/>
                  </a:lnTo>
                  <a:close/>
                </a:path>
                <a:path w="5483860" h="7879080">
                  <a:moveTo>
                    <a:pt x="137027" y="3642938"/>
                  </a:moveTo>
                  <a:lnTo>
                    <a:pt x="128875" y="3647918"/>
                  </a:lnTo>
                  <a:lnTo>
                    <a:pt x="120484" y="3652679"/>
                  </a:lnTo>
                  <a:lnTo>
                    <a:pt x="112876" y="3657961"/>
                  </a:lnTo>
                  <a:lnTo>
                    <a:pt x="107073" y="3664511"/>
                  </a:lnTo>
                  <a:lnTo>
                    <a:pt x="103573" y="3674072"/>
                  </a:lnTo>
                  <a:lnTo>
                    <a:pt x="105505" y="3682362"/>
                  </a:lnTo>
                  <a:lnTo>
                    <a:pt x="112135" y="3688946"/>
                  </a:lnTo>
                  <a:lnTo>
                    <a:pt x="122729" y="3693391"/>
                  </a:lnTo>
                  <a:lnTo>
                    <a:pt x="131600" y="3689223"/>
                  </a:lnTo>
                  <a:lnTo>
                    <a:pt x="140934" y="3685111"/>
                  </a:lnTo>
                  <a:lnTo>
                    <a:pt x="148636" y="3680610"/>
                  </a:lnTo>
                  <a:lnTo>
                    <a:pt x="152611" y="3675272"/>
                  </a:lnTo>
                  <a:lnTo>
                    <a:pt x="151866" y="3667824"/>
                  </a:lnTo>
                  <a:lnTo>
                    <a:pt x="147771" y="3659675"/>
                  </a:lnTo>
                  <a:lnTo>
                    <a:pt x="142200" y="3651241"/>
                  </a:lnTo>
                  <a:lnTo>
                    <a:pt x="137027" y="3642938"/>
                  </a:lnTo>
                  <a:close/>
                </a:path>
                <a:path w="5483860" h="7879080">
                  <a:moveTo>
                    <a:pt x="215230" y="4277714"/>
                  </a:moveTo>
                  <a:lnTo>
                    <a:pt x="206792" y="4282583"/>
                  </a:lnTo>
                  <a:lnTo>
                    <a:pt x="203712" y="4289808"/>
                  </a:lnTo>
                  <a:lnTo>
                    <a:pt x="205793" y="4298225"/>
                  </a:lnTo>
                  <a:lnTo>
                    <a:pt x="212836" y="4306671"/>
                  </a:lnTo>
                  <a:lnTo>
                    <a:pt x="217287" y="4310449"/>
                  </a:lnTo>
                  <a:lnTo>
                    <a:pt x="223489" y="4314641"/>
                  </a:lnTo>
                  <a:lnTo>
                    <a:pt x="228925" y="4314477"/>
                  </a:lnTo>
                  <a:lnTo>
                    <a:pt x="237942" y="4313122"/>
                  </a:lnTo>
                  <a:lnTo>
                    <a:pt x="243691" y="4308502"/>
                  </a:lnTo>
                  <a:lnTo>
                    <a:pt x="246181" y="4300971"/>
                  </a:lnTo>
                  <a:lnTo>
                    <a:pt x="245421" y="4290883"/>
                  </a:lnTo>
                  <a:lnTo>
                    <a:pt x="237554" y="4286414"/>
                  </a:lnTo>
                  <a:lnTo>
                    <a:pt x="229560" y="4281578"/>
                  </a:lnTo>
                  <a:lnTo>
                    <a:pt x="221949" y="4278101"/>
                  </a:lnTo>
                  <a:lnTo>
                    <a:pt x="215230" y="4277714"/>
                  </a:lnTo>
                  <a:close/>
                </a:path>
                <a:path w="5483860" h="7879080">
                  <a:moveTo>
                    <a:pt x="57000" y="3232618"/>
                  </a:moveTo>
                  <a:lnTo>
                    <a:pt x="47427" y="3236149"/>
                  </a:lnTo>
                  <a:lnTo>
                    <a:pt x="40845" y="3243536"/>
                  </a:lnTo>
                  <a:lnTo>
                    <a:pt x="37561" y="3253925"/>
                  </a:lnTo>
                  <a:lnTo>
                    <a:pt x="39788" y="3268383"/>
                  </a:lnTo>
                  <a:lnTo>
                    <a:pt x="44349" y="3272569"/>
                  </a:lnTo>
                  <a:lnTo>
                    <a:pt x="49979" y="3276555"/>
                  </a:lnTo>
                  <a:lnTo>
                    <a:pt x="55869" y="3280435"/>
                  </a:lnTo>
                  <a:lnTo>
                    <a:pt x="61211" y="3284305"/>
                  </a:lnTo>
                  <a:lnTo>
                    <a:pt x="68533" y="3279202"/>
                  </a:lnTo>
                  <a:lnTo>
                    <a:pt x="76265" y="3274066"/>
                  </a:lnTo>
                  <a:lnTo>
                    <a:pt x="82530" y="3268709"/>
                  </a:lnTo>
                  <a:lnTo>
                    <a:pt x="85452" y="3262940"/>
                  </a:lnTo>
                  <a:lnTo>
                    <a:pt x="84471" y="3254754"/>
                  </a:lnTo>
                  <a:lnTo>
                    <a:pt x="80752" y="3245771"/>
                  </a:lnTo>
                  <a:lnTo>
                    <a:pt x="75334" y="3238087"/>
                  </a:lnTo>
                  <a:lnTo>
                    <a:pt x="69259" y="3233800"/>
                  </a:lnTo>
                  <a:lnTo>
                    <a:pt x="57000" y="3232618"/>
                  </a:lnTo>
                  <a:close/>
                </a:path>
                <a:path w="5483860" h="7879080">
                  <a:moveTo>
                    <a:pt x="706729" y="7380437"/>
                  </a:moveTo>
                  <a:lnTo>
                    <a:pt x="697817" y="7383920"/>
                  </a:lnTo>
                  <a:lnTo>
                    <a:pt x="691404" y="7390136"/>
                  </a:lnTo>
                  <a:lnTo>
                    <a:pt x="687831" y="7398676"/>
                  </a:lnTo>
                  <a:lnTo>
                    <a:pt x="690811" y="7417664"/>
                  </a:lnTo>
                  <a:lnTo>
                    <a:pt x="695686" y="7421673"/>
                  </a:lnTo>
                  <a:lnTo>
                    <a:pt x="702081" y="7425288"/>
                  </a:lnTo>
                  <a:lnTo>
                    <a:pt x="708999" y="7428757"/>
                  </a:lnTo>
                  <a:lnTo>
                    <a:pt x="715445" y="7432326"/>
                  </a:lnTo>
                  <a:lnTo>
                    <a:pt x="721743" y="7426180"/>
                  </a:lnTo>
                  <a:lnTo>
                    <a:pt x="728439" y="7420021"/>
                  </a:lnTo>
                  <a:lnTo>
                    <a:pt x="733750" y="7413865"/>
                  </a:lnTo>
                  <a:lnTo>
                    <a:pt x="735893" y="7407733"/>
                  </a:lnTo>
                  <a:lnTo>
                    <a:pt x="734102" y="7399446"/>
                  </a:lnTo>
                  <a:lnTo>
                    <a:pt x="729640" y="7390609"/>
                  </a:lnTo>
                  <a:lnTo>
                    <a:pt x="723782" y="7383425"/>
                  </a:lnTo>
                  <a:lnTo>
                    <a:pt x="717802" y="7380096"/>
                  </a:lnTo>
                  <a:lnTo>
                    <a:pt x="706729" y="7380437"/>
                  </a:lnTo>
                  <a:close/>
                </a:path>
                <a:path w="5483860" h="7879080">
                  <a:moveTo>
                    <a:pt x="537426" y="6335149"/>
                  </a:moveTo>
                  <a:lnTo>
                    <a:pt x="529450" y="6339571"/>
                  </a:lnTo>
                  <a:lnTo>
                    <a:pt x="522819" y="6346971"/>
                  </a:lnTo>
                  <a:lnTo>
                    <a:pt x="527427" y="6376344"/>
                  </a:lnTo>
                  <a:lnTo>
                    <a:pt x="529809" y="6380275"/>
                  </a:lnTo>
                  <a:lnTo>
                    <a:pt x="532459" y="6383820"/>
                  </a:lnTo>
                  <a:lnTo>
                    <a:pt x="535983" y="6385608"/>
                  </a:lnTo>
                  <a:lnTo>
                    <a:pt x="549557" y="6389298"/>
                  </a:lnTo>
                  <a:lnTo>
                    <a:pt x="560976" y="6386323"/>
                  </a:lnTo>
                  <a:lnTo>
                    <a:pt x="569417" y="6377908"/>
                  </a:lnTo>
                  <a:lnTo>
                    <a:pt x="574055" y="6365275"/>
                  </a:lnTo>
                  <a:lnTo>
                    <a:pt x="573224" y="6357879"/>
                  </a:lnTo>
                  <a:lnTo>
                    <a:pt x="569321" y="6349553"/>
                  </a:lnTo>
                  <a:lnTo>
                    <a:pt x="563531" y="6342060"/>
                  </a:lnTo>
                  <a:lnTo>
                    <a:pt x="557039" y="6337160"/>
                  </a:lnTo>
                  <a:lnTo>
                    <a:pt x="546654" y="6334185"/>
                  </a:lnTo>
                  <a:lnTo>
                    <a:pt x="537426" y="6335149"/>
                  </a:lnTo>
                  <a:close/>
                </a:path>
                <a:path w="5483860" h="7879080">
                  <a:moveTo>
                    <a:pt x="680897" y="7176266"/>
                  </a:moveTo>
                  <a:lnTo>
                    <a:pt x="672944" y="7180292"/>
                  </a:lnTo>
                  <a:lnTo>
                    <a:pt x="664611" y="7185817"/>
                  </a:lnTo>
                  <a:lnTo>
                    <a:pt x="656383" y="7190935"/>
                  </a:lnTo>
                  <a:lnTo>
                    <a:pt x="661485" y="7198899"/>
                  </a:lnTo>
                  <a:lnTo>
                    <a:pt x="666448" y="7207090"/>
                  </a:lnTo>
                  <a:lnTo>
                    <a:pt x="671873" y="7214538"/>
                  </a:lnTo>
                  <a:lnTo>
                    <a:pt x="678356" y="7220270"/>
                  </a:lnTo>
                  <a:lnTo>
                    <a:pt x="688518" y="7223760"/>
                  </a:lnTo>
                  <a:lnTo>
                    <a:pt x="697542" y="7221853"/>
                  </a:lnTo>
                  <a:lnTo>
                    <a:pt x="703967" y="7215259"/>
                  </a:lnTo>
                  <a:lnTo>
                    <a:pt x="706336" y="7204689"/>
                  </a:lnTo>
                  <a:lnTo>
                    <a:pt x="704627" y="7196095"/>
                  </a:lnTo>
                  <a:lnTo>
                    <a:pt x="700298" y="7187118"/>
                  </a:lnTo>
                  <a:lnTo>
                    <a:pt x="694400" y="7179666"/>
                  </a:lnTo>
                  <a:lnTo>
                    <a:pt x="687983" y="7175647"/>
                  </a:lnTo>
                  <a:lnTo>
                    <a:pt x="680897" y="7176266"/>
                  </a:lnTo>
                  <a:close/>
                </a:path>
                <a:path w="5483860" h="7879080">
                  <a:moveTo>
                    <a:pt x="592627" y="6545387"/>
                  </a:moveTo>
                  <a:lnTo>
                    <a:pt x="584569" y="6550430"/>
                  </a:lnTo>
                  <a:lnTo>
                    <a:pt x="576274" y="6555330"/>
                  </a:lnTo>
                  <a:lnTo>
                    <a:pt x="568748" y="6560717"/>
                  </a:lnTo>
                  <a:lnTo>
                    <a:pt x="562999" y="6567219"/>
                  </a:lnTo>
                  <a:lnTo>
                    <a:pt x="559665" y="6576773"/>
                  </a:lnTo>
                  <a:lnTo>
                    <a:pt x="561667" y="6585132"/>
                  </a:lnTo>
                  <a:lnTo>
                    <a:pt x="568251" y="6591823"/>
                  </a:lnTo>
                  <a:lnTo>
                    <a:pt x="578661" y="6596373"/>
                  </a:lnTo>
                  <a:lnTo>
                    <a:pt x="587389" y="6592003"/>
                  </a:lnTo>
                  <a:lnTo>
                    <a:pt x="596578" y="6587738"/>
                  </a:lnTo>
                  <a:lnTo>
                    <a:pt x="604160" y="6583099"/>
                  </a:lnTo>
                  <a:lnTo>
                    <a:pt x="608070" y="6577606"/>
                  </a:lnTo>
                  <a:lnTo>
                    <a:pt x="607334" y="6570275"/>
                  </a:lnTo>
                  <a:lnTo>
                    <a:pt x="603272" y="6562174"/>
                  </a:lnTo>
                  <a:lnTo>
                    <a:pt x="597748" y="6553735"/>
                  </a:lnTo>
                  <a:lnTo>
                    <a:pt x="592627" y="6545387"/>
                  </a:lnTo>
                  <a:close/>
                </a:path>
                <a:path w="5483860" h="7879080">
                  <a:moveTo>
                    <a:pt x="490678" y="5925459"/>
                  </a:moveTo>
                  <a:lnTo>
                    <a:pt x="482267" y="5930760"/>
                  </a:lnTo>
                  <a:lnTo>
                    <a:pt x="473560" y="5935949"/>
                  </a:lnTo>
                  <a:lnTo>
                    <a:pt x="466010" y="5941634"/>
                  </a:lnTo>
                  <a:lnTo>
                    <a:pt x="461066" y="5948425"/>
                  </a:lnTo>
                  <a:lnTo>
                    <a:pt x="460729" y="5949166"/>
                  </a:lnTo>
                  <a:lnTo>
                    <a:pt x="460924" y="5950410"/>
                  </a:lnTo>
                  <a:lnTo>
                    <a:pt x="460749" y="5951367"/>
                  </a:lnTo>
                  <a:lnTo>
                    <a:pt x="486757" y="5982570"/>
                  </a:lnTo>
                  <a:lnTo>
                    <a:pt x="498589" y="5977645"/>
                  </a:lnTo>
                  <a:lnTo>
                    <a:pt x="506606" y="5967145"/>
                  </a:lnTo>
                  <a:lnTo>
                    <a:pt x="510467" y="5952933"/>
                  </a:lnTo>
                  <a:lnTo>
                    <a:pt x="508751" y="5946400"/>
                  </a:lnTo>
                  <a:lnTo>
                    <a:pt x="503562" y="5939502"/>
                  </a:lnTo>
                  <a:lnTo>
                    <a:pt x="496754" y="5932310"/>
                  </a:lnTo>
                  <a:lnTo>
                    <a:pt x="490678" y="5925459"/>
                  </a:lnTo>
                  <a:close/>
                </a:path>
                <a:path w="5483860" h="7879080">
                  <a:moveTo>
                    <a:pt x="387133" y="5300126"/>
                  </a:moveTo>
                  <a:lnTo>
                    <a:pt x="378285" y="5306723"/>
                  </a:lnTo>
                  <a:lnTo>
                    <a:pt x="373836" y="5314110"/>
                  </a:lnTo>
                  <a:lnTo>
                    <a:pt x="370937" y="5322833"/>
                  </a:lnTo>
                  <a:lnTo>
                    <a:pt x="368714" y="5332141"/>
                  </a:lnTo>
                  <a:lnTo>
                    <a:pt x="366296" y="5341283"/>
                  </a:lnTo>
                  <a:lnTo>
                    <a:pt x="375762" y="5343728"/>
                  </a:lnTo>
                  <a:lnTo>
                    <a:pt x="385448" y="5346525"/>
                  </a:lnTo>
                  <a:lnTo>
                    <a:pt x="394334" y="5348002"/>
                  </a:lnTo>
                  <a:lnTo>
                    <a:pt x="401399" y="5346485"/>
                  </a:lnTo>
                  <a:lnTo>
                    <a:pt x="406307" y="5340749"/>
                  </a:lnTo>
                  <a:lnTo>
                    <a:pt x="409688" y="5331802"/>
                  </a:lnTo>
                  <a:lnTo>
                    <a:pt x="411122" y="5321836"/>
                  </a:lnTo>
                  <a:lnTo>
                    <a:pt x="410192" y="5313046"/>
                  </a:lnTo>
                  <a:lnTo>
                    <a:pt x="404659" y="5303529"/>
                  </a:lnTo>
                  <a:lnTo>
                    <a:pt x="396449" y="5299142"/>
                  </a:lnTo>
                  <a:lnTo>
                    <a:pt x="387133" y="5300126"/>
                  </a:lnTo>
                  <a:close/>
                </a:path>
                <a:path w="5483860" h="7879080">
                  <a:moveTo>
                    <a:pt x="281066" y="4683711"/>
                  </a:moveTo>
                  <a:lnTo>
                    <a:pt x="271487" y="4688254"/>
                  </a:lnTo>
                  <a:lnTo>
                    <a:pt x="266803" y="4695806"/>
                  </a:lnTo>
                  <a:lnTo>
                    <a:pt x="266755" y="4705278"/>
                  </a:lnTo>
                  <a:lnTo>
                    <a:pt x="271083" y="4715581"/>
                  </a:lnTo>
                  <a:lnTo>
                    <a:pt x="280008" y="4719287"/>
                  </a:lnTo>
                  <a:lnTo>
                    <a:pt x="306719" y="4729962"/>
                  </a:lnTo>
                  <a:lnTo>
                    <a:pt x="309847" y="4720454"/>
                  </a:lnTo>
                  <a:lnTo>
                    <a:pt x="313324" y="4710761"/>
                  </a:lnTo>
                  <a:lnTo>
                    <a:pt x="315432" y="4701671"/>
                  </a:lnTo>
                  <a:lnTo>
                    <a:pt x="314456" y="4693968"/>
                  </a:lnTo>
                  <a:lnTo>
                    <a:pt x="309252" y="4688877"/>
                  </a:lnTo>
                  <a:lnTo>
                    <a:pt x="300358" y="4685075"/>
                  </a:lnTo>
                  <a:lnTo>
                    <a:pt x="290166" y="4683155"/>
                  </a:lnTo>
                  <a:lnTo>
                    <a:pt x="281066" y="4683711"/>
                  </a:lnTo>
                  <a:close/>
                </a:path>
                <a:path w="5483860" h="7879080">
                  <a:moveTo>
                    <a:pt x="104088" y="3437704"/>
                  </a:moveTo>
                  <a:lnTo>
                    <a:pt x="96231" y="3443053"/>
                  </a:lnTo>
                  <a:lnTo>
                    <a:pt x="88180" y="3448335"/>
                  </a:lnTo>
                  <a:lnTo>
                    <a:pt x="80880" y="3454081"/>
                  </a:lnTo>
                  <a:lnTo>
                    <a:pt x="75275" y="3460820"/>
                  </a:lnTo>
                  <a:lnTo>
                    <a:pt x="71968" y="3471018"/>
                  </a:lnTo>
                  <a:lnTo>
                    <a:pt x="73993" y="3480090"/>
                  </a:lnTo>
                  <a:lnTo>
                    <a:pt x="80638" y="3486564"/>
                  </a:lnTo>
                  <a:lnTo>
                    <a:pt x="91191" y="3488970"/>
                  </a:lnTo>
                  <a:lnTo>
                    <a:pt x="99682" y="3487218"/>
                  </a:lnTo>
                  <a:lnTo>
                    <a:pt x="108563" y="3482629"/>
                  </a:lnTo>
                  <a:lnTo>
                    <a:pt x="115897" y="3476474"/>
                  </a:lnTo>
                  <a:lnTo>
                    <a:pt x="119749" y="3470027"/>
                  </a:lnTo>
                  <a:lnTo>
                    <a:pt x="118965" y="3462585"/>
                  </a:lnTo>
                  <a:lnTo>
                    <a:pt x="114857" y="3454437"/>
                  </a:lnTo>
                  <a:lnTo>
                    <a:pt x="109279" y="3446004"/>
                  </a:lnTo>
                  <a:lnTo>
                    <a:pt x="104088" y="3437704"/>
                  </a:lnTo>
                  <a:close/>
                </a:path>
                <a:path w="5483860" h="7879080">
                  <a:moveTo>
                    <a:pt x="3204945" y="7728503"/>
                  </a:moveTo>
                  <a:lnTo>
                    <a:pt x="3196404" y="7732907"/>
                  </a:lnTo>
                  <a:lnTo>
                    <a:pt x="3187545" y="7737175"/>
                  </a:lnTo>
                  <a:lnTo>
                    <a:pt x="3179929" y="7741974"/>
                  </a:lnTo>
                  <a:lnTo>
                    <a:pt x="3175113" y="7747971"/>
                  </a:lnTo>
                  <a:lnTo>
                    <a:pt x="3172978" y="7752961"/>
                  </a:lnTo>
                  <a:lnTo>
                    <a:pt x="3175815" y="7762730"/>
                  </a:lnTo>
                  <a:lnTo>
                    <a:pt x="3180134" y="7770124"/>
                  </a:lnTo>
                  <a:lnTo>
                    <a:pt x="3188888" y="7766364"/>
                  </a:lnTo>
                  <a:lnTo>
                    <a:pt x="3197887" y="7763076"/>
                  </a:lnTo>
                  <a:lnTo>
                    <a:pt x="3207180" y="7760390"/>
                  </a:lnTo>
                  <a:lnTo>
                    <a:pt x="3216816" y="7758439"/>
                  </a:lnTo>
                  <a:lnTo>
                    <a:pt x="3225222" y="7757120"/>
                  </a:lnTo>
                  <a:lnTo>
                    <a:pt x="3225483" y="7756790"/>
                  </a:lnTo>
                  <a:lnTo>
                    <a:pt x="3225537" y="7756041"/>
                  </a:lnTo>
                  <a:lnTo>
                    <a:pt x="3223623" y="7749431"/>
                  </a:lnTo>
                  <a:lnTo>
                    <a:pt x="3218229" y="7742529"/>
                  </a:lnTo>
                  <a:lnTo>
                    <a:pt x="3211341" y="7735499"/>
                  </a:lnTo>
                  <a:lnTo>
                    <a:pt x="3204945" y="7728503"/>
                  </a:lnTo>
                  <a:close/>
                </a:path>
                <a:path w="5483860" h="7879080">
                  <a:moveTo>
                    <a:pt x="3225222" y="7757120"/>
                  </a:moveTo>
                  <a:lnTo>
                    <a:pt x="3219597" y="7758002"/>
                  </a:lnTo>
                  <a:lnTo>
                    <a:pt x="3222244" y="7758245"/>
                  </a:lnTo>
                  <a:lnTo>
                    <a:pt x="3225016" y="7757975"/>
                  </a:lnTo>
                  <a:lnTo>
                    <a:pt x="3225110" y="7757261"/>
                  </a:lnTo>
                  <a:lnTo>
                    <a:pt x="3225222" y="7757120"/>
                  </a:lnTo>
                  <a:close/>
                </a:path>
                <a:path w="5483860" h="7879080">
                  <a:moveTo>
                    <a:pt x="3614543" y="7672931"/>
                  </a:moveTo>
                  <a:lnTo>
                    <a:pt x="3603174" y="7686453"/>
                  </a:lnTo>
                  <a:lnTo>
                    <a:pt x="3611412" y="7698918"/>
                  </a:lnTo>
                  <a:lnTo>
                    <a:pt x="3616895" y="7697111"/>
                  </a:lnTo>
                  <a:lnTo>
                    <a:pt x="3622536" y="7695647"/>
                  </a:lnTo>
                  <a:lnTo>
                    <a:pt x="3628260" y="7694501"/>
                  </a:lnTo>
                  <a:lnTo>
                    <a:pt x="3625071" y="7689019"/>
                  </a:lnTo>
                  <a:lnTo>
                    <a:pt x="3621600" y="7683562"/>
                  </a:lnTo>
                  <a:lnTo>
                    <a:pt x="3614543" y="7672931"/>
                  </a:lnTo>
                  <a:close/>
                </a:path>
                <a:path w="5483860" h="7879080">
                  <a:moveTo>
                    <a:pt x="2819843" y="7820764"/>
                  </a:moveTo>
                  <a:lnTo>
                    <a:pt x="2806545" y="7822850"/>
                  </a:lnTo>
                  <a:lnTo>
                    <a:pt x="2813215" y="7822916"/>
                  </a:lnTo>
                  <a:lnTo>
                    <a:pt x="2819859" y="7822820"/>
                  </a:lnTo>
                  <a:lnTo>
                    <a:pt x="2819843" y="7820764"/>
                  </a:lnTo>
                  <a:close/>
                </a:path>
                <a:path w="5483860" h="7879080">
                  <a:moveTo>
                    <a:pt x="2797687" y="7796808"/>
                  </a:moveTo>
                  <a:lnTo>
                    <a:pt x="2787558" y="7807953"/>
                  </a:lnTo>
                  <a:lnTo>
                    <a:pt x="2788618" y="7810613"/>
                  </a:lnTo>
                  <a:lnTo>
                    <a:pt x="2790530" y="7815517"/>
                  </a:lnTo>
                  <a:lnTo>
                    <a:pt x="2793195" y="7820248"/>
                  </a:lnTo>
                  <a:lnTo>
                    <a:pt x="2796020" y="7824911"/>
                  </a:lnTo>
                  <a:lnTo>
                    <a:pt x="2797287" y="7824671"/>
                  </a:lnTo>
                  <a:lnTo>
                    <a:pt x="2798437" y="7824122"/>
                  </a:lnTo>
                  <a:lnTo>
                    <a:pt x="2819843" y="7820764"/>
                  </a:lnTo>
                  <a:lnTo>
                    <a:pt x="2819787" y="7813719"/>
                  </a:lnTo>
                  <a:lnTo>
                    <a:pt x="2816615" y="7806220"/>
                  </a:lnTo>
                  <a:lnTo>
                    <a:pt x="2810425" y="7800686"/>
                  </a:lnTo>
                  <a:lnTo>
                    <a:pt x="2801294" y="7797479"/>
                  </a:lnTo>
                  <a:lnTo>
                    <a:pt x="2797687" y="7796808"/>
                  </a:lnTo>
                  <a:close/>
                </a:path>
                <a:path w="5483860" h="7879080">
                  <a:moveTo>
                    <a:pt x="649395" y="6973089"/>
                  </a:moveTo>
                  <a:lnTo>
                    <a:pt x="641525" y="6977118"/>
                  </a:lnTo>
                  <a:lnTo>
                    <a:pt x="633336" y="6982598"/>
                  </a:lnTo>
                  <a:lnTo>
                    <a:pt x="625236" y="6987693"/>
                  </a:lnTo>
                  <a:lnTo>
                    <a:pt x="630146" y="6995380"/>
                  </a:lnTo>
                  <a:lnTo>
                    <a:pt x="634925" y="7003287"/>
                  </a:lnTo>
                  <a:lnTo>
                    <a:pt x="640160" y="7010426"/>
                  </a:lnTo>
                  <a:lnTo>
                    <a:pt x="646440" y="7015806"/>
                  </a:lnTo>
                  <a:lnTo>
                    <a:pt x="656739" y="7019116"/>
                  </a:lnTo>
                  <a:lnTo>
                    <a:pt x="665898" y="7017221"/>
                  </a:lnTo>
                  <a:lnTo>
                    <a:pt x="672470" y="7010811"/>
                  </a:lnTo>
                  <a:lnTo>
                    <a:pt x="675008" y="7000580"/>
                  </a:lnTo>
                  <a:lnTo>
                    <a:pt x="673284" y="6992238"/>
                  </a:lnTo>
                  <a:lnTo>
                    <a:pt x="668872" y="6983446"/>
                  </a:lnTo>
                  <a:lnTo>
                    <a:pt x="662910" y="6976164"/>
                  </a:lnTo>
                  <a:lnTo>
                    <a:pt x="656538" y="6972348"/>
                  </a:lnTo>
                  <a:lnTo>
                    <a:pt x="649395" y="6973089"/>
                  </a:lnTo>
                  <a:close/>
                </a:path>
                <a:path w="5483860" h="7879080">
                  <a:moveTo>
                    <a:pt x="4447623" y="7533656"/>
                  </a:moveTo>
                  <a:lnTo>
                    <a:pt x="4439164" y="7538059"/>
                  </a:lnTo>
                  <a:lnTo>
                    <a:pt x="4430363" y="7542342"/>
                  </a:lnTo>
                  <a:lnTo>
                    <a:pt x="4422804" y="7547148"/>
                  </a:lnTo>
                  <a:lnTo>
                    <a:pt x="4418066" y="7553121"/>
                  </a:lnTo>
                  <a:lnTo>
                    <a:pt x="4417400" y="7558173"/>
                  </a:lnTo>
                  <a:lnTo>
                    <a:pt x="4418482" y="7564527"/>
                  </a:lnTo>
                  <a:lnTo>
                    <a:pt x="4420911" y="7571256"/>
                  </a:lnTo>
                  <a:lnTo>
                    <a:pt x="4424284" y="7577435"/>
                  </a:lnTo>
                  <a:lnTo>
                    <a:pt x="4434449" y="7572449"/>
                  </a:lnTo>
                  <a:lnTo>
                    <a:pt x="4445017" y="7568184"/>
                  </a:lnTo>
                  <a:lnTo>
                    <a:pt x="4456039" y="7564767"/>
                  </a:lnTo>
                  <a:lnTo>
                    <a:pt x="4467569" y="7562324"/>
                  </a:lnTo>
                  <a:lnTo>
                    <a:pt x="4467828" y="7561788"/>
                  </a:lnTo>
                  <a:lnTo>
                    <a:pt x="4467784" y="7561506"/>
                  </a:lnTo>
                  <a:lnTo>
                    <a:pt x="4468050" y="7561013"/>
                  </a:lnTo>
                  <a:lnTo>
                    <a:pt x="4466042" y="7554438"/>
                  </a:lnTo>
                  <a:lnTo>
                    <a:pt x="4460707" y="7547579"/>
                  </a:lnTo>
                  <a:lnTo>
                    <a:pt x="4453937" y="7540597"/>
                  </a:lnTo>
                  <a:lnTo>
                    <a:pt x="4447623" y="7533656"/>
                  </a:lnTo>
                  <a:close/>
                </a:path>
                <a:path w="5483860" h="7879080">
                  <a:moveTo>
                    <a:pt x="347487" y="4353383"/>
                  </a:moveTo>
                  <a:lnTo>
                    <a:pt x="341578" y="4354864"/>
                  </a:lnTo>
                  <a:lnTo>
                    <a:pt x="335248" y="4359478"/>
                  </a:lnTo>
                  <a:lnTo>
                    <a:pt x="328743" y="4365476"/>
                  </a:lnTo>
                  <a:lnTo>
                    <a:pt x="322308" y="4371108"/>
                  </a:lnTo>
                  <a:lnTo>
                    <a:pt x="326497" y="4378855"/>
                  </a:lnTo>
                  <a:lnTo>
                    <a:pt x="330567" y="4386944"/>
                  </a:lnTo>
                  <a:lnTo>
                    <a:pt x="335067" y="4393803"/>
                  </a:lnTo>
                  <a:lnTo>
                    <a:pt x="340549" y="4397860"/>
                  </a:lnTo>
                  <a:lnTo>
                    <a:pt x="348163" y="4398522"/>
                  </a:lnTo>
                  <a:lnTo>
                    <a:pt x="357219" y="4396665"/>
                  </a:lnTo>
                  <a:lnTo>
                    <a:pt x="365406" y="4392943"/>
                  </a:lnTo>
                  <a:lnTo>
                    <a:pt x="370413" y="4388009"/>
                  </a:lnTo>
                  <a:lnTo>
                    <a:pt x="373608" y="4374272"/>
                  </a:lnTo>
                  <a:lnTo>
                    <a:pt x="369369" y="4363896"/>
                  </a:lnTo>
                  <a:lnTo>
                    <a:pt x="359921" y="4356920"/>
                  </a:lnTo>
                  <a:lnTo>
                    <a:pt x="347487" y="4353383"/>
                  </a:lnTo>
                  <a:close/>
                </a:path>
                <a:path w="5483860" h="7879080">
                  <a:moveTo>
                    <a:pt x="616513" y="6748387"/>
                  </a:moveTo>
                  <a:lnTo>
                    <a:pt x="606183" y="6753214"/>
                  </a:lnTo>
                  <a:lnTo>
                    <a:pt x="594234" y="6788526"/>
                  </a:lnTo>
                  <a:lnTo>
                    <a:pt x="603740" y="6791315"/>
                  </a:lnTo>
                  <a:lnTo>
                    <a:pt x="613427" y="6794451"/>
                  </a:lnTo>
                  <a:lnTo>
                    <a:pt x="622435" y="6796246"/>
                  </a:lnTo>
                  <a:lnTo>
                    <a:pt x="629903" y="6795016"/>
                  </a:lnTo>
                  <a:lnTo>
                    <a:pt x="634795" y="6789658"/>
                  </a:lnTo>
                  <a:lnTo>
                    <a:pt x="638257" y="6780711"/>
                  </a:lnTo>
                  <a:lnTo>
                    <a:pt x="639816" y="6770571"/>
                  </a:lnTo>
                  <a:lnTo>
                    <a:pt x="638997" y="6761633"/>
                  </a:lnTo>
                  <a:lnTo>
                    <a:pt x="633884" y="6752316"/>
                  </a:lnTo>
                  <a:lnTo>
                    <a:pt x="626068" y="6747994"/>
                  </a:lnTo>
                  <a:lnTo>
                    <a:pt x="616513" y="6748387"/>
                  </a:lnTo>
                  <a:close/>
                </a:path>
                <a:path w="5483860" h="7879080">
                  <a:moveTo>
                    <a:pt x="2384977" y="7858803"/>
                  </a:moveTo>
                  <a:lnTo>
                    <a:pt x="2378264" y="7860666"/>
                  </a:lnTo>
                  <a:lnTo>
                    <a:pt x="2371242" y="7866080"/>
                  </a:lnTo>
                  <a:lnTo>
                    <a:pt x="2364080" y="7873021"/>
                  </a:lnTo>
                  <a:lnTo>
                    <a:pt x="2357843" y="7878658"/>
                  </a:lnTo>
                  <a:lnTo>
                    <a:pt x="2409337" y="7878658"/>
                  </a:lnTo>
                  <a:lnTo>
                    <a:pt x="2409366" y="7876961"/>
                  </a:lnTo>
                  <a:lnTo>
                    <a:pt x="2405027" y="7868063"/>
                  </a:lnTo>
                  <a:lnTo>
                    <a:pt x="2396714" y="7861812"/>
                  </a:lnTo>
                  <a:lnTo>
                    <a:pt x="2384977" y="7858803"/>
                  </a:lnTo>
                  <a:close/>
                </a:path>
                <a:path w="5483860" h="7879080">
                  <a:moveTo>
                    <a:pt x="4018355" y="7610232"/>
                  </a:moveTo>
                  <a:lnTo>
                    <a:pt x="4014333" y="7614572"/>
                  </a:lnTo>
                  <a:lnTo>
                    <a:pt x="4006100" y="7620515"/>
                  </a:lnTo>
                  <a:lnTo>
                    <a:pt x="4007074" y="7623001"/>
                  </a:lnTo>
                  <a:lnTo>
                    <a:pt x="4009175" y="7628518"/>
                  </a:lnTo>
                  <a:lnTo>
                    <a:pt x="4012123" y="7633741"/>
                  </a:lnTo>
                  <a:lnTo>
                    <a:pt x="4015292" y="7638843"/>
                  </a:lnTo>
                  <a:lnTo>
                    <a:pt x="4020520" y="7636501"/>
                  </a:lnTo>
                  <a:lnTo>
                    <a:pt x="4025831" y="7634472"/>
                  </a:lnTo>
                  <a:lnTo>
                    <a:pt x="4031401" y="7632775"/>
                  </a:lnTo>
                  <a:lnTo>
                    <a:pt x="4028379" y="7627044"/>
                  </a:lnTo>
                  <a:lnTo>
                    <a:pt x="4025120" y="7621404"/>
                  </a:lnTo>
                  <a:lnTo>
                    <a:pt x="4018355" y="7610232"/>
                  </a:lnTo>
                  <a:close/>
                </a:path>
                <a:path w="5483860" h="7879080">
                  <a:moveTo>
                    <a:pt x="28116" y="2285699"/>
                  </a:moveTo>
                  <a:lnTo>
                    <a:pt x="21385" y="2287788"/>
                  </a:lnTo>
                  <a:lnTo>
                    <a:pt x="14457" y="2293265"/>
                  </a:lnTo>
                  <a:lnTo>
                    <a:pt x="7438" y="2300178"/>
                  </a:lnTo>
                  <a:lnTo>
                    <a:pt x="434" y="2306571"/>
                  </a:lnTo>
                  <a:lnTo>
                    <a:pt x="4932" y="2315045"/>
                  </a:lnTo>
                  <a:lnTo>
                    <a:pt x="9281" y="2323864"/>
                  </a:lnTo>
                  <a:lnTo>
                    <a:pt x="14136" y="2331443"/>
                  </a:lnTo>
                  <a:lnTo>
                    <a:pt x="20152" y="2336191"/>
                  </a:lnTo>
                  <a:lnTo>
                    <a:pt x="27547" y="2336699"/>
                  </a:lnTo>
                  <a:lnTo>
                    <a:pt x="36677" y="2334029"/>
                  </a:lnTo>
                  <a:lnTo>
                    <a:pt x="45185" y="2329261"/>
                  </a:lnTo>
                  <a:lnTo>
                    <a:pt x="50717" y="2323476"/>
                  </a:lnTo>
                  <a:lnTo>
                    <a:pt x="54981" y="2308892"/>
                  </a:lnTo>
                  <a:lnTo>
                    <a:pt x="51690" y="2297238"/>
                  </a:lnTo>
                  <a:lnTo>
                    <a:pt x="42262" y="2289258"/>
                  </a:lnTo>
                  <a:lnTo>
                    <a:pt x="28116" y="2285699"/>
                  </a:lnTo>
                  <a:close/>
                </a:path>
                <a:path w="5483860" h="7879080">
                  <a:moveTo>
                    <a:pt x="191080" y="3326947"/>
                  </a:moveTo>
                  <a:lnTo>
                    <a:pt x="183246" y="3328795"/>
                  </a:lnTo>
                  <a:lnTo>
                    <a:pt x="175395" y="3333066"/>
                  </a:lnTo>
                  <a:lnTo>
                    <a:pt x="167539" y="3338436"/>
                  </a:lnTo>
                  <a:lnTo>
                    <a:pt x="159691" y="3343579"/>
                  </a:lnTo>
                  <a:lnTo>
                    <a:pt x="177332" y="3375936"/>
                  </a:lnTo>
                  <a:lnTo>
                    <a:pt x="185449" y="3370966"/>
                  </a:lnTo>
                  <a:lnTo>
                    <a:pt x="193823" y="3366246"/>
                  </a:lnTo>
                  <a:lnTo>
                    <a:pt x="201394" y="3361071"/>
                  </a:lnTo>
                  <a:lnTo>
                    <a:pt x="207101" y="3354736"/>
                  </a:lnTo>
                  <a:lnTo>
                    <a:pt x="210280" y="3344805"/>
                  </a:lnTo>
                  <a:lnTo>
                    <a:pt x="208144" y="3335934"/>
                  </a:lnTo>
                  <a:lnTo>
                    <a:pt x="201481" y="3329517"/>
                  </a:lnTo>
                  <a:lnTo>
                    <a:pt x="191080" y="3326947"/>
                  </a:lnTo>
                  <a:close/>
                </a:path>
                <a:path w="5483860" h="7879080">
                  <a:moveTo>
                    <a:pt x="0" y="2078689"/>
                  </a:moveTo>
                  <a:lnTo>
                    <a:pt x="0" y="2102726"/>
                  </a:lnTo>
                  <a:lnTo>
                    <a:pt x="2116" y="2101329"/>
                  </a:lnTo>
                  <a:lnTo>
                    <a:pt x="16641" y="2090872"/>
                  </a:lnTo>
                  <a:lnTo>
                    <a:pt x="11614" y="2086839"/>
                  </a:lnTo>
                  <a:lnTo>
                    <a:pt x="7184" y="2080303"/>
                  </a:lnTo>
                  <a:lnTo>
                    <a:pt x="1444" y="2078793"/>
                  </a:lnTo>
                  <a:lnTo>
                    <a:pt x="0" y="2078689"/>
                  </a:lnTo>
                  <a:close/>
                </a:path>
                <a:path w="5483860" h="7879080">
                  <a:moveTo>
                    <a:pt x="379085" y="4571132"/>
                  </a:moveTo>
                  <a:lnTo>
                    <a:pt x="370836" y="4573594"/>
                  </a:lnTo>
                  <a:lnTo>
                    <a:pt x="365040" y="4579868"/>
                  </a:lnTo>
                  <a:lnTo>
                    <a:pt x="362112" y="4589727"/>
                  </a:lnTo>
                  <a:lnTo>
                    <a:pt x="361690" y="4593581"/>
                  </a:lnTo>
                  <a:lnTo>
                    <a:pt x="371911" y="4602997"/>
                  </a:lnTo>
                  <a:lnTo>
                    <a:pt x="374050" y="4601973"/>
                  </a:lnTo>
                  <a:lnTo>
                    <a:pt x="381349" y="4598358"/>
                  </a:lnTo>
                  <a:lnTo>
                    <a:pt x="388392" y="4594170"/>
                  </a:lnTo>
                  <a:lnTo>
                    <a:pt x="402207" y="4585158"/>
                  </a:lnTo>
                  <a:lnTo>
                    <a:pt x="397929" y="4580664"/>
                  </a:lnTo>
                  <a:lnTo>
                    <a:pt x="394432" y="4574326"/>
                  </a:lnTo>
                  <a:lnTo>
                    <a:pt x="389372" y="4572709"/>
                  </a:lnTo>
                  <a:lnTo>
                    <a:pt x="379085" y="4571132"/>
                  </a:lnTo>
                  <a:close/>
                </a:path>
                <a:path w="5483860" h="7879080">
                  <a:moveTo>
                    <a:pt x="254233" y="4476831"/>
                  </a:moveTo>
                  <a:lnTo>
                    <a:pt x="248821" y="4478702"/>
                  </a:lnTo>
                  <a:lnTo>
                    <a:pt x="243360" y="4483358"/>
                  </a:lnTo>
                  <a:lnTo>
                    <a:pt x="237882" y="4489565"/>
                  </a:lnTo>
                  <a:lnTo>
                    <a:pt x="232416" y="4496094"/>
                  </a:lnTo>
                  <a:lnTo>
                    <a:pt x="234473" y="4509201"/>
                  </a:lnTo>
                  <a:lnTo>
                    <a:pt x="238849" y="4517468"/>
                  </a:lnTo>
                  <a:lnTo>
                    <a:pt x="243197" y="4526083"/>
                  </a:lnTo>
                  <a:lnTo>
                    <a:pt x="249549" y="4527842"/>
                  </a:lnTo>
                  <a:lnTo>
                    <a:pt x="256856" y="4527744"/>
                  </a:lnTo>
                  <a:lnTo>
                    <a:pt x="265679" y="4524407"/>
                  </a:lnTo>
                  <a:lnTo>
                    <a:pt x="273726" y="4519061"/>
                  </a:lnTo>
                  <a:lnTo>
                    <a:pt x="278703" y="4512937"/>
                  </a:lnTo>
                  <a:lnTo>
                    <a:pt x="281495" y="4498606"/>
                  </a:lnTo>
                  <a:lnTo>
                    <a:pt x="277579" y="4487200"/>
                  </a:lnTo>
                  <a:lnTo>
                    <a:pt x="268108" y="4479636"/>
                  </a:lnTo>
                  <a:lnTo>
                    <a:pt x="254233" y="4476831"/>
                  </a:lnTo>
                  <a:close/>
                </a:path>
                <a:path w="5483860" h="7879080">
                  <a:moveTo>
                    <a:pt x="317867" y="4141527"/>
                  </a:moveTo>
                  <a:lnTo>
                    <a:pt x="308893" y="4145248"/>
                  </a:lnTo>
                  <a:lnTo>
                    <a:pt x="301010" y="4150865"/>
                  </a:lnTo>
                  <a:lnTo>
                    <a:pt x="296383" y="4157197"/>
                  </a:lnTo>
                  <a:lnTo>
                    <a:pt x="294406" y="4172008"/>
                  </a:lnTo>
                  <a:lnTo>
                    <a:pt x="299280" y="4183129"/>
                  </a:lnTo>
                  <a:lnTo>
                    <a:pt x="309621" y="4189841"/>
                  </a:lnTo>
                  <a:lnTo>
                    <a:pt x="324046" y="4191425"/>
                  </a:lnTo>
                  <a:lnTo>
                    <a:pt x="330197" y="4188593"/>
                  </a:lnTo>
                  <a:lnTo>
                    <a:pt x="336090" y="4182347"/>
                  </a:lnTo>
                  <a:lnTo>
                    <a:pt x="341875" y="4174633"/>
                  </a:lnTo>
                  <a:lnTo>
                    <a:pt x="347704" y="4167396"/>
                  </a:lnTo>
                  <a:lnTo>
                    <a:pt x="342459" y="4159470"/>
                  </a:lnTo>
                  <a:lnTo>
                    <a:pt x="337292" y="4151209"/>
                  </a:lnTo>
                  <a:lnTo>
                    <a:pt x="331846" y="4144413"/>
                  </a:lnTo>
                  <a:lnTo>
                    <a:pt x="325765" y="4140879"/>
                  </a:lnTo>
                  <a:lnTo>
                    <a:pt x="317867" y="4141527"/>
                  </a:lnTo>
                  <a:close/>
                </a:path>
                <a:path w="5483860" h="7879080">
                  <a:moveTo>
                    <a:pt x="58010" y="2483969"/>
                  </a:moveTo>
                  <a:lnTo>
                    <a:pt x="46684" y="2487635"/>
                  </a:lnTo>
                  <a:lnTo>
                    <a:pt x="37650" y="2496300"/>
                  </a:lnTo>
                  <a:lnTo>
                    <a:pt x="31137" y="2509056"/>
                  </a:lnTo>
                  <a:lnTo>
                    <a:pt x="35317" y="2517322"/>
                  </a:lnTo>
                  <a:lnTo>
                    <a:pt x="39333" y="2525935"/>
                  </a:lnTo>
                  <a:lnTo>
                    <a:pt x="43840" y="2533310"/>
                  </a:lnTo>
                  <a:lnTo>
                    <a:pt x="49493" y="2537857"/>
                  </a:lnTo>
                  <a:lnTo>
                    <a:pt x="63456" y="2540278"/>
                  </a:lnTo>
                  <a:lnTo>
                    <a:pt x="74992" y="2536138"/>
                  </a:lnTo>
                  <a:lnTo>
                    <a:pt x="83421" y="2526868"/>
                  </a:lnTo>
                  <a:lnTo>
                    <a:pt x="88064" y="2513899"/>
                  </a:lnTo>
                  <a:lnTo>
                    <a:pt x="87267" y="2506578"/>
                  </a:lnTo>
                  <a:lnTo>
                    <a:pt x="83414" y="2498186"/>
                  </a:lnTo>
                  <a:lnTo>
                    <a:pt x="77721" y="2490728"/>
                  </a:lnTo>
                  <a:lnTo>
                    <a:pt x="71402" y="2486210"/>
                  </a:lnTo>
                  <a:lnTo>
                    <a:pt x="58010" y="2483969"/>
                  </a:lnTo>
                  <a:close/>
                </a:path>
                <a:path w="5483860" h="7879080">
                  <a:moveTo>
                    <a:pt x="399600" y="4764288"/>
                  </a:moveTo>
                  <a:lnTo>
                    <a:pt x="396373" y="4773796"/>
                  </a:lnTo>
                  <a:lnTo>
                    <a:pt x="392724" y="4783661"/>
                  </a:lnTo>
                  <a:lnTo>
                    <a:pt x="390529" y="4792587"/>
                  </a:lnTo>
                  <a:lnTo>
                    <a:pt x="391664" y="4799280"/>
                  </a:lnTo>
                  <a:lnTo>
                    <a:pt x="397786" y="4804416"/>
                  </a:lnTo>
                  <a:lnTo>
                    <a:pt x="406917" y="4807950"/>
                  </a:lnTo>
                  <a:lnTo>
                    <a:pt x="417096" y="4809575"/>
                  </a:lnTo>
                  <a:lnTo>
                    <a:pt x="426362" y="4808988"/>
                  </a:lnTo>
                  <a:lnTo>
                    <a:pt x="436314" y="4804430"/>
                  </a:lnTo>
                  <a:lnTo>
                    <a:pt x="441126" y="4796901"/>
                  </a:lnTo>
                  <a:lnTo>
                    <a:pt x="441019" y="4787367"/>
                  </a:lnTo>
                  <a:lnTo>
                    <a:pt x="436216" y="4776794"/>
                  </a:lnTo>
                  <a:lnTo>
                    <a:pt x="399600" y="4764288"/>
                  </a:lnTo>
                  <a:close/>
                </a:path>
                <a:path w="5483860" h="7879080">
                  <a:moveTo>
                    <a:pt x="520848" y="6133194"/>
                  </a:moveTo>
                  <a:lnTo>
                    <a:pt x="512726" y="6137560"/>
                  </a:lnTo>
                  <a:lnTo>
                    <a:pt x="504299" y="6141803"/>
                  </a:lnTo>
                  <a:lnTo>
                    <a:pt x="497088" y="6146534"/>
                  </a:lnTo>
                  <a:lnTo>
                    <a:pt x="492611" y="6152362"/>
                  </a:lnTo>
                  <a:lnTo>
                    <a:pt x="492627" y="6153255"/>
                  </a:lnTo>
                  <a:lnTo>
                    <a:pt x="492523" y="6153616"/>
                  </a:lnTo>
                  <a:lnTo>
                    <a:pt x="518515" y="6185891"/>
                  </a:lnTo>
                  <a:lnTo>
                    <a:pt x="529616" y="6182649"/>
                  </a:lnTo>
                  <a:lnTo>
                    <a:pt x="537152" y="6173569"/>
                  </a:lnTo>
                  <a:lnTo>
                    <a:pt x="540420" y="6160047"/>
                  </a:lnTo>
                  <a:lnTo>
                    <a:pt x="538553" y="6153510"/>
                  </a:lnTo>
                  <a:lnTo>
                    <a:pt x="533432" y="6146788"/>
                  </a:lnTo>
                  <a:lnTo>
                    <a:pt x="526912" y="6139983"/>
                  </a:lnTo>
                  <a:lnTo>
                    <a:pt x="520848" y="6133194"/>
                  </a:lnTo>
                  <a:close/>
                </a:path>
                <a:path w="5483860" h="7879080">
                  <a:moveTo>
                    <a:pt x="443716" y="5728211"/>
                  </a:moveTo>
                  <a:lnTo>
                    <a:pt x="434419" y="5732562"/>
                  </a:lnTo>
                  <a:lnTo>
                    <a:pt x="429817" y="5739715"/>
                  </a:lnTo>
                  <a:lnTo>
                    <a:pt x="429696" y="5748735"/>
                  </a:lnTo>
                  <a:lnTo>
                    <a:pt x="433840" y="5758686"/>
                  </a:lnTo>
                  <a:lnTo>
                    <a:pt x="468269" y="5771914"/>
                  </a:lnTo>
                  <a:lnTo>
                    <a:pt x="471429" y="5762796"/>
                  </a:lnTo>
                  <a:lnTo>
                    <a:pt x="474967" y="5753486"/>
                  </a:lnTo>
                  <a:lnTo>
                    <a:pt x="477139" y="5744901"/>
                  </a:lnTo>
                  <a:lnTo>
                    <a:pt x="476205" y="5737955"/>
                  </a:lnTo>
                  <a:lnTo>
                    <a:pt x="470931" y="5733006"/>
                  </a:lnTo>
                  <a:lnTo>
                    <a:pt x="462332" y="5729457"/>
                  </a:lnTo>
                  <a:lnTo>
                    <a:pt x="452547" y="5727721"/>
                  </a:lnTo>
                  <a:lnTo>
                    <a:pt x="443716" y="5728211"/>
                  </a:lnTo>
                  <a:close/>
                </a:path>
                <a:path w="5483860" h="7879080">
                  <a:moveTo>
                    <a:pt x="429307" y="5523066"/>
                  </a:moveTo>
                  <a:lnTo>
                    <a:pt x="427035" y="5524007"/>
                  </a:lnTo>
                  <a:lnTo>
                    <a:pt x="419686" y="5527502"/>
                  </a:lnTo>
                  <a:lnTo>
                    <a:pt x="412609" y="5531677"/>
                  </a:lnTo>
                  <a:lnTo>
                    <a:pt x="398736" y="5540707"/>
                  </a:lnTo>
                  <a:lnTo>
                    <a:pt x="403058" y="5544953"/>
                  </a:lnTo>
                  <a:lnTo>
                    <a:pt x="409080" y="5553512"/>
                  </a:lnTo>
                  <a:lnTo>
                    <a:pt x="411286" y="5552650"/>
                  </a:lnTo>
                  <a:lnTo>
                    <a:pt x="418669" y="5549137"/>
                  </a:lnTo>
                  <a:lnTo>
                    <a:pt x="425795" y="5544967"/>
                  </a:lnTo>
                  <a:lnTo>
                    <a:pt x="439798" y="5536020"/>
                  </a:lnTo>
                  <a:lnTo>
                    <a:pt x="435434" y="5531746"/>
                  </a:lnTo>
                  <a:lnTo>
                    <a:pt x="429307" y="5523066"/>
                  </a:lnTo>
                  <a:close/>
                </a:path>
                <a:path w="5483860" h="7879080">
                  <a:moveTo>
                    <a:pt x="350444" y="5094490"/>
                  </a:moveTo>
                  <a:lnTo>
                    <a:pt x="345371" y="5095427"/>
                  </a:lnTo>
                  <a:lnTo>
                    <a:pt x="339946" y="5098914"/>
                  </a:lnTo>
                  <a:lnTo>
                    <a:pt x="334319" y="5103911"/>
                  </a:lnTo>
                  <a:lnTo>
                    <a:pt x="328640" y="5109378"/>
                  </a:lnTo>
                  <a:lnTo>
                    <a:pt x="332395" y="5133308"/>
                  </a:lnTo>
                  <a:lnTo>
                    <a:pt x="334759" y="5137654"/>
                  </a:lnTo>
                  <a:lnTo>
                    <a:pt x="337360" y="5141413"/>
                  </a:lnTo>
                  <a:lnTo>
                    <a:pt x="340893" y="5142994"/>
                  </a:lnTo>
                  <a:lnTo>
                    <a:pt x="348097" y="5143749"/>
                  </a:lnTo>
                  <a:lnTo>
                    <a:pt x="357005" y="5141731"/>
                  </a:lnTo>
                  <a:lnTo>
                    <a:pt x="365311" y="5137729"/>
                  </a:lnTo>
                  <a:lnTo>
                    <a:pt x="370703" y="5132531"/>
                  </a:lnTo>
                  <a:lnTo>
                    <a:pt x="375091" y="5118647"/>
                  </a:lnTo>
                  <a:lnTo>
                    <a:pt x="372232" y="5107149"/>
                  </a:lnTo>
                  <a:lnTo>
                    <a:pt x="363544" y="5098832"/>
                  </a:lnTo>
                  <a:lnTo>
                    <a:pt x="350444" y="5094490"/>
                  </a:lnTo>
                  <a:close/>
                </a:path>
                <a:path w="5483860" h="7879080">
                  <a:moveTo>
                    <a:pt x="317476" y="4891155"/>
                  </a:moveTo>
                  <a:lnTo>
                    <a:pt x="312439" y="4892855"/>
                  </a:lnTo>
                  <a:lnTo>
                    <a:pt x="307375" y="4897174"/>
                  </a:lnTo>
                  <a:lnTo>
                    <a:pt x="302298" y="4902979"/>
                  </a:lnTo>
                  <a:lnTo>
                    <a:pt x="297223" y="4909140"/>
                  </a:lnTo>
                  <a:lnTo>
                    <a:pt x="299649" y="4924600"/>
                  </a:lnTo>
                  <a:lnTo>
                    <a:pt x="303762" y="4932219"/>
                  </a:lnTo>
                  <a:lnTo>
                    <a:pt x="307642" y="4939186"/>
                  </a:lnTo>
                  <a:lnTo>
                    <a:pt x="313354" y="4941045"/>
                  </a:lnTo>
                  <a:lnTo>
                    <a:pt x="320585" y="4940814"/>
                  </a:lnTo>
                  <a:lnTo>
                    <a:pt x="329270" y="4937515"/>
                  </a:lnTo>
                  <a:lnTo>
                    <a:pt x="337135" y="4932278"/>
                  </a:lnTo>
                  <a:lnTo>
                    <a:pt x="341905" y="4926235"/>
                  </a:lnTo>
                  <a:lnTo>
                    <a:pt x="344423" y="4912254"/>
                  </a:lnTo>
                  <a:lnTo>
                    <a:pt x="340402" y="4901203"/>
                  </a:lnTo>
                  <a:lnTo>
                    <a:pt x="331025" y="4893899"/>
                  </a:lnTo>
                  <a:lnTo>
                    <a:pt x="317476" y="4891155"/>
                  </a:lnTo>
                  <a:close/>
                </a:path>
                <a:path w="5483860" h="7879080">
                  <a:moveTo>
                    <a:pt x="0" y="2824875"/>
                  </a:moveTo>
                  <a:lnTo>
                    <a:pt x="0" y="2864044"/>
                  </a:lnTo>
                  <a:lnTo>
                    <a:pt x="12967" y="2869005"/>
                  </a:lnTo>
                  <a:lnTo>
                    <a:pt x="16036" y="2859775"/>
                  </a:lnTo>
                  <a:lnTo>
                    <a:pt x="19486" y="2850420"/>
                  </a:lnTo>
                  <a:lnTo>
                    <a:pt x="21586" y="2841794"/>
                  </a:lnTo>
                  <a:lnTo>
                    <a:pt x="20609" y="2834748"/>
                  </a:lnTo>
                  <a:lnTo>
                    <a:pt x="15335" y="2829770"/>
                  </a:lnTo>
                  <a:lnTo>
                    <a:pt x="6691" y="2826127"/>
                  </a:lnTo>
                  <a:lnTo>
                    <a:pt x="0" y="2824875"/>
                  </a:lnTo>
                  <a:close/>
                </a:path>
                <a:path w="5483860" h="7879080">
                  <a:moveTo>
                    <a:pt x="187000" y="4075411"/>
                  </a:moveTo>
                  <a:lnTo>
                    <a:pt x="179988" y="4077920"/>
                  </a:lnTo>
                  <a:lnTo>
                    <a:pt x="173352" y="4081792"/>
                  </a:lnTo>
                  <a:lnTo>
                    <a:pt x="168177" y="4086402"/>
                  </a:lnTo>
                  <a:lnTo>
                    <a:pt x="172935" y="4116992"/>
                  </a:lnTo>
                  <a:lnTo>
                    <a:pt x="178066" y="4120664"/>
                  </a:lnTo>
                  <a:lnTo>
                    <a:pt x="184672" y="4122727"/>
                  </a:lnTo>
                  <a:lnTo>
                    <a:pt x="192952" y="4122116"/>
                  </a:lnTo>
                  <a:lnTo>
                    <a:pt x="198488" y="4119235"/>
                  </a:lnTo>
                  <a:lnTo>
                    <a:pt x="203715" y="4113110"/>
                  </a:lnTo>
                  <a:lnTo>
                    <a:pt x="208814" y="4105584"/>
                  </a:lnTo>
                  <a:lnTo>
                    <a:pt x="213966" y="4098502"/>
                  </a:lnTo>
                  <a:lnTo>
                    <a:pt x="208953" y="4091460"/>
                  </a:lnTo>
                  <a:lnTo>
                    <a:pt x="203971" y="4083929"/>
                  </a:lnTo>
                  <a:lnTo>
                    <a:pt x="198821" y="4077780"/>
                  </a:lnTo>
                  <a:lnTo>
                    <a:pt x="193303" y="4074884"/>
                  </a:lnTo>
                  <a:lnTo>
                    <a:pt x="187000" y="4075411"/>
                  </a:lnTo>
                  <a:close/>
                </a:path>
                <a:path w="5483860" h="7879080">
                  <a:moveTo>
                    <a:pt x="293650" y="2662086"/>
                  </a:moveTo>
                  <a:lnTo>
                    <a:pt x="287385" y="2663844"/>
                  </a:lnTo>
                  <a:lnTo>
                    <a:pt x="280723" y="2669021"/>
                  </a:lnTo>
                  <a:lnTo>
                    <a:pt x="273890" y="2675646"/>
                  </a:lnTo>
                  <a:lnTo>
                    <a:pt x="267109" y="2681746"/>
                  </a:lnTo>
                  <a:lnTo>
                    <a:pt x="271101" y="2689993"/>
                  </a:lnTo>
                  <a:lnTo>
                    <a:pt x="274951" y="2698552"/>
                  </a:lnTo>
                  <a:lnTo>
                    <a:pt x="279318" y="2705932"/>
                  </a:lnTo>
                  <a:lnTo>
                    <a:pt x="284859" y="2710642"/>
                  </a:lnTo>
                  <a:lnTo>
                    <a:pt x="291941" y="2711221"/>
                  </a:lnTo>
                  <a:lnTo>
                    <a:pt x="300750" y="2709010"/>
                  </a:lnTo>
                  <a:lnTo>
                    <a:pt x="308986" y="2704823"/>
                  </a:lnTo>
                  <a:lnTo>
                    <a:pt x="314345" y="2699473"/>
                  </a:lnTo>
                  <a:lnTo>
                    <a:pt x="318597" y="2685532"/>
                  </a:lnTo>
                  <a:lnTo>
                    <a:pt x="315653" y="2674173"/>
                  </a:lnTo>
                  <a:lnTo>
                    <a:pt x="306881" y="2666117"/>
                  </a:lnTo>
                  <a:lnTo>
                    <a:pt x="293650" y="2662086"/>
                  </a:lnTo>
                  <a:close/>
                </a:path>
                <a:path w="5483860" h="7879080">
                  <a:moveTo>
                    <a:pt x="505968" y="3375339"/>
                  </a:moveTo>
                  <a:lnTo>
                    <a:pt x="502097" y="3380423"/>
                  </a:lnTo>
                  <a:lnTo>
                    <a:pt x="498173" y="3385171"/>
                  </a:lnTo>
                  <a:lnTo>
                    <a:pt x="494302" y="3390255"/>
                  </a:lnTo>
                  <a:lnTo>
                    <a:pt x="513119" y="3418295"/>
                  </a:lnTo>
                  <a:lnTo>
                    <a:pt x="517177" y="3413526"/>
                  </a:lnTo>
                  <a:lnTo>
                    <a:pt x="525614" y="3406692"/>
                  </a:lnTo>
                  <a:lnTo>
                    <a:pt x="524455" y="3404119"/>
                  </a:lnTo>
                  <a:lnTo>
                    <a:pt x="520542" y="3396636"/>
                  </a:lnTo>
                  <a:lnTo>
                    <a:pt x="515907" y="3389491"/>
                  </a:lnTo>
                  <a:lnTo>
                    <a:pt x="510925" y="3382466"/>
                  </a:lnTo>
                  <a:lnTo>
                    <a:pt x="505968" y="3375339"/>
                  </a:lnTo>
                  <a:close/>
                </a:path>
                <a:path w="5483860" h="7879080">
                  <a:moveTo>
                    <a:pt x="661313" y="3671218"/>
                  </a:moveTo>
                  <a:lnTo>
                    <a:pt x="653239" y="3676030"/>
                  </a:lnTo>
                  <a:lnTo>
                    <a:pt x="644798" y="3680739"/>
                  </a:lnTo>
                  <a:lnTo>
                    <a:pt x="637771" y="3685807"/>
                  </a:lnTo>
                  <a:lnTo>
                    <a:pt x="633940" y="3691697"/>
                  </a:lnTo>
                  <a:lnTo>
                    <a:pt x="634356" y="3699294"/>
                  </a:lnTo>
                  <a:lnTo>
                    <a:pt x="637916" y="3708205"/>
                  </a:lnTo>
                  <a:lnTo>
                    <a:pt x="643432" y="3716164"/>
                  </a:lnTo>
                  <a:lnTo>
                    <a:pt x="649713" y="3720903"/>
                  </a:lnTo>
                  <a:lnTo>
                    <a:pt x="664103" y="3723262"/>
                  </a:lnTo>
                  <a:lnTo>
                    <a:pt x="675021" y="3718740"/>
                  </a:lnTo>
                  <a:lnTo>
                    <a:pt x="681851" y="3708791"/>
                  </a:lnTo>
                  <a:lnTo>
                    <a:pt x="683972" y="3694867"/>
                  </a:lnTo>
                  <a:lnTo>
                    <a:pt x="681443" y="3688785"/>
                  </a:lnTo>
                  <a:lnTo>
                    <a:pt x="675534" y="3682847"/>
                  </a:lnTo>
                  <a:lnTo>
                    <a:pt x="668180" y="3677006"/>
                  </a:lnTo>
                  <a:lnTo>
                    <a:pt x="661313" y="3671218"/>
                  </a:lnTo>
                  <a:close/>
                </a:path>
                <a:path w="5483860" h="7879080">
                  <a:moveTo>
                    <a:pt x="800794" y="4507470"/>
                  </a:moveTo>
                  <a:lnTo>
                    <a:pt x="798521" y="4508515"/>
                  </a:lnTo>
                  <a:lnTo>
                    <a:pt x="791364" y="4512366"/>
                  </a:lnTo>
                  <a:lnTo>
                    <a:pt x="784512" y="4516782"/>
                  </a:lnTo>
                  <a:lnTo>
                    <a:pt x="771128" y="4526243"/>
                  </a:lnTo>
                  <a:lnTo>
                    <a:pt x="775786" y="4530333"/>
                  </a:lnTo>
                  <a:lnTo>
                    <a:pt x="780392" y="4534087"/>
                  </a:lnTo>
                  <a:lnTo>
                    <a:pt x="785050" y="4538177"/>
                  </a:lnTo>
                  <a:lnTo>
                    <a:pt x="805215" y="4524311"/>
                  </a:lnTo>
                  <a:lnTo>
                    <a:pt x="811935" y="4519840"/>
                  </a:lnTo>
                  <a:lnTo>
                    <a:pt x="807310" y="4515745"/>
                  </a:lnTo>
                  <a:lnTo>
                    <a:pt x="800794" y="4507470"/>
                  </a:lnTo>
                  <a:close/>
                </a:path>
                <a:path w="5483860" h="7879080">
                  <a:moveTo>
                    <a:pt x="371582" y="1793611"/>
                  </a:moveTo>
                  <a:lnTo>
                    <a:pt x="361170" y="1798522"/>
                  </a:lnTo>
                  <a:lnTo>
                    <a:pt x="354748" y="1816058"/>
                  </a:lnTo>
                  <a:lnTo>
                    <a:pt x="348376" y="1833587"/>
                  </a:lnTo>
                  <a:lnTo>
                    <a:pt x="358053" y="1836427"/>
                  </a:lnTo>
                  <a:lnTo>
                    <a:pt x="367868" y="1839568"/>
                  </a:lnTo>
                  <a:lnTo>
                    <a:pt x="377038" y="1841390"/>
                  </a:lnTo>
                  <a:lnTo>
                    <a:pt x="384782" y="1840272"/>
                  </a:lnTo>
                  <a:lnTo>
                    <a:pt x="389794" y="1834918"/>
                  </a:lnTo>
                  <a:lnTo>
                    <a:pt x="393447" y="1825870"/>
                  </a:lnTo>
                  <a:lnTo>
                    <a:pt x="395177" y="1815639"/>
                  </a:lnTo>
                  <a:lnTo>
                    <a:pt x="394418" y="1806735"/>
                  </a:lnTo>
                  <a:lnTo>
                    <a:pt x="389234" y="1797460"/>
                  </a:lnTo>
                  <a:lnTo>
                    <a:pt x="381279" y="1793171"/>
                  </a:lnTo>
                  <a:lnTo>
                    <a:pt x="371582" y="1793611"/>
                  </a:lnTo>
                  <a:close/>
                </a:path>
                <a:path w="5483860" h="7879080">
                  <a:moveTo>
                    <a:pt x="2707241" y="4628161"/>
                  </a:moveTo>
                  <a:lnTo>
                    <a:pt x="2702186" y="4630679"/>
                  </a:lnTo>
                  <a:lnTo>
                    <a:pt x="2697253" y="4636456"/>
                  </a:lnTo>
                  <a:lnTo>
                    <a:pt x="2692261" y="4643784"/>
                  </a:lnTo>
                  <a:lnTo>
                    <a:pt x="2687029" y="4650960"/>
                  </a:lnTo>
                  <a:lnTo>
                    <a:pt x="2706719" y="4656011"/>
                  </a:lnTo>
                  <a:lnTo>
                    <a:pt x="2715636" y="4657915"/>
                  </a:lnTo>
                  <a:lnTo>
                    <a:pt x="2724317" y="4658884"/>
                  </a:lnTo>
                  <a:lnTo>
                    <a:pt x="2727538" y="4659067"/>
                  </a:lnTo>
                  <a:lnTo>
                    <a:pt x="2731221" y="4648848"/>
                  </a:lnTo>
                  <a:lnTo>
                    <a:pt x="2734683" y="4643346"/>
                  </a:lnTo>
                  <a:lnTo>
                    <a:pt x="2727770" y="4638576"/>
                  </a:lnTo>
                  <a:lnTo>
                    <a:pt x="2720840" y="4633499"/>
                  </a:lnTo>
                  <a:lnTo>
                    <a:pt x="2713972" y="4629549"/>
                  </a:lnTo>
                  <a:lnTo>
                    <a:pt x="2707241" y="4628161"/>
                  </a:lnTo>
                  <a:close/>
                </a:path>
                <a:path w="5483860" h="7879080">
                  <a:moveTo>
                    <a:pt x="435219" y="2217812"/>
                  </a:moveTo>
                  <a:lnTo>
                    <a:pt x="425963" y="2221212"/>
                  </a:lnTo>
                  <a:lnTo>
                    <a:pt x="418240" y="2226179"/>
                  </a:lnTo>
                  <a:lnTo>
                    <a:pt x="414466" y="2231625"/>
                  </a:lnTo>
                  <a:lnTo>
                    <a:pt x="414826" y="2245617"/>
                  </a:lnTo>
                  <a:lnTo>
                    <a:pt x="421029" y="2255948"/>
                  </a:lnTo>
                  <a:lnTo>
                    <a:pt x="431627" y="2262297"/>
                  </a:lnTo>
                  <a:lnTo>
                    <a:pt x="445174" y="2264342"/>
                  </a:lnTo>
                  <a:lnTo>
                    <a:pt x="450111" y="2261700"/>
                  </a:lnTo>
                  <a:lnTo>
                    <a:pt x="454949" y="2255620"/>
                  </a:lnTo>
                  <a:lnTo>
                    <a:pt x="459742" y="2248061"/>
                  </a:lnTo>
                  <a:lnTo>
                    <a:pt x="464543" y="2240986"/>
                  </a:lnTo>
                  <a:lnTo>
                    <a:pt x="459438" y="2233759"/>
                  </a:lnTo>
                  <a:lnTo>
                    <a:pt x="454387" y="2226136"/>
                  </a:lnTo>
                  <a:lnTo>
                    <a:pt x="449176" y="2219959"/>
                  </a:lnTo>
                  <a:lnTo>
                    <a:pt x="443592" y="2217069"/>
                  </a:lnTo>
                  <a:lnTo>
                    <a:pt x="435219" y="2217812"/>
                  </a:lnTo>
                  <a:close/>
                </a:path>
                <a:path w="5483860" h="7879080">
                  <a:moveTo>
                    <a:pt x="922727" y="5324482"/>
                  </a:moveTo>
                  <a:lnTo>
                    <a:pt x="913434" y="5327939"/>
                  </a:lnTo>
                  <a:lnTo>
                    <a:pt x="905636" y="5332963"/>
                  </a:lnTo>
                  <a:lnTo>
                    <a:pt x="901816" y="5338392"/>
                  </a:lnTo>
                  <a:lnTo>
                    <a:pt x="902238" y="5352389"/>
                  </a:lnTo>
                  <a:lnTo>
                    <a:pt x="908416" y="5362904"/>
                  </a:lnTo>
                  <a:lnTo>
                    <a:pt x="918986" y="5369494"/>
                  </a:lnTo>
                  <a:lnTo>
                    <a:pt x="932584" y="5371720"/>
                  </a:lnTo>
                  <a:lnTo>
                    <a:pt x="937441" y="5369187"/>
                  </a:lnTo>
                  <a:lnTo>
                    <a:pt x="942263" y="5363090"/>
                  </a:lnTo>
                  <a:lnTo>
                    <a:pt x="947071" y="5355471"/>
                  </a:lnTo>
                  <a:lnTo>
                    <a:pt x="951887" y="5348374"/>
                  </a:lnTo>
                  <a:lnTo>
                    <a:pt x="946856" y="5341014"/>
                  </a:lnTo>
                  <a:lnTo>
                    <a:pt x="941880" y="5333247"/>
                  </a:lnTo>
                  <a:lnTo>
                    <a:pt x="936694" y="5326889"/>
                  </a:lnTo>
                  <a:lnTo>
                    <a:pt x="931032" y="5323753"/>
                  </a:lnTo>
                  <a:lnTo>
                    <a:pt x="922727" y="5324482"/>
                  </a:lnTo>
                  <a:close/>
                </a:path>
                <a:path w="5483860" h="7879080">
                  <a:moveTo>
                    <a:pt x="728418" y="4082639"/>
                  </a:moveTo>
                  <a:lnTo>
                    <a:pt x="719731" y="4089054"/>
                  </a:lnTo>
                  <a:lnTo>
                    <a:pt x="715175" y="4096478"/>
                  </a:lnTo>
                  <a:lnTo>
                    <a:pt x="712123" y="4105184"/>
                  </a:lnTo>
                  <a:lnTo>
                    <a:pt x="709738" y="4114495"/>
                  </a:lnTo>
                  <a:lnTo>
                    <a:pt x="707185" y="4123736"/>
                  </a:lnTo>
                  <a:lnTo>
                    <a:pt x="716666" y="4126090"/>
                  </a:lnTo>
                  <a:lnTo>
                    <a:pt x="726331" y="4128739"/>
                  </a:lnTo>
                  <a:lnTo>
                    <a:pt x="735220" y="4130088"/>
                  </a:lnTo>
                  <a:lnTo>
                    <a:pt x="742371" y="4128546"/>
                  </a:lnTo>
                  <a:lnTo>
                    <a:pt x="747286" y="4122777"/>
                  </a:lnTo>
                  <a:lnTo>
                    <a:pt x="750715" y="4113850"/>
                  </a:lnTo>
                  <a:lnTo>
                    <a:pt x="752210" y="4104001"/>
                  </a:lnTo>
                  <a:lnTo>
                    <a:pt x="751323" y="4095461"/>
                  </a:lnTo>
                  <a:lnTo>
                    <a:pt x="745833" y="4086072"/>
                  </a:lnTo>
                  <a:lnTo>
                    <a:pt x="737658" y="4081722"/>
                  </a:lnTo>
                  <a:lnTo>
                    <a:pt x="728418" y="4082639"/>
                  </a:lnTo>
                  <a:close/>
                </a:path>
                <a:path w="5483860" h="7879080">
                  <a:moveTo>
                    <a:pt x="868984" y="4917575"/>
                  </a:moveTo>
                  <a:lnTo>
                    <a:pt x="866677" y="4918625"/>
                  </a:lnTo>
                  <a:lnTo>
                    <a:pt x="859033" y="4922746"/>
                  </a:lnTo>
                  <a:lnTo>
                    <a:pt x="851725" y="4927553"/>
                  </a:lnTo>
                  <a:lnTo>
                    <a:pt x="837426" y="4937850"/>
                  </a:lnTo>
                  <a:lnTo>
                    <a:pt x="842159" y="4942204"/>
                  </a:lnTo>
                  <a:lnTo>
                    <a:pt x="846236" y="4948933"/>
                  </a:lnTo>
                  <a:lnTo>
                    <a:pt x="851726" y="4950448"/>
                  </a:lnTo>
                  <a:lnTo>
                    <a:pt x="862740" y="4951539"/>
                  </a:lnTo>
                  <a:lnTo>
                    <a:pt x="871404" y="4948480"/>
                  </a:lnTo>
                  <a:lnTo>
                    <a:pt x="877281" y="4941519"/>
                  </a:lnTo>
                  <a:lnTo>
                    <a:pt x="879932" y="4930905"/>
                  </a:lnTo>
                  <a:lnTo>
                    <a:pt x="880197" y="4926904"/>
                  </a:lnTo>
                  <a:lnTo>
                    <a:pt x="868984" y="4917575"/>
                  </a:lnTo>
                  <a:close/>
                </a:path>
                <a:path w="5483860" h="7879080">
                  <a:moveTo>
                    <a:pt x="633186" y="3463507"/>
                  </a:moveTo>
                  <a:lnTo>
                    <a:pt x="626602" y="3465293"/>
                  </a:lnTo>
                  <a:lnTo>
                    <a:pt x="619905" y="3470067"/>
                  </a:lnTo>
                  <a:lnTo>
                    <a:pt x="613160" y="3476140"/>
                  </a:lnTo>
                  <a:lnTo>
                    <a:pt x="606435" y="3481823"/>
                  </a:lnTo>
                  <a:lnTo>
                    <a:pt x="611476" y="3489291"/>
                  </a:lnTo>
                  <a:lnTo>
                    <a:pt x="616420" y="3497001"/>
                  </a:lnTo>
                  <a:lnTo>
                    <a:pt x="621768" y="3503678"/>
                  </a:lnTo>
                  <a:lnTo>
                    <a:pt x="628023" y="3508050"/>
                  </a:lnTo>
                  <a:lnTo>
                    <a:pt x="634897" y="3508527"/>
                  </a:lnTo>
                  <a:lnTo>
                    <a:pt x="643346" y="3506464"/>
                  </a:lnTo>
                  <a:lnTo>
                    <a:pt x="651036" y="3502648"/>
                  </a:lnTo>
                  <a:lnTo>
                    <a:pt x="655637" y="3497864"/>
                  </a:lnTo>
                  <a:lnTo>
                    <a:pt x="658636" y="3484308"/>
                  </a:lnTo>
                  <a:lnTo>
                    <a:pt x="655114" y="3473583"/>
                  </a:lnTo>
                  <a:lnTo>
                    <a:pt x="646241" y="3466409"/>
                  </a:lnTo>
                  <a:lnTo>
                    <a:pt x="633186" y="3463507"/>
                  </a:lnTo>
                  <a:close/>
                </a:path>
                <a:path w="5483860" h="7879080">
                  <a:moveTo>
                    <a:pt x="763115" y="4286617"/>
                  </a:moveTo>
                  <a:lnTo>
                    <a:pt x="752734" y="4291523"/>
                  </a:lnTo>
                  <a:lnTo>
                    <a:pt x="742915" y="4317857"/>
                  </a:lnTo>
                  <a:lnTo>
                    <a:pt x="739672" y="4326631"/>
                  </a:lnTo>
                  <a:lnTo>
                    <a:pt x="749297" y="4329328"/>
                  </a:lnTo>
                  <a:lnTo>
                    <a:pt x="759108" y="4332448"/>
                  </a:lnTo>
                  <a:lnTo>
                    <a:pt x="768281" y="4334248"/>
                  </a:lnTo>
                  <a:lnTo>
                    <a:pt x="775992" y="4332985"/>
                  </a:lnTo>
                  <a:lnTo>
                    <a:pt x="781027" y="4327680"/>
                  </a:lnTo>
                  <a:lnTo>
                    <a:pt x="784734" y="4318743"/>
                  </a:lnTo>
                  <a:lnTo>
                    <a:pt x="786516" y="4308622"/>
                  </a:lnTo>
                  <a:lnTo>
                    <a:pt x="785781" y="4299768"/>
                  </a:lnTo>
                  <a:lnTo>
                    <a:pt x="780666" y="4290482"/>
                  </a:lnTo>
                  <a:lnTo>
                    <a:pt x="772768" y="4286184"/>
                  </a:lnTo>
                  <a:lnTo>
                    <a:pt x="763115" y="4286617"/>
                  </a:lnTo>
                  <a:close/>
                </a:path>
                <a:path w="5483860" h="7879080">
                  <a:moveTo>
                    <a:pt x="452805" y="3703587"/>
                  </a:moveTo>
                  <a:lnTo>
                    <a:pt x="446748" y="3707007"/>
                  </a:lnTo>
                  <a:lnTo>
                    <a:pt x="441344" y="3713521"/>
                  </a:lnTo>
                  <a:lnTo>
                    <a:pt x="436261" y="3721340"/>
                  </a:lnTo>
                  <a:lnTo>
                    <a:pt x="431167" y="3728677"/>
                  </a:lnTo>
                  <a:lnTo>
                    <a:pt x="438253" y="3736782"/>
                  </a:lnTo>
                  <a:lnTo>
                    <a:pt x="444831" y="3744741"/>
                  </a:lnTo>
                  <a:lnTo>
                    <a:pt x="451153" y="3750867"/>
                  </a:lnTo>
                  <a:lnTo>
                    <a:pt x="457474" y="3753475"/>
                  </a:lnTo>
                  <a:lnTo>
                    <a:pt x="465717" y="3752010"/>
                  </a:lnTo>
                  <a:lnTo>
                    <a:pt x="474625" y="3747599"/>
                  </a:lnTo>
                  <a:lnTo>
                    <a:pt x="482056" y="3741483"/>
                  </a:lnTo>
                  <a:lnTo>
                    <a:pt x="485867" y="3734902"/>
                  </a:lnTo>
                  <a:lnTo>
                    <a:pt x="485854" y="3719322"/>
                  </a:lnTo>
                  <a:lnTo>
                    <a:pt x="479372" y="3708631"/>
                  </a:lnTo>
                  <a:lnTo>
                    <a:pt x="467871" y="3703247"/>
                  </a:lnTo>
                  <a:lnTo>
                    <a:pt x="452805" y="3703587"/>
                  </a:lnTo>
                  <a:close/>
                </a:path>
                <a:path w="5483860" h="7879080">
                  <a:moveTo>
                    <a:pt x="889620" y="5126714"/>
                  </a:moveTo>
                  <a:lnTo>
                    <a:pt x="882757" y="5127836"/>
                  </a:lnTo>
                  <a:lnTo>
                    <a:pt x="873621" y="5134411"/>
                  </a:lnTo>
                  <a:lnTo>
                    <a:pt x="872508" y="5135413"/>
                  </a:lnTo>
                  <a:lnTo>
                    <a:pt x="877475" y="5143001"/>
                  </a:lnTo>
                  <a:lnTo>
                    <a:pt x="879592" y="5147524"/>
                  </a:lnTo>
                  <a:lnTo>
                    <a:pt x="884983" y="5145129"/>
                  </a:lnTo>
                  <a:lnTo>
                    <a:pt x="894906" y="5142952"/>
                  </a:lnTo>
                  <a:lnTo>
                    <a:pt x="895018" y="5140386"/>
                  </a:lnTo>
                  <a:lnTo>
                    <a:pt x="893833" y="5130935"/>
                  </a:lnTo>
                  <a:lnTo>
                    <a:pt x="889620" y="5126714"/>
                  </a:lnTo>
                  <a:close/>
                </a:path>
                <a:path w="5483860" h="7879080">
                  <a:moveTo>
                    <a:pt x="527767" y="2827179"/>
                  </a:moveTo>
                  <a:lnTo>
                    <a:pt x="513550" y="2830755"/>
                  </a:lnTo>
                  <a:lnTo>
                    <a:pt x="507756" y="2836259"/>
                  </a:lnTo>
                  <a:lnTo>
                    <a:pt x="503118" y="2845133"/>
                  </a:lnTo>
                  <a:lnTo>
                    <a:pt x="500481" y="2854984"/>
                  </a:lnTo>
                  <a:lnTo>
                    <a:pt x="500688" y="2863421"/>
                  </a:lnTo>
                  <a:lnTo>
                    <a:pt x="507111" y="2876747"/>
                  </a:lnTo>
                  <a:lnTo>
                    <a:pt x="517285" y="2885352"/>
                  </a:lnTo>
                  <a:lnTo>
                    <a:pt x="530129" y="2888244"/>
                  </a:lnTo>
                  <a:lnTo>
                    <a:pt x="544560" y="2884430"/>
                  </a:lnTo>
                  <a:lnTo>
                    <a:pt x="549484" y="2879413"/>
                  </a:lnTo>
                  <a:lnTo>
                    <a:pt x="552839" y="2871122"/>
                  </a:lnTo>
                  <a:lnTo>
                    <a:pt x="555514" y="2861453"/>
                  </a:lnTo>
                  <a:lnTo>
                    <a:pt x="558399" y="2852300"/>
                  </a:lnTo>
                  <a:lnTo>
                    <a:pt x="550475" y="2839005"/>
                  </a:lnTo>
                  <a:lnTo>
                    <a:pt x="540170" y="2830280"/>
                  </a:lnTo>
                  <a:lnTo>
                    <a:pt x="527767" y="2827179"/>
                  </a:lnTo>
                  <a:close/>
                </a:path>
                <a:path w="5483860" h="7879080">
                  <a:moveTo>
                    <a:pt x="378423" y="2557187"/>
                  </a:moveTo>
                  <a:lnTo>
                    <a:pt x="367734" y="2570228"/>
                  </a:lnTo>
                  <a:lnTo>
                    <a:pt x="371937" y="2574045"/>
                  </a:lnTo>
                  <a:lnTo>
                    <a:pt x="376107" y="2577867"/>
                  </a:lnTo>
                  <a:lnTo>
                    <a:pt x="380310" y="2581684"/>
                  </a:lnTo>
                  <a:lnTo>
                    <a:pt x="383918" y="2577330"/>
                  </a:lnTo>
                  <a:lnTo>
                    <a:pt x="390474" y="2572514"/>
                  </a:lnTo>
                  <a:lnTo>
                    <a:pt x="390143" y="2568434"/>
                  </a:lnTo>
                  <a:lnTo>
                    <a:pt x="389898" y="2564684"/>
                  </a:lnTo>
                  <a:lnTo>
                    <a:pt x="382627" y="2561004"/>
                  </a:lnTo>
                  <a:lnTo>
                    <a:pt x="378423" y="2557187"/>
                  </a:lnTo>
                  <a:close/>
                </a:path>
                <a:path w="5483860" h="7879080">
                  <a:moveTo>
                    <a:pt x="341820" y="2329800"/>
                  </a:moveTo>
                  <a:lnTo>
                    <a:pt x="339192" y="2337885"/>
                  </a:lnTo>
                  <a:lnTo>
                    <a:pt x="336589" y="2345773"/>
                  </a:lnTo>
                  <a:lnTo>
                    <a:pt x="334028" y="2353395"/>
                  </a:lnTo>
                  <a:lnTo>
                    <a:pt x="331527" y="2360686"/>
                  </a:lnTo>
                  <a:lnTo>
                    <a:pt x="336774" y="2365028"/>
                  </a:lnTo>
                  <a:lnTo>
                    <a:pt x="343304" y="2372956"/>
                  </a:lnTo>
                  <a:lnTo>
                    <a:pt x="346248" y="2371806"/>
                  </a:lnTo>
                  <a:lnTo>
                    <a:pt x="355071" y="2366478"/>
                  </a:lnTo>
                  <a:lnTo>
                    <a:pt x="359798" y="2359306"/>
                  </a:lnTo>
                  <a:lnTo>
                    <a:pt x="360323" y="2350663"/>
                  </a:lnTo>
                  <a:lnTo>
                    <a:pt x="356540" y="2340921"/>
                  </a:lnTo>
                  <a:lnTo>
                    <a:pt x="353672" y="2336205"/>
                  </a:lnTo>
                  <a:lnTo>
                    <a:pt x="346894" y="2333481"/>
                  </a:lnTo>
                  <a:lnTo>
                    <a:pt x="341820" y="2329800"/>
                  </a:lnTo>
                  <a:close/>
                </a:path>
                <a:path w="5483860" h="7879080">
                  <a:moveTo>
                    <a:pt x="482807" y="3160995"/>
                  </a:moveTo>
                  <a:lnTo>
                    <a:pt x="477285" y="3163670"/>
                  </a:lnTo>
                  <a:lnTo>
                    <a:pt x="471956" y="3169671"/>
                  </a:lnTo>
                  <a:lnTo>
                    <a:pt x="466707" y="3177080"/>
                  </a:lnTo>
                  <a:lnTo>
                    <a:pt x="461423" y="3183979"/>
                  </a:lnTo>
                  <a:lnTo>
                    <a:pt x="474097" y="3206639"/>
                  </a:lnTo>
                  <a:lnTo>
                    <a:pt x="478292" y="3214046"/>
                  </a:lnTo>
                  <a:lnTo>
                    <a:pt x="485912" y="3209504"/>
                  </a:lnTo>
                  <a:lnTo>
                    <a:pt x="493815" y="3204982"/>
                  </a:lnTo>
                  <a:lnTo>
                    <a:pt x="500746" y="3199966"/>
                  </a:lnTo>
                  <a:lnTo>
                    <a:pt x="505450" y="3193945"/>
                  </a:lnTo>
                  <a:lnTo>
                    <a:pt x="508891" y="3180147"/>
                  </a:lnTo>
                  <a:lnTo>
                    <a:pt x="505605" y="3169471"/>
                  </a:lnTo>
                  <a:lnTo>
                    <a:pt x="496580" y="3162795"/>
                  </a:lnTo>
                  <a:lnTo>
                    <a:pt x="482807" y="3160995"/>
                  </a:lnTo>
                  <a:close/>
                </a:path>
                <a:path w="5483860" h="7879080">
                  <a:moveTo>
                    <a:pt x="441994" y="2966295"/>
                  </a:moveTo>
                  <a:lnTo>
                    <a:pt x="434114" y="2975796"/>
                  </a:lnTo>
                  <a:lnTo>
                    <a:pt x="430090" y="2980559"/>
                  </a:lnTo>
                  <a:lnTo>
                    <a:pt x="444110" y="3001894"/>
                  </a:lnTo>
                  <a:lnTo>
                    <a:pt x="448792" y="3008961"/>
                  </a:lnTo>
                  <a:lnTo>
                    <a:pt x="452816" y="3004198"/>
                  </a:lnTo>
                  <a:lnTo>
                    <a:pt x="461071" y="2997737"/>
                  </a:lnTo>
                  <a:lnTo>
                    <a:pt x="459979" y="2995154"/>
                  </a:lnTo>
                  <a:lnTo>
                    <a:pt x="456164" y="2987654"/>
                  </a:lnTo>
                  <a:lnTo>
                    <a:pt x="451658" y="2980490"/>
                  </a:lnTo>
                  <a:lnTo>
                    <a:pt x="446816" y="2973442"/>
                  </a:lnTo>
                  <a:lnTo>
                    <a:pt x="441994" y="2966295"/>
                  </a:lnTo>
                  <a:close/>
                </a:path>
                <a:path w="5483860" h="7879080">
                  <a:moveTo>
                    <a:pt x="565151" y="3042359"/>
                  </a:moveTo>
                  <a:lnTo>
                    <a:pt x="559161" y="3045709"/>
                  </a:lnTo>
                  <a:lnTo>
                    <a:pt x="553712" y="3052073"/>
                  </a:lnTo>
                  <a:lnTo>
                    <a:pt x="548480" y="3059695"/>
                  </a:lnTo>
                  <a:lnTo>
                    <a:pt x="543140" y="3066818"/>
                  </a:lnTo>
                  <a:lnTo>
                    <a:pt x="548180" y="3073538"/>
                  </a:lnTo>
                  <a:lnTo>
                    <a:pt x="553201" y="3080649"/>
                  </a:lnTo>
                  <a:lnTo>
                    <a:pt x="558274" y="3086331"/>
                  </a:lnTo>
                  <a:lnTo>
                    <a:pt x="563473" y="3088766"/>
                  </a:lnTo>
                  <a:lnTo>
                    <a:pt x="571601" y="3087657"/>
                  </a:lnTo>
                  <a:lnTo>
                    <a:pt x="580316" y="3084100"/>
                  </a:lnTo>
                  <a:lnTo>
                    <a:pt x="587634" y="3079018"/>
                  </a:lnTo>
                  <a:lnTo>
                    <a:pt x="591569" y="3073338"/>
                  </a:lnTo>
                  <a:lnTo>
                    <a:pt x="592680" y="3060073"/>
                  </a:lnTo>
                  <a:lnTo>
                    <a:pt x="588431" y="3049424"/>
                  </a:lnTo>
                  <a:lnTo>
                    <a:pt x="579146" y="3042987"/>
                  </a:lnTo>
                  <a:lnTo>
                    <a:pt x="565151" y="3042359"/>
                  </a:lnTo>
                  <a:close/>
                </a:path>
                <a:path w="5483860" h="7879080">
                  <a:moveTo>
                    <a:pt x="713355" y="4614854"/>
                  </a:moveTo>
                  <a:lnTo>
                    <a:pt x="707159" y="4616837"/>
                  </a:lnTo>
                  <a:lnTo>
                    <a:pt x="700877" y="4621804"/>
                  </a:lnTo>
                  <a:lnTo>
                    <a:pt x="694555" y="4628069"/>
                  </a:lnTo>
                  <a:lnTo>
                    <a:pt x="688236" y="4633946"/>
                  </a:lnTo>
                  <a:lnTo>
                    <a:pt x="692007" y="4642179"/>
                  </a:lnTo>
                  <a:lnTo>
                    <a:pt x="695660" y="4650688"/>
                  </a:lnTo>
                  <a:lnTo>
                    <a:pt x="699871" y="4658077"/>
                  </a:lnTo>
                  <a:lnTo>
                    <a:pt x="705316" y="4662947"/>
                  </a:lnTo>
                  <a:lnTo>
                    <a:pt x="711446" y="4663094"/>
                  </a:lnTo>
                  <a:lnTo>
                    <a:pt x="719550" y="4660025"/>
                  </a:lnTo>
                  <a:lnTo>
                    <a:pt x="727412" y="4654929"/>
                  </a:lnTo>
                  <a:lnTo>
                    <a:pt x="732820" y="4648990"/>
                  </a:lnTo>
                  <a:lnTo>
                    <a:pt x="737426" y="4635725"/>
                  </a:lnTo>
                  <a:lnTo>
                    <a:pt x="735131" y="4624996"/>
                  </a:lnTo>
                  <a:lnTo>
                    <a:pt x="726814" y="4617730"/>
                  </a:lnTo>
                  <a:lnTo>
                    <a:pt x="713355" y="4614854"/>
                  </a:lnTo>
                  <a:close/>
                </a:path>
                <a:path w="5483860" h="7879080">
                  <a:moveTo>
                    <a:pt x="347623" y="1591623"/>
                  </a:moveTo>
                  <a:lnTo>
                    <a:pt x="339492" y="1596444"/>
                  </a:lnTo>
                  <a:lnTo>
                    <a:pt x="331137" y="1601140"/>
                  </a:lnTo>
                  <a:lnTo>
                    <a:pt x="323510" y="1606302"/>
                  </a:lnTo>
                  <a:lnTo>
                    <a:pt x="317570" y="1612523"/>
                  </a:lnTo>
                  <a:lnTo>
                    <a:pt x="313939" y="1622105"/>
                  </a:lnTo>
                  <a:lnTo>
                    <a:pt x="315738" y="1630415"/>
                  </a:lnTo>
                  <a:lnTo>
                    <a:pt x="322257" y="1637017"/>
                  </a:lnTo>
                  <a:lnTo>
                    <a:pt x="332788" y="1641472"/>
                  </a:lnTo>
                  <a:lnTo>
                    <a:pt x="341582" y="1637359"/>
                  </a:lnTo>
                  <a:lnTo>
                    <a:pt x="350770" y="1633313"/>
                  </a:lnTo>
                  <a:lnTo>
                    <a:pt x="358463" y="1628727"/>
                  </a:lnTo>
                  <a:lnTo>
                    <a:pt x="362774" y="1622993"/>
                  </a:lnTo>
                  <a:lnTo>
                    <a:pt x="362285" y="1616247"/>
                  </a:lnTo>
                  <a:lnTo>
                    <a:pt x="358288" y="1608373"/>
                  </a:lnTo>
                  <a:lnTo>
                    <a:pt x="352746" y="1599966"/>
                  </a:lnTo>
                  <a:lnTo>
                    <a:pt x="347623" y="1591623"/>
                  </a:lnTo>
                  <a:close/>
                </a:path>
                <a:path w="5483860" h="7879080">
                  <a:moveTo>
                    <a:pt x="404562" y="2018112"/>
                  </a:moveTo>
                  <a:lnTo>
                    <a:pt x="396351" y="2021870"/>
                  </a:lnTo>
                  <a:lnTo>
                    <a:pt x="387845" y="2027030"/>
                  </a:lnTo>
                  <a:lnTo>
                    <a:pt x="379420" y="2031887"/>
                  </a:lnTo>
                  <a:lnTo>
                    <a:pt x="384528" y="2039920"/>
                  </a:lnTo>
                  <a:lnTo>
                    <a:pt x="389460" y="2048046"/>
                  </a:lnTo>
                  <a:lnTo>
                    <a:pt x="394833" y="2055328"/>
                  </a:lnTo>
                  <a:lnTo>
                    <a:pt x="401262" y="2060829"/>
                  </a:lnTo>
                  <a:lnTo>
                    <a:pt x="410984" y="2064378"/>
                  </a:lnTo>
                  <a:lnTo>
                    <a:pt x="419511" y="2062658"/>
                  </a:lnTo>
                  <a:lnTo>
                    <a:pt x="426405" y="2056352"/>
                  </a:lnTo>
                  <a:lnTo>
                    <a:pt x="431226" y="2046142"/>
                  </a:lnTo>
                  <a:lnTo>
                    <a:pt x="426710" y="2037494"/>
                  </a:lnTo>
                  <a:lnTo>
                    <a:pt x="422313" y="2028472"/>
                  </a:lnTo>
                  <a:lnTo>
                    <a:pt x="417591" y="2021115"/>
                  </a:lnTo>
                  <a:lnTo>
                    <a:pt x="412102" y="2017461"/>
                  </a:lnTo>
                  <a:lnTo>
                    <a:pt x="404562" y="2018112"/>
                  </a:lnTo>
                  <a:close/>
                </a:path>
                <a:path w="5483860" h="7879080">
                  <a:moveTo>
                    <a:pt x="458214" y="2426882"/>
                  </a:moveTo>
                  <a:lnTo>
                    <a:pt x="447853" y="2433474"/>
                  </a:lnTo>
                  <a:lnTo>
                    <a:pt x="442559" y="2444630"/>
                  </a:lnTo>
                  <a:lnTo>
                    <a:pt x="443139" y="2459222"/>
                  </a:lnTo>
                  <a:lnTo>
                    <a:pt x="446805" y="2464619"/>
                  </a:lnTo>
                  <a:lnTo>
                    <a:pt x="453789" y="2469173"/>
                  </a:lnTo>
                  <a:lnTo>
                    <a:pt x="462198" y="2473375"/>
                  </a:lnTo>
                  <a:lnTo>
                    <a:pt x="470139" y="2477714"/>
                  </a:lnTo>
                  <a:lnTo>
                    <a:pt x="476575" y="2471630"/>
                  </a:lnTo>
                  <a:lnTo>
                    <a:pt x="483402" y="2465517"/>
                  </a:lnTo>
                  <a:lnTo>
                    <a:pt x="488824" y="2459431"/>
                  </a:lnTo>
                  <a:lnTo>
                    <a:pt x="491044" y="2453428"/>
                  </a:lnTo>
                  <a:lnTo>
                    <a:pt x="489265" y="2445195"/>
                  </a:lnTo>
                  <a:lnTo>
                    <a:pt x="484809" y="2436414"/>
                  </a:lnTo>
                  <a:lnTo>
                    <a:pt x="478918" y="2429278"/>
                  </a:lnTo>
                  <a:lnTo>
                    <a:pt x="472835" y="2425981"/>
                  </a:lnTo>
                  <a:lnTo>
                    <a:pt x="458214" y="2426882"/>
                  </a:lnTo>
                  <a:close/>
                </a:path>
                <a:path w="5483860" h="7879080">
                  <a:moveTo>
                    <a:pt x="493729" y="2627891"/>
                  </a:moveTo>
                  <a:lnTo>
                    <a:pt x="482644" y="2633338"/>
                  </a:lnTo>
                  <a:lnTo>
                    <a:pt x="476147" y="2644069"/>
                  </a:lnTo>
                  <a:lnTo>
                    <a:pt x="474998" y="2658771"/>
                  </a:lnTo>
                  <a:lnTo>
                    <a:pt x="478121" y="2664797"/>
                  </a:lnTo>
                  <a:lnTo>
                    <a:pt x="484743" y="2670371"/>
                  </a:lnTo>
                  <a:lnTo>
                    <a:pt x="492876" y="2675772"/>
                  </a:lnTo>
                  <a:lnTo>
                    <a:pt x="500534" y="2681280"/>
                  </a:lnTo>
                  <a:lnTo>
                    <a:pt x="508152" y="2675878"/>
                  </a:lnTo>
                  <a:lnTo>
                    <a:pt x="516207" y="2670471"/>
                  </a:lnTo>
                  <a:lnTo>
                    <a:pt x="522721" y="2664918"/>
                  </a:lnTo>
                  <a:lnTo>
                    <a:pt x="525714" y="2659079"/>
                  </a:lnTo>
                  <a:lnTo>
                    <a:pt x="524616" y="2650605"/>
                  </a:lnTo>
                  <a:lnTo>
                    <a:pt x="520687" y="2641315"/>
                  </a:lnTo>
                  <a:lnTo>
                    <a:pt x="515004" y="2633399"/>
                  </a:lnTo>
                  <a:lnTo>
                    <a:pt x="508643" y="2629043"/>
                  </a:lnTo>
                  <a:lnTo>
                    <a:pt x="493729" y="2627891"/>
                  </a:lnTo>
                  <a:close/>
                </a:path>
                <a:path w="5483860" h="7879080">
                  <a:moveTo>
                    <a:pt x="266562" y="1182849"/>
                  </a:moveTo>
                  <a:lnTo>
                    <a:pt x="260750" y="1185628"/>
                  </a:lnTo>
                  <a:lnTo>
                    <a:pt x="255187" y="1191822"/>
                  </a:lnTo>
                  <a:lnTo>
                    <a:pt x="249733" y="1199484"/>
                  </a:lnTo>
                  <a:lnTo>
                    <a:pt x="244245" y="1206667"/>
                  </a:lnTo>
                  <a:lnTo>
                    <a:pt x="249293" y="1214118"/>
                  </a:lnTo>
                  <a:lnTo>
                    <a:pt x="254275" y="1221967"/>
                  </a:lnTo>
                  <a:lnTo>
                    <a:pt x="259523" y="1228483"/>
                  </a:lnTo>
                  <a:lnTo>
                    <a:pt x="265373" y="1231934"/>
                  </a:lnTo>
                  <a:lnTo>
                    <a:pt x="273068" y="1231178"/>
                  </a:lnTo>
                  <a:lnTo>
                    <a:pt x="281781" y="1227552"/>
                  </a:lnTo>
                  <a:lnTo>
                    <a:pt x="289367" y="1222165"/>
                  </a:lnTo>
                  <a:lnTo>
                    <a:pt x="293685" y="1216128"/>
                  </a:lnTo>
                  <a:lnTo>
                    <a:pt x="295236" y="1201981"/>
                  </a:lnTo>
                  <a:lnTo>
                    <a:pt x="290453" y="1191153"/>
                  </a:lnTo>
                  <a:lnTo>
                    <a:pt x="280505" y="1184492"/>
                  </a:lnTo>
                  <a:lnTo>
                    <a:pt x="266562" y="1182849"/>
                  </a:lnTo>
                  <a:close/>
                </a:path>
                <a:path w="5483860" h="7879080">
                  <a:moveTo>
                    <a:pt x="307740" y="1384035"/>
                  </a:moveTo>
                  <a:lnTo>
                    <a:pt x="301510" y="1387218"/>
                  </a:lnTo>
                  <a:lnTo>
                    <a:pt x="295647" y="1394283"/>
                  </a:lnTo>
                  <a:lnTo>
                    <a:pt x="289935" y="1403003"/>
                  </a:lnTo>
                  <a:lnTo>
                    <a:pt x="284155" y="1411152"/>
                  </a:lnTo>
                  <a:lnTo>
                    <a:pt x="282403" y="1421827"/>
                  </a:lnTo>
                  <a:lnTo>
                    <a:pt x="284684" y="1430740"/>
                  </a:lnTo>
                  <a:lnTo>
                    <a:pt x="290959" y="1436766"/>
                  </a:lnTo>
                  <a:lnTo>
                    <a:pt x="301191" y="1438782"/>
                  </a:lnTo>
                  <a:lnTo>
                    <a:pt x="309576" y="1436945"/>
                  </a:lnTo>
                  <a:lnTo>
                    <a:pt x="318271" y="1432444"/>
                  </a:lnTo>
                  <a:lnTo>
                    <a:pt x="325748" y="1426261"/>
                  </a:lnTo>
                  <a:lnTo>
                    <a:pt x="330484" y="1419379"/>
                  </a:lnTo>
                  <a:lnTo>
                    <a:pt x="333519" y="1405607"/>
                  </a:lnTo>
                  <a:lnTo>
                    <a:pt x="330960" y="1393779"/>
                  </a:lnTo>
                  <a:lnTo>
                    <a:pt x="322477" y="1385914"/>
                  </a:lnTo>
                  <a:lnTo>
                    <a:pt x="307740" y="1384035"/>
                  </a:lnTo>
                  <a:close/>
                </a:path>
                <a:path w="5483860" h="7879080">
                  <a:moveTo>
                    <a:pt x="1053398" y="6147195"/>
                  </a:moveTo>
                  <a:lnTo>
                    <a:pt x="1043271" y="6153862"/>
                  </a:lnTo>
                  <a:lnTo>
                    <a:pt x="1034569" y="6164199"/>
                  </a:lnTo>
                  <a:lnTo>
                    <a:pt x="1026530" y="6176059"/>
                  </a:lnTo>
                  <a:lnTo>
                    <a:pt x="1018394" y="6187295"/>
                  </a:lnTo>
                  <a:lnTo>
                    <a:pt x="1044438" y="6216542"/>
                  </a:lnTo>
                  <a:lnTo>
                    <a:pt x="1055355" y="6207420"/>
                  </a:lnTo>
                  <a:lnTo>
                    <a:pt x="1066702" y="6198457"/>
                  </a:lnTo>
                  <a:lnTo>
                    <a:pt x="1076538" y="6188969"/>
                  </a:lnTo>
                  <a:lnTo>
                    <a:pt x="1082922" y="6178272"/>
                  </a:lnTo>
                  <a:lnTo>
                    <a:pt x="1083944" y="6164750"/>
                  </a:lnTo>
                  <a:lnTo>
                    <a:pt x="1078520" y="6153037"/>
                  </a:lnTo>
                  <a:lnTo>
                    <a:pt x="1067917" y="6146172"/>
                  </a:lnTo>
                  <a:lnTo>
                    <a:pt x="1053398" y="6147195"/>
                  </a:lnTo>
                  <a:close/>
                </a:path>
                <a:path w="5483860" h="7879080">
                  <a:moveTo>
                    <a:pt x="1346035" y="7278498"/>
                  </a:moveTo>
                  <a:lnTo>
                    <a:pt x="1337742" y="7283343"/>
                  </a:lnTo>
                  <a:lnTo>
                    <a:pt x="1328972" y="7288133"/>
                  </a:lnTo>
                  <a:lnTo>
                    <a:pt x="1321835" y="7293171"/>
                  </a:lnTo>
                  <a:lnTo>
                    <a:pt x="1318239" y="7298906"/>
                  </a:lnTo>
                  <a:lnTo>
                    <a:pt x="1318931" y="7306974"/>
                  </a:lnTo>
                  <a:lnTo>
                    <a:pt x="1322726" y="7316096"/>
                  </a:lnTo>
                  <a:lnTo>
                    <a:pt x="1328470" y="7324143"/>
                  </a:lnTo>
                  <a:lnTo>
                    <a:pt x="1335008" y="7328989"/>
                  </a:lnTo>
                  <a:lnTo>
                    <a:pt x="1349737" y="7331247"/>
                  </a:lnTo>
                  <a:lnTo>
                    <a:pt x="1360893" y="7326508"/>
                  </a:lnTo>
                  <a:lnTo>
                    <a:pt x="1367829" y="7316251"/>
                  </a:lnTo>
                  <a:lnTo>
                    <a:pt x="1369901" y="7301958"/>
                  </a:lnTo>
                  <a:lnTo>
                    <a:pt x="1367243" y="7295979"/>
                  </a:lnTo>
                  <a:lnTo>
                    <a:pt x="1361028" y="7290122"/>
                  </a:lnTo>
                  <a:lnTo>
                    <a:pt x="1353264" y="7284303"/>
                  </a:lnTo>
                  <a:lnTo>
                    <a:pt x="1346035" y="7278498"/>
                  </a:lnTo>
                  <a:close/>
                </a:path>
                <a:path w="5483860" h="7879080">
                  <a:moveTo>
                    <a:pt x="1389378" y="7697391"/>
                  </a:moveTo>
                  <a:lnTo>
                    <a:pt x="1383872" y="7723620"/>
                  </a:lnTo>
                  <a:lnTo>
                    <a:pt x="1382059" y="7732355"/>
                  </a:lnTo>
                  <a:lnTo>
                    <a:pt x="1388699" y="7740862"/>
                  </a:lnTo>
                  <a:lnTo>
                    <a:pt x="1396502" y="7745422"/>
                  </a:lnTo>
                  <a:lnTo>
                    <a:pt x="1405418" y="7745920"/>
                  </a:lnTo>
                  <a:lnTo>
                    <a:pt x="1415398" y="7742242"/>
                  </a:lnTo>
                  <a:lnTo>
                    <a:pt x="1424261" y="7735356"/>
                  </a:lnTo>
                  <a:lnTo>
                    <a:pt x="1428635" y="7727221"/>
                  </a:lnTo>
                  <a:lnTo>
                    <a:pt x="1428042" y="7718529"/>
                  </a:lnTo>
                  <a:lnTo>
                    <a:pt x="1422006" y="7709972"/>
                  </a:lnTo>
                  <a:lnTo>
                    <a:pt x="1415128" y="7705462"/>
                  </a:lnTo>
                  <a:lnTo>
                    <a:pt x="1406885" y="7702422"/>
                  </a:lnTo>
                  <a:lnTo>
                    <a:pt x="1398045" y="7700012"/>
                  </a:lnTo>
                  <a:lnTo>
                    <a:pt x="1389378" y="7697391"/>
                  </a:lnTo>
                  <a:close/>
                </a:path>
                <a:path w="5483860" h="7879080">
                  <a:moveTo>
                    <a:pt x="337561" y="860411"/>
                  </a:moveTo>
                  <a:lnTo>
                    <a:pt x="333907" y="870734"/>
                  </a:lnTo>
                  <a:lnTo>
                    <a:pt x="330036" y="880962"/>
                  </a:lnTo>
                  <a:lnTo>
                    <a:pt x="326013" y="891084"/>
                  </a:lnTo>
                  <a:lnTo>
                    <a:pt x="321905" y="901091"/>
                  </a:lnTo>
                  <a:lnTo>
                    <a:pt x="327706" y="903280"/>
                  </a:lnTo>
                  <a:lnTo>
                    <a:pt x="334292" y="902591"/>
                  </a:lnTo>
                  <a:lnTo>
                    <a:pt x="341643" y="898683"/>
                  </a:lnTo>
                  <a:lnTo>
                    <a:pt x="350494" y="891720"/>
                  </a:lnTo>
                  <a:lnTo>
                    <a:pt x="354858" y="883524"/>
                  </a:lnTo>
                  <a:lnTo>
                    <a:pt x="354263" y="874815"/>
                  </a:lnTo>
                  <a:lnTo>
                    <a:pt x="348236" y="866312"/>
                  </a:lnTo>
                  <a:lnTo>
                    <a:pt x="345382" y="863660"/>
                  </a:lnTo>
                  <a:lnTo>
                    <a:pt x="341562" y="861849"/>
                  </a:lnTo>
                  <a:lnTo>
                    <a:pt x="337561" y="860411"/>
                  </a:lnTo>
                  <a:close/>
                </a:path>
                <a:path w="5483860" h="7879080">
                  <a:moveTo>
                    <a:pt x="655049" y="2929424"/>
                  </a:moveTo>
                  <a:lnTo>
                    <a:pt x="649725" y="2932954"/>
                  </a:lnTo>
                  <a:lnTo>
                    <a:pt x="644997" y="2939911"/>
                  </a:lnTo>
                  <a:lnTo>
                    <a:pt x="640509" y="2948315"/>
                  </a:lnTo>
                  <a:lnTo>
                    <a:pt x="635905" y="2956188"/>
                  </a:lnTo>
                  <a:lnTo>
                    <a:pt x="641902" y="2963377"/>
                  </a:lnTo>
                  <a:lnTo>
                    <a:pt x="647892" y="2971051"/>
                  </a:lnTo>
                  <a:lnTo>
                    <a:pt x="653968" y="2977227"/>
                  </a:lnTo>
                  <a:lnTo>
                    <a:pt x="660225" y="2979920"/>
                  </a:lnTo>
                  <a:lnTo>
                    <a:pt x="668396" y="2978267"/>
                  </a:lnTo>
                  <a:lnTo>
                    <a:pt x="677264" y="2973761"/>
                  </a:lnTo>
                  <a:lnTo>
                    <a:pt x="684690" y="2967608"/>
                  </a:lnTo>
                  <a:lnTo>
                    <a:pt x="688532" y="2961016"/>
                  </a:lnTo>
                  <a:lnTo>
                    <a:pt x="688461" y="2945343"/>
                  </a:lnTo>
                  <a:lnTo>
                    <a:pt x="681683" y="2934758"/>
                  </a:lnTo>
                  <a:lnTo>
                    <a:pt x="669959" y="2929403"/>
                  </a:lnTo>
                  <a:lnTo>
                    <a:pt x="655049" y="2929424"/>
                  </a:lnTo>
                  <a:close/>
                </a:path>
                <a:path w="5483860" h="7879080">
                  <a:moveTo>
                    <a:pt x="431259" y="1475538"/>
                  </a:moveTo>
                  <a:lnTo>
                    <a:pt x="423222" y="1480495"/>
                  </a:lnTo>
                  <a:lnTo>
                    <a:pt x="414621" y="1485509"/>
                  </a:lnTo>
                  <a:lnTo>
                    <a:pt x="407660" y="1490717"/>
                  </a:lnTo>
                  <a:lnTo>
                    <a:pt x="404542" y="1496259"/>
                  </a:lnTo>
                  <a:lnTo>
                    <a:pt x="406141" y="1510224"/>
                  </a:lnTo>
                  <a:lnTo>
                    <a:pt x="412817" y="1521132"/>
                  </a:lnTo>
                  <a:lnTo>
                    <a:pt x="423647" y="1528031"/>
                  </a:lnTo>
                  <a:lnTo>
                    <a:pt x="437705" y="1529968"/>
                  </a:lnTo>
                  <a:lnTo>
                    <a:pt x="445347" y="1527725"/>
                  </a:lnTo>
                  <a:lnTo>
                    <a:pt x="453244" y="1522537"/>
                  </a:lnTo>
                  <a:lnTo>
                    <a:pt x="459790" y="1515753"/>
                  </a:lnTo>
                  <a:lnTo>
                    <a:pt x="463379" y="1508722"/>
                  </a:lnTo>
                  <a:lnTo>
                    <a:pt x="463500" y="1493869"/>
                  </a:lnTo>
                  <a:lnTo>
                    <a:pt x="456927" y="1484037"/>
                  </a:lnTo>
                  <a:lnTo>
                    <a:pt x="445550" y="1478251"/>
                  </a:lnTo>
                  <a:lnTo>
                    <a:pt x="431259" y="1475538"/>
                  </a:lnTo>
                  <a:close/>
                </a:path>
                <a:path w="5483860" h="7879080">
                  <a:moveTo>
                    <a:pt x="1066900" y="5635739"/>
                  </a:moveTo>
                  <a:lnTo>
                    <a:pt x="1057691" y="5666970"/>
                  </a:lnTo>
                  <a:lnTo>
                    <a:pt x="1073288" y="5676231"/>
                  </a:lnTo>
                  <a:lnTo>
                    <a:pt x="1075820" y="5668385"/>
                  </a:lnTo>
                  <a:lnTo>
                    <a:pt x="1078382" y="5660543"/>
                  </a:lnTo>
                  <a:lnTo>
                    <a:pt x="1080610" y="5652657"/>
                  </a:lnTo>
                  <a:lnTo>
                    <a:pt x="1082136" y="5644677"/>
                  </a:lnTo>
                  <a:lnTo>
                    <a:pt x="1082430" y="5642393"/>
                  </a:lnTo>
                  <a:lnTo>
                    <a:pt x="1072248" y="5638756"/>
                  </a:lnTo>
                  <a:lnTo>
                    <a:pt x="1066900" y="5635739"/>
                  </a:lnTo>
                  <a:close/>
                </a:path>
                <a:path w="5483860" h="7879080">
                  <a:moveTo>
                    <a:pt x="1164047" y="6247466"/>
                  </a:moveTo>
                  <a:lnTo>
                    <a:pt x="1153663" y="6278641"/>
                  </a:lnTo>
                  <a:lnTo>
                    <a:pt x="1168547" y="6289495"/>
                  </a:lnTo>
                  <a:lnTo>
                    <a:pt x="1171273" y="6281649"/>
                  </a:lnTo>
                  <a:lnTo>
                    <a:pt x="1174029" y="6273810"/>
                  </a:lnTo>
                  <a:lnTo>
                    <a:pt x="1176411" y="6265928"/>
                  </a:lnTo>
                  <a:lnTo>
                    <a:pt x="1178015" y="6257947"/>
                  </a:lnTo>
                  <a:lnTo>
                    <a:pt x="1178398" y="6255132"/>
                  </a:lnTo>
                  <a:lnTo>
                    <a:pt x="1168961" y="6251000"/>
                  </a:lnTo>
                  <a:lnTo>
                    <a:pt x="1164047" y="6247466"/>
                  </a:lnTo>
                  <a:close/>
                </a:path>
                <a:path w="5483860" h="7879080">
                  <a:moveTo>
                    <a:pt x="1006115" y="5203195"/>
                  </a:moveTo>
                  <a:lnTo>
                    <a:pt x="998005" y="5205419"/>
                  </a:lnTo>
                  <a:lnTo>
                    <a:pt x="991786" y="5212188"/>
                  </a:lnTo>
                  <a:lnTo>
                    <a:pt x="987890" y="5222751"/>
                  </a:lnTo>
                  <a:lnTo>
                    <a:pt x="1006011" y="5253793"/>
                  </a:lnTo>
                  <a:lnTo>
                    <a:pt x="1037225" y="5235259"/>
                  </a:lnTo>
                  <a:lnTo>
                    <a:pt x="1032241" y="5227337"/>
                  </a:lnTo>
                  <a:lnTo>
                    <a:pt x="1027400" y="5219157"/>
                  </a:lnTo>
                  <a:lnTo>
                    <a:pt x="1022086" y="5211780"/>
                  </a:lnTo>
                  <a:lnTo>
                    <a:pt x="1015684" y="5206269"/>
                  </a:lnTo>
                  <a:lnTo>
                    <a:pt x="1006115" y="5203195"/>
                  </a:lnTo>
                  <a:close/>
                </a:path>
                <a:path w="5483860" h="7879080">
                  <a:moveTo>
                    <a:pt x="518399" y="2095945"/>
                  </a:moveTo>
                  <a:lnTo>
                    <a:pt x="510291" y="2098131"/>
                  </a:lnTo>
                  <a:lnTo>
                    <a:pt x="504123" y="2104921"/>
                  </a:lnTo>
                  <a:lnTo>
                    <a:pt x="500333" y="2115534"/>
                  </a:lnTo>
                  <a:lnTo>
                    <a:pt x="504910" y="2123538"/>
                  </a:lnTo>
                  <a:lnTo>
                    <a:pt x="514025" y="2139294"/>
                  </a:lnTo>
                  <a:lnTo>
                    <a:pt x="518572" y="2147108"/>
                  </a:lnTo>
                  <a:lnTo>
                    <a:pt x="549918" y="2128760"/>
                  </a:lnTo>
                  <a:lnTo>
                    <a:pt x="544835" y="2120664"/>
                  </a:lnTo>
                  <a:lnTo>
                    <a:pt x="539912" y="2112381"/>
                  </a:lnTo>
                  <a:lnTo>
                    <a:pt x="534514" y="2104882"/>
                  </a:lnTo>
                  <a:lnTo>
                    <a:pt x="528004" y="2099140"/>
                  </a:lnTo>
                  <a:lnTo>
                    <a:pt x="518399" y="2095945"/>
                  </a:lnTo>
                  <a:close/>
                </a:path>
                <a:path w="5483860" h="7879080">
                  <a:moveTo>
                    <a:pt x="483683" y="1903957"/>
                  </a:moveTo>
                  <a:lnTo>
                    <a:pt x="478007" y="1907602"/>
                  </a:lnTo>
                  <a:lnTo>
                    <a:pt x="474145" y="1909241"/>
                  </a:lnTo>
                  <a:lnTo>
                    <a:pt x="474065" y="1914419"/>
                  </a:lnTo>
                  <a:lnTo>
                    <a:pt x="471750" y="1921325"/>
                  </a:lnTo>
                  <a:lnTo>
                    <a:pt x="474187" y="1924386"/>
                  </a:lnTo>
                  <a:lnTo>
                    <a:pt x="480746" y="1930610"/>
                  </a:lnTo>
                  <a:lnTo>
                    <a:pt x="486304" y="1931439"/>
                  </a:lnTo>
                  <a:lnTo>
                    <a:pt x="490441" y="1927066"/>
                  </a:lnTo>
                  <a:lnTo>
                    <a:pt x="492737" y="1917688"/>
                  </a:lnTo>
                  <a:lnTo>
                    <a:pt x="493196" y="1913828"/>
                  </a:lnTo>
                  <a:lnTo>
                    <a:pt x="489145" y="1907921"/>
                  </a:lnTo>
                  <a:lnTo>
                    <a:pt x="485488" y="1905396"/>
                  </a:lnTo>
                  <a:lnTo>
                    <a:pt x="483683" y="1903957"/>
                  </a:lnTo>
                  <a:close/>
                </a:path>
                <a:path w="5483860" h="7879080">
                  <a:moveTo>
                    <a:pt x="967118" y="4995188"/>
                  </a:moveTo>
                  <a:lnTo>
                    <a:pt x="963220" y="5003444"/>
                  </a:lnTo>
                  <a:lnTo>
                    <a:pt x="959207" y="5011689"/>
                  </a:lnTo>
                  <a:lnTo>
                    <a:pt x="955979" y="5019972"/>
                  </a:lnTo>
                  <a:lnTo>
                    <a:pt x="954436" y="5028343"/>
                  </a:lnTo>
                  <a:lnTo>
                    <a:pt x="957032" y="5031544"/>
                  </a:lnTo>
                  <a:lnTo>
                    <a:pt x="963626" y="5034958"/>
                  </a:lnTo>
                  <a:lnTo>
                    <a:pt x="972018" y="5038504"/>
                  </a:lnTo>
                  <a:lnTo>
                    <a:pt x="980006" y="5042099"/>
                  </a:lnTo>
                  <a:lnTo>
                    <a:pt x="981209" y="5032200"/>
                  </a:lnTo>
                  <a:lnTo>
                    <a:pt x="982348" y="5023584"/>
                  </a:lnTo>
                  <a:lnTo>
                    <a:pt x="983075" y="5014868"/>
                  </a:lnTo>
                  <a:lnTo>
                    <a:pt x="982814" y="5006397"/>
                  </a:lnTo>
                  <a:lnTo>
                    <a:pt x="982351" y="5002131"/>
                  </a:lnTo>
                  <a:lnTo>
                    <a:pt x="972644" y="4998901"/>
                  </a:lnTo>
                  <a:lnTo>
                    <a:pt x="967118" y="4995188"/>
                  </a:lnTo>
                  <a:close/>
                </a:path>
                <a:path w="5483860" h="7879080">
                  <a:moveTo>
                    <a:pt x="449375" y="1690329"/>
                  </a:moveTo>
                  <a:lnTo>
                    <a:pt x="437934" y="1722427"/>
                  </a:lnTo>
                  <a:lnTo>
                    <a:pt x="442769" y="1725457"/>
                  </a:lnTo>
                  <a:lnTo>
                    <a:pt x="453013" y="1732114"/>
                  </a:lnTo>
                  <a:lnTo>
                    <a:pt x="455959" y="1724259"/>
                  </a:lnTo>
                  <a:lnTo>
                    <a:pt x="458934" y="1716464"/>
                  </a:lnTo>
                  <a:lnTo>
                    <a:pt x="461537" y="1708598"/>
                  </a:lnTo>
                  <a:lnTo>
                    <a:pt x="463368" y="1700530"/>
                  </a:lnTo>
                  <a:lnTo>
                    <a:pt x="463837" y="1698046"/>
                  </a:lnTo>
                  <a:lnTo>
                    <a:pt x="454296" y="1693689"/>
                  </a:lnTo>
                  <a:lnTo>
                    <a:pt x="449375" y="1690329"/>
                  </a:lnTo>
                  <a:close/>
                </a:path>
                <a:path w="5483860" h="7879080">
                  <a:moveTo>
                    <a:pt x="608960" y="3259661"/>
                  </a:moveTo>
                  <a:lnTo>
                    <a:pt x="606553" y="3260727"/>
                  </a:lnTo>
                  <a:lnTo>
                    <a:pt x="598548" y="3264566"/>
                  </a:lnTo>
                  <a:lnTo>
                    <a:pt x="590841" y="3269133"/>
                  </a:lnTo>
                  <a:lnTo>
                    <a:pt x="575743" y="3278991"/>
                  </a:lnTo>
                  <a:lnTo>
                    <a:pt x="580521" y="3283407"/>
                  </a:lnTo>
                  <a:lnTo>
                    <a:pt x="584629" y="3290338"/>
                  </a:lnTo>
                  <a:lnTo>
                    <a:pt x="590225" y="3291871"/>
                  </a:lnTo>
                  <a:lnTo>
                    <a:pt x="601025" y="3293351"/>
                  </a:lnTo>
                  <a:lnTo>
                    <a:pt x="609834" y="3290688"/>
                  </a:lnTo>
                  <a:lnTo>
                    <a:pt x="616167" y="3284023"/>
                  </a:lnTo>
                  <a:lnTo>
                    <a:pt x="619541" y="3273497"/>
                  </a:lnTo>
                  <a:lnTo>
                    <a:pt x="620187" y="3269952"/>
                  </a:lnTo>
                  <a:lnTo>
                    <a:pt x="608960" y="3259661"/>
                  </a:lnTo>
                  <a:close/>
                </a:path>
                <a:path w="5483860" h="7879080">
                  <a:moveTo>
                    <a:pt x="988506" y="5732509"/>
                  </a:moveTo>
                  <a:lnTo>
                    <a:pt x="980260" y="5737474"/>
                  </a:lnTo>
                  <a:lnTo>
                    <a:pt x="971632" y="5742341"/>
                  </a:lnTo>
                  <a:lnTo>
                    <a:pt x="964427" y="5747585"/>
                  </a:lnTo>
                  <a:lnTo>
                    <a:pt x="960452" y="5753681"/>
                  </a:lnTo>
                  <a:lnTo>
                    <a:pt x="960820" y="5761354"/>
                  </a:lnTo>
                  <a:lnTo>
                    <a:pt x="964412" y="5770359"/>
                  </a:lnTo>
                  <a:lnTo>
                    <a:pt x="970037" y="5778496"/>
                  </a:lnTo>
                  <a:lnTo>
                    <a:pt x="976504" y="5783566"/>
                  </a:lnTo>
                  <a:lnTo>
                    <a:pt x="991201" y="5786470"/>
                  </a:lnTo>
                  <a:lnTo>
                    <a:pt x="1002376" y="5782159"/>
                  </a:lnTo>
                  <a:lnTo>
                    <a:pt x="1009364" y="5772125"/>
                  </a:lnTo>
                  <a:lnTo>
                    <a:pt x="1011501" y="5757862"/>
                  </a:lnTo>
                  <a:lnTo>
                    <a:pt x="1008923" y="5751417"/>
                  </a:lnTo>
                  <a:lnTo>
                    <a:pt x="1002936" y="5745087"/>
                  </a:lnTo>
                  <a:lnTo>
                    <a:pt x="995482" y="5738806"/>
                  </a:lnTo>
                  <a:lnTo>
                    <a:pt x="988506" y="5732509"/>
                  </a:lnTo>
                  <a:close/>
                </a:path>
                <a:path w="5483860" h="7879080">
                  <a:moveTo>
                    <a:pt x="806892" y="5235429"/>
                  </a:moveTo>
                  <a:lnTo>
                    <a:pt x="798389" y="5237930"/>
                  </a:lnTo>
                  <a:lnTo>
                    <a:pt x="791525" y="5244894"/>
                  </a:lnTo>
                  <a:lnTo>
                    <a:pt x="786812" y="5255436"/>
                  </a:lnTo>
                  <a:lnTo>
                    <a:pt x="791286" y="5264433"/>
                  </a:lnTo>
                  <a:lnTo>
                    <a:pt x="795679" y="5273962"/>
                  </a:lnTo>
                  <a:lnTo>
                    <a:pt x="800311" y="5281691"/>
                  </a:lnTo>
                  <a:lnTo>
                    <a:pt x="805501" y="5285287"/>
                  </a:lnTo>
                  <a:lnTo>
                    <a:pt x="813336" y="5284109"/>
                  </a:lnTo>
                  <a:lnTo>
                    <a:pt x="821593" y="5279740"/>
                  </a:lnTo>
                  <a:lnTo>
                    <a:pt x="830047" y="5273959"/>
                  </a:lnTo>
                  <a:lnTo>
                    <a:pt x="838472" y="5268543"/>
                  </a:lnTo>
                  <a:lnTo>
                    <a:pt x="833425" y="5260208"/>
                  </a:lnTo>
                  <a:lnTo>
                    <a:pt x="828529" y="5251607"/>
                  </a:lnTo>
                  <a:lnTo>
                    <a:pt x="823118" y="5243907"/>
                  </a:lnTo>
                  <a:lnTo>
                    <a:pt x="816525" y="5238274"/>
                  </a:lnTo>
                  <a:lnTo>
                    <a:pt x="806892" y="5235429"/>
                  </a:lnTo>
                  <a:close/>
                </a:path>
                <a:path w="5483860" h="7879080">
                  <a:moveTo>
                    <a:pt x="1030593" y="5944744"/>
                  </a:moveTo>
                  <a:lnTo>
                    <a:pt x="999852" y="5963445"/>
                  </a:lnTo>
                  <a:lnTo>
                    <a:pt x="996592" y="5974592"/>
                  </a:lnTo>
                  <a:lnTo>
                    <a:pt x="997911" y="5983645"/>
                  </a:lnTo>
                  <a:lnTo>
                    <a:pt x="1003815" y="5989718"/>
                  </a:lnTo>
                  <a:lnTo>
                    <a:pt x="1014310" y="5991928"/>
                  </a:lnTo>
                  <a:lnTo>
                    <a:pt x="1022888" y="5990552"/>
                  </a:lnTo>
                  <a:lnTo>
                    <a:pt x="1031811" y="5986879"/>
                  </a:lnTo>
                  <a:lnTo>
                    <a:pt x="1039421" y="5981610"/>
                  </a:lnTo>
                  <a:lnTo>
                    <a:pt x="1044061" y="5975448"/>
                  </a:lnTo>
                  <a:lnTo>
                    <a:pt x="1043913" y="5969090"/>
                  </a:lnTo>
                  <a:lnTo>
                    <a:pt x="1040325" y="5961318"/>
                  </a:lnTo>
                  <a:lnTo>
                    <a:pt x="1035238" y="5952935"/>
                  </a:lnTo>
                  <a:lnTo>
                    <a:pt x="1030593" y="5944744"/>
                  </a:lnTo>
                  <a:close/>
                </a:path>
                <a:path w="5483860" h="7879080">
                  <a:moveTo>
                    <a:pt x="1114390" y="6569471"/>
                  </a:moveTo>
                  <a:lnTo>
                    <a:pt x="1103515" y="6574391"/>
                  </a:lnTo>
                  <a:lnTo>
                    <a:pt x="1097678" y="6584229"/>
                  </a:lnTo>
                  <a:lnTo>
                    <a:pt x="1099207" y="6599310"/>
                  </a:lnTo>
                  <a:lnTo>
                    <a:pt x="1103352" y="6605058"/>
                  </a:lnTo>
                  <a:lnTo>
                    <a:pt x="1110396" y="6609822"/>
                  </a:lnTo>
                  <a:lnTo>
                    <a:pt x="1118681" y="6614172"/>
                  </a:lnTo>
                  <a:lnTo>
                    <a:pt x="1126550" y="6618677"/>
                  </a:lnTo>
                  <a:lnTo>
                    <a:pt x="1132658" y="6612933"/>
                  </a:lnTo>
                  <a:lnTo>
                    <a:pt x="1139156" y="6607157"/>
                  </a:lnTo>
                  <a:lnTo>
                    <a:pt x="1144245" y="6601466"/>
                  </a:lnTo>
                  <a:lnTo>
                    <a:pt x="1127978" y="6569141"/>
                  </a:lnTo>
                  <a:lnTo>
                    <a:pt x="1114390" y="6569471"/>
                  </a:lnTo>
                  <a:close/>
                </a:path>
                <a:path w="5483860" h="7879080">
                  <a:moveTo>
                    <a:pt x="951942" y="5531632"/>
                  </a:moveTo>
                  <a:lnTo>
                    <a:pt x="945661" y="5534099"/>
                  </a:lnTo>
                  <a:lnTo>
                    <a:pt x="939378" y="5540137"/>
                  </a:lnTo>
                  <a:lnTo>
                    <a:pt x="933085" y="5547714"/>
                  </a:lnTo>
                  <a:lnTo>
                    <a:pt x="926775" y="5554796"/>
                  </a:lnTo>
                  <a:lnTo>
                    <a:pt x="931666" y="5563091"/>
                  </a:lnTo>
                  <a:lnTo>
                    <a:pt x="936443" y="5571749"/>
                  </a:lnTo>
                  <a:lnTo>
                    <a:pt x="941630" y="5579045"/>
                  </a:lnTo>
                  <a:lnTo>
                    <a:pt x="947752" y="5583254"/>
                  </a:lnTo>
                  <a:lnTo>
                    <a:pt x="955303" y="5583080"/>
                  </a:lnTo>
                  <a:lnTo>
                    <a:pt x="964328" y="5579672"/>
                  </a:lnTo>
                  <a:lnTo>
                    <a:pt x="972505" y="5574201"/>
                  </a:lnTo>
                  <a:lnTo>
                    <a:pt x="977415" y="5567960"/>
                  </a:lnTo>
                  <a:lnTo>
                    <a:pt x="980009" y="5553392"/>
                  </a:lnTo>
                  <a:lnTo>
                    <a:pt x="975787" y="5541919"/>
                  </a:lnTo>
                  <a:lnTo>
                    <a:pt x="966011" y="5534384"/>
                  </a:lnTo>
                  <a:lnTo>
                    <a:pt x="951942" y="5531632"/>
                  </a:lnTo>
                  <a:close/>
                </a:path>
                <a:path w="5483860" h="7879080">
                  <a:moveTo>
                    <a:pt x="1142253" y="6781333"/>
                  </a:moveTo>
                  <a:lnTo>
                    <a:pt x="1136938" y="6784915"/>
                  </a:lnTo>
                  <a:lnTo>
                    <a:pt x="1132353" y="6791805"/>
                  </a:lnTo>
                  <a:lnTo>
                    <a:pt x="1128083" y="6800117"/>
                  </a:lnTo>
                  <a:lnTo>
                    <a:pt x="1123707" y="6807968"/>
                  </a:lnTo>
                  <a:lnTo>
                    <a:pt x="1129649" y="6814591"/>
                  </a:lnTo>
                  <a:lnTo>
                    <a:pt x="1135587" y="6821601"/>
                  </a:lnTo>
                  <a:lnTo>
                    <a:pt x="1141575" y="6827208"/>
                  </a:lnTo>
                  <a:lnTo>
                    <a:pt x="1147667" y="6829623"/>
                  </a:lnTo>
                  <a:lnTo>
                    <a:pt x="1155646" y="6828020"/>
                  </a:lnTo>
                  <a:lnTo>
                    <a:pt x="1164241" y="6823618"/>
                  </a:lnTo>
                  <a:lnTo>
                    <a:pt x="1171324" y="6817703"/>
                  </a:lnTo>
                  <a:lnTo>
                    <a:pt x="1174767" y="6811562"/>
                  </a:lnTo>
                  <a:lnTo>
                    <a:pt x="1174142" y="6796958"/>
                  </a:lnTo>
                  <a:lnTo>
                    <a:pt x="1167859" y="6786458"/>
                  </a:lnTo>
                  <a:lnTo>
                    <a:pt x="1156902" y="6780952"/>
                  </a:lnTo>
                  <a:lnTo>
                    <a:pt x="1142253" y="6781333"/>
                  </a:lnTo>
                  <a:close/>
                </a:path>
                <a:path w="5483860" h="7879080">
                  <a:moveTo>
                    <a:pt x="1076240" y="6371540"/>
                  </a:moveTo>
                  <a:lnTo>
                    <a:pt x="1066788" y="6375980"/>
                  </a:lnTo>
                  <a:lnTo>
                    <a:pt x="1062246" y="6383210"/>
                  </a:lnTo>
                  <a:lnTo>
                    <a:pt x="1062398" y="6392293"/>
                  </a:lnTo>
                  <a:lnTo>
                    <a:pt x="1067025" y="6402291"/>
                  </a:lnTo>
                  <a:lnTo>
                    <a:pt x="1101787" y="6415122"/>
                  </a:lnTo>
                  <a:lnTo>
                    <a:pt x="1104789" y="6405954"/>
                  </a:lnTo>
                  <a:lnTo>
                    <a:pt x="1108189" y="6396551"/>
                  </a:lnTo>
                  <a:lnTo>
                    <a:pt x="1110223" y="6388003"/>
                  </a:lnTo>
                  <a:lnTo>
                    <a:pt x="1109128" y="6381394"/>
                  </a:lnTo>
                  <a:lnTo>
                    <a:pt x="1103455" y="6376331"/>
                  </a:lnTo>
                  <a:lnTo>
                    <a:pt x="1094777" y="6372743"/>
                  </a:lnTo>
                  <a:lnTo>
                    <a:pt x="1085052" y="6371017"/>
                  </a:lnTo>
                  <a:lnTo>
                    <a:pt x="1076240" y="6371540"/>
                  </a:lnTo>
                  <a:close/>
                </a:path>
                <a:path w="5483860" h="7879080">
                  <a:moveTo>
                    <a:pt x="1177820" y="6983950"/>
                  </a:moveTo>
                  <a:lnTo>
                    <a:pt x="1171919" y="6986275"/>
                  </a:lnTo>
                  <a:lnTo>
                    <a:pt x="1165985" y="6992018"/>
                  </a:lnTo>
                  <a:lnTo>
                    <a:pt x="1160043" y="6999228"/>
                  </a:lnTo>
                  <a:lnTo>
                    <a:pt x="1154119" y="7005954"/>
                  </a:lnTo>
                  <a:lnTo>
                    <a:pt x="1158755" y="7013855"/>
                  </a:lnTo>
                  <a:lnTo>
                    <a:pt x="1163306" y="7022118"/>
                  </a:lnTo>
                  <a:lnTo>
                    <a:pt x="1168223" y="7029019"/>
                  </a:lnTo>
                  <a:lnTo>
                    <a:pt x="1173956" y="7032835"/>
                  </a:lnTo>
                  <a:lnTo>
                    <a:pt x="1181440" y="7032615"/>
                  </a:lnTo>
                  <a:lnTo>
                    <a:pt x="1190211" y="7029424"/>
                  </a:lnTo>
                  <a:lnTo>
                    <a:pt x="1198048" y="7024339"/>
                  </a:lnTo>
                  <a:lnTo>
                    <a:pt x="1202729" y="7018438"/>
                  </a:lnTo>
                  <a:lnTo>
                    <a:pt x="1205033" y="7004484"/>
                  </a:lnTo>
                  <a:lnTo>
                    <a:pt x="1200747" y="6993611"/>
                  </a:lnTo>
                  <a:lnTo>
                    <a:pt x="1191225" y="6986529"/>
                  </a:lnTo>
                  <a:lnTo>
                    <a:pt x="1177820" y="6983950"/>
                  </a:lnTo>
                  <a:close/>
                </a:path>
                <a:path w="5483860" h="7879080">
                  <a:moveTo>
                    <a:pt x="1257404" y="7411758"/>
                  </a:moveTo>
                  <a:lnTo>
                    <a:pt x="1255058" y="7412780"/>
                  </a:lnTo>
                  <a:lnTo>
                    <a:pt x="1247921" y="7416499"/>
                  </a:lnTo>
                  <a:lnTo>
                    <a:pt x="1241084" y="7420887"/>
                  </a:lnTo>
                  <a:lnTo>
                    <a:pt x="1227701" y="7430296"/>
                  </a:lnTo>
                  <a:lnTo>
                    <a:pt x="1232137" y="7434283"/>
                  </a:lnTo>
                  <a:lnTo>
                    <a:pt x="1238470" y="7442484"/>
                  </a:lnTo>
                  <a:lnTo>
                    <a:pt x="1240720" y="7441511"/>
                  </a:lnTo>
                  <a:lnTo>
                    <a:pt x="1247891" y="7437767"/>
                  </a:lnTo>
                  <a:lnTo>
                    <a:pt x="1254782" y="7433360"/>
                  </a:lnTo>
                  <a:lnTo>
                    <a:pt x="1268307" y="7423925"/>
                  </a:lnTo>
                  <a:lnTo>
                    <a:pt x="1263775" y="7419987"/>
                  </a:lnTo>
                  <a:lnTo>
                    <a:pt x="1257404" y="7411758"/>
                  </a:lnTo>
                  <a:close/>
                </a:path>
                <a:path w="5483860" h="7879080">
                  <a:moveTo>
                    <a:pt x="1224955" y="7189849"/>
                  </a:moveTo>
                  <a:lnTo>
                    <a:pt x="1216958" y="7194656"/>
                  </a:lnTo>
                  <a:lnTo>
                    <a:pt x="1208750" y="7199322"/>
                  </a:lnTo>
                  <a:lnTo>
                    <a:pt x="1201293" y="7204477"/>
                  </a:lnTo>
                  <a:lnTo>
                    <a:pt x="1195554" y="7210750"/>
                  </a:lnTo>
                  <a:lnTo>
                    <a:pt x="1191868" y="7220822"/>
                  </a:lnTo>
                  <a:lnTo>
                    <a:pt x="1193693" y="7229629"/>
                  </a:lnTo>
                  <a:lnTo>
                    <a:pt x="1200303" y="7235787"/>
                  </a:lnTo>
                  <a:lnTo>
                    <a:pt x="1210972" y="7237911"/>
                  </a:lnTo>
                  <a:lnTo>
                    <a:pt x="1219482" y="7236210"/>
                  </a:lnTo>
                  <a:lnTo>
                    <a:pt x="1228294" y="7232133"/>
                  </a:lnTo>
                  <a:lnTo>
                    <a:pt x="1235704" y="7226501"/>
                  </a:lnTo>
                  <a:lnTo>
                    <a:pt x="1240005" y="7220133"/>
                  </a:lnTo>
                  <a:lnTo>
                    <a:pt x="1239523" y="7213689"/>
                  </a:lnTo>
                  <a:lnTo>
                    <a:pt x="1235542" y="7206047"/>
                  </a:lnTo>
                  <a:lnTo>
                    <a:pt x="1230030" y="7197878"/>
                  </a:lnTo>
                  <a:lnTo>
                    <a:pt x="1224955" y="7189849"/>
                  </a:lnTo>
                  <a:close/>
                </a:path>
                <a:path w="5483860" h="7879080">
                  <a:moveTo>
                    <a:pt x="1281233" y="7616498"/>
                  </a:moveTo>
                  <a:lnTo>
                    <a:pt x="1273261" y="7620576"/>
                  </a:lnTo>
                  <a:lnTo>
                    <a:pt x="1265023" y="7626077"/>
                  </a:lnTo>
                  <a:lnTo>
                    <a:pt x="1256854" y="7631199"/>
                  </a:lnTo>
                  <a:lnTo>
                    <a:pt x="1262278" y="7638863"/>
                  </a:lnTo>
                  <a:lnTo>
                    <a:pt x="1267573" y="7646731"/>
                  </a:lnTo>
                  <a:lnTo>
                    <a:pt x="1273279" y="7653856"/>
                  </a:lnTo>
                  <a:lnTo>
                    <a:pt x="1279936" y="7659293"/>
                  </a:lnTo>
                  <a:lnTo>
                    <a:pt x="1290043" y="7662361"/>
                  </a:lnTo>
                  <a:lnTo>
                    <a:pt x="1299008" y="7660265"/>
                  </a:lnTo>
                  <a:lnTo>
                    <a:pt x="1305377" y="7653727"/>
                  </a:lnTo>
                  <a:lnTo>
                    <a:pt x="1307697" y="7643470"/>
                  </a:lnTo>
                  <a:lnTo>
                    <a:pt x="1305822" y="7635143"/>
                  </a:lnTo>
                  <a:lnTo>
                    <a:pt x="1301198" y="7626420"/>
                  </a:lnTo>
                  <a:lnTo>
                    <a:pt x="1295050" y="7619266"/>
                  </a:lnTo>
                  <a:lnTo>
                    <a:pt x="1288604" y="7615646"/>
                  </a:lnTo>
                  <a:lnTo>
                    <a:pt x="1281233" y="7616498"/>
                  </a:lnTo>
                  <a:close/>
                </a:path>
                <a:path w="5483860" h="7879080">
                  <a:moveTo>
                    <a:pt x="830477" y="4698407"/>
                  </a:moveTo>
                  <a:lnTo>
                    <a:pt x="824346" y="4700004"/>
                  </a:lnTo>
                  <a:lnTo>
                    <a:pt x="817743" y="4705226"/>
                  </a:lnTo>
                  <a:lnTo>
                    <a:pt x="810945" y="4712028"/>
                  </a:lnTo>
                  <a:lnTo>
                    <a:pt x="804224" y="4718366"/>
                  </a:lnTo>
                  <a:lnTo>
                    <a:pt x="801586" y="4728874"/>
                  </a:lnTo>
                  <a:lnTo>
                    <a:pt x="803024" y="4737322"/>
                  </a:lnTo>
                  <a:lnTo>
                    <a:pt x="808586" y="4743057"/>
                  </a:lnTo>
                  <a:lnTo>
                    <a:pt x="818322" y="4745425"/>
                  </a:lnTo>
                  <a:lnTo>
                    <a:pt x="826552" y="4745011"/>
                  </a:lnTo>
                  <a:lnTo>
                    <a:pt x="835241" y="4743072"/>
                  </a:lnTo>
                  <a:lnTo>
                    <a:pt x="842885" y="4739682"/>
                  </a:lnTo>
                  <a:lnTo>
                    <a:pt x="847980" y="4734918"/>
                  </a:lnTo>
                  <a:lnTo>
                    <a:pt x="852592" y="4722007"/>
                  </a:lnTo>
                  <a:lnTo>
                    <a:pt x="850627" y="4710871"/>
                  </a:lnTo>
                  <a:lnTo>
                    <a:pt x="842963" y="4702630"/>
                  </a:lnTo>
                  <a:lnTo>
                    <a:pt x="830477" y="4698407"/>
                  </a:lnTo>
                  <a:close/>
                </a:path>
                <a:path w="5483860" h="7879080">
                  <a:moveTo>
                    <a:pt x="102217" y="1411804"/>
                  </a:moveTo>
                  <a:lnTo>
                    <a:pt x="93924" y="1416855"/>
                  </a:lnTo>
                  <a:lnTo>
                    <a:pt x="85150" y="1421805"/>
                  </a:lnTo>
                  <a:lnTo>
                    <a:pt x="77986" y="1426986"/>
                  </a:lnTo>
                  <a:lnTo>
                    <a:pt x="74012" y="1433103"/>
                  </a:lnTo>
                  <a:lnTo>
                    <a:pt x="74364" y="1440769"/>
                  </a:lnTo>
                  <a:lnTo>
                    <a:pt x="77967" y="1449829"/>
                  </a:lnTo>
                  <a:lnTo>
                    <a:pt x="83603" y="1457990"/>
                  </a:lnTo>
                  <a:lnTo>
                    <a:pt x="90058" y="1462955"/>
                  </a:lnTo>
                  <a:lnTo>
                    <a:pt x="104819" y="1465643"/>
                  </a:lnTo>
                  <a:lnTo>
                    <a:pt x="116132" y="1461188"/>
                  </a:lnTo>
                  <a:lnTo>
                    <a:pt x="123291" y="1451058"/>
                  </a:lnTo>
                  <a:lnTo>
                    <a:pt x="125590" y="1436718"/>
                  </a:lnTo>
                  <a:lnTo>
                    <a:pt x="122994" y="1430384"/>
                  </a:lnTo>
                  <a:lnTo>
                    <a:pt x="116903" y="1424178"/>
                  </a:lnTo>
                  <a:lnTo>
                    <a:pt x="109266" y="1417973"/>
                  </a:lnTo>
                  <a:lnTo>
                    <a:pt x="102217" y="1411804"/>
                  </a:lnTo>
                  <a:close/>
                </a:path>
                <a:path w="5483860" h="7879080">
                  <a:moveTo>
                    <a:pt x="129100" y="1619021"/>
                  </a:moveTo>
                  <a:lnTo>
                    <a:pt x="122988" y="1621594"/>
                  </a:lnTo>
                  <a:lnTo>
                    <a:pt x="116899" y="1627650"/>
                  </a:lnTo>
                  <a:lnTo>
                    <a:pt x="110722" y="1635377"/>
                  </a:lnTo>
                  <a:lnTo>
                    <a:pt x="104767" y="1642467"/>
                  </a:lnTo>
                  <a:lnTo>
                    <a:pt x="109603" y="1650565"/>
                  </a:lnTo>
                  <a:lnTo>
                    <a:pt x="114354" y="1659128"/>
                  </a:lnTo>
                  <a:lnTo>
                    <a:pt x="119447" y="1666217"/>
                  </a:lnTo>
                  <a:lnTo>
                    <a:pt x="125307" y="1669892"/>
                  </a:lnTo>
                  <a:lnTo>
                    <a:pt x="133276" y="1669540"/>
                  </a:lnTo>
                  <a:lnTo>
                    <a:pt x="142438" y="1666128"/>
                  </a:lnTo>
                  <a:lnTo>
                    <a:pt x="150558" y="1660749"/>
                  </a:lnTo>
                  <a:lnTo>
                    <a:pt x="155400" y="1654496"/>
                  </a:lnTo>
                  <a:lnTo>
                    <a:pt x="157728" y="1639953"/>
                  </a:lnTo>
                  <a:lnTo>
                    <a:pt x="153141" y="1628722"/>
                  </a:lnTo>
                  <a:lnTo>
                    <a:pt x="143109" y="1621510"/>
                  </a:lnTo>
                  <a:lnTo>
                    <a:pt x="129100" y="1619021"/>
                  </a:lnTo>
                  <a:close/>
                </a:path>
                <a:path w="5483860" h="7879080">
                  <a:moveTo>
                    <a:pt x="786028" y="5764290"/>
                  </a:moveTo>
                  <a:lnTo>
                    <a:pt x="770472" y="5766959"/>
                  </a:lnTo>
                  <a:lnTo>
                    <a:pt x="764842" y="5771625"/>
                  </a:lnTo>
                  <a:lnTo>
                    <a:pt x="760462" y="5779243"/>
                  </a:lnTo>
                  <a:lnTo>
                    <a:pt x="756686" y="5788012"/>
                  </a:lnTo>
                  <a:lnTo>
                    <a:pt x="752873" y="5796132"/>
                  </a:lnTo>
                  <a:lnTo>
                    <a:pt x="758402" y="5811567"/>
                  </a:lnTo>
                  <a:lnTo>
                    <a:pt x="767300" y="5821731"/>
                  </a:lnTo>
                  <a:lnTo>
                    <a:pt x="779412" y="5825716"/>
                  </a:lnTo>
                  <a:lnTo>
                    <a:pt x="794582" y="5822612"/>
                  </a:lnTo>
                  <a:lnTo>
                    <a:pt x="801221" y="5817799"/>
                  </a:lnTo>
                  <a:lnTo>
                    <a:pt x="807148" y="5810094"/>
                  </a:lnTo>
                  <a:lnTo>
                    <a:pt x="811179" y="5801384"/>
                  </a:lnTo>
                  <a:lnTo>
                    <a:pt x="812130" y="5793550"/>
                  </a:lnTo>
                  <a:lnTo>
                    <a:pt x="807436" y="5779057"/>
                  </a:lnTo>
                  <a:lnTo>
                    <a:pt x="798542" y="5768813"/>
                  </a:lnTo>
                  <a:lnTo>
                    <a:pt x="786028" y="5764290"/>
                  </a:lnTo>
                  <a:close/>
                </a:path>
                <a:path w="5483860" h="7879080">
                  <a:moveTo>
                    <a:pt x="1052730" y="7444284"/>
                  </a:moveTo>
                  <a:lnTo>
                    <a:pt x="1050291" y="7445148"/>
                  </a:lnTo>
                  <a:lnTo>
                    <a:pt x="1042735" y="7448424"/>
                  </a:lnTo>
                  <a:lnTo>
                    <a:pt x="1035428" y="7452426"/>
                  </a:lnTo>
                  <a:lnTo>
                    <a:pt x="1021041" y="7461101"/>
                  </a:lnTo>
                  <a:lnTo>
                    <a:pt x="1025340" y="7465523"/>
                  </a:lnTo>
                  <a:lnTo>
                    <a:pt x="1031288" y="7474335"/>
                  </a:lnTo>
                  <a:lnTo>
                    <a:pt x="1033626" y="7473486"/>
                  </a:lnTo>
                  <a:lnTo>
                    <a:pt x="1041220" y="7470125"/>
                  </a:lnTo>
                  <a:lnTo>
                    <a:pt x="1048567" y="7466076"/>
                  </a:lnTo>
                  <a:lnTo>
                    <a:pt x="1063023" y="7457373"/>
                  </a:lnTo>
                  <a:lnTo>
                    <a:pt x="1058701" y="7453023"/>
                  </a:lnTo>
                  <a:lnTo>
                    <a:pt x="1052730" y="7444284"/>
                  </a:lnTo>
                  <a:close/>
                </a:path>
                <a:path w="5483860" h="7879080">
                  <a:moveTo>
                    <a:pt x="940251" y="6812509"/>
                  </a:moveTo>
                  <a:lnTo>
                    <a:pt x="934591" y="6815388"/>
                  </a:lnTo>
                  <a:lnTo>
                    <a:pt x="929223" y="6821665"/>
                  </a:lnTo>
                  <a:lnTo>
                    <a:pt x="923974" y="6829402"/>
                  </a:lnTo>
                  <a:lnTo>
                    <a:pt x="918672" y="6836660"/>
                  </a:lnTo>
                  <a:lnTo>
                    <a:pt x="923835" y="6844263"/>
                  </a:lnTo>
                  <a:lnTo>
                    <a:pt x="928933" y="6852255"/>
                  </a:lnTo>
                  <a:lnTo>
                    <a:pt x="934244" y="6858773"/>
                  </a:lnTo>
                  <a:lnTo>
                    <a:pt x="940046" y="6861957"/>
                  </a:lnTo>
                  <a:lnTo>
                    <a:pt x="947956" y="6861086"/>
                  </a:lnTo>
                  <a:lnTo>
                    <a:pt x="956785" y="6857311"/>
                  </a:lnTo>
                  <a:lnTo>
                    <a:pt x="964402" y="6851758"/>
                  </a:lnTo>
                  <a:lnTo>
                    <a:pt x="968675" y="6845550"/>
                  </a:lnTo>
                  <a:lnTo>
                    <a:pt x="969966" y="6831014"/>
                  </a:lnTo>
                  <a:lnTo>
                    <a:pt x="964751" y="6820262"/>
                  </a:lnTo>
                  <a:lnTo>
                    <a:pt x="954392" y="6813894"/>
                  </a:lnTo>
                  <a:lnTo>
                    <a:pt x="940251" y="6812509"/>
                  </a:lnTo>
                  <a:close/>
                </a:path>
                <a:path w="5483860" h="7879080">
                  <a:moveTo>
                    <a:pt x="195300" y="2045951"/>
                  </a:moveTo>
                  <a:lnTo>
                    <a:pt x="186779" y="2049155"/>
                  </a:lnTo>
                  <a:lnTo>
                    <a:pt x="180501" y="2056075"/>
                  </a:lnTo>
                  <a:lnTo>
                    <a:pt x="176546" y="2066472"/>
                  </a:lnTo>
                  <a:lnTo>
                    <a:pt x="181505" y="2070515"/>
                  </a:lnTo>
                  <a:lnTo>
                    <a:pt x="185949" y="2077393"/>
                  </a:lnTo>
                  <a:lnTo>
                    <a:pt x="191592" y="2078574"/>
                  </a:lnTo>
                  <a:lnTo>
                    <a:pt x="202492" y="2079339"/>
                  </a:lnTo>
                  <a:lnTo>
                    <a:pt x="211209" y="2076185"/>
                  </a:lnTo>
                  <a:lnTo>
                    <a:pt x="217302" y="2069310"/>
                  </a:lnTo>
                  <a:lnTo>
                    <a:pt x="220329" y="2058914"/>
                  </a:lnTo>
                  <a:lnTo>
                    <a:pt x="220774" y="2055400"/>
                  </a:lnTo>
                  <a:lnTo>
                    <a:pt x="211683" y="2048218"/>
                  </a:lnTo>
                  <a:lnTo>
                    <a:pt x="205986" y="2046701"/>
                  </a:lnTo>
                  <a:lnTo>
                    <a:pt x="195300" y="2045951"/>
                  </a:lnTo>
                  <a:close/>
                </a:path>
                <a:path w="5483860" h="7879080">
                  <a:moveTo>
                    <a:pt x="891827" y="6398201"/>
                  </a:moveTo>
                  <a:lnTo>
                    <a:pt x="889174" y="6399237"/>
                  </a:lnTo>
                  <a:lnTo>
                    <a:pt x="881159" y="6402976"/>
                  </a:lnTo>
                  <a:lnTo>
                    <a:pt x="873453" y="6407476"/>
                  </a:lnTo>
                  <a:lnTo>
                    <a:pt x="858351" y="6417193"/>
                  </a:lnTo>
                  <a:lnTo>
                    <a:pt x="863201" y="6421632"/>
                  </a:lnTo>
                  <a:lnTo>
                    <a:pt x="867360" y="6428452"/>
                  </a:lnTo>
                  <a:lnTo>
                    <a:pt x="873000" y="6430047"/>
                  </a:lnTo>
                  <a:lnTo>
                    <a:pt x="883822" y="6431346"/>
                  </a:lnTo>
                  <a:lnTo>
                    <a:pt x="892632" y="6428576"/>
                  </a:lnTo>
                  <a:lnTo>
                    <a:pt x="898992" y="6421969"/>
                  </a:lnTo>
                  <a:lnTo>
                    <a:pt x="902466" y="6411753"/>
                  </a:lnTo>
                  <a:lnTo>
                    <a:pt x="903067" y="6408146"/>
                  </a:lnTo>
                  <a:lnTo>
                    <a:pt x="891827" y="6398201"/>
                  </a:lnTo>
                  <a:close/>
                </a:path>
                <a:path w="5483860" h="7879080">
                  <a:moveTo>
                    <a:pt x="905540" y="6607492"/>
                  </a:moveTo>
                  <a:lnTo>
                    <a:pt x="895125" y="6613613"/>
                  </a:lnTo>
                  <a:lnTo>
                    <a:pt x="889739" y="6624548"/>
                  </a:lnTo>
                  <a:lnTo>
                    <a:pt x="890163" y="6639202"/>
                  </a:lnTo>
                  <a:lnTo>
                    <a:pt x="893726" y="6644632"/>
                  </a:lnTo>
                  <a:lnTo>
                    <a:pt x="900539" y="6649325"/>
                  </a:lnTo>
                  <a:lnTo>
                    <a:pt x="908746" y="6653710"/>
                  </a:lnTo>
                  <a:lnTo>
                    <a:pt x="916488" y="6658212"/>
                  </a:lnTo>
                  <a:lnTo>
                    <a:pt x="923200" y="6652345"/>
                  </a:lnTo>
                  <a:lnTo>
                    <a:pt x="930314" y="6646479"/>
                  </a:lnTo>
                  <a:lnTo>
                    <a:pt x="935998" y="6640566"/>
                  </a:lnTo>
                  <a:lnTo>
                    <a:pt x="938420" y="6634558"/>
                  </a:lnTo>
                  <a:lnTo>
                    <a:pt x="936807" y="6626587"/>
                  </a:lnTo>
                  <a:lnTo>
                    <a:pt x="932408" y="6618008"/>
                  </a:lnTo>
                  <a:lnTo>
                    <a:pt x="926460" y="6610885"/>
                  </a:lnTo>
                  <a:lnTo>
                    <a:pt x="920204" y="6607285"/>
                  </a:lnTo>
                  <a:lnTo>
                    <a:pt x="905540" y="6607492"/>
                  </a:lnTo>
                  <a:close/>
                </a:path>
                <a:path w="5483860" h="7879080">
                  <a:moveTo>
                    <a:pt x="974114" y="7013672"/>
                  </a:moveTo>
                  <a:lnTo>
                    <a:pt x="968141" y="7016660"/>
                  </a:lnTo>
                  <a:lnTo>
                    <a:pt x="962487" y="7023172"/>
                  </a:lnTo>
                  <a:lnTo>
                    <a:pt x="956962" y="7031206"/>
                  </a:lnTo>
                  <a:lnTo>
                    <a:pt x="951378" y="7038762"/>
                  </a:lnTo>
                  <a:lnTo>
                    <a:pt x="956740" y="7046520"/>
                  </a:lnTo>
                  <a:lnTo>
                    <a:pt x="962039" y="7054694"/>
                  </a:lnTo>
                  <a:lnTo>
                    <a:pt x="967554" y="7061376"/>
                  </a:lnTo>
                  <a:lnTo>
                    <a:pt x="973565" y="7064654"/>
                  </a:lnTo>
                  <a:lnTo>
                    <a:pt x="981816" y="7063808"/>
                  </a:lnTo>
                  <a:lnTo>
                    <a:pt x="991015" y="7059997"/>
                  </a:lnTo>
                  <a:lnTo>
                    <a:pt x="998930" y="7054360"/>
                  </a:lnTo>
                  <a:lnTo>
                    <a:pt x="1003329" y="7048035"/>
                  </a:lnTo>
                  <a:lnTo>
                    <a:pt x="1004601" y="7033136"/>
                  </a:lnTo>
                  <a:lnTo>
                    <a:pt x="999305" y="7021923"/>
                  </a:lnTo>
                  <a:lnTo>
                    <a:pt x="988717" y="7015176"/>
                  </a:lnTo>
                  <a:lnTo>
                    <a:pt x="974114" y="7013672"/>
                  </a:lnTo>
                  <a:close/>
                </a:path>
                <a:path w="5483860" h="7879080">
                  <a:moveTo>
                    <a:pt x="669310" y="4416183"/>
                  </a:moveTo>
                  <a:lnTo>
                    <a:pt x="665320" y="4420942"/>
                  </a:lnTo>
                  <a:lnTo>
                    <a:pt x="661415" y="4426031"/>
                  </a:lnTo>
                  <a:lnTo>
                    <a:pt x="657444" y="4431131"/>
                  </a:lnTo>
                  <a:lnTo>
                    <a:pt x="662177" y="4438195"/>
                  </a:lnTo>
                  <a:lnTo>
                    <a:pt x="666919" y="4445355"/>
                  </a:lnTo>
                  <a:lnTo>
                    <a:pt x="676434" y="4459832"/>
                  </a:lnTo>
                  <a:lnTo>
                    <a:pt x="680424" y="4455074"/>
                  </a:lnTo>
                  <a:lnTo>
                    <a:pt x="688693" y="4448266"/>
                  </a:lnTo>
                  <a:lnTo>
                    <a:pt x="687515" y="4445352"/>
                  </a:lnTo>
                  <a:lnTo>
                    <a:pt x="683708" y="4437798"/>
                  </a:lnTo>
                  <a:lnTo>
                    <a:pt x="679147" y="4430523"/>
                  </a:lnTo>
                  <a:lnTo>
                    <a:pt x="674219" y="4423371"/>
                  </a:lnTo>
                  <a:lnTo>
                    <a:pt x="669310" y="4416183"/>
                  </a:lnTo>
                  <a:close/>
                </a:path>
                <a:path w="5483860" h="7879080">
                  <a:moveTo>
                    <a:pt x="178234" y="1844441"/>
                  </a:moveTo>
                  <a:lnTo>
                    <a:pt x="175626" y="1845539"/>
                  </a:lnTo>
                  <a:lnTo>
                    <a:pt x="167409" y="1849212"/>
                  </a:lnTo>
                  <a:lnTo>
                    <a:pt x="159495" y="1853709"/>
                  </a:lnTo>
                  <a:lnTo>
                    <a:pt x="143992" y="1863588"/>
                  </a:lnTo>
                  <a:lnTo>
                    <a:pt x="148789" y="1868345"/>
                  </a:lnTo>
                  <a:lnTo>
                    <a:pt x="152864" y="1875282"/>
                  </a:lnTo>
                  <a:lnTo>
                    <a:pt x="158493" y="1876809"/>
                  </a:lnTo>
                  <a:lnTo>
                    <a:pt x="169407" y="1878228"/>
                  </a:lnTo>
                  <a:lnTo>
                    <a:pt x="178420" y="1875490"/>
                  </a:lnTo>
                  <a:lnTo>
                    <a:pt x="185071" y="1868862"/>
                  </a:lnTo>
                  <a:lnTo>
                    <a:pt x="188901" y="1858608"/>
                  </a:lnTo>
                  <a:lnTo>
                    <a:pt x="189561" y="1854717"/>
                  </a:lnTo>
                  <a:lnTo>
                    <a:pt x="178234" y="1844441"/>
                  </a:lnTo>
                  <a:close/>
                </a:path>
                <a:path w="5483860" h="7879080">
                  <a:moveTo>
                    <a:pt x="846292" y="6195599"/>
                  </a:moveTo>
                  <a:lnTo>
                    <a:pt x="837771" y="6198816"/>
                  </a:lnTo>
                  <a:lnTo>
                    <a:pt x="831479" y="6205693"/>
                  </a:lnTo>
                  <a:lnTo>
                    <a:pt x="827494" y="6215937"/>
                  </a:lnTo>
                  <a:lnTo>
                    <a:pt x="832452" y="6220187"/>
                  </a:lnTo>
                  <a:lnTo>
                    <a:pt x="836859" y="6226831"/>
                  </a:lnTo>
                  <a:lnTo>
                    <a:pt x="842534" y="6228213"/>
                  </a:lnTo>
                  <a:lnTo>
                    <a:pt x="853445" y="6229016"/>
                  </a:lnTo>
                  <a:lnTo>
                    <a:pt x="862177" y="6225854"/>
                  </a:lnTo>
                  <a:lnTo>
                    <a:pt x="868290" y="6218971"/>
                  </a:lnTo>
                  <a:lnTo>
                    <a:pt x="871348" y="6208609"/>
                  </a:lnTo>
                  <a:lnTo>
                    <a:pt x="871766" y="6204928"/>
                  </a:lnTo>
                  <a:lnTo>
                    <a:pt x="862670" y="6197712"/>
                  </a:lnTo>
                  <a:lnTo>
                    <a:pt x="856961" y="6196335"/>
                  </a:lnTo>
                  <a:lnTo>
                    <a:pt x="846292" y="6195599"/>
                  </a:lnTo>
                  <a:close/>
                </a:path>
                <a:path w="5483860" h="7879080">
                  <a:moveTo>
                    <a:pt x="233361" y="2250053"/>
                  </a:moveTo>
                  <a:lnTo>
                    <a:pt x="231035" y="2250762"/>
                  </a:lnTo>
                  <a:lnTo>
                    <a:pt x="223950" y="2254144"/>
                  </a:lnTo>
                  <a:lnTo>
                    <a:pt x="217131" y="2258195"/>
                  </a:lnTo>
                  <a:lnTo>
                    <a:pt x="203767" y="2267093"/>
                  </a:lnTo>
                  <a:lnTo>
                    <a:pt x="207922" y="2271262"/>
                  </a:lnTo>
                  <a:lnTo>
                    <a:pt x="213955" y="2279958"/>
                  </a:lnTo>
                  <a:lnTo>
                    <a:pt x="215946" y="2279301"/>
                  </a:lnTo>
                  <a:lnTo>
                    <a:pt x="223121" y="2275705"/>
                  </a:lnTo>
                  <a:lnTo>
                    <a:pt x="230038" y="2271537"/>
                  </a:lnTo>
                  <a:lnTo>
                    <a:pt x="243631" y="2262560"/>
                  </a:lnTo>
                  <a:lnTo>
                    <a:pt x="239341" y="2258412"/>
                  </a:lnTo>
                  <a:lnTo>
                    <a:pt x="233361" y="2250053"/>
                  </a:lnTo>
                  <a:close/>
                </a:path>
                <a:path w="5483860" h="7879080">
                  <a:moveTo>
                    <a:pt x="627617" y="4751241"/>
                  </a:moveTo>
                  <a:lnTo>
                    <a:pt x="625291" y="4751950"/>
                  </a:lnTo>
                  <a:lnTo>
                    <a:pt x="617837" y="4755180"/>
                  </a:lnTo>
                  <a:lnTo>
                    <a:pt x="610641" y="4759113"/>
                  </a:lnTo>
                  <a:lnTo>
                    <a:pt x="603570" y="4763348"/>
                  </a:lnTo>
                  <a:lnTo>
                    <a:pt x="596491" y="4767488"/>
                  </a:lnTo>
                  <a:lnTo>
                    <a:pt x="600685" y="4772340"/>
                  </a:lnTo>
                  <a:lnTo>
                    <a:pt x="606450" y="4781077"/>
                  </a:lnTo>
                  <a:lnTo>
                    <a:pt x="608575" y="4780400"/>
                  </a:lnTo>
                  <a:lnTo>
                    <a:pt x="616064" y="4776965"/>
                  </a:lnTo>
                  <a:lnTo>
                    <a:pt x="623300" y="4772924"/>
                  </a:lnTo>
                  <a:lnTo>
                    <a:pt x="630427" y="4768642"/>
                  </a:lnTo>
                  <a:lnTo>
                    <a:pt x="637590" y="4764483"/>
                  </a:lnTo>
                  <a:lnTo>
                    <a:pt x="633415" y="4759973"/>
                  </a:lnTo>
                  <a:lnTo>
                    <a:pt x="627617" y="4751241"/>
                  </a:lnTo>
                  <a:close/>
                </a:path>
                <a:path w="5483860" h="7879080">
                  <a:moveTo>
                    <a:pt x="589732" y="4536705"/>
                  </a:moveTo>
                  <a:lnTo>
                    <a:pt x="579707" y="4539747"/>
                  </a:lnTo>
                  <a:lnTo>
                    <a:pt x="575037" y="4545645"/>
                  </a:lnTo>
                  <a:lnTo>
                    <a:pt x="566586" y="4552825"/>
                  </a:lnTo>
                  <a:lnTo>
                    <a:pt x="567817" y="4556075"/>
                  </a:lnTo>
                  <a:lnTo>
                    <a:pt x="573425" y="4565435"/>
                  </a:lnTo>
                  <a:lnTo>
                    <a:pt x="581092" y="4570565"/>
                  </a:lnTo>
                  <a:lnTo>
                    <a:pt x="590348" y="4571378"/>
                  </a:lnTo>
                  <a:lnTo>
                    <a:pt x="600721" y="4567786"/>
                  </a:lnTo>
                  <a:lnTo>
                    <a:pt x="605899" y="4564908"/>
                  </a:lnTo>
                  <a:lnTo>
                    <a:pt x="612808" y="4555559"/>
                  </a:lnTo>
                  <a:lnTo>
                    <a:pt x="611544" y="4552314"/>
                  </a:lnTo>
                  <a:lnTo>
                    <a:pt x="606098" y="4542822"/>
                  </a:lnTo>
                  <a:lnTo>
                    <a:pt x="598678" y="4537674"/>
                  </a:lnTo>
                  <a:lnTo>
                    <a:pt x="589732" y="4536705"/>
                  </a:lnTo>
                  <a:close/>
                </a:path>
                <a:path w="5483860" h="7879080">
                  <a:moveTo>
                    <a:pt x="650887" y="4949668"/>
                  </a:moveTo>
                  <a:lnTo>
                    <a:pt x="642349" y="4952887"/>
                  </a:lnTo>
                  <a:lnTo>
                    <a:pt x="636031" y="4959755"/>
                  </a:lnTo>
                  <a:lnTo>
                    <a:pt x="632008" y="4970010"/>
                  </a:lnTo>
                  <a:lnTo>
                    <a:pt x="636971" y="4974294"/>
                  </a:lnTo>
                  <a:lnTo>
                    <a:pt x="641378" y="4980937"/>
                  </a:lnTo>
                  <a:lnTo>
                    <a:pt x="647114" y="4982275"/>
                  </a:lnTo>
                  <a:lnTo>
                    <a:pt x="658037" y="4983115"/>
                  </a:lnTo>
                  <a:lnTo>
                    <a:pt x="666782" y="4979964"/>
                  </a:lnTo>
                  <a:lnTo>
                    <a:pt x="672905" y="4973067"/>
                  </a:lnTo>
                  <a:lnTo>
                    <a:pt x="675963" y="4962666"/>
                  </a:lnTo>
                  <a:lnTo>
                    <a:pt x="676381" y="4958985"/>
                  </a:lnTo>
                  <a:lnTo>
                    <a:pt x="667284" y="4951769"/>
                  </a:lnTo>
                  <a:lnTo>
                    <a:pt x="661570" y="4950358"/>
                  </a:lnTo>
                  <a:lnTo>
                    <a:pt x="650887" y="4949668"/>
                  </a:lnTo>
                  <a:close/>
                </a:path>
                <a:path w="5483860" h="7879080">
                  <a:moveTo>
                    <a:pt x="484540" y="3909354"/>
                  </a:moveTo>
                  <a:lnTo>
                    <a:pt x="478862" y="3912172"/>
                  </a:lnTo>
                  <a:lnTo>
                    <a:pt x="473516" y="3918488"/>
                  </a:lnTo>
                  <a:lnTo>
                    <a:pt x="468314" y="3926331"/>
                  </a:lnTo>
                  <a:lnTo>
                    <a:pt x="463065" y="3933729"/>
                  </a:lnTo>
                  <a:lnTo>
                    <a:pt x="468229" y="3941254"/>
                  </a:lnTo>
                  <a:lnTo>
                    <a:pt x="473341" y="3949206"/>
                  </a:lnTo>
                  <a:lnTo>
                    <a:pt x="478635" y="3955644"/>
                  </a:lnTo>
                  <a:lnTo>
                    <a:pt x="484342" y="3958628"/>
                  </a:lnTo>
                  <a:lnTo>
                    <a:pt x="492342" y="3957766"/>
                  </a:lnTo>
                  <a:lnTo>
                    <a:pt x="501194" y="3953961"/>
                  </a:lnTo>
                  <a:lnTo>
                    <a:pt x="508797" y="3948351"/>
                  </a:lnTo>
                  <a:lnTo>
                    <a:pt x="513051" y="3942072"/>
                  </a:lnTo>
                  <a:lnTo>
                    <a:pt x="514291" y="3927689"/>
                  </a:lnTo>
                  <a:lnTo>
                    <a:pt x="509053" y="3917001"/>
                  </a:lnTo>
                  <a:lnTo>
                    <a:pt x="498686" y="3910670"/>
                  </a:lnTo>
                  <a:lnTo>
                    <a:pt x="484540" y="3909354"/>
                  </a:lnTo>
                  <a:close/>
                </a:path>
                <a:path w="5483860" h="7879080">
                  <a:moveTo>
                    <a:pt x="523157" y="4108876"/>
                  </a:moveTo>
                  <a:lnTo>
                    <a:pt x="516622" y="4110585"/>
                  </a:lnTo>
                  <a:lnTo>
                    <a:pt x="509643" y="4115947"/>
                  </a:lnTo>
                  <a:lnTo>
                    <a:pt x="502464" y="4122825"/>
                  </a:lnTo>
                  <a:lnTo>
                    <a:pt x="495329" y="4129083"/>
                  </a:lnTo>
                  <a:lnTo>
                    <a:pt x="499444" y="4137611"/>
                  </a:lnTo>
                  <a:lnTo>
                    <a:pt x="503427" y="4146451"/>
                  </a:lnTo>
                  <a:lnTo>
                    <a:pt x="507925" y="4153982"/>
                  </a:lnTo>
                  <a:lnTo>
                    <a:pt x="513587" y="4158588"/>
                  </a:lnTo>
                  <a:lnTo>
                    <a:pt x="521030" y="4159357"/>
                  </a:lnTo>
                  <a:lnTo>
                    <a:pt x="530201" y="4157272"/>
                  </a:lnTo>
                  <a:lnTo>
                    <a:pt x="538734" y="4153093"/>
                  </a:lnTo>
                  <a:lnTo>
                    <a:pt x="544265" y="4147576"/>
                  </a:lnTo>
                  <a:lnTo>
                    <a:pt x="548724" y="4133436"/>
                  </a:lnTo>
                  <a:lnTo>
                    <a:pt x="545713" y="4121694"/>
                  </a:lnTo>
                  <a:lnTo>
                    <a:pt x="536702" y="4113219"/>
                  </a:lnTo>
                  <a:lnTo>
                    <a:pt x="523157" y="4108876"/>
                  </a:lnTo>
                  <a:close/>
                </a:path>
                <a:path w="5483860" h="7879080">
                  <a:moveTo>
                    <a:pt x="541536" y="4341533"/>
                  </a:moveTo>
                  <a:lnTo>
                    <a:pt x="537934" y="4351395"/>
                  </a:lnTo>
                  <a:lnTo>
                    <a:pt x="534767" y="4356369"/>
                  </a:lnTo>
                  <a:lnTo>
                    <a:pt x="539425" y="4360459"/>
                  </a:lnTo>
                  <a:lnTo>
                    <a:pt x="545941" y="4368734"/>
                  </a:lnTo>
                  <a:lnTo>
                    <a:pt x="548415" y="4367657"/>
                  </a:lnTo>
                  <a:lnTo>
                    <a:pt x="555631" y="4363943"/>
                  </a:lnTo>
                  <a:lnTo>
                    <a:pt x="562536" y="4359502"/>
                  </a:lnTo>
                  <a:lnTo>
                    <a:pt x="576042" y="4349893"/>
                  </a:lnTo>
                  <a:lnTo>
                    <a:pt x="560168" y="4345066"/>
                  </a:lnTo>
                  <a:lnTo>
                    <a:pt x="552202" y="4343077"/>
                  </a:lnTo>
                  <a:lnTo>
                    <a:pt x="544154" y="4341810"/>
                  </a:lnTo>
                  <a:lnTo>
                    <a:pt x="541536" y="4341533"/>
                  </a:lnTo>
                  <a:close/>
                </a:path>
                <a:path w="5483860" h="7879080">
                  <a:moveTo>
                    <a:pt x="262983" y="2452068"/>
                  </a:moveTo>
                  <a:lnTo>
                    <a:pt x="249517" y="2455854"/>
                  </a:lnTo>
                  <a:lnTo>
                    <a:pt x="243957" y="2461305"/>
                  </a:lnTo>
                  <a:lnTo>
                    <a:pt x="239486" y="2469781"/>
                  </a:lnTo>
                  <a:lnTo>
                    <a:pt x="236943" y="2479182"/>
                  </a:lnTo>
                  <a:lnTo>
                    <a:pt x="237167" y="2487406"/>
                  </a:lnTo>
                  <a:lnTo>
                    <a:pt x="243348" y="2500168"/>
                  </a:lnTo>
                  <a:lnTo>
                    <a:pt x="253079" y="2508498"/>
                  </a:lnTo>
                  <a:lnTo>
                    <a:pt x="265417" y="2511254"/>
                  </a:lnTo>
                  <a:lnTo>
                    <a:pt x="279420" y="2507292"/>
                  </a:lnTo>
                  <a:lnTo>
                    <a:pt x="284275" y="2501995"/>
                  </a:lnTo>
                  <a:lnTo>
                    <a:pt x="287534" y="2493752"/>
                  </a:lnTo>
                  <a:lnTo>
                    <a:pt x="290096" y="2484262"/>
                  </a:lnTo>
                  <a:lnTo>
                    <a:pt x="292857" y="2475225"/>
                  </a:lnTo>
                  <a:lnTo>
                    <a:pt x="285131" y="2462421"/>
                  </a:lnTo>
                  <a:lnTo>
                    <a:pt x="275013" y="2454479"/>
                  </a:lnTo>
                  <a:lnTo>
                    <a:pt x="262983" y="2452068"/>
                  </a:lnTo>
                  <a:close/>
                </a:path>
                <a:path w="5483860" h="7879080">
                  <a:moveTo>
                    <a:pt x="715030" y="5362843"/>
                  </a:moveTo>
                  <a:lnTo>
                    <a:pt x="708763" y="5364644"/>
                  </a:lnTo>
                  <a:lnTo>
                    <a:pt x="702196" y="5369850"/>
                  </a:lnTo>
                  <a:lnTo>
                    <a:pt x="695506" y="5376521"/>
                  </a:lnTo>
                  <a:lnTo>
                    <a:pt x="688867" y="5382719"/>
                  </a:lnTo>
                  <a:lnTo>
                    <a:pt x="693051" y="5390980"/>
                  </a:lnTo>
                  <a:lnTo>
                    <a:pt x="697105" y="5399536"/>
                  </a:lnTo>
                  <a:lnTo>
                    <a:pt x="701673" y="5406894"/>
                  </a:lnTo>
                  <a:lnTo>
                    <a:pt x="707398" y="5411562"/>
                  </a:lnTo>
                  <a:lnTo>
                    <a:pt x="714428" y="5412098"/>
                  </a:lnTo>
                  <a:lnTo>
                    <a:pt x="723227" y="5409672"/>
                  </a:lnTo>
                  <a:lnTo>
                    <a:pt x="731440" y="5405233"/>
                  </a:lnTo>
                  <a:lnTo>
                    <a:pt x="736711" y="5399731"/>
                  </a:lnTo>
                  <a:lnTo>
                    <a:pt x="740668" y="5385706"/>
                  </a:lnTo>
                  <a:lnTo>
                    <a:pt x="737479" y="5374378"/>
                  </a:lnTo>
                  <a:lnTo>
                    <a:pt x="728486" y="5366504"/>
                  </a:lnTo>
                  <a:lnTo>
                    <a:pt x="715030" y="5362843"/>
                  </a:lnTo>
                  <a:close/>
                </a:path>
                <a:path w="5483860" h="7879080">
                  <a:moveTo>
                    <a:pt x="750723" y="5562548"/>
                  </a:moveTo>
                  <a:lnTo>
                    <a:pt x="744062" y="5564388"/>
                  </a:lnTo>
                  <a:lnTo>
                    <a:pt x="737064" y="5569788"/>
                  </a:lnTo>
                  <a:lnTo>
                    <a:pt x="729919" y="5576708"/>
                  </a:lnTo>
                  <a:lnTo>
                    <a:pt x="722814" y="5583112"/>
                  </a:lnTo>
                  <a:lnTo>
                    <a:pt x="727117" y="5591656"/>
                  </a:lnTo>
                  <a:lnTo>
                    <a:pt x="731296" y="5600497"/>
                  </a:lnTo>
                  <a:lnTo>
                    <a:pt x="736007" y="5608092"/>
                  </a:lnTo>
                  <a:lnTo>
                    <a:pt x="741906" y="5612899"/>
                  </a:lnTo>
                  <a:lnTo>
                    <a:pt x="749252" y="5613545"/>
                  </a:lnTo>
                  <a:lnTo>
                    <a:pt x="758403" y="5611167"/>
                  </a:lnTo>
                  <a:lnTo>
                    <a:pt x="766944" y="5606709"/>
                  </a:lnTo>
                  <a:lnTo>
                    <a:pt x="772462" y="5601114"/>
                  </a:lnTo>
                  <a:lnTo>
                    <a:pt x="776713" y="5586726"/>
                  </a:lnTo>
                  <a:lnTo>
                    <a:pt x="773638" y="5574918"/>
                  </a:lnTo>
                  <a:lnTo>
                    <a:pt x="764541" y="5566566"/>
                  </a:lnTo>
                  <a:lnTo>
                    <a:pt x="750723" y="5562548"/>
                  </a:lnTo>
                  <a:close/>
                </a:path>
                <a:path w="5483860" h="7879080">
                  <a:moveTo>
                    <a:pt x="389751" y="3291627"/>
                  </a:moveTo>
                  <a:lnTo>
                    <a:pt x="381021" y="3294864"/>
                  </a:lnTo>
                  <a:lnTo>
                    <a:pt x="374923" y="3301756"/>
                  </a:lnTo>
                  <a:lnTo>
                    <a:pt x="371902" y="3312006"/>
                  </a:lnTo>
                  <a:lnTo>
                    <a:pt x="371510" y="3315856"/>
                  </a:lnTo>
                  <a:lnTo>
                    <a:pt x="381203" y="3320533"/>
                  </a:lnTo>
                  <a:lnTo>
                    <a:pt x="386283" y="3324902"/>
                  </a:lnTo>
                  <a:lnTo>
                    <a:pt x="415593" y="3301019"/>
                  </a:lnTo>
                  <a:lnTo>
                    <a:pt x="406416" y="3293506"/>
                  </a:lnTo>
                  <a:lnTo>
                    <a:pt x="400672" y="3292341"/>
                  </a:lnTo>
                  <a:lnTo>
                    <a:pt x="389751" y="3291627"/>
                  </a:lnTo>
                  <a:close/>
                </a:path>
                <a:path w="5483860" h="7879080">
                  <a:moveTo>
                    <a:pt x="419314" y="3503261"/>
                  </a:moveTo>
                  <a:lnTo>
                    <a:pt x="413624" y="3506365"/>
                  </a:lnTo>
                  <a:lnTo>
                    <a:pt x="408516" y="3512574"/>
                  </a:lnTo>
                  <a:lnTo>
                    <a:pt x="403684" y="3520096"/>
                  </a:lnTo>
                  <a:lnTo>
                    <a:pt x="398824" y="3527137"/>
                  </a:lnTo>
                  <a:lnTo>
                    <a:pt x="405513" y="3534853"/>
                  </a:lnTo>
                  <a:lnTo>
                    <a:pt x="411750" y="3542542"/>
                  </a:lnTo>
                  <a:lnTo>
                    <a:pt x="417777" y="3548522"/>
                  </a:lnTo>
                  <a:lnTo>
                    <a:pt x="423834" y="3551106"/>
                  </a:lnTo>
                  <a:lnTo>
                    <a:pt x="431746" y="3549703"/>
                  </a:lnTo>
                  <a:lnTo>
                    <a:pt x="440320" y="3545420"/>
                  </a:lnTo>
                  <a:lnTo>
                    <a:pt x="447499" y="3539548"/>
                  </a:lnTo>
                  <a:lnTo>
                    <a:pt x="451227" y="3533379"/>
                  </a:lnTo>
                  <a:lnTo>
                    <a:pt x="451210" y="3518353"/>
                  </a:lnTo>
                  <a:lnTo>
                    <a:pt x="444838" y="3508167"/>
                  </a:lnTo>
                  <a:lnTo>
                    <a:pt x="433682" y="3503057"/>
                  </a:lnTo>
                  <a:lnTo>
                    <a:pt x="419314" y="3503261"/>
                  </a:lnTo>
                  <a:close/>
                </a:path>
                <a:path w="5483860" h="7879080">
                  <a:moveTo>
                    <a:pt x="323034" y="2865123"/>
                  </a:moveTo>
                  <a:lnTo>
                    <a:pt x="317127" y="2868229"/>
                  </a:lnTo>
                  <a:lnTo>
                    <a:pt x="311526" y="2874806"/>
                  </a:lnTo>
                  <a:lnTo>
                    <a:pt x="306052" y="2882848"/>
                  </a:lnTo>
                  <a:lnTo>
                    <a:pt x="300526" y="2890349"/>
                  </a:lnTo>
                  <a:lnTo>
                    <a:pt x="305900" y="2897894"/>
                  </a:lnTo>
                  <a:lnTo>
                    <a:pt x="311235" y="2905930"/>
                  </a:lnTo>
                  <a:lnTo>
                    <a:pt x="316757" y="2912451"/>
                  </a:lnTo>
                  <a:lnTo>
                    <a:pt x="322692" y="2915453"/>
                  </a:lnTo>
                  <a:lnTo>
                    <a:pt x="331033" y="2914591"/>
                  </a:lnTo>
                  <a:lnTo>
                    <a:pt x="340266" y="2910844"/>
                  </a:lnTo>
                  <a:lnTo>
                    <a:pt x="348163" y="2905306"/>
                  </a:lnTo>
                  <a:lnTo>
                    <a:pt x="352493" y="2899069"/>
                  </a:lnTo>
                  <a:lnTo>
                    <a:pt x="353577" y="2884350"/>
                  </a:lnTo>
                  <a:lnTo>
                    <a:pt x="348165" y="2873233"/>
                  </a:lnTo>
                  <a:lnTo>
                    <a:pt x="337552" y="2866547"/>
                  </a:lnTo>
                  <a:lnTo>
                    <a:pt x="323034" y="2865123"/>
                  </a:lnTo>
                  <a:close/>
                </a:path>
                <a:path w="5483860" h="7879080">
                  <a:moveTo>
                    <a:pt x="795589" y="5981305"/>
                  </a:moveTo>
                  <a:lnTo>
                    <a:pt x="793235" y="5990550"/>
                  </a:lnTo>
                  <a:lnTo>
                    <a:pt x="790507" y="6000134"/>
                  </a:lnTo>
                  <a:lnTo>
                    <a:pt x="789066" y="6008619"/>
                  </a:lnTo>
                  <a:lnTo>
                    <a:pt x="790578" y="6014565"/>
                  </a:lnTo>
                  <a:lnTo>
                    <a:pt x="796881" y="6018685"/>
                  </a:lnTo>
                  <a:lnTo>
                    <a:pt x="805525" y="6020807"/>
                  </a:lnTo>
                  <a:lnTo>
                    <a:pt x="815207" y="6022037"/>
                  </a:lnTo>
                  <a:lnTo>
                    <a:pt x="824623" y="6023479"/>
                  </a:lnTo>
                  <a:lnTo>
                    <a:pt x="834034" y="6016591"/>
                  </a:lnTo>
                  <a:lnTo>
                    <a:pt x="838509" y="6008555"/>
                  </a:lnTo>
                  <a:lnTo>
                    <a:pt x="837539" y="6000025"/>
                  </a:lnTo>
                  <a:lnTo>
                    <a:pt x="830613" y="5991651"/>
                  </a:lnTo>
                  <a:lnTo>
                    <a:pt x="823091" y="5987489"/>
                  </a:lnTo>
                  <a:lnTo>
                    <a:pt x="814235" y="5985009"/>
                  </a:lnTo>
                  <a:lnTo>
                    <a:pt x="804813" y="5983263"/>
                  </a:lnTo>
                  <a:lnTo>
                    <a:pt x="795589" y="5981305"/>
                  </a:lnTo>
                  <a:close/>
                </a:path>
                <a:path w="5483860" h="7879080">
                  <a:moveTo>
                    <a:pt x="887456" y="5862815"/>
                  </a:moveTo>
                  <a:lnTo>
                    <a:pt x="878081" y="5866700"/>
                  </a:lnTo>
                  <a:lnTo>
                    <a:pt x="870154" y="5872309"/>
                  </a:lnTo>
                  <a:lnTo>
                    <a:pt x="866149" y="5878361"/>
                  </a:lnTo>
                  <a:lnTo>
                    <a:pt x="866193" y="5893036"/>
                  </a:lnTo>
                  <a:lnTo>
                    <a:pt x="872192" y="5904376"/>
                  </a:lnTo>
                  <a:lnTo>
                    <a:pt x="882989" y="5911631"/>
                  </a:lnTo>
                  <a:lnTo>
                    <a:pt x="897427" y="5914053"/>
                  </a:lnTo>
                  <a:lnTo>
                    <a:pt x="902533" y="5911369"/>
                  </a:lnTo>
                  <a:lnTo>
                    <a:pt x="907549" y="5904945"/>
                  </a:lnTo>
                  <a:lnTo>
                    <a:pt x="912500" y="5896962"/>
                  </a:lnTo>
                  <a:lnTo>
                    <a:pt x="917414" y="5889601"/>
                  </a:lnTo>
                  <a:lnTo>
                    <a:pt x="911943" y="5881006"/>
                  </a:lnTo>
                  <a:lnTo>
                    <a:pt x="906766" y="5872255"/>
                  </a:lnTo>
                  <a:lnTo>
                    <a:pt x="901511" y="5865259"/>
                  </a:lnTo>
                  <a:lnTo>
                    <a:pt x="895805" y="5861931"/>
                  </a:lnTo>
                  <a:lnTo>
                    <a:pt x="887456" y="5862815"/>
                  </a:lnTo>
                  <a:close/>
                </a:path>
                <a:path w="5483860" h="7879080">
                  <a:moveTo>
                    <a:pt x="944839" y="6063744"/>
                  </a:moveTo>
                  <a:lnTo>
                    <a:pt x="937233" y="6068712"/>
                  </a:lnTo>
                  <a:lnTo>
                    <a:pt x="929266" y="6073582"/>
                  </a:lnTo>
                  <a:lnTo>
                    <a:pt x="922631" y="6078773"/>
                  </a:lnTo>
                  <a:lnTo>
                    <a:pt x="919018" y="6084703"/>
                  </a:lnTo>
                  <a:lnTo>
                    <a:pt x="919089" y="6092870"/>
                  </a:lnTo>
                  <a:lnTo>
                    <a:pt x="921901" y="6102282"/>
                  </a:lnTo>
                  <a:lnTo>
                    <a:pt x="926479" y="6110442"/>
                  </a:lnTo>
                  <a:lnTo>
                    <a:pt x="931850" y="6114853"/>
                  </a:lnTo>
                  <a:lnTo>
                    <a:pt x="945763" y="6115812"/>
                  </a:lnTo>
                  <a:lnTo>
                    <a:pt x="955910" y="6110101"/>
                  </a:lnTo>
                  <a:lnTo>
                    <a:pt x="962268" y="6099722"/>
                  </a:lnTo>
                  <a:lnTo>
                    <a:pt x="964812" y="6086678"/>
                  </a:lnTo>
                  <a:lnTo>
                    <a:pt x="962831" y="6081100"/>
                  </a:lnTo>
                  <a:lnTo>
                    <a:pt x="957616" y="6075354"/>
                  </a:lnTo>
                  <a:lnTo>
                    <a:pt x="951005" y="6069537"/>
                  </a:lnTo>
                  <a:lnTo>
                    <a:pt x="944839" y="6063744"/>
                  </a:lnTo>
                  <a:close/>
                </a:path>
                <a:path w="5483860" h="7879080">
                  <a:moveTo>
                    <a:pt x="735199" y="4828027"/>
                  </a:moveTo>
                  <a:lnTo>
                    <a:pt x="726882" y="4853011"/>
                  </a:lnTo>
                  <a:lnTo>
                    <a:pt x="723921" y="4861821"/>
                  </a:lnTo>
                  <a:lnTo>
                    <a:pt x="728943" y="4865166"/>
                  </a:lnTo>
                  <a:lnTo>
                    <a:pt x="734285" y="4868804"/>
                  </a:lnTo>
                  <a:lnTo>
                    <a:pt x="739575" y="4872106"/>
                  </a:lnTo>
                  <a:lnTo>
                    <a:pt x="742442" y="4863951"/>
                  </a:lnTo>
                  <a:lnTo>
                    <a:pt x="745348" y="4855791"/>
                  </a:lnTo>
                  <a:lnTo>
                    <a:pt x="747869" y="4847561"/>
                  </a:lnTo>
                  <a:lnTo>
                    <a:pt x="749584" y="4839199"/>
                  </a:lnTo>
                  <a:lnTo>
                    <a:pt x="750000" y="4836379"/>
                  </a:lnTo>
                  <a:lnTo>
                    <a:pt x="740292" y="4832048"/>
                  </a:lnTo>
                  <a:lnTo>
                    <a:pt x="735199" y="4828027"/>
                  </a:lnTo>
                  <a:close/>
                </a:path>
                <a:path w="5483860" h="7879080">
                  <a:moveTo>
                    <a:pt x="830943" y="5441972"/>
                  </a:moveTo>
                  <a:lnTo>
                    <a:pt x="823192" y="5465149"/>
                  </a:lnTo>
                  <a:lnTo>
                    <a:pt x="820622" y="5472896"/>
                  </a:lnTo>
                  <a:lnTo>
                    <a:pt x="825739" y="5476191"/>
                  </a:lnTo>
                  <a:lnTo>
                    <a:pt x="832388" y="5483343"/>
                  </a:lnTo>
                  <a:lnTo>
                    <a:pt x="835718" y="5482029"/>
                  </a:lnTo>
                  <a:lnTo>
                    <a:pt x="844399" y="5476815"/>
                  </a:lnTo>
                  <a:lnTo>
                    <a:pt x="848980" y="5469798"/>
                  </a:lnTo>
                  <a:lnTo>
                    <a:pt x="849373" y="5461436"/>
                  </a:lnTo>
                  <a:lnTo>
                    <a:pt x="845488" y="5452190"/>
                  </a:lnTo>
                  <a:lnTo>
                    <a:pt x="842525" y="5447524"/>
                  </a:lnTo>
                  <a:lnTo>
                    <a:pt x="835893" y="5445293"/>
                  </a:lnTo>
                  <a:lnTo>
                    <a:pt x="830943" y="5441972"/>
                  </a:lnTo>
                  <a:close/>
                </a:path>
                <a:path w="5483860" h="7879080">
                  <a:moveTo>
                    <a:pt x="1025721" y="6687321"/>
                  </a:moveTo>
                  <a:lnTo>
                    <a:pt x="1015143" y="6718355"/>
                  </a:lnTo>
                  <a:lnTo>
                    <a:pt x="1025438" y="6724901"/>
                  </a:lnTo>
                  <a:lnTo>
                    <a:pt x="1030560" y="6728229"/>
                  </a:lnTo>
                  <a:lnTo>
                    <a:pt x="1033208" y="6720530"/>
                  </a:lnTo>
                  <a:lnTo>
                    <a:pt x="1035896" y="6712847"/>
                  </a:lnTo>
                  <a:lnTo>
                    <a:pt x="1038231" y="6705123"/>
                  </a:lnTo>
                  <a:lnTo>
                    <a:pt x="1039816" y="6697300"/>
                  </a:lnTo>
                  <a:lnTo>
                    <a:pt x="1040158" y="6694664"/>
                  </a:lnTo>
                  <a:lnTo>
                    <a:pt x="1030681" y="6690710"/>
                  </a:lnTo>
                  <a:lnTo>
                    <a:pt x="1025721" y="6687321"/>
                  </a:lnTo>
                  <a:close/>
                </a:path>
                <a:path w="5483860" h="7879080">
                  <a:moveTo>
                    <a:pt x="1004842" y="7216703"/>
                  </a:moveTo>
                  <a:lnTo>
                    <a:pt x="993847" y="7222222"/>
                  </a:lnTo>
                  <a:lnTo>
                    <a:pt x="987473" y="7233040"/>
                  </a:lnTo>
                  <a:lnTo>
                    <a:pt x="986291" y="7247715"/>
                  </a:lnTo>
                  <a:lnTo>
                    <a:pt x="989358" y="7253276"/>
                  </a:lnTo>
                  <a:lnTo>
                    <a:pt x="996036" y="7258492"/>
                  </a:lnTo>
                  <a:lnTo>
                    <a:pt x="1004268" y="7263562"/>
                  </a:lnTo>
                  <a:lnTo>
                    <a:pt x="1011997" y="7268682"/>
                  </a:lnTo>
                  <a:lnTo>
                    <a:pt x="1019803" y="7263436"/>
                  </a:lnTo>
                  <a:lnTo>
                    <a:pt x="1028080" y="7258213"/>
                  </a:lnTo>
                  <a:lnTo>
                    <a:pt x="1034781" y="7252836"/>
                  </a:lnTo>
                  <a:lnTo>
                    <a:pt x="1037862" y="7247131"/>
                  </a:lnTo>
                  <a:lnTo>
                    <a:pt x="1036646" y="7238928"/>
                  </a:lnTo>
                  <a:lnTo>
                    <a:pt x="1032464" y="7229951"/>
                  </a:lnTo>
                  <a:lnTo>
                    <a:pt x="1026488" y="7222262"/>
                  </a:lnTo>
                  <a:lnTo>
                    <a:pt x="1019892" y="7217925"/>
                  </a:lnTo>
                  <a:lnTo>
                    <a:pt x="1004842" y="7216703"/>
                  </a:lnTo>
                  <a:close/>
                </a:path>
                <a:path w="5483860" h="7879080">
                  <a:moveTo>
                    <a:pt x="994497" y="6483506"/>
                  </a:moveTo>
                  <a:lnTo>
                    <a:pt x="986155" y="6492253"/>
                  </a:lnTo>
                  <a:lnTo>
                    <a:pt x="981934" y="6496634"/>
                  </a:lnTo>
                  <a:lnTo>
                    <a:pt x="995041" y="6518238"/>
                  </a:lnTo>
                  <a:lnTo>
                    <a:pt x="999428" y="6525432"/>
                  </a:lnTo>
                  <a:lnTo>
                    <a:pt x="1003600" y="6520955"/>
                  </a:lnTo>
                  <a:lnTo>
                    <a:pt x="1012209" y="6514784"/>
                  </a:lnTo>
                  <a:lnTo>
                    <a:pt x="1011239" y="6512319"/>
                  </a:lnTo>
                  <a:lnTo>
                    <a:pt x="1007755" y="6504839"/>
                  </a:lnTo>
                  <a:lnTo>
                    <a:pt x="1003559" y="6497636"/>
                  </a:lnTo>
                  <a:lnTo>
                    <a:pt x="994497" y="6483506"/>
                  </a:lnTo>
                  <a:close/>
                </a:path>
                <a:path w="5483860" h="7879080">
                  <a:moveTo>
                    <a:pt x="544408" y="2302147"/>
                  </a:moveTo>
                  <a:lnTo>
                    <a:pt x="541331" y="2311083"/>
                  </a:lnTo>
                  <a:lnTo>
                    <a:pt x="537920" y="2320168"/>
                  </a:lnTo>
                  <a:lnTo>
                    <a:pt x="535773" y="2328732"/>
                  </a:lnTo>
                  <a:lnTo>
                    <a:pt x="536486" y="2336104"/>
                  </a:lnTo>
                  <a:lnTo>
                    <a:pt x="541183" y="2340823"/>
                  </a:lnTo>
                  <a:lnTo>
                    <a:pt x="549463" y="2344399"/>
                  </a:lnTo>
                  <a:lnTo>
                    <a:pt x="559019" y="2346225"/>
                  </a:lnTo>
                  <a:lnTo>
                    <a:pt x="567546" y="2345694"/>
                  </a:lnTo>
                  <a:lnTo>
                    <a:pt x="576437" y="2341437"/>
                  </a:lnTo>
                  <a:lnTo>
                    <a:pt x="580940" y="2334381"/>
                  </a:lnTo>
                  <a:lnTo>
                    <a:pt x="581292" y="2325523"/>
                  </a:lnTo>
                  <a:lnTo>
                    <a:pt x="577729" y="2315859"/>
                  </a:lnTo>
                  <a:lnTo>
                    <a:pt x="569393" y="2312319"/>
                  </a:lnTo>
                  <a:lnTo>
                    <a:pt x="544408" y="2302147"/>
                  </a:lnTo>
                  <a:close/>
                </a:path>
                <a:path w="5483860" h="7879080">
                  <a:moveTo>
                    <a:pt x="610621" y="4007343"/>
                  </a:moveTo>
                  <a:lnTo>
                    <a:pt x="607042" y="4008593"/>
                  </a:lnTo>
                  <a:lnTo>
                    <a:pt x="597938" y="4013303"/>
                  </a:lnTo>
                  <a:lnTo>
                    <a:pt x="593101" y="4020250"/>
                  </a:lnTo>
                  <a:lnTo>
                    <a:pt x="592551" y="4029365"/>
                  </a:lnTo>
                  <a:lnTo>
                    <a:pt x="596304" y="4040581"/>
                  </a:lnTo>
                  <a:lnTo>
                    <a:pt x="599540" y="4042828"/>
                  </a:lnTo>
                  <a:lnTo>
                    <a:pt x="604729" y="4046146"/>
                  </a:lnTo>
                  <a:lnTo>
                    <a:pt x="609852" y="4049475"/>
                  </a:lnTo>
                  <a:lnTo>
                    <a:pt x="612987" y="4041794"/>
                  </a:lnTo>
                  <a:lnTo>
                    <a:pt x="616164" y="4034108"/>
                  </a:lnTo>
                  <a:lnTo>
                    <a:pt x="619000" y="4026345"/>
                  </a:lnTo>
                  <a:lnTo>
                    <a:pt x="621116" y="4018437"/>
                  </a:lnTo>
                  <a:lnTo>
                    <a:pt x="621584" y="4015953"/>
                  </a:lnTo>
                  <a:lnTo>
                    <a:pt x="610621" y="4007343"/>
                  </a:lnTo>
                  <a:close/>
                </a:path>
                <a:path w="5483860" h="7879080">
                  <a:moveTo>
                    <a:pt x="638260" y="4212375"/>
                  </a:moveTo>
                  <a:lnTo>
                    <a:pt x="634082" y="4216818"/>
                  </a:lnTo>
                  <a:lnTo>
                    <a:pt x="625473" y="4222990"/>
                  </a:lnTo>
                  <a:lnTo>
                    <a:pt x="626465" y="4225589"/>
                  </a:lnTo>
                  <a:lnTo>
                    <a:pt x="629937" y="4233250"/>
                  </a:lnTo>
                  <a:lnTo>
                    <a:pt x="634152" y="4240697"/>
                  </a:lnTo>
                  <a:lnTo>
                    <a:pt x="643282" y="4255320"/>
                  </a:lnTo>
                  <a:lnTo>
                    <a:pt x="647473" y="4250530"/>
                  </a:lnTo>
                  <a:lnTo>
                    <a:pt x="655948" y="4244380"/>
                  </a:lnTo>
                  <a:lnTo>
                    <a:pt x="654957" y="4241780"/>
                  </a:lnTo>
                  <a:lnTo>
                    <a:pt x="651498" y="4234171"/>
                  </a:lnTo>
                  <a:lnTo>
                    <a:pt x="647317" y="4226837"/>
                  </a:lnTo>
                  <a:lnTo>
                    <a:pt x="642782" y="4219623"/>
                  </a:lnTo>
                  <a:lnTo>
                    <a:pt x="638260" y="4212375"/>
                  </a:lnTo>
                  <a:close/>
                </a:path>
                <a:path w="5483860" h="7879080">
                  <a:moveTo>
                    <a:pt x="570856" y="3806623"/>
                  </a:moveTo>
                  <a:lnTo>
                    <a:pt x="567564" y="3812994"/>
                  </a:lnTo>
                  <a:lnTo>
                    <a:pt x="564105" y="3816980"/>
                  </a:lnTo>
                  <a:lnTo>
                    <a:pt x="567934" y="3820167"/>
                  </a:lnTo>
                  <a:lnTo>
                    <a:pt x="571817" y="3823690"/>
                  </a:lnTo>
                  <a:lnTo>
                    <a:pt x="575666" y="3827219"/>
                  </a:lnTo>
                  <a:lnTo>
                    <a:pt x="579059" y="3823243"/>
                  </a:lnTo>
                  <a:lnTo>
                    <a:pt x="582571" y="3819593"/>
                  </a:lnTo>
                  <a:lnTo>
                    <a:pt x="585963" y="3815617"/>
                  </a:lnTo>
                  <a:lnTo>
                    <a:pt x="582167" y="3812425"/>
                  </a:lnTo>
                  <a:lnTo>
                    <a:pt x="578164" y="3806165"/>
                  </a:lnTo>
                  <a:lnTo>
                    <a:pt x="570856" y="3806623"/>
                  </a:lnTo>
                  <a:close/>
                </a:path>
                <a:path w="5483860" h="7879080">
                  <a:moveTo>
                    <a:pt x="538254" y="3580675"/>
                  </a:moveTo>
                  <a:lnTo>
                    <a:pt x="534110" y="3585114"/>
                  </a:lnTo>
                  <a:lnTo>
                    <a:pt x="529947" y="3589210"/>
                  </a:lnTo>
                  <a:lnTo>
                    <a:pt x="525803" y="3593648"/>
                  </a:lnTo>
                  <a:lnTo>
                    <a:pt x="546817" y="3621688"/>
                  </a:lnTo>
                  <a:lnTo>
                    <a:pt x="555865" y="3611315"/>
                  </a:lnTo>
                  <a:lnTo>
                    <a:pt x="554926" y="3609052"/>
                  </a:lnTo>
                  <a:lnTo>
                    <a:pt x="551449" y="3601704"/>
                  </a:lnTo>
                  <a:lnTo>
                    <a:pt x="547274" y="3594627"/>
                  </a:lnTo>
                  <a:lnTo>
                    <a:pt x="542757" y="3587668"/>
                  </a:lnTo>
                  <a:lnTo>
                    <a:pt x="538254" y="3580675"/>
                  </a:lnTo>
                  <a:close/>
                </a:path>
                <a:path w="5483860" h="7879080">
                  <a:moveTo>
                    <a:pt x="962317" y="6278187"/>
                  </a:moveTo>
                  <a:lnTo>
                    <a:pt x="958099" y="6282809"/>
                  </a:lnTo>
                  <a:lnTo>
                    <a:pt x="949774" y="6292104"/>
                  </a:lnTo>
                  <a:lnTo>
                    <a:pt x="958599" y="6307051"/>
                  </a:lnTo>
                  <a:lnTo>
                    <a:pt x="967466" y="6321939"/>
                  </a:lnTo>
                  <a:lnTo>
                    <a:pt x="971673" y="6317250"/>
                  </a:lnTo>
                  <a:lnTo>
                    <a:pt x="980385" y="6310856"/>
                  </a:lnTo>
                  <a:lnTo>
                    <a:pt x="979344" y="6308161"/>
                  </a:lnTo>
                  <a:lnTo>
                    <a:pt x="975831" y="6300386"/>
                  </a:lnTo>
                  <a:lnTo>
                    <a:pt x="971561" y="6292905"/>
                  </a:lnTo>
                  <a:lnTo>
                    <a:pt x="966925" y="6285558"/>
                  </a:lnTo>
                  <a:lnTo>
                    <a:pt x="962317" y="6278187"/>
                  </a:lnTo>
                  <a:close/>
                </a:path>
                <a:path w="5483860" h="7879080">
                  <a:moveTo>
                    <a:pt x="1052716" y="6887599"/>
                  </a:moveTo>
                  <a:lnTo>
                    <a:pt x="1039059" y="6891522"/>
                  </a:lnTo>
                  <a:lnTo>
                    <a:pt x="1029662" y="6900135"/>
                  </a:lnTo>
                  <a:lnTo>
                    <a:pt x="1024235" y="6911690"/>
                  </a:lnTo>
                  <a:lnTo>
                    <a:pt x="1022486" y="6924436"/>
                  </a:lnTo>
                  <a:lnTo>
                    <a:pt x="1029477" y="6941034"/>
                  </a:lnTo>
                  <a:lnTo>
                    <a:pt x="1039509" y="6951677"/>
                  </a:lnTo>
                  <a:lnTo>
                    <a:pt x="1052086" y="6956271"/>
                  </a:lnTo>
                  <a:lnTo>
                    <a:pt x="1066715" y="6954722"/>
                  </a:lnTo>
                  <a:lnTo>
                    <a:pt x="1072755" y="6950508"/>
                  </a:lnTo>
                  <a:lnTo>
                    <a:pt x="1078072" y="6942872"/>
                  </a:lnTo>
                  <a:lnTo>
                    <a:pt x="1081965" y="6933710"/>
                  </a:lnTo>
                  <a:lnTo>
                    <a:pt x="1083734" y="6924916"/>
                  </a:lnTo>
                  <a:lnTo>
                    <a:pt x="1082395" y="6910521"/>
                  </a:lnTo>
                  <a:lnTo>
                    <a:pt x="1076696" y="6898304"/>
                  </a:lnTo>
                  <a:lnTo>
                    <a:pt x="1066762" y="6890064"/>
                  </a:lnTo>
                  <a:lnTo>
                    <a:pt x="1052716" y="6887599"/>
                  </a:lnTo>
                  <a:close/>
                </a:path>
                <a:path w="5483860" h="7879080">
                  <a:moveTo>
                    <a:pt x="312298" y="2154334"/>
                  </a:moveTo>
                  <a:lnTo>
                    <a:pt x="303112" y="2158530"/>
                  </a:lnTo>
                  <a:lnTo>
                    <a:pt x="296432" y="2162419"/>
                  </a:lnTo>
                  <a:lnTo>
                    <a:pt x="283321" y="2170933"/>
                  </a:lnTo>
                  <a:lnTo>
                    <a:pt x="287323" y="2174781"/>
                  </a:lnTo>
                  <a:lnTo>
                    <a:pt x="292949" y="2182852"/>
                  </a:lnTo>
                  <a:lnTo>
                    <a:pt x="294954" y="2181849"/>
                  </a:lnTo>
                  <a:lnTo>
                    <a:pt x="302007" y="2178681"/>
                  </a:lnTo>
                  <a:lnTo>
                    <a:pt x="308804" y="2174812"/>
                  </a:lnTo>
                  <a:lnTo>
                    <a:pt x="315483" y="2170638"/>
                  </a:lnTo>
                  <a:lnTo>
                    <a:pt x="322180" y="2166558"/>
                  </a:lnTo>
                  <a:lnTo>
                    <a:pt x="318024" y="2162389"/>
                  </a:lnTo>
                  <a:lnTo>
                    <a:pt x="312298" y="2154334"/>
                  </a:lnTo>
                  <a:close/>
                </a:path>
                <a:path w="5483860" h="7879080">
                  <a:moveTo>
                    <a:pt x="858217" y="5657151"/>
                  </a:moveTo>
                  <a:lnTo>
                    <a:pt x="826611" y="5676469"/>
                  </a:lnTo>
                  <a:lnTo>
                    <a:pt x="831433" y="5684821"/>
                  </a:lnTo>
                  <a:lnTo>
                    <a:pt x="836065" y="5693538"/>
                  </a:lnTo>
                  <a:lnTo>
                    <a:pt x="841191" y="5701184"/>
                  </a:lnTo>
                  <a:lnTo>
                    <a:pt x="847498" y="5706319"/>
                  </a:lnTo>
                  <a:lnTo>
                    <a:pt x="862707" y="5709992"/>
                  </a:lnTo>
                  <a:lnTo>
                    <a:pt x="873781" y="5705833"/>
                  </a:lnTo>
                  <a:lnTo>
                    <a:pt x="880309" y="5695549"/>
                  </a:lnTo>
                  <a:lnTo>
                    <a:pt x="881880" y="5680849"/>
                  </a:lnTo>
                  <a:lnTo>
                    <a:pt x="879136" y="5674730"/>
                  </a:lnTo>
                  <a:lnTo>
                    <a:pt x="872982" y="5668824"/>
                  </a:lnTo>
                  <a:lnTo>
                    <a:pt x="865361" y="5663005"/>
                  </a:lnTo>
                  <a:lnTo>
                    <a:pt x="858217" y="5657151"/>
                  </a:lnTo>
                  <a:close/>
                </a:path>
                <a:path w="5483860" h="7879080">
                  <a:moveTo>
                    <a:pt x="1133736" y="7310120"/>
                  </a:moveTo>
                  <a:lnTo>
                    <a:pt x="1128102" y="7312663"/>
                  </a:lnTo>
                  <a:lnTo>
                    <a:pt x="1122667" y="7318442"/>
                  </a:lnTo>
                  <a:lnTo>
                    <a:pt x="1117322" y="7325615"/>
                  </a:lnTo>
                  <a:lnTo>
                    <a:pt x="1111957" y="7332338"/>
                  </a:lnTo>
                  <a:lnTo>
                    <a:pt x="1129259" y="7362097"/>
                  </a:lnTo>
                  <a:lnTo>
                    <a:pt x="1136905" y="7357548"/>
                  </a:lnTo>
                  <a:lnTo>
                    <a:pt x="1144895" y="7353178"/>
                  </a:lnTo>
                  <a:lnTo>
                    <a:pt x="1151925" y="7348352"/>
                  </a:lnTo>
                  <a:lnTo>
                    <a:pt x="1156691" y="7342434"/>
                  </a:lnTo>
                  <a:lnTo>
                    <a:pt x="1160170" y="7328451"/>
                  </a:lnTo>
                  <a:lnTo>
                    <a:pt x="1156613" y="7318032"/>
                  </a:lnTo>
                  <a:lnTo>
                    <a:pt x="1147356" y="7311735"/>
                  </a:lnTo>
                  <a:lnTo>
                    <a:pt x="1133736" y="7310120"/>
                  </a:lnTo>
                  <a:close/>
                </a:path>
                <a:path w="5483860" h="7879080">
                  <a:moveTo>
                    <a:pt x="1169205" y="7511955"/>
                  </a:moveTo>
                  <a:lnTo>
                    <a:pt x="1160426" y="7514138"/>
                  </a:lnTo>
                  <a:lnTo>
                    <a:pt x="1153639" y="7520645"/>
                  </a:lnTo>
                  <a:lnTo>
                    <a:pt x="1149619" y="7530805"/>
                  </a:lnTo>
                  <a:lnTo>
                    <a:pt x="1149068" y="7545635"/>
                  </a:lnTo>
                  <a:lnTo>
                    <a:pt x="1153807" y="7557059"/>
                  </a:lnTo>
                  <a:lnTo>
                    <a:pt x="1163390" y="7564237"/>
                  </a:lnTo>
                  <a:lnTo>
                    <a:pt x="1177368" y="7566328"/>
                  </a:lnTo>
                  <a:lnTo>
                    <a:pt x="1183361" y="7563568"/>
                  </a:lnTo>
                  <a:lnTo>
                    <a:pt x="1189191" y="7557228"/>
                  </a:lnTo>
                  <a:lnTo>
                    <a:pt x="1194961" y="7549355"/>
                  </a:lnTo>
                  <a:lnTo>
                    <a:pt x="1200772" y="7541994"/>
                  </a:lnTo>
                  <a:lnTo>
                    <a:pt x="1195753" y="7534493"/>
                  </a:lnTo>
                  <a:lnTo>
                    <a:pt x="1190862" y="7526745"/>
                  </a:lnTo>
                  <a:lnTo>
                    <a:pt x="1185533" y="7519814"/>
                  </a:lnTo>
                  <a:lnTo>
                    <a:pt x="1179199" y="7514766"/>
                  </a:lnTo>
                  <a:lnTo>
                    <a:pt x="1169205" y="7511955"/>
                  </a:lnTo>
                  <a:close/>
                </a:path>
                <a:path w="5483860" h="7879080">
                  <a:moveTo>
                    <a:pt x="428019" y="2753609"/>
                  </a:moveTo>
                  <a:lnTo>
                    <a:pt x="419974" y="2755393"/>
                  </a:lnTo>
                  <a:lnTo>
                    <a:pt x="411945" y="2759790"/>
                  </a:lnTo>
                  <a:lnTo>
                    <a:pt x="403909" y="2765285"/>
                  </a:lnTo>
                  <a:lnTo>
                    <a:pt x="395840" y="2770366"/>
                  </a:lnTo>
                  <a:lnTo>
                    <a:pt x="414376" y="2803615"/>
                  </a:lnTo>
                  <a:lnTo>
                    <a:pt x="422743" y="2798746"/>
                  </a:lnTo>
                  <a:lnTo>
                    <a:pt x="431351" y="2793935"/>
                  </a:lnTo>
                  <a:lnTo>
                    <a:pt x="439084" y="2788552"/>
                  </a:lnTo>
                  <a:lnTo>
                    <a:pt x="444826" y="2781964"/>
                  </a:lnTo>
                  <a:lnTo>
                    <a:pt x="447984" y="2771783"/>
                  </a:lnTo>
                  <a:lnTo>
                    <a:pt x="445681" y="2762718"/>
                  </a:lnTo>
                  <a:lnTo>
                    <a:pt x="438749" y="2756187"/>
                  </a:lnTo>
                  <a:lnTo>
                    <a:pt x="428019" y="2753609"/>
                  </a:lnTo>
                  <a:close/>
                </a:path>
                <a:path w="5483860" h="7879080">
                  <a:moveTo>
                    <a:pt x="188074" y="1312933"/>
                  </a:moveTo>
                  <a:lnTo>
                    <a:pt x="184360" y="1314204"/>
                  </a:lnTo>
                  <a:lnTo>
                    <a:pt x="175179" y="1318518"/>
                  </a:lnTo>
                  <a:lnTo>
                    <a:pt x="170243" y="1325200"/>
                  </a:lnTo>
                  <a:lnTo>
                    <a:pt x="169537" y="1334060"/>
                  </a:lnTo>
                  <a:lnTo>
                    <a:pt x="173043" y="1344906"/>
                  </a:lnTo>
                  <a:lnTo>
                    <a:pt x="181857" y="1350755"/>
                  </a:lnTo>
                  <a:lnTo>
                    <a:pt x="186845" y="1354104"/>
                  </a:lnTo>
                  <a:lnTo>
                    <a:pt x="193326" y="1339184"/>
                  </a:lnTo>
                  <a:lnTo>
                    <a:pt x="196217" y="1331569"/>
                  </a:lnTo>
                  <a:lnTo>
                    <a:pt x="198382" y="1323713"/>
                  </a:lnTo>
                  <a:lnTo>
                    <a:pt x="198903" y="1321565"/>
                  </a:lnTo>
                  <a:lnTo>
                    <a:pt x="188074" y="1312933"/>
                  </a:lnTo>
                  <a:close/>
                </a:path>
                <a:path w="5483860" h="7879080">
                  <a:moveTo>
                    <a:pt x="1093694" y="7108514"/>
                  </a:moveTo>
                  <a:lnTo>
                    <a:pt x="1088783" y="7113471"/>
                  </a:lnTo>
                  <a:lnTo>
                    <a:pt x="1085076" y="7122285"/>
                  </a:lnTo>
                  <a:lnTo>
                    <a:pt x="1083155" y="7132477"/>
                  </a:lnTo>
                  <a:lnTo>
                    <a:pt x="1083605" y="7141571"/>
                  </a:lnTo>
                  <a:lnTo>
                    <a:pt x="1088168" y="7151016"/>
                  </a:lnTo>
                  <a:lnTo>
                    <a:pt x="1095632" y="7155787"/>
                  </a:lnTo>
                  <a:lnTo>
                    <a:pt x="1105016" y="7156105"/>
                  </a:lnTo>
                  <a:lnTo>
                    <a:pt x="1115342" y="7152191"/>
                  </a:lnTo>
                  <a:lnTo>
                    <a:pt x="1129428" y="7116819"/>
                  </a:lnTo>
                  <a:lnTo>
                    <a:pt x="1120010" y="7113571"/>
                  </a:lnTo>
                  <a:lnTo>
                    <a:pt x="1110458" y="7109986"/>
                  </a:lnTo>
                  <a:lnTo>
                    <a:pt x="1101458" y="7107741"/>
                  </a:lnTo>
                  <a:lnTo>
                    <a:pt x="1093694" y="7108514"/>
                  </a:lnTo>
                  <a:close/>
                </a:path>
                <a:path w="5483860" h="7879080">
                  <a:moveTo>
                    <a:pt x="282948" y="1916512"/>
                  </a:moveTo>
                  <a:lnTo>
                    <a:pt x="278150" y="1920224"/>
                  </a:lnTo>
                  <a:lnTo>
                    <a:pt x="274225" y="1927350"/>
                  </a:lnTo>
                  <a:lnTo>
                    <a:pt x="270683" y="1935966"/>
                  </a:lnTo>
                  <a:lnTo>
                    <a:pt x="267030" y="1944147"/>
                  </a:lnTo>
                  <a:lnTo>
                    <a:pt x="272303" y="1950089"/>
                  </a:lnTo>
                  <a:lnTo>
                    <a:pt x="282842" y="1962102"/>
                  </a:lnTo>
                  <a:lnTo>
                    <a:pt x="288115" y="1968043"/>
                  </a:lnTo>
                  <a:lnTo>
                    <a:pt x="295148" y="1962377"/>
                  </a:lnTo>
                  <a:lnTo>
                    <a:pt x="302579" y="1956907"/>
                  </a:lnTo>
                  <a:lnTo>
                    <a:pt x="308908" y="1951222"/>
                  </a:lnTo>
                  <a:lnTo>
                    <a:pt x="312634" y="1944912"/>
                  </a:lnTo>
                  <a:lnTo>
                    <a:pt x="313635" y="1929711"/>
                  </a:lnTo>
                  <a:lnTo>
                    <a:pt x="307951" y="1919820"/>
                  </a:lnTo>
                  <a:lnTo>
                    <a:pt x="297187" y="1915375"/>
                  </a:lnTo>
                  <a:lnTo>
                    <a:pt x="282948" y="1916512"/>
                  </a:lnTo>
                  <a:close/>
                </a:path>
                <a:path w="5483860" h="7879080">
                  <a:moveTo>
                    <a:pt x="215353" y="1516989"/>
                  </a:moveTo>
                  <a:lnTo>
                    <a:pt x="206664" y="1525928"/>
                  </a:lnTo>
                  <a:lnTo>
                    <a:pt x="202233" y="1530067"/>
                  </a:lnTo>
                  <a:lnTo>
                    <a:pt x="215660" y="1551495"/>
                  </a:lnTo>
                  <a:lnTo>
                    <a:pt x="220131" y="1558595"/>
                  </a:lnTo>
                  <a:lnTo>
                    <a:pt x="224275" y="1554157"/>
                  </a:lnTo>
                  <a:lnTo>
                    <a:pt x="232783" y="1548001"/>
                  </a:lnTo>
                  <a:lnTo>
                    <a:pt x="231825" y="1545396"/>
                  </a:lnTo>
                  <a:lnTo>
                    <a:pt x="228398" y="1538041"/>
                  </a:lnTo>
                  <a:lnTo>
                    <a:pt x="224273" y="1530956"/>
                  </a:lnTo>
                  <a:lnTo>
                    <a:pt x="219735" y="1523877"/>
                  </a:lnTo>
                  <a:lnTo>
                    <a:pt x="215353" y="1516989"/>
                  </a:lnTo>
                  <a:close/>
                </a:path>
                <a:path w="5483860" h="7879080">
                  <a:moveTo>
                    <a:pt x="251195" y="1720045"/>
                  </a:moveTo>
                  <a:lnTo>
                    <a:pt x="247984" y="1721238"/>
                  </a:lnTo>
                  <a:lnTo>
                    <a:pt x="239188" y="1726567"/>
                  </a:lnTo>
                  <a:lnTo>
                    <a:pt x="234452" y="1733778"/>
                  </a:lnTo>
                  <a:lnTo>
                    <a:pt x="233671" y="1742563"/>
                  </a:lnTo>
                  <a:lnTo>
                    <a:pt x="236739" y="1752617"/>
                  </a:lnTo>
                  <a:lnTo>
                    <a:pt x="241765" y="1756649"/>
                  </a:lnTo>
                  <a:lnTo>
                    <a:pt x="246739" y="1760345"/>
                  </a:lnTo>
                  <a:lnTo>
                    <a:pt x="251732" y="1764383"/>
                  </a:lnTo>
                  <a:lnTo>
                    <a:pt x="254691" y="1756219"/>
                  </a:lnTo>
                  <a:lnTo>
                    <a:pt x="257680" y="1748083"/>
                  </a:lnTo>
                  <a:lnTo>
                    <a:pt x="260294" y="1739941"/>
                  </a:lnTo>
                  <a:lnTo>
                    <a:pt x="262130" y="1731760"/>
                  </a:lnTo>
                  <a:lnTo>
                    <a:pt x="262579" y="1728934"/>
                  </a:lnTo>
                  <a:lnTo>
                    <a:pt x="251195" y="1720045"/>
                  </a:lnTo>
                  <a:close/>
                </a:path>
                <a:path w="5483860" h="7879080">
                  <a:moveTo>
                    <a:pt x="693292" y="3875913"/>
                  </a:moveTo>
                  <a:lnTo>
                    <a:pt x="686997" y="3877477"/>
                  </a:lnTo>
                  <a:lnTo>
                    <a:pt x="680240" y="3882567"/>
                  </a:lnTo>
                  <a:lnTo>
                    <a:pt x="673278" y="3889174"/>
                  </a:lnTo>
                  <a:lnTo>
                    <a:pt x="666364" y="3895290"/>
                  </a:lnTo>
                  <a:lnTo>
                    <a:pt x="670360" y="3903530"/>
                  </a:lnTo>
                  <a:lnTo>
                    <a:pt x="674212" y="3912051"/>
                  </a:lnTo>
                  <a:lnTo>
                    <a:pt x="678565" y="3919331"/>
                  </a:lnTo>
                  <a:lnTo>
                    <a:pt x="684062" y="3923850"/>
                  </a:lnTo>
                  <a:lnTo>
                    <a:pt x="691116" y="3924685"/>
                  </a:lnTo>
                  <a:lnTo>
                    <a:pt x="699903" y="3922698"/>
                  </a:lnTo>
                  <a:lnTo>
                    <a:pt x="708101" y="3918674"/>
                  </a:lnTo>
                  <a:lnTo>
                    <a:pt x="713385" y="3913395"/>
                  </a:lnTo>
                  <a:lnTo>
                    <a:pt x="717651" y="3899791"/>
                  </a:lnTo>
                  <a:lnTo>
                    <a:pt x="714853" y="3888457"/>
                  </a:lnTo>
                  <a:lnTo>
                    <a:pt x="706297" y="3880222"/>
                  </a:lnTo>
                  <a:lnTo>
                    <a:pt x="693292" y="3875913"/>
                  </a:lnTo>
                  <a:close/>
                </a:path>
                <a:path w="5483860" h="7879080">
                  <a:moveTo>
                    <a:pt x="2205895" y="4059067"/>
                  </a:moveTo>
                  <a:lnTo>
                    <a:pt x="2197302" y="4065220"/>
                  </a:lnTo>
                  <a:lnTo>
                    <a:pt x="2193140" y="4072427"/>
                  </a:lnTo>
                  <a:lnTo>
                    <a:pt x="2190590" y="4080994"/>
                  </a:lnTo>
                  <a:lnTo>
                    <a:pt x="2188737" y="4090099"/>
                  </a:lnTo>
                  <a:lnTo>
                    <a:pt x="2186661" y="4098915"/>
                  </a:lnTo>
                  <a:lnTo>
                    <a:pt x="2195871" y="4101564"/>
                  </a:lnTo>
                  <a:lnTo>
                    <a:pt x="2205264" y="4104476"/>
                  </a:lnTo>
                  <a:lnTo>
                    <a:pt x="2213826" y="4106033"/>
                  </a:lnTo>
                  <a:lnTo>
                    <a:pt x="2220545" y="4104618"/>
                  </a:lnTo>
                  <a:lnTo>
                    <a:pt x="2225158" y="4099143"/>
                  </a:lnTo>
                  <a:lnTo>
                    <a:pt x="2228197" y="4090461"/>
                  </a:lnTo>
                  <a:lnTo>
                    <a:pt x="2229351" y="4080719"/>
                  </a:lnTo>
                  <a:lnTo>
                    <a:pt x="2228310" y="4072063"/>
                  </a:lnTo>
                  <a:lnTo>
                    <a:pt x="2222955" y="4062793"/>
                  </a:lnTo>
                  <a:lnTo>
                    <a:pt x="2214965" y="4058360"/>
                  </a:lnTo>
                  <a:lnTo>
                    <a:pt x="2205895" y="4059067"/>
                  </a:lnTo>
                  <a:close/>
                </a:path>
                <a:path w="5483860" h="7879080">
                  <a:moveTo>
                    <a:pt x="2561939" y="6348532"/>
                  </a:moveTo>
                  <a:lnTo>
                    <a:pt x="2555461" y="6350281"/>
                  </a:lnTo>
                  <a:lnTo>
                    <a:pt x="2548534" y="6355671"/>
                  </a:lnTo>
                  <a:lnTo>
                    <a:pt x="2541409" y="6362629"/>
                  </a:lnTo>
                  <a:lnTo>
                    <a:pt x="2534337" y="6369082"/>
                  </a:lnTo>
                  <a:lnTo>
                    <a:pt x="2538493" y="6377457"/>
                  </a:lnTo>
                  <a:lnTo>
                    <a:pt x="2542499" y="6386121"/>
                  </a:lnTo>
                  <a:lnTo>
                    <a:pt x="2547035" y="6393617"/>
                  </a:lnTo>
                  <a:lnTo>
                    <a:pt x="2552785" y="6398488"/>
                  </a:lnTo>
                  <a:lnTo>
                    <a:pt x="2559801" y="6399157"/>
                  </a:lnTo>
                  <a:lnTo>
                    <a:pt x="2568683" y="6396876"/>
                  </a:lnTo>
                  <a:lnTo>
                    <a:pt x="2577017" y="6392570"/>
                  </a:lnTo>
                  <a:lnTo>
                    <a:pt x="2582384" y="6387163"/>
                  </a:lnTo>
                  <a:lnTo>
                    <a:pt x="2586594" y="6373220"/>
                  </a:lnTo>
                  <a:lnTo>
                    <a:pt x="2583889" y="6361449"/>
                  </a:lnTo>
                  <a:lnTo>
                    <a:pt x="2575320" y="6352878"/>
                  </a:lnTo>
                  <a:lnTo>
                    <a:pt x="2561939" y="6348532"/>
                  </a:lnTo>
                  <a:close/>
                </a:path>
                <a:path w="5483860" h="7879080">
                  <a:moveTo>
                    <a:pt x="1974307" y="1864645"/>
                  </a:moveTo>
                  <a:lnTo>
                    <a:pt x="1968118" y="1866391"/>
                  </a:lnTo>
                  <a:lnTo>
                    <a:pt x="1961528" y="1871557"/>
                  </a:lnTo>
                  <a:lnTo>
                    <a:pt x="1954760" y="1878172"/>
                  </a:lnTo>
                  <a:lnTo>
                    <a:pt x="1948035" y="1884263"/>
                  </a:lnTo>
                  <a:lnTo>
                    <a:pt x="1951866" y="1892529"/>
                  </a:lnTo>
                  <a:lnTo>
                    <a:pt x="1955573" y="1901073"/>
                  </a:lnTo>
                  <a:lnTo>
                    <a:pt x="1959793" y="1908374"/>
                  </a:lnTo>
                  <a:lnTo>
                    <a:pt x="1965163" y="1912912"/>
                  </a:lnTo>
                  <a:lnTo>
                    <a:pt x="1972232" y="1913493"/>
                  </a:lnTo>
                  <a:lnTo>
                    <a:pt x="1980957" y="1911295"/>
                  </a:lnTo>
                  <a:lnTo>
                    <a:pt x="1989115" y="1907120"/>
                  </a:lnTo>
                  <a:lnTo>
                    <a:pt x="1994481" y="1901770"/>
                  </a:lnTo>
                  <a:lnTo>
                    <a:pt x="1998899" y="1888002"/>
                  </a:lnTo>
                  <a:lnTo>
                    <a:pt x="1996083" y="1876725"/>
                  </a:lnTo>
                  <a:lnTo>
                    <a:pt x="1987423" y="1868689"/>
                  </a:lnTo>
                  <a:lnTo>
                    <a:pt x="1974307" y="1864645"/>
                  </a:lnTo>
                  <a:close/>
                </a:path>
                <a:path w="5483860" h="7879080">
                  <a:moveTo>
                    <a:pt x="1652957" y="545300"/>
                  </a:moveTo>
                  <a:lnTo>
                    <a:pt x="1644846" y="549672"/>
                  </a:lnTo>
                  <a:lnTo>
                    <a:pt x="1636361" y="555523"/>
                  </a:lnTo>
                  <a:lnTo>
                    <a:pt x="1627967" y="560843"/>
                  </a:lnTo>
                  <a:lnTo>
                    <a:pt x="1633261" y="569159"/>
                  </a:lnTo>
                  <a:lnTo>
                    <a:pt x="1638419" y="577626"/>
                  </a:lnTo>
                  <a:lnTo>
                    <a:pt x="1644047" y="585244"/>
                  </a:lnTo>
                  <a:lnTo>
                    <a:pt x="1650757" y="591014"/>
                  </a:lnTo>
                  <a:lnTo>
                    <a:pt x="1661182" y="594372"/>
                  </a:lnTo>
                  <a:lnTo>
                    <a:pt x="1670375" y="592240"/>
                  </a:lnTo>
                  <a:lnTo>
                    <a:pt x="1676861" y="585369"/>
                  </a:lnTo>
                  <a:lnTo>
                    <a:pt x="1679165" y="574504"/>
                  </a:lnTo>
                  <a:lnTo>
                    <a:pt x="1677289" y="565469"/>
                  </a:lnTo>
                  <a:lnTo>
                    <a:pt x="1672794" y="556134"/>
                  </a:lnTo>
                  <a:lnTo>
                    <a:pt x="1666752" y="548462"/>
                  </a:lnTo>
                  <a:lnTo>
                    <a:pt x="1660233" y="544417"/>
                  </a:lnTo>
                  <a:lnTo>
                    <a:pt x="1652957" y="545300"/>
                  </a:lnTo>
                  <a:close/>
                </a:path>
                <a:path w="5483860" h="7879080">
                  <a:moveTo>
                    <a:pt x="2300644" y="4674793"/>
                  </a:moveTo>
                  <a:lnTo>
                    <a:pt x="2293068" y="4676235"/>
                  </a:lnTo>
                  <a:lnTo>
                    <a:pt x="2282054" y="4683337"/>
                  </a:lnTo>
                  <a:lnTo>
                    <a:pt x="2274735" y="4693071"/>
                  </a:lnTo>
                  <a:lnTo>
                    <a:pt x="2272990" y="4704687"/>
                  </a:lnTo>
                  <a:lnTo>
                    <a:pt x="2278695" y="4717437"/>
                  </a:lnTo>
                  <a:lnTo>
                    <a:pt x="2284549" y="4721403"/>
                  </a:lnTo>
                  <a:lnTo>
                    <a:pt x="2292795" y="4723338"/>
                  </a:lnTo>
                  <a:lnTo>
                    <a:pt x="2301781" y="4724337"/>
                  </a:lnTo>
                  <a:lnTo>
                    <a:pt x="2309859" y="4725495"/>
                  </a:lnTo>
                  <a:lnTo>
                    <a:pt x="2322573" y="4717124"/>
                  </a:lnTo>
                  <a:lnTo>
                    <a:pt x="2329356" y="4706862"/>
                  </a:lnTo>
                  <a:lnTo>
                    <a:pt x="2329969" y="4695309"/>
                  </a:lnTo>
                  <a:lnTo>
                    <a:pt x="2324176" y="4683062"/>
                  </a:lnTo>
                  <a:lnTo>
                    <a:pt x="2318340" y="4678613"/>
                  </a:lnTo>
                  <a:lnTo>
                    <a:pt x="2309782" y="4675722"/>
                  </a:lnTo>
                  <a:lnTo>
                    <a:pt x="2300644" y="4674793"/>
                  </a:lnTo>
                  <a:close/>
                </a:path>
                <a:path w="5483860" h="7879080">
                  <a:moveTo>
                    <a:pt x="2117114" y="3444530"/>
                  </a:moveTo>
                  <a:lnTo>
                    <a:pt x="2112789" y="3449341"/>
                  </a:lnTo>
                  <a:lnTo>
                    <a:pt x="2103869" y="3456594"/>
                  </a:lnTo>
                  <a:lnTo>
                    <a:pt x="2104941" y="3458836"/>
                  </a:lnTo>
                  <a:lnTo>
                    <a:pt x="2109142" y="3466528"/>
                  </a:lnTo>
                  <a:lnTo>
                    <a:pt x="2114026" y="3473854"/>
                  </a:lnTo>
                  <a:lnTo>
                    <a:pt x="2124438" y="3488147"/>
                  </a:lnTo>
                  <a:lnTo>
                    <a:pt x="2128544" y="3483026"/>
                  </a:lnTo>
                  <a:lnTo>
                    <a:pt x="2134952" y="3478577"/>
                  </a:lnTo>
                  <a:lnTo>
                    <a:pt x="2136338" y="3473194"/>
                  </a:lnTo>
                  <a:lnTo>
                    <a:pt x="2137139" y="3462501"/>
                  </a:lnTo>
                  <a:lnTo>
                    <a:pt x="2134012" y="3454103"/>
                  </a:lnTo>
                  <a:lnTo>
                    <a:pt x="2127243" y="3448084"/>
                  </a:lnTo>
                  <a:lnTo>
                    <a:pt x="2117114" y="3444530"/>
                  </a:lnTo>
                  <a:close/>
                </a:path>
                <a:path w="5483860" h="7879080">
                  <a:moveTo>
                    <a:pt x="2671559" y="6959680"/>
                  </a:moveTo>
                  <a:lnTo>
                    <a:pt x="2663606" y="6964996"/>
                  </a:lnTo>
                  <a:lnTo>
                    <a:pt x="2655398" y="6970170"/>
                  </a:lnTo>
                  <a:lnTo>
                    <a:pt x="2648022" y="6975808"/>
                  </a:lnTo>
                  <a:lnTo>
                    <a:pt x="2642565" y="6982514"/>
                  </a:lnTo>
                  <a:lnTo>
                    <a:pt x="2639784" y="6992768"/>
                  </a:lnTo>
                  <a:lnTo>
                    <a:pt x="2642235" y="7001936"/>
                  </a:lnTo>
                  <a:lnTo>
                    <a:pt x="2649100" y="7008501"/>
                  </a:lnTo>
                  <a:lnTo>
                    <a:pt x="2659555" y="7010944"/>
                  </a:lnTo>
                  <a:lnTo>
                    <a:pt x="2668170" y="7009107"/>
                  </a:lnTo>
                  <a:lnTo>
                    <a:pt x="2677251" y="7004518"/>
                  </a:lnTo>
                  <a:lnTo>
                    <a:pt x="2684650" y="6998436"/>
                  </a:lnTo>
                  <a:lnTo>
                    <a:pt x="2688218" y="6992122"/>
                  </a:lnTo>
                  <a:lnTo>
                    <a:pt x="2687132" y="6984505"/>
                  </a:lnTo>
                  <a:lnTo>
                    <a:pt x="2682781" y="6976364"/>
                  </a:lnTo>
                  <a:lnTo>
                    <a:pt x="2676983" y="6967992"/>
                  </a:lnTo>
                  <a:lnTo>
                    <a:pt x="2671559" y="6959680"/>
                  </a:lnTo>
                  <a:close/>
                </a:path>
                <a:path w="5483860" h="7879080">
                  <a:moveTo>
                    <a:pt x="2704218" y="7182486"/>
                  </a:moveTo>
                  <a:lnTo>
                    <a:pt x="2670871" y="7200769"/>
                  </a:lnTo>
                  <a:lnTo>
                    <a:pt x="2675923" y="7209043"/>
                  </a:lnTo>
                  <a:lnTo>
                    <a:pt x="2680830" y="7217560"/>
                  </a:lnTo>
                  <a:lnTo>
                    <a:pt x="2686240" y="7225224"/>
                  </a:lnTo>
                  <a:lnTo>
                    <a:pt x="2692802" y="7230937"/>
                  </a:lnTo>
                  <a:lnTo>
                    <a:pt x="2703092" y="7234158"/>
                  </a:lnTo>
                  <a:lnTo>
                    <a:pt x="2712280" y="7231957"/>
                  </a:lnTo>
                  <a:lnTo>
                    <a:pt x="2718878" y="7225146"/>
                  </a:lnTo>
                  <a:lnTo>
                    <a:pt x="2721398" y="7214536"/>
                  </a:lnTo>
                  <a:lnTo>
                    <a:pt x="2719562" y="7206533"/>
                  </a:lnTo>
                  <a:lnTo>
                    <a:pt x="2715089" y="7198527"/>
                  </a:lnTo>
                  <a:lnTo>
                    <a:pt x="2709476" y="7190513"/>
                  </a:lnTo>
                  <a:lnTo>
                    <a:pt x="2704218" y="7182486"/>
                  </a:lnTo>
                  <a:close/>
                </a:path>
                <a:path w="5483860" h="7879080">
                  <a:moveTo>
                    <a:pt x="2149018" y="3652681"/>
                  </a:moveTo>
                  <a:lnTo>
                    <a:pt x="2145042" y="3657093"/>
                  </a:lnTo>
                  <a:lnTo>
                    <a:pt x="2136954" y="3663527"/>
                  </a:lnTo>
                  <a:lnTo>
                    <a:pt x="2138013" y="3666116"/>
                  </a:lnTo>
                  <a:lnTo>
                    <a:pt x="2141757" y="3673368"/>
                  </a:lnTo>
                  <a:lnTo>
                    <a:pt x="2146183" y="3680287"/>
                  </a:lnTo>
                  <a:lnTo>
                    <a:pt x="2150939" y="3687090"/>
                  </a:lnTo>
                  <a:lnTo>
                    <a:pt x="2155671" y="3693993"/>
                  </a:lnTo>
                  <a:lnTo>
                    <a:pt x="2159528" y="3689255"/>
                  </a:lnTo>
                  <a:lnTo>
                    <a:pt x="2167615" y="3682821"/>
                  </a:lnTo>
                  <a:lnTo>
                    <a:pt x="2166490" y="3680243"/>
                  </a:lnTo>
                  <a:lnTo>
                    <a:pt x="2162832" y="3673128"/>
                  </a:lnTo>
                  <a:lnTo>
                    <a:pt x="2158450" y="3666223"/>
                  </a:lnTo>
                  <a:lnTo>
                    <a:pt x="2149018" y="3652681"/>
                  </a:lnTo>
                  <a:close/>
                </a:path>
                <a:path w="5483860" h="7879080">
                  <a:moveTo>
                    <a:pt x="2542113" y="6137281"/>
                  </a:moveTo>
                  <a:lnTo>
                    <a:pt x="2509843" y="6156738"/>
                  </a:lnTo>
                  <a:lnTo>
                    <a:pt x="2531370" y="6187176"/>
                  </a:lnTo>
                  <a:lnTo>
                    <a:pt x="2542505" y="6188217"/>
                  </a:lnTo>
                  <a:lnTo>
                    <a:pt x="2551575" y="6185469"/>
                  </a:lnTo>
                  <a:lnTo>
                    <a:pt x="2557602" y="6178963"/>
                  </a:lnTo>
                  <a:lnTo>
                    <a:pt x="2559611" y="6168730"/>
                  </a:lnTo>
                  <a:lnTo>
                    <a:pt x="2557610" y="6160795"/>
                  </a:lnTo>
                  <a:lnTo>
                    <a:pt x="2553067" y="6152943"/>
                  </a:lnTo>
                  <a:lnTo>
                    <a:pt x="2547421" y="6145122"/>
                  </a:lnTo>
                  <a:lnTo>
                    <a:pt x="2542113" y="6137281"/>
                  </a:lnTo>
                  <a:close/>
                </a:path>
                <a:path w="5483860" h="7879080">
                  <a:moveTo>
                    <a:pt x="2726738" y="7389019"/>
                  </a:moveTo>
                  <a:lnTo>
                    <a:pt x="2718619" y="7393344"/>
                  </a:lnTo>
                  <a:lnTo>
                    <a:pt x="2710138" y="7399217"/>
                  </a:lnTo>
                  <a:lnTo>
                    <a:pt x="2701764" y="7404670"/>
                  </a:lnTo>
                  <a:lnTo>
                    <a:pt x="2707040" y="7412871"/>
                  </a:lnTo>
                  <a:lnTo>
                    <a:pt x="2712189" y="7421282"/>
                  </a:lnTo>
                  <a:lnTo>
                    <a:pt x="2717816" y="7428888"/>
                  </a:lnTo>
                  <a:lnTo>
                    <a:pt x="2724528" y="7434674"/>
                  </a:lnTo>
                  <a:lnTo>
                    <a:pt x="2734940" y="7438075"/>
                  </a:lnTo>
                  <a:lnTo>
                    <a:pt x="2744124" y="7435925"/>
                  </a:lnTo>
                  <a:lnTo>
                    <a:pt x="2750607" y="7428989"/>
                  </a:lnTo>
                  <a:lnTo>
                    <a:pt x="2752915" y="7418030"/>
                  </a:lnTo>
                  <a:lnTo>
                    <a:pt x="2751087" y="7409151"/>
                  </a:lnTo>
                  <a:lnTo>
                    <a:pt x="2746616" y="7399876"/>
                  </a:lnTo>
                  <a:lnTo>
                    <a:pt x="2740572" y="7392223"/>
                  </a:lnTo>
                  <a:lnTo>
                    <a:pt x="2734024" y="7388211"/>
                  </a:lnTo>
                  <a:lnTo>
                    <a:pt x="2726738" y="7389019"/>
                  </a:lnTo>
                  <a:close/>
                </a:path>
                <a:path w="5483860" h="7879080">
                  <a:moveTo>
                    <a:pt x="2600501" y="6542449"/>
                  </a:moveTo>
                  <a:lnTo>
                    <a:pt x="2569500" y="6560812"/>
                  </a:lnTo>
                  <a:lnTo>
                    <a:pt x="2574087" y="6569257"/>
                  </a:lnTo>
                  <a:lnTo>
                    <a:pt x="2578495" y="6578018"/>
                  </a:lnTo>
                  <a:lnTo>
                    <a:pt x="2583437" y="6585797"/>
                  </a:lnTo>
                  <a:lnTo>
                    <a:pt x="2589628" y="6591298"/>
                  </a:lnTo>
                  <a:lnTo>
                    <a:pt x="2604475" y="6595925"/>
                  </a:lnTo>
                  <a:lnTo>
                    <a:pt x="2615029" y="6592219"/>
                  </a:lnTo>
                  <a:lnTo>
                    <a:pt x="2621110" y="6582242"/>
                  </a:lnTo>
                  <a:lnTo>
                    <a:pt x="2622540" y="6568055"/>
                  </a:lnTo>
                  <a:lnTo>
                    <a:pt x="2619958" y="6561483"/>
                  </a:lnTo>
                  <a:lnTo>
                    <a:pt x="2614225" y="6555099"/>
                  </a:lnTo>
                  <a:lnTo>
                    <a:pt x="2607140" y="6548791"/>
                  </a:lnTo>
                  <a:lnTo>
                    <a:pt x="2600501" y="6542449"/>
                  </a:lnTo>
                  <a:close/>
                </a:path>
                <a:path w="5483860" h="7879080">
                  <a:moveTo>
                    <a:pt x="2279501" y="4471405"/>
                  </a:moveTo>
                  <a:lnTo>
                    <a:pt x="2271192" y="4476464"/>
                  </a:lnTo>
                  <a:lnTo>
                    <a:pt x="2262643" y="4481368"/>
                  </a:lnTo>
                  <a:lnTo>
                    <a:pt x="2254915" y="4486788"/>
                  </a:lnTo>
                  <a:lnTo>
                    <a:pt x="2249070" y="4493397"/>
                  </a:lnTo>
                  <a:lnTo>
                    <a:pt x="2245770" y="4503035"/>
                  </a:lnTo>
                  <a:lnTo>
                    <a:pt x="2247937" y="4511525"/>
                  </a:lnTo>
                  <a:lnTo>
                    <a:pt x="2254761" y="4518315"/>
                  </a:lnTo>
                  <a:lnTo>
                    <a:pt x="2265432" y="4522855"/>
                  </a:lnTo>
                  <a:lnTo>
                    <a:pt x="2274413" y="4518471"/>
                  </a:lnTo>
                  <a:lnTo>
                    <a:pt x="2283908" y="4514232"/>
                  </a:lnTo>
                  <a:lnTo>
                    <a:pt x="2291687" y="4509681"/>
                  </a:lnTo>
                  <a:lnTo>
                    <a:pt x="2295519" y="4504361"/>
                  </a:lnTo>
                  <a:lnTo>
                    <a:pt x="2294621" y="4496732"/>
                  </a:lnTo>
                  <a:lnTo>
                    <a:pt x="2290420" y="4488459"/>
                  </a:lnTo>
                  <a:lnTo>
                    <a:pt x="2284764" y="4479899"/>
                  </a:lnTo>
                  <a:lnTo>
                    <a:pt x="2279501" y="4471405"/>
                  </a:lnTo>
                  <a:close/>
                </a:path>
                <a:path w="5483860" h="7879080">
                  <a:moveTo>
                    <a:pt x="2009730" y="2813767"/>
                  </a:moveTo>
                  <a:lnTo>
                    <a:pt x="2000740" y="2819875"/>
                  </a:lnTo>
                  <a:lnTo>
                    <a:pt x="1996043" y="2827031"/>
                  </a:lnTo>
                  <a:lnTo>
                    <a:pt x="1992975" y="2835771"/>
                  </a:lnTo>
                  <a:lnTo>
                    <a:pt x="1990620" y="2845240"/>
                  </a:lnTo>
                  <a:lnTo>
                    <a:pt x="1988060" y="2854578"/>
                  </a:lnTo>
                  <a:lnTo>
                    <a:pt x="1997647" y="2857427"/>
                  </a:lnTo>
                  <a:lnTo>
                    <a:pt x="2007400" y="2860540"/>
                  </a:lnTo>
                  <a:lnTo>
                    <a:pt x="2016480" y="2862274"/>
                  </a:lnTo>
                  <a:lnTo>
                    <a:pt x="2024046" y="2860985"/>
                  </a:lnTo>
                  <a:lnTo>
                    <a:pt x="2028839" y="2855659"/>
                  </a:lnTo>
                  <a:lnTo>
                    <a:pt x="2032172" y="2846624"/>
                  </a:lnTo>
                  <a:lnTo>
                    <a:pt x="2033603" y="2836338"/>
                  </a:lnTo>
                  <a:lnTo>
                    <a:pt x="2032691" y="2827259"/>
                  </a:lnTo>
                  <a:lnTo>
                    <a:pt x="2027373" y="2817875"/>
                  </a:lnTo>
                  <a:lnTo>
                    <a:pt x="2019163" y="2813240"/>
                  </a:lnTo>
                  <a:lnTo>
                    <a:pt x="2009730" y="2813767"/>
                  </a:lnTo>
                  <a:close/>
                </a:path>
                <a:path w="5483860" h="7879080">
                  <a:moveTo>
                    <a:pt x="2041461" y="3035580"/>
                  </a:moveTo>
                  <a:lnTo>
                    <a:pt x="2030758" y="3039470"/>
                  </a:lnTo>
                  <a:lnTo>
                    <a:pt x="2024069" y="3048349"/>
                  </a:lnTo>
                  <a:lnTo>
                    <a:pt x="2023147" y="3062230"/>
                  </a:lnTo>
                  <a:lnTo>
                    <a:pt x="2026269" y="3067998"/>
                  </a:lnTo>
                  <a:lnTo>
                    <a:pt x="2032612" y="3073357"/>
                  </a:lnTo>
                  <a:lnTo>
                    <a:pt x="2040341" y="3078563"/>
                  </a:lnTo>
                  <a:lnTo>
                    <a:pt x="2047620" y="3083873"/>
                  </a:lnTo>
                  <a:lnTo>
                    <a:pt x="2054414" y="3078922"/>
                  </a:lnTo>
                  <a:lnTo>
                    <a:pt x="2061649" y="3074096"/>
                  </a:lnTo>
                  <a:lnTo>
                    <a:pt x="2067457" y="3069235"/>
                  </a:lnTo>
                  <a:lnTo>
                    <a:pt x="2069967" y="3064182"/>
                  </a:lnTo>
                  <a:lnTo>
                    <a:pt x="2068788" y="3056247"/>
                  </a:lnTo>
                  <a:lnTo>
                    <a:pt x="2065214" y="3047753"/>
                  </a:lnTo>
                  <a:lnTo>
                    <a:pt x="2060130" y="3040592"/>
                  </a:lnTo>
                  <a:lnTo>
                    <a:pt x="2054424" y="3036661"/>
                  </a:lnTo>
                  <a:lnTo>
                    <a:pt x="2041461" y="3035580"/>
                  </a:lnTo>
                  <a:close/>
                </a:path>
                <a:path w="5483860" h="7879080">
                  <a:moveTo>
                    <a:pt x="1944240" y="2395884"/>
                  </a:moveTo>
                  <a:lnTo>
                    <a:pt x="1938213" y="2397927"/>
                  </a:lnTo>
                  <a:lnTo>
                    <a:pt x="1932006" y="2403485"/>
                  </a:lnTo>
                  <a:lnTo>
                    <a:pt x="1925729" y="2410604"/>
                  </a:lnTo>
                  <a:lnTo>
                    <a:pt x="1919490" y="2417329"/>
                  </a:lnTo>
                  <a:lnTo>
                    <a:pt x="1924764" y="2425148"/>
                  </a:lnTo>
                  <a:lnTo>
                    <a:pt x="1929900" y="2433215"/>
                  </a:lnTo>
                  <a:lnTo>
                    <a:pt x="1935480" y="2440631"/>
                  </a:lnTo>
                  <a:lnTo>
                    <a:pt x="1942089" y="2446497"/>
                  </a:lnTo>
                  <a:lnTo>
                    <a:pt x="1952070" y="2450565"/>
                  </a:lnTo>
                  <a:lnTo>
                    <a:pt x="1960672" y="2449392"/>
                  </a:lnTo>
                  <a:lnTo>
                    <a:pt x="1967238" y="2443568"/>
                  </a:lnTo>
                  <a:lnTo>
                    <a:pt x="1971110" y="2433679"/>
                  </a:lnTo>
                  <a:lnTo>
                    <a:pt x="1971655" y="2418749"/>
                  </a:lnTo>
                  <a:lnTo>
                    <a:pt x="1967134" y="2406970"/>
                  </a:lnTo>
                  <a:lnTo>
                    <a:pt x="1957883" y="2399097"/>
                  </a:lnTo>
                  <a:lnTo>
                    <a:pt x="1944240" y="2395884"/>
                  </a:lnTo>
                  <a:close/>
                </a:path>
                <a:path w="5483860" h="7879080">
                  <a:moveTo>
                    <a:pt x="1987637" y="2609463"/>
                  </a:moveTo>
                  <a:lnTo>
                    <a:pt x="1979935" y="2614475"/>
                  </a:lnTo>
                  <a:lnTo>
                    <a:pt x="1972005" y="2619362"/>
                  </a:lnTo>
                  <a:lnTo>
                    <a:pt x="1964835" y="2624711"/>
                  </a:lnTo>
                  <a:lnTo>
                    <a:pt x="1959417" y="2631108"/>
                  </a:lnTo>
                  <a:lnTo>
                    <a:pt x="1956315" y="2641027"/>
                  </a:lnTo>
                  <a:lnTo>
                    <a:pt x="1958335" y="2649916"/>
                  </a:lnTo>
                  <a:lnTo>
                    <a:pt x="1964762" y="2656371"/>
                  </a:lnTo>
                  <a:lnTo>
                    <a:pt x="1974879" y="2658986"/>
                  </a:lnTo>
                  <a:lnTo>
                    <a:pt x="1983130" y="2657234"/>
                  </a:lnTo>
                  <a:lnTo>
                    <a:pt x="1991855" y="2652922"/>
                  </a:lnTo>
                  <a:lnTo>
                    <a:pt x="1999044" y="2647107"/>
                  </a:lnTo>
                  <a:lnTo>
                    <a:pt x="2002688" y="2640848"/>
                  </a:lnTo>
                  <a:lnTo>
                    <a:pt x="2001917" y="2633711"/>
                  </a:lnTo>
                  <a:lnTo>
                    <a:pt x="1997979" y="2625876"/>
                  </a:lnTo>
                  <a:lnTo>
                    <a:pt x="1992633" y="2617681"/>
                  </a:lnTo>
                  <a:lnTo>
                    <a:pt x="1987637" y="2609463"/>
                  </a:lnTo>
                  <a:close/>
                </a:path>
                <a:path w="5483860" h="7879080">
                  <a:moveTo>
                    <a:pt x="2067817" y="3238419"/>
                  </a:moveTo>
                  <a:lnTo>
                    <a:pt x="2058172" y="3243860"/>
                  </a:lnTo>
                  <a:lnTo>
                    <a:pt x="2053494" y="3252202"/>
                  </a:lnTo>
                  <a:lnTo>
                    <a:pt x="2054095" y="3261782"/>
                  </a:lnTo>
                  <a:lnTo>
                    <a:pt x="2060287" y="3270937"/>
                  </a:lnTo>
                  <a:lnTo>
                    <a:pt x="2067453" y="3275511"/>
                  </a:lnTo>
                  <a:lnTo>
                    <a:pt x="2076124" y="3278395"/>
                  </a:lnTo>
                  <a:lnTo>
                    <a:pt x="2085447" y="3280597"/>
                  </a:lnTo>
                  <a:lnTo>
                    <a:pt x="2094570" y="3283120"/>
                  </a:lnTo>
                  <a:lnTo>
                    <a:pt x="2102860" y="3246695"/>
                  </a:lnTo>
                  <a:lnTo>
                    <a:pt x="2093808" y="3243590"/>
                  </a:lnTo>
                  <a:lnTo>
                    <a:pt x="2084662" y="3240210"/>
                  </a:lnTo>
                  <a:lnTo>
                    <a:pt x="2075854" y="3238003"/>
                  </a:lnTo>
                  <a:lnTo>
                    <a:pt x="2067817" y="3238419"/>
                  </a:lnTo>
                  <a:close/>
                </a:path>
                <a:path w="5483860" h="7879080">
                  <a:moveTo>
                    <a:pt x="2329317" y="4896549"/>
                  </a:moveTo>
                  <a:lnTo>
                    <a:pt x="2320167" y="4900980"/>
                  </a:lnTo>
                  <a:lnTo>
                    <a:pt x="2315476" y="4908328"/>
                  </a:lnTo>
                  <a:lnTo>
                    <a:pt x="2315030" y="4917603"/>
                  </a:lnTo>
                  <a:lnTo>
                    <a:pt x="2318608" y="4927843"/>
                  </a:lnTo>
                  <a:lnTo>
                    <a:pt x="2353091" y="4941958"/>
                  </a:lnTo>
                  <a:lnTo>
                    <a:pt x="2356347" y="4932699"/>
                  </a:lnTo>
                  <a:lnTo>
                    <a:pt x="2359929" y="4923323"/>
                  </a:lnTo>
                  <a:lnTo>
                    <a:pt x="2362216" y="4914435"/>
                  </a:lnTo>
                  <a:lnTo>
                    <a:pt x="2361589" y="4906637"/>
                  </a:lnTo>
                  <a:lnTo>
                    <a:pt x="2356877" y="4901828"/>
                  </a:lnTo>
                  <a:lnTo>
                    <a:pt x="2348269" y="4898129"/>
                  </a:lnTo>
                  <a:lnTo>
                    <a:pt x="2338246" y="4896159"/>
                  </a:lnTo>
                  <a:lnTo>
                    <a:pt x="2329317" y="4896549"/>
                  </a:lnTo>
                  <a:close/>
                </a:path>
                <a:path w="5483860" h="7879080">
                  <a:moveTo>
                    <a:pt x="1878976" y="1993929"/>
                  </a:moveTo>
                  <a:lnTo>
                    <a:pt x="1873409" y="1996244"/>
                  </a:lnTo>
                  <a:lnTo>
                    <a:pt x="1867956" y="2001770"/>
                  </a:lnTo>
                  <a:lnTo>
                    <a:pt x="1862551" y="2008709"/>
                  </a:lnTo>
                  <a:lnTo>
                    <a:pt x="1857127" y="2015263"/>
                  </a:lnTo>
                  <a:lnTo>
                    <a:pt x="1862405" y="2022205"/>
                  </a:lnTo>
                  <a:lnTo>
                    <a:pt x="1867554" y="2029295"/>
                  </a:lnTo>
                  <a:lnTo>
                    <a:pt x="1873033" y="2035818"/>
                  </a:lnTo>
                  <a:lnTo>
                    <a:pt x="1879299" y="2041055"/>
                  </a:lnTo>
                  <a:lnTo>
                    <a:pt x="1888836" y="2044837"/>
                  </a:lnTo>
                  <a:lnTo>
                    <a:pt x="1896869" y="2043592"/>
                  </a:lnTo>
                  <a:lnTo>
                    <a:pt x="1902823" y="2037703"/>
                  </a:lnTo>
                  <a:lnTo>
                    <a:pt x="1906118" y="2027549"/>
                  </a:lnTo>
                  <a:lnTo>
                    <a:pt x="1906029" y="2013558"/>
                  </a:lnTo>
                  <a:lnTo>
                    <a:pt x="1901313" y="2002778"/>
                  </a:lnTo>
                  <a:lnTo>
                    <a:pt x="1892215" y="1995978"/>
                  </a:lnTo>
                  <a:lnTo>
                    <a:pt x="1878976" y="1993929"/>
                  </a:lnTo>
                  <a:close/>
                </a:path>
                <a:path w="5483860" h="7879080">
                  <a:moveTo>
                    <a:pt x="1858273" y="1787808"/>
                  </a:moveTo>
                  <a:lnTo>
                    <a:pt x="1850971" y="1788997"/>
                  </a:lnTo>
                  <a:lnTo>
                    <a:pt x="1843157" y="1793365"/>
                  </a:lnTo>
                  <a:lnTo>
                    <a:pt x="1835120" y="1799189"/>
                  </a:lnTo>
                  <a:lnTo>
                    <a:pt x="1827152" y="1804743"/>
                  </a:lnTo>
                  <a:lnTo>
                    <a:pt x="1832038" y="1812715"/>
                  </a:lnTo>
                  <a:lnTo>
                    <a:pt x="1836798" y="1820964"/>
                  </a:lnTo>
                  <a:lnTo>
                    <a:pt x="1842061" y="1828360"/>
                  </a:lnTo>
                  <a:lnTo>
                    <a:pt x="1848458" y="1833770"/>
                  </a:lnTo>
                  <a:lnTo>
                    <a:pt x="1858353" y="1836323"/>
                  </a:lnTo>
                  <a:lnTo>
                    <a:pt x="1867226" y="1833709"/>
                  </a:lnTo>
                  <a:lnTo>
                    <a:pt x="1873592" y="1826776"/>
                  </a:lnTo>
                  <a:lnTo>
                    <a:pt x="1875970" y="1816368"/>
                  </a:lnTo>
                  <a:lnTo>
                    <a:pt x="1874265" y="1807865"/>
                  </a:lnTo>
                  <a:lnTo>
                    <a:pt x="1869966" y="1798801"/>
                  </a:lnTo>
                  <a:lnTo>
                    <a:pt x="1864244" y="1791380"/>
                  </a:lnTo>
                  <a:lnTo>
                    <a:pt x="1858273" y="1787808"/>
                  </a:lnTo>
                  <a:close/>
                </a:path>
                <a:path w="5483860" h="7879080">
                  <a:moveTo>
                    <a:pt x="1794669" y="1362521"/>
                  </a:moveTo>
                  <a:lnTo>
                    <a:pt x="1764439" y="1382071"/>
                  </a:lnTo>
                  <a:lnTo>
                    <a:pt x="1761748" y="1393050"/>
                  </a:lnTo>
                  <a:lnTo>
                    <a:pt x="1763279" y="1402140"/>
                  </a:lnTo>
                  <a:lnTo>
                    <a:pt x="1769091" y="1409137"/>
                  </a:lnTo>
                  <a:lnTo>
                    <a:pt x="1779241" y="1413840"/>
                  </a:lnTo>
                  <a:lnTo>
                    <a:pt x="1790410" y="1415128"/>
                  </a:lnTo>
                  <a:lnTo>
                    <a:pt x="1799873" y="1412454"/>
                  </a:lnTo>
                  <a:lnTo>
                    <a:pt x="1806577" y="1406016"/>
                  </a:lnTo>
                  <a:lnTo>
                    <a:pt x="1809467" y="1396012"/>
                  </a:lnTo>
                  <a:lnTo>
                    <a:pt x="1808133" y="1387817"/>
                  </a:lnTo>
                  <a:lnTo>
                    <a:pt x="1804270" y="1379437"/>
                  </a:lnTo>
                  <a:lnTo>
                    <a:pt x="1799306" y="1370972"/>
                  </a:lnTo>
                  <a:lnTo>
                    <a:pt x="1794669" y="1362521"/>
                  </a:lnTo>
                  <a:close/>
                </a:path>
                <a:path w="5483860" h="7879080">
                  <a:moveTo>
                    <a:pt x="1759655" y="1157957"/>
                  </a:moveTo>
                  <a:lnTo>
                    <a:pt x="1755195" y="1162789"/>
                  </a:lnTo>
                  <a:lnTo>
                    <a:pt x="1748247" y="1166634"/>
                  </a:lnTo>
                  <a:lnTo>
                    <a:pt x="1746712" y="1172384"/>
                  </a:lnTo>
                  <a:lnTo>
                    <a:pt x="1745492" y="1182874"/>
                  </a:lnTo>
                  <a:lnTo>
                    <a:pt x="1748313" y="1191503"/>
                  </a:lnTo>
                  <a:lnTo>
                    <a:pt x="1754873" y="1198125"/>
                  </a:lnTo>
                  <a:lnTo>
                    <a:pt x="1764874" y="1202593"/>
                  </a:lnTo>
                  <a:lnTo>
                    <a:pt x="1769333" y="1197761"/>
                  </a:lnTo>
                  <a:lnTo>
                    <a:pt x="1778493" y="1191159"/>
                  </a:lnTo>
                  <a:lnTo>
                    <a:pt x="1777535" y="1188554"/>
                  </a:lnTo>
                  <a:lnTo>
                    <a:pt x="1773806" y="1180676"/>
                  </a:lnTo>
                  <a:lnTo>
                    <a:pt x="1769316" y="1173013"/>
                  </a:lnTo>
                  <a:lnTo>
                    <a:pt x="1759655" y="1157957"/>
                  </a:lnTo>
                  <a:close/>
                </a:path>
                <a:path w="5483860" h="7879080">
                  <a:moveTo>
                    <a:pt x="1816604" y="1566758"/>
                  </a:moveTo>
                  <a:lnTo>
                    <a:pt x="1807935" y="1572219"/>
                  </a:lnTo>
                  <a:lnTo>
                    <a:pt x="1803422" y="1579545"/>
                  </a:lnTo>
                  <a:lnTo>
                    <a:pt x="1800568" y="1588354"/>
                  </a:lnTo>
                  <a:lnTo>
                    <a:pt x="1798441" y="1597824"/>
                  </a:lnTo>
                  <a:lnTo>
                    <a:pt x="1796112" y="1607132"/>
                  </a:lnTo>
                  <a:lnTo>
                    <a:pt x="1832279" y="1615576"/>
                  </a:lnTo>
                  <a:lnTo>
                    <a:pt x="1834944" y="1606544"/>
                  </a:lnTo>
                  <a:lnTo>
                    <a:pt x="1837933" y="1597428"/>
                  </a:lnTo>
                  <a:lnTo>
                    <a:pt x="1839852" y="1588674"/>
                  </a:lnTo>
                  <a:lnTo>
                    <a:pt x="1839307" y="1580726"/>
                  </a:lnTo>
                  <a:lnTo>
                    <a:pt x="1833965" y="1571331"/>
                  </a:lnTo>
                  <a:lnTo>
                    <a:pt x="1825839" y="1566569"/>
                  </a:lnTo>
                  <a:lnTo>
                    <a:pt x="1816604" y="1566758"/>
                  </a:lnTo>
                  <a:close/>
                </a:path>
                <a:path w="5483860" h="7879080">
                  <a:moveTo>
                    <a:pt x="1922937" y="2201910"/>
                  </a:moveTo>
                  <a:lnTo>
                    <a:pt x="1918793" y="2206348"/>
                  </a:lnTo>
                  <a:lnTo>
                    <a:pt x="1910164" y="2212178"/>
                  </a:lnTo>
                  <a:lnTo>
                    <a:pt x="1911055" y="2214793"/>
                  </a:lnTo>
                  <a:lnTo>
                    <a:pt x="1914386" y="2222417"/>
                  </a:lnTo>
                  <a:lnTo>
                    <a:pt x="1918429" y="2229735"/>
                  </a:lnTo>
                  <a:lnTo>
                    <a:pt x="1927130" y="2243952"/>
                  </a:lnTo>
                  <a:lnTo>
                    <a:pt x="1931427" y="2239834"/>
                  </a:lnTo>
                  <a:lnTo>
                    <a:pt x="1939969" y="2233673"/>
                  </a:lnTo>
                  <a:lnTo>
                    <a:pt x="1939098" y="2231399"/>
                  </a:lnTo>
                  <a:lnTo>
                    <a:pt x="1935742" y="2223774"/>
                  </a:lnTo>
                  <a:lnTo>
                    <a:pt x="1931701" y="2216418"/>
                  </a:lnTo>
                  <a:lnTo>
                    <a:pt x="1922937" y="2201910"/>
                  </a:lnTo>
                  <a:close/>
                </a:path>
                <a:path w="5483860" h="7879080">
                  <a:moveTo>
                    <a:pt x="1808174" y="822861"/>
                  </a:moveTo>
                  <a:lnTo>
                    <a:pt x="1802282" y="825911"/>
                  </a:lnTo>
                  <a:lnTo>
                    <a:pt x="1796757" y="832358"/>
                  </a:lnTo>
                  <a:lnTo>
                    <a:pt x="1791383" y="840266"/>
                  </a:lnTo>
                  <a:lnTo>
                    <a:pt x="1785947" y="847699"/>
                  </a:lnTo>
                  <a:lnTo>
                    <a:pt x="1791377" y="855128"/>
                  </a:lnTo>
                  <a:lnTo>
                    <a:pt x="1796750" y="862920"/>
                  </a:lnTo>
                  <a:lnTo>
                    <a:pt x="1802255" y="869208"/>
                  </a:lnTo>
                  <a:lnTo>
                    <a:pt x="1808076" y="872120"/>
                  </a:lnTo>
                  <a:lnTo>
                    <a:pt x="1816524" y="871241"/>
                  </a:lnTo>
                  <a:lnTo>
                    <a:pt x="1825754" y="867495"/>
                  </a:lnTo>
                  <a:lnTo>
                    <a:pt x="1833579" y="861969"/>
                  </a:lnTo>
                  <a:lnTo>
                    <a:pt x="1837809" y="855747"/>
                  </a:lnTo>
                  <a:lnTo>
                    <a:pt x="1838702" y="841170"/>
                  </a:lnTo>
                  <a:lnTo>
                    <a:pt x="1833159" y="830348"/>
                  </a:lnTo>
                  <a:lnTo>
                    <a:pt x="1822532" y="824004"/>
                  </a:lnTo>
                  <a:lnTo>
                    <a:pt x="1808174" y="822861"/>
                  </a:lnTo>
                  <a:close/>
                </a:path>
                <a:path w="5483860" h="7879080">
                  <a:moveTo>
                    <a:pt x="2396630" y="4562878"/>
                  </a:moveTo>
                  <a:lnTo>
                    <a:pt x="2390384" y="4565467"/>
                  </a:lnTo>
                  <a:lnTo>
                    <a:pt x="2384251" y="4571492"/>
                  </a:lnTo>
                  <a:lnTo>
                    <a:pt x="2378170" y="4578994"/>
                  </a:lnTo>
                  <a:lnTo>
                    <a:pt x="2372078" y="4586014"/>
                  </a:lnTo>
                  <a:lnTo>
                    <a:pt x="2377056" y="4594299"/>
                  </a:lnTo>
                  <a:lnTo>
                    <a:pt x="2381933" y="4603020"/>
                  </a:lnTo>
                  <a:lnTo>
                    <a:pt x="2387174" y="4610328"/>
                  </a:lnTo>
                  <a:lnTo>
                    <a:pt x="2393245" y="4614374"/>
                  </a:lnTo>
                  <a:lnTo>
                    <a:pt x="2400992" y="4613944"/>
                  </a:lnTo>
                  <a:lnTo>
                    <a:pt x="2410040" y="4610275"/>
                  </a:lnTo>
                  <a:lnTo>
                    <a:pt x="2418149" y="4604558"/>
                  </a:lnTo>
                  <a:lnTo>
                    <a:pt x="2423079" y="4597985"/>
                  </a:lnTo>
                  <a:lnTo>
                    <a:pt x="2425611" y="4583076"/>
                  </a:lnTo>
                  <a:lnTo>
                    <a:pt x="2421056" y="4571830"/>
                  </a:lnTo>
                  <a:lnTo>
                    <a:pt x="2410900" y="4564884"/>
                  </a:lnTo>
                  <a:lnTo>
                    <a:pt x="2396630" y="4562878"/>
                  </a:lnTo>
                  <a:close/>
                </a:path>
                <a:path w="5483860" h="7879080">
                  <a:moveTo>
                    <a:pt x="2336992" y="4147988"/>
                  </a:moveTo>
                  <a:lnTo>
                    <a:pt x="2328654" y="4152895"/>
                  </a:lnTo>
                  <a:lnTo>
                    <a:pt x="2319934" y="4157766"/>
                  </a:lnTo>
                  <a:lnTo>
                    <a:pt x="2312703" y="4162985"/>
                  </a:lnTo>
                  <a:lnTo>
                    <a:pt x="2308835" y="4168935"/>
                  </a:lnTo>
                  <a:lnTo>
                    <a:pt x="2309319" y="4176779"/>
                  </a:lnTo>
                  <a:lnTo>
                    <a:pt x="2313070" y="4185918"/>
                  </a:lnTo>
                  <a:lnTo>
                    <a:pt x="2318845" y="4194095"/>
                  </a:lnTo>
                  <a:lnTo>
                    <a:pt x="2325403" y="4199049"/>
                  </a:lnTo>
                  <a:lnTo>
                    <a:pt x="2340248" y="4201218"/>
                  </a:lnTo>
                  <a:lnTo>
                    <a:pt x="2351444" y="4196341"/>
                  </a:lnTo>
                  <a:lnTo>
                    <a:pt x="2358400" y="4185930"/>
                  </a:lnTo>
                  <a:lnTo>
                    <a:pt x="2360523" y="4171500"/>
                  </a:lnTo>
                  <a:lnTo>
                    <a:pt x="2357922" y="4165575"/>
                  </a:lnTo>
                  <a:lnTo>
                    <a:pt x="2351782" y="4159657"/>
                  </a:lnTo>
                  <a:lnTo>
                    <a:pt x="2344130" y="4153782"/>
                  </a:lnTo>
                  <a:lnTo>
                    <a:pt x="2336992" y="4147988"/>
                  </a:lnTo>
                  <a:close/>
                </a:path>
                <a:path w="5483860" h="7879080">
                  <a:moveTo>
                    <a:pt x="2292575" y="3951097"/>
                  </a:moveTo>
                  <a:lnTo>
                    <a:pt x="2287467" y="3954648"/>
                  </a:lnTo>
                  <a:lnTo>
                    <a:pt x="2282977" y="3961686"/>
                  </a:lnTo>
                  <a:lnTo>
                    <a:pt x="2278739" y="3970169"/>
                  </a:lnTo>
                  <a:lnTo>
                    <a:pt x="2274389" y="3978056"/>
                  </a:lnTo>
                  <a:lnTo>
                    <a:pt x="2280333" y="3985194"/>
                  </a:lnTo>
                  <a:lnTo>
                    <a:pt x="2286246" y="3992724"/>
                  </a:lnTo>
                  <a:lnTo>
                    <a:pt x="2292192" y="3998700"/>
                  </a:lnTo>
                  <a:lnTo>
                    <a:pt x="2298235" y="4001174"/>
                  </a:lnTo>
                  <a:lnTo>
                    <a:pt x="2306387" y="3999669"/>
                  </a:lnTo>
                  <a:lnTo>
                    <a:pt x="2315147" y="3995163"/>
                  </a:lnTo>
                  <a:lnTo>
                    <a:pt x="2322410" y="3988955"/>
                  </a:lnTo>
                  <a:lnTo>
                    <a:pt x="2326073" y="3982344"/>
                  </a:lnTo>
                  <a:lnTo>
                    <a:pt x="2325700" y="3967062"/>
                  </a:lnTo>
                  <a:lnTo>
                    <a:pt x="2318967" y="3956556"/>
                  </a:lnTo>
                  <a:lnTo>
                    <a:pt x="2307413" y="3951132"/>
                  </a:lnTo>
                  <a:lnTo>
                    <a:pt x="2292575" y="3951097"/>
                  </a:lnTo>
                  <a:close/>
                </a:path>
                <a:path w="5483860" h="7879080">
                  <a:moveTo>
                    <a:pt x="2427837" y="4768174"/>
                  </a:moveTo>
                  <a:lnTo>
                    <a:pt x="2419134" y="4771746"/>
                  </a:lnTo>
                  <a:lnTo>
                    <a:pt x="2411512" y="4777164"/>
                  </a:lnTo>
                  <a:lnTo>
                    <a:pt x="2407084" y="4783313"/>
                  </a:lnTo>
                  <a:lnTo>
                    <a:pt x="2405218" y="4797639"/>
                  </a:lnTo>
                  <a:lnTo>
                    <a:pt x="2409906" y="4808434"/>
                  </a:lnTo>
                  <a:lnTo>
                    <a:pt x="2419869" y="4814987"/>
                  </a:lnTo>
                  <a:lnTo>
                    <a:pt x="2433828" y="4816583"/>
                  </a:lnTo>
                  <a:lnTo>
                    <a:pt x="2439771" y="4813849"/>
                  </a:lnTo>
                  <a:lnTo>
                    <a:pt x="2445466" y="4807758"/>
                  </a:lnTo>
                  <a:lnTo>
                    <a:pt x="2451058" y="4800224"/>
                  </a:lnTo>
                  <a:lnTo>
                    <a:pt x="2456688" y="4793161"/>
                  </a:lnTo>
                  <a:lnTo>
                    <a:pt x="2451622" y="4785534"/>
                  </a:lnTo>
                  <a:lnTo>
                    <a:pt x="2446634" y="4777538"/>
                  </a:lnTo>
                  <a:lnTo>
                    <a:pt x="2441377" y="4770954"/>
                  </a:lnTo>
                  <a:lnTo>
                    <a:pt x="2435508" y="4767559"/>
                  </a:lnTo>
                  <a:lnTo>
                    <a:pt x="2427837" y="4768174"/>
                  </a:lnTo>
                  <a:close/>
                </a:path>
                <a:path w="5483860" h="7879080">
                  <a:moveTo>
                    <a:pt x="2268464" y="3744479"/>
                  </a:moveTo>
                  <a:lnTo>
                    <a:pt x="2260111" y="3749023"/>
                  </a:lnTo>
                  <a:lnTo>
                    <a:pt x="2251303" y="3753413"/>
                  </a:lnTo>
                  <a:lnTo>
                    <a:pt x="2244028" y="3758143"/>
                  </a:lnTo>
                  <a:lnTo>
                    <a:pt x="2240277" y="3763708"/>
                  </a:lnTo>
                  <a:lnTo>
                    <a:pt x="2241055" y="3770893"/>
                  </a:lnTo>
                  <a:lnTo>
                    <a:pt x="2245077" y="3778796"/>
                  </a:lnTo>
                  <a:lnTo>
                    <a:pt x="2250529" y="3786990"/>
                  </a:lnTo>
                  <a:lnTo>
                    <a:pt x="2255596" y="3795052"/>
                  </a:lnTo>
                  <a:lnTo>
                    <a:pt x="2263276" y="3789989"/>
                  </a:lnTo>
                  <a:lnTo>
                    <a:pt x="2271168" y="3784990"/>
                  </a:lnTo>
                  <a:lnTo>
                    <a:pt x="2278325" y="3779525"/>
                  </a:lnTo>
                  <a:lnTo>
                    <a:pt x="2283797" y="3773065"/>
                  </a:lnTo>
                  <a:lnTo>
                    <a:pt x="2287082" y="3763397"/>
                  </a:lnTo>
                  <a:lnTo>
                    <a:pt x="2285167" y="3755159"/>
                  </a:lnTo>
                  <a:lnTo>
                    <a:pt x="2278733" y="3748727"/>
                  </a:lnTo>
                  <a:lnTo>
                    <a:pt x="2268464" y="3744479"/>
                  </a:lnTo>
                  <a:close/>
                </a:path>
                <a:path w="5483860" h="7879080">
                  <a:moveTo>
                    <a:pt x="2365456" y="4360466"/>
                  </a:moveTo>
                  <a:lnTo>
                    <a:pt x="2359027" y="4363138"/>
                  </a:lnTo>
                  <a:lnTo>
                    <a:pt x="2352738" y="4369306"/>
                  </a:lnTo>
                  <a:lnTo>
                    <a:pt x="2346507" y="4376950"/>
                  </a:lnTo>
                  <a:lnTo>
                    <a:pt x="2340252" y="4384049"/>
                  </a:lnTo>
                  <a:lnTo>
                    <a:pt x="2345306" y="4392570"/>
                  </a:lnTo>
                  <a:lnTo>
                    <a:pt x="2350270" y="4401460"/>
                  </a:lnTo>
                  <a:lnTo>
                    <a:pt x="2355597" y="4408808"/>
                  </a:lnTo>
                  <a:lnTo>
                    <a:pt x="2361740" y="4412703"/>
                  </a:lnTo>
                  <a:lnTo>
                    <a:pt x="2369622" y="4412397"/>
                  </a:lnTo>
                  <a:lnTo>
                    <a:pt x="2378802" y="4408691"/>
                  </a:lnTo>
                  <a:lnTo>
                    <a:pt x="2387052" y="4402872"/>
                  </a:lnTo>
                  <a:lnTo>
                    <a:pt x="2392143" y="4396225"/>
                  </a:lnTo>
                  <a:lnTo>
                    <a:pt x="2394885" y="4381030"/>
                  </a:lnTo>
                  <a:lnTo>
                    <a:pt x="2390320" y="4369565"/>
                  </a:lnTo>
                  <a:lnTo>
                    <a:pt x="2379996" y="4362490"/>
                  </a:lnTo>
                  <a:lnTo>
                    <a:pt x="2365456" y="4360466"/>
                  </a:lnTo>
                  <a:close/>
                </a:path>
                <a:path w="5483860" h="7879080">
                  <a:moveTo>
                    <a:pt x="1988378" y="2076627"/>
                  </a:moveTo>
                  <a:lnTo>
                    <a:pt x="1985650" y="2085895"/>
                  </a:lnTo>
                  <a:lnTo>
                    <a:pt x="1982534" y="2095580"/>
                  </a:lnTo>
                  <a:lnTo>
                    <a:pt x="1980778" y="2104211"/>
                  </a:lnTo>
                  <a:lnTo>
                    <a:pt x="1982131" y="2110321"/>
                  </a:lnTo>
                  <a:lnTo>
                    <a:pt x="1988470" y="2115105"/>
                  </a:lnTo>
                  <a:lnTo>
                    <a:pt x="1997449" y="2118249"/>
                  </a:lnTo>
                  <a:lnTo>
                    <a:pt x="2007256" y="2119454"/>
                  </a:lnTo>
                  <a:lnTo>
                    <a:pt x="2016082" y="2118424"/>
                  </a:lnTo>
                  <a:lnTo>
                    <a:pt x="2025659" y="2113171"/>
                  </a:lnTo>
                  <a:lnTo>
                    <a:pt x="2030245" y="2105312"/>
                  </a:lnTo>
                  <a:lnTo>
                    <a:pt x="2029543" y="2096410"/>
                  </a:lnTo>
                  <a:lnTo>
                    <a:pt x="2023259" y="2088028"/>
                  </a:lnTo>
                  <a:lnTo>
                    <a:pt x="2015798" y="2083705"/>
                  </a:lnTo>
                  <a:lnTo>
                    <a:pt x="2006997" y="2080980"/>
                  </a:lnTo>
                  <a:lnTo>
                    <a:pt x="1997608" y="2078929"/>
                  </a:lnTo>
                  <a:lnTo>
                    <a:pt x="1988378" y="2076627"/>
                  </a:lnTo>
                  <a:close/>
                </a:path>
                <a:path w="5483860" h="7879080">
                  <a:moveTo>
                    <a:pt x="1909679" y="1457769"/>
                  </a:moveTo>
                  <a:lnTo>
                    <a:pt x="1903341" y="1459490"/>
                  </a:lnTo>
                  <a:lnTo>
                    <a:pt x="1896758" y="1464575"/>
                  </a:lnTo>
                  <a:lnTo>
                    <a:pt x="1890076" y="1471160"/>
                  </a:lnTo>
                  <a:lnTo>
                    <a:pt x="1883440" y="1477382"/>
                  </a:lnTo>
                  <a:lnTo>
                    <a:pt x="1887670" y="1485537"/>
                  </a:lnTo>
                  <a:lnTo>
                    <a:pt x="1891771" y="1493939"/>
                  </a:lnTo>
                  <a:lnTo>
                    <a:pt x="1896382" y="1501162"/>
                  </a:lnTo>
                  <a:lnTo>
                    <a:pt x="1902143" y="1505784"/>
                  </a:lnTo>
                  <a:lnTo>
                    <a:pt x="1909194" y="1506314"/>
                  </a:lnTo>
                  <a:lnTo>
                    <a:pt x="1917982" y="1503988"/>
                  </a:lnTo>
                  <a:lnTo>
                    <a:pt x="1926159" y="1499692"/>
                  </a:lnTo>
                  <a:lnTo>
                    <a:pt x="1931375" y="1494311"/>
                  </a:lnTo>
                  <a:lnTo>
                    <a:pt x="1935255" y="1480294"/>
                  </a:lnTo>
                  <a:lnTo>
                    <a:pt x="1932023" y="1469071"/>
                  </a:lnTo>
                  <a:lnTo>
                    <a:pt x="1923043" y="1461333"/>
                  </a:lnTo>
                  <a:lnTo>
                    <a:pt x="1909679" y="1457769"/>
                  </a:lnTo>
                  <a:close/>
                </a:path>
                <a:path w="5483860" h="7879080">
                  <a:moveTo>
                    <a:pt x="1681743" y="743868"/>
                  </a:moveTo>
                  <a:lnTo>
                    <a:pt x="1673692" y="749495"/>
                  </a:lnTo>
                  <a:lnTo>
                    <a:pt x="1665160" y="755035"/>
                  </a:lnTo>
                  <a:lnTo>
                    <a:pt x="1658123" y="760794"/>
                  </a:lnTo>
                  <a:lnTo>
                    <a:pt x="1654558" y="767073"/>
                  </a:lnTo>
                  <a:lnTo>
                    <a:pt x="1655136" y="782139"/>
                  </a:lnTo>
                  <a:lnTo>
                    <a:pt x="1661657" y="793722"/>
                  </a:lnTo>
                  <a:lnTo>
                    <a:pt x="1672820" y="800768"/>
                  </a:lnTo>
                  <a:lnTo>
                    <a:pt x="1687328" y="802221"/>
                  </a:lnTo>
                  <a:lnTo>
                    <a:pt x="1701149" y="797674"/>
                  </a:lnTo>
                  <a:lnTo>
                    <a:pt x="1710313" y="788370"/>
                  </a:lnTo>
                  <a:lnTo>
                    <a:pt x="1713994" y="775665"/>
                  </a:lnTo>
                  <a:lnTo>
                    <a:pt x="1711365" y="760915"/>
                  </a:lnTo>
                  <a:lnTo>
                    <a:pt x="1706813" y="755479"/>
                  </a:lnTo>
                  <a:lnTo>
                    <a:pt x="1699194" y="751331"/>
                  </a:lnTo>
                  <a:lnTo>
                    <a:pt x="1690255" y="747714"/>
                  </a:lnTo>
                  <a:lnTo>
                    <a:pt x="1681743" y="743868"/>
                  </a:lnTo>
                  <a:close/>
                </a:path>
                <a:path w="5483860" h="7879080">
                  <a:moveTo>
                    <a:pt x="2244851" y="3539503"/>
                  </a:moveTo>
                  <a:lnTo>
                    <a:pt x="2242310" y="3540591"/>
                  </a:lnTo>
                  <a:lnTo>
                    <a:pt x="2235078" y="3544303"/>
                  </a:lnTo>
                  <a:lnTo>
                    <a:pt x="2228161" y="3548708"/>
                  </a:lnTo>
                  <a:lnTo>
                    <a:pt x="2221382" y="3553414"/>
                  </a:lnTo>
                  <a:lnTo>
                    <a:pt x="2214563" y="3558030"/>
                  </a:lnTo>
                  <a:lnTo>
                    <a:pt x="2219288" y="3562109"/>
                  </a:lnTo>
                  <a:lnTo>
                    <a:pt x="2225871" y="3570374"/>
                  </a:lnTo>
                  <a:lnTo>
                    <a:pt x="2228245" y="3569313"/>
                  </a:lnTo>
                  <a:lnTo>
                    <a:pt x="2235511" y="3565590"/>
                  </a:lnTo>
                  <a:lnTo>
                    <a:pt x="2242470" y="3561141"/>
                  </a:lnTo>
                  <a:lnTo>
                    <a:pt x="2256106" y="3551512"/>
                  </a:lnTo>
                  <a:lnTo>
                    <a:pt x="2251348" y="3547437"/>
                  </a:lnTo>
                  <a:lnTo>
                    <a:pt x="2244851" y="3539503"/>
                  </a:lnTo>
                  <a:close/>
                </a:path>
                <a:path w="5483860" h="7879080">
                  <a:moveTo>
                    <a:pt x="2184088" y="3322450"/>
                  </a:moveTo>
                  <a:lnTo>
                    <a:pt x="2181661" y="3331623"/>
                  </a:lnTo>
                  <a:lnTo>
                    <a:pt x="2178857" y="3341178"/>
                  </a:lnTo>
                  <a:lnTo>
                    <a:pt x="2177365" y="3349752"/>
                  </a:lnTo>
                  <a:lnTo>
                    <a:pt x="2178879" y="3355981"/>
                  </a:lnTo>
                  <a:lnTo>
                    <a:pt x="2184978" y="3360142"/>
                  </a:lnTo>
                  <a:lnTo>
                    <a:pt x="2193601" y="3362324"/>
                  </a:lnTo>
                  <a:lnTo>
                    <a:pt x="2203341" y="3363620"/>
                  </a:lnTo>
                  <a:lnTo>
                    <a:pt x="2212788" y="3365124"/>
                  </a:lnTo>
                  <a:lnTo>
                    <a:pt x="2222057" y="3358150"/>
                  </a:lnTo>
                  <a:lnTo>
                    <a:pt x="2226494" y="3350060"/>
                  </a:lnTo>
                  <a:lnTo>
                    <a:pt x="2225589" y="3341518"/>
                  </a:lnTo>
                  <a:lnTo>
                    <a:pt x="2218830" y="3333184"/>
                  </a:lnTo>
                  <a:lnTo>
                    <a:pt x="2211378" y="3328919"/>
                  </a:lnTo>
                  <a:lnTo>
                    <a:pt x="2202606" y="3326346"/>
                  </a:lnTo>
                  <a:lnTo>
                    <a:pt x="2193260" y="3324509"/>
                  </a:lnTo>
                  <a:lnTo>
                    <a:pt x="2184088" y="3322450"/>
                  </a:lnTo>
                  <a:close/>
                </a:path>
                <a:path w="5483860" h="7879080">
                  <a:moveTo>
                    <a:pt x="2164259" y="3106228"/>
                  </a:moveTo>
                  <a:lnTo>
                    <a:pt x="2151155" y="3113428"/>
                  </a:lnTo>
                  <a:lnTo>
                    <a:pt x="2146886" y="3119989"/>
                  </a:lnTo>
                  <a:lnTo>
                    <a:pt x="2144623" y="3128786"/>
                  </a:lnTo>
                  <a:lnTo>
                    <a:pt x="2143231" y="3138545"/>
                  </a:lnTo>
                  <a:lnTo>
                    <a:pt x="2141577" y="3147989"/>
                  </a:lnTo>
                  <a:lnTo>
                    <a:pt x="2152283" y="3158733"/>
                  </a:lnTo>
                  <a:lnTo>
                    <a:pt x="2164124" y="3164553"/>
                  </a:lnTo>
                  <a:lnTo>
                    <a:pt x="2176625" y="3164523"/>
                  </a:lnTo>
                  <a:lnTo>
                    <a:pt x="2189308" y="3157718"/>
                  </a:lnTo>
                  <a:lnTo>
                    <a:pt x="2194220" y="3150921"/>
                  </a:lnTo>
                  <a:lnTo>
                    <a:pt x="2197573" y="3141528"/>
                  </a:lnTo>
                  <a:lnTo>
                    <a:pt x="2198753" y="3131830"/>
                  </a:lnTo>
                  <a:lnTo>
                    <a:pt x="2197150" y="3124118"/>
                  </a:lnTo>
                  <a:lnTo>
                    <a:pt x="2188403" y="3112814"/>
                  </a:lnTo>
                  <a:lnTo>
                    <a:pt x="2177057" y="3106437"/>
                  </a:lnTo>
                  <a:lnTo>
                    <a:pt x="2164259" y="3106228"/>
                  </a:lnTo>
                  <a:close/>
                </a:path>
                <a:path w="5483860" h="7879080">
                  <a:moveTo>
                    <a:pt x="2137195" y="2904484"/>
                  </a:moveTo>
                  <a:lnTo>
                    <a:pt x="2128028" y="2908376"/>
                  </a:lnTo>
                  <a:lnTo>
                    <a:pt x="2120157" y="2914131"/>
                  </a:lnTo>
                  <a:lnTo>
                    <a:pt x="2115756" y="2920632"/>
                  </a:lnTo>
                  <a:lnTo>
                    <a:pt x="2114380" y="2935543"/>
                  </a:lnTo>
                  <a:lnTo>
                    <a:pt x="2119669" y="2946663"/>
                  </a:lnTo>
                  <a:lnTo>
                    <a:pt x="2130300" y="2953265"/>
                  </a:lnTo>
                  <a:lnTo>
                    <a:pt x="2144947" y="2954620"/>
                  </a:lnTo>
                  <a:lnTo>
                    <a:pt x="2150911" y="2951651"/>
                  </a:lnTo>
                  <a:lnTo>
                    <a:pt x="2156521" y="2945056"/>
                  </a:lnTo>
                  <a:lnTo>
                    <a:pt x="2161988" y="2936935"/>
                  </a:lnTo>
                  <a:lnTo>
                    <a:pt x="2167523" y="2929384"/>
                  </a:lnTo>
                  <a:lnTo>
                    <a:pt x="2162178" y="2921630"/>
                  </a:lnTo>
                  <a:lnTo>
                    <a:pt x="2156891" y="2913447"/>
                  </a:lnTo>
                  <a:lnTo>
                    <a:pt x="2151410" y="2906779"/>
                  </a:lnTo>
                  <a:lnTo>
                    <a:pt x="2145485" y="2903571"/>
                  </a:lnTo>
                  <a:lnTo>
                    <a:pt x="2137195" y="2904484"/>
                  </a:lnTo>
                  <a:close/>
                </a:path>
                <a:path w="5483860" h="7879080">
                  <a:moveTo>
                    <a:pt x="2855125" y="7461016"/>
                  </a:moveTo>
                  <a:lnTo>
                    <a:pt x="2847218" y="7465618"/>
                  </a:lnTo>
                  <a:lnTo>
                    <a:pt x="2838990" y="7470116"/>
                  </a:lnTo>
                  <a:lnTo>
                    <a:pt x="2832079" y="7475014"/>
                  </a:lnTo>
                  <a:lnTo>
                    <a:pt x="2828126" y="7480817"/>
                  </a:lnTo>
                  <a:lnTo>
                    <a:pt x="2828248" y="7488132"/>
                  </a:lnTo>
                  <a:lnTo>
                    <a:pt x="2831398" y="7496854"/>
                  </a:lnTo>
                  <a:lnTo>
                    <a:pt x="2836471" y="7504713"/>
                  </a:lnTo>
                  <a:lnTo>
                    <a:pt x="2842366" y="7509437"/>
                  </a:lnTo>
                  <a:lnTo>
                    <a:pt x="2856166" y="7511837"/>
                  </a:lnTo>
                  <a:lnTo>
                    <a:pt x="2867076" y="7507734"/>
                  </a:lnTo>
                  <a:lnTo>
                    <a:pt x="2874311" y="7498377"/>
                  </a:lnTo>
                  <a:lnTo>
                    <a:pt x="2877084" y="7485016"/>
                  </a:lnTo>
                  <a:lnTo>
                    <a:pt x="2874791" y="7479073"/>
                  </a:lnTo>
                  <a:lnTo>
                    <a:pt x="2869061" y="7473069"/>
                  </a:lnTo>
                  <a:lnTo>
                    <a:pt x="2861852" y="7467038"/>
                  </a:lnTo>
                  <a:lnTo>
                    <a:pt x="2855125" y="7461016"/>
                  </a:lnTo>
                  <a:close/>
                </a:path>
                <a:path w="5483860" h="7879080">
                  <a:moveTo>
                    <a:pt x="2755571" y="6847737"/>
                  </a:moveTo>
                  <a:lnTo>
                    <a:pt x="2747702" y="6849436"/>
                  </a:lnTo>
                  <a:lnTo>
                    <a:pt x="2739817" y="6853687"/>
                  </a:lnTo>
                  <a:lnTo>
                    <a:pt x="2731921" y="6859051"/>
                  </a:lnTo>
                  <a:lnTo>
                    <a:pt x="2724015" y="6864087"/>
                  </a:lnTo>
                  <a:lnTo>
                    <a:pt x="2741966" y="6896670"/>
                  </a:lnTo>
                  <a:lnTo>
                    <a:pt x="2750247" y="6891884"/>
                  </a:lnTo>
                  <a:lnTo>
                    <a:pt x="2758786" y="6887260"/>
                  </a:lnTo>
                  <a:lnTo>
                    <a:pt x="2766446" y="6882122"/>
                  </a:lnTo>
                  <a:lnTo>
                    <a:pt x="2772091" y="6875793"/>
                  </a:lnTo>
                  <a:lnTo>
                    <a:pt x="2775117" y="6865794"/>
                  </a:lnTo>
                  <a:lnTo>
                    <a:pt x="2772809" y="6856793"/>
                  </a:lnTo>
                  <a:lnTo>
                    <a:pt x="2766012" y="6850278"/>
                  </a:lnTo>
                  <a:lnTo>
                    <a:pt x="2755571" y="6847737"/>
                  </a:lnTo>
                  <a:close/>
                </a:path>
                <a:path w="5483860" h="7879080">
                  <a:moveTo>
                    <a:pt x="2786123" y="7050521"/>
                  </a:moveTo>
                  <a:lnTo>
                    <a:pt x="2771617" y="7052832"/>
                  </a:lnTo>
                  <a:lnTo>
                    <a:pt x="2766730" y="7057300"/>
                  </a:lnTo>
                  <a:lnTo>
                    <a:pt x="2763098" y="7065025"/>
                  </a:lnTo>
                  <a:lnTo>
                    <a:pt x="2760002" y="7074151"/>
                  </a:lnTo>
                  <a:lnTo>
                    <a:pt x="2756721" y="7082821"/>
                  </a:lnTo>
                  <a:lnTo>
                    <a:pt x="2761956" y="7090914"/>
                  </a:lnTo>
                  <a:lnTo>
                    <a:pt x="2767122" y="7099531"/>
                  </a:lnTo>
                  <a:lnTo>
                    <a:pt x="2772515" y="7106595"/>
                  </a:lnTo>
                  <a:lnTo>
                    <a:pt x="2778428" y="7110029"/>
                  </a:lnTo>
                  <a:lnTo>
                    <a:pt x="2792838" y="7109127"/>
                  </a:lnTo>
                  <a:lnTo>
                    <a:pt x="2803867" y="7102603"/>
                  </a:lnTo>
                  <a:lnTo>
                    <a:pt x="2810493" y="7091642"/>
                  </a:lnTo>
                  <a:lnTo>
                    <a:pt x="2811693" y="7077434"/>
                  </a:lnTo>
                  <a:lnTo>
                    <a:pt x="2807252" y="7063909"/>
                  </a:lnTo>
                  <a:lnTo>
                    <a:pt x="2798366" y="7054576"/>
                  </a:lnTo>
                  <a:lnTo>
                    <a:pt x="2786123" y="7050521"/>
                  </a:lnTo>
                  <a:close/>
                </a:path>
                <a:path w="5483860" h="7879080">
                  <a:moveTo>
                    <a:pt x="2818728" y="7259509"/>
                  </a:moveTo>
                  <a:lnTo>
                    <a:pt x="2809992" y="7263093"/>
                  </a:lnTo>
                  <a:lnTo>
                    <a:pt x="2802361" y="7268506"/>
                  </a:lnTo>
                  <a:lnTo>
                    <a:pt x="2797972" y="7274630"/>
                  </a:lnTo>
                  <a:lnTo>
                    <a:pt x="2796270" y="7288991"/>
                  </a:lnTo>
                  <a:lnTo>
                    <a:pt x="2801052" y="7299836"/>
                  </a:lnTo>
                  <a:lnTo>
                    <a:pt x="2811061" y="7306425"/>
                  </a:lnTo>
                  <a:lnTo>
                    <a:pt x="2825044" y="7308020"/>
                  </a:lnTo>
                  <a:lnTo>
                    <a:pt x="2830933" y="7305243"/>
                  </a:lnTo>
                  <a:lnTo>
                    <a:pt x="2836583" y="7299108"/>
                  </a:lnTo>
                  <a:lnTo>
                    <a:pt x="2842128" y="7291529"/>
                  </a:lnTo>
                  <a:lnTo>
                    <a:pt x="2847705" y="7284423"/>
                  </a:lnTo>
                  <a:lnTo>
                    <a:pt x="2842611" y="7276815"/>
                  </a:lnTo>
                  <a:lnTo>
                    <a:pt x="2837590" y="7268827"/>
                  </a:lnTo>
                  <a:lnTo>
                    <a:pt x="2832307" y="7262249"/>
                  </a:lnTo>
                  <a:lnTo>
                    <a:pt x="2826429" y="7258870"/>
                  </a:lnTo>
                  <a:lnTo>
                    <a:pt x="2818728" y="7259509"/>
                  </a:lnTo>
                  <a:close/>
                </a:path>
                <a:path w="5483860" h="7879080">
                  <a:moveTo>
                    <a:pt x="2461767" y="4969764"/>
                  </a:moveTo>
                  <a:lnTo>
                    <a:pt x="2452763" y="4973527"/>
                  </a:lnTo>
                  <a:lnTo>
                    <a:pt x="2444869" y="4979202"/>
                  </a:lnTo>
                  <a:lnTo>
                    <a:pt x="2440234" y="4985621"/>
                  </a:lnTo>
                  <a:lnTo>
                    <a:pt x="2438322" y="5000681"/>
                  </a:lnTo>
                  <a:lnTo>
                    <a:pt x="2443500" y="5011581"/>
                  </a:lnTo>
                  <a:lnTo>
                    <a:pt x="2454117" y="5017922"/>
                  </a:lnTo>
                  <a:lnTo>
                    <a:pt x="2468518" y="5019304"/>
                  </a:lnTo>
                  <a:lnTo>
                    <a:pt x="2474610" y="5016478"/>
                  </a:lnTo>
                  <a:lnTo>
                    <a:pt x="2480429" y="5010272"/>
                  </a:lnTo>
                  <a:lnTo>
                    <a:pt x="2486136" y="5002613"/>
                  </a:lnTo>
                  <a:lnTo>
                    <a:pt x="2491890" y="4995423"/>
                  </a:lnTo>
                  <a:lnTo>
                    <a:pt x="2486580" y="4987582"/>
                  </a:lnTo>
                  <a:lnTo>
                    <a:pt x="2481334" y="4979341"/>
                  </a:lnTo>
                  <a:lnTo>
                    <a:pt x="2475828" y="4972554"/>
                  </a:lnTo>
                  <a:lnTo>
                    <a:pt x="2469735" y="4969078"/>
                  </a:lnTo>
                  <a:lnTo>
                    <a:pt x="2461767" y="4969764"/>
                  </a:lnTo>
                  <a:close/>
                </a:path>
                <a:path w="5483860" h="7879080">
                  <a:moveTo>
                    <a:pt x="2104938" y="2701350"/>
                  </a:moveTo>
                  <a:lnTo>
                    <a:pt x="2095728" y="2705194"/>
                  </a:lnTo>
                  <a:lnTo>
                    <a:pt x="2087883" y="2710762"/>
                  </a:lnTo>
                  <a:lnTo>
                    <a:pt x="2083567" y="2717003"/>
                  </a:lnTo>
                  <a:lnTo>
                    <a:pt x="2082509" y="2731809"/>
                  </a:lnTo>
                  <a:lnTo>
                    <a:pt x="2087955" y="2742787"/>
                  </a:lnTo>
                  <a:lnTo>
                    <a:pt x="2098593" y="2749269"/>
                  </a:lnTo>
                  <a:lnTo>
                    <a:pt x="2113107" y="2750592"/>
                  </a:lnTo>
                  <a:lnTo>
                    <a:pt x="2119000" y="2747488"/>
                  </a:lnTo>
                  <a:lnTo>
                    <a:pt x="2124531" y="2740922"/>
                  </a:lnTo>
                  <a:lnTo>
                    <a:pt x="2129910" y="2732895"/>
                  </a:lnTo>
                  <a:lnTo>
                    <a:pt x="2135347" y="2725408"/>
                  </a:lnTo>
                  <a:lnTo>
                    <a:pt x="2129977" y="2717717"/>
                  </a:lnTo>
                  <a:lnTo>
                    <a:pt x="2124652" y="2709696"/>
                  </a:lnTo>
                  <a:lnTo>
                    <a:pt x="2119175" y="2703248"/>
                  </a:lnTo>
                  <a:lnTo>
                    <a:pt x="2113348" y="2700278"/>
                  </a:lnTo>
                  <a:lnTo>
                    <a:pt x="2104938" y="2701350"/>
                  </a:lnTo>
                  <a:close/>
                </a:path>
                <a:path w="5483860" h="7879080">
                  <a:moveTo>
                    <a:pt x="2881939" y="7666488"/>
                  </a:moveTo>
                  <a:lnTo>
                    <a:pt x="2876046" y="7669526"/>
                  </a:lnTo>
                  <a:lnTo>
                    <a:pt x="2870528" y="7676022"/>
                  </a:lnTo>
                  <a:lnTo>
                    <a:pt x="2865167" y="7684010"/>
                  </a:lnTo>
                  <a:lnTo>
                    <a:pt x="2859745" y="7691527"/>
                  </a:lnTo>
                  <a:lnTo>
                    <a:pt x="2865164" y="7698890"/>
                  </a:lnTo>
                  <a:lnTo>
                    <a:pt x="2870537" y="7706680"/>
                  </a:lnTo>
                  <a:lnTo>
                    <a:pt x="2876044" y="7712983"/>
                  </a:lnTo>
                  <a:lnTo>
                    <a:pt x="2881864" y="7715887"/>
                  </a:lnTo>
                  <a:lnTo>
                    <a:pt x="2890290" y="7714875"/>
                  </a:lnTo>
                  <a:lnTo>
                    <a:pt x="2899519" y="7711115"/>
                  </a:lnTo>
                  <a:lnTo>
                    <a:pt x="2907353" y="7705650"/>
                  </a:lnTo>
                  <a:lnTo>
                    <a:pt x="2911599" y="7699524"/>
                  </a:lnTo>
                  <a:lnTo>
                    <a:pt x="2912488" y="7684830"/>
                  </a:lnTo>
                  <a:lnTo>
                    <a:pt x="2906936" y="7673966"/>
                  </a:lnTo>
                  <a:lnTo>
                    <a:pt x="2896301" y="7667622"/>
                  </a:lnTo>
                  <a:lnTo>
                    <a:pt x="2881939" y="7666488"/>
                  </a:lnTo>
                  <a:close/>
                </a:path>
                <a:path w="5483860" h="7879080">
                  <a:moveTo>
                    <a:pt x="1876838" y="1252176"/>
                  </a:moveTo>
                  <a:lnTo>
                    <a:pt x="1848440" y="1281291"/>
                  </a:lnTo>
                  <a:lnTo>
                    <a:pt x="1852240" y="1292064"/>
                  </a:lnTo>
                  <a:lnTo>
                    <a:pt x="1861095" y="1298750"/>
                  </a:lnTo>
                  <a:lnTo>
                    <a:pt x="1875016" y="1299639"/>
                  </a:lnTo>
                  <a:lnTo>
                    <a:pt x="1880806" y="1296314"/>
                  </a:lnTo>
                  <a:lnTo>
                    <a:pt x="1886084" y="1289939"/>
                  </a:lnTo>
                  <a:lnTo>
                    <a:pt x="1891142" y="1282242"/>
                  </a:lnTo>
                  <a:lnTo>
                    <a:pt x="1896271" y="1274954"/>
                  </a:lnTo>
                  <a:lnTo>
                    <a:pt x="1891448" y="1267946"/>
                  </a:lnTo>
                  <a:lnTo>
                    <a:pt x="1886652" y="1260579"/>
                  </a:lnTo>
                  <a:lnTo>
                    <a:pt x="1881808" y="1254705"/>
                  </a:lnTo>
                  <a:lnTo>
                    <a:pt x="1876838" y="1252176"/>
                  </a:lnTo>
                  <a:close/>
                </a:path>
                <a:path w="5483860" h="7879080">
                  <a:moveTo>
                    <a:pt x="2358607" y="5102045"/>
                  </a:moveTo>
                  <a:lnTo>
                    <a:pt x="2349826" y="5107020"/>
                  </a:lnTo>
                  <a:lnTo>
                    <a:pt x="2345890" y="5114685"/>
                  </a:lnTo>
                  <a:lnTo>
                    <a:pt x="2346505" y="5124045"/>
                  </a:lnTo>
                  <a:lnTo>
                    <a:pt x="2351382" y="5134102"/>
                  </a:lnTo>
                  <a:lnTo>
                    <a:pt x="2385084" y="5147616"/>
                  </a:lnTo>
                  <a:lnTo>
                    <a:pt x="2387460" y="5138271"/>
                  </a:lnTo>
                  <a:lnTo>
                    <a:pt x="2390179" y="5128755"/>
                  </a:lnTo>
                  <a:lnTo>
                    <a:pt x="2391665" y="5119872"/>
                  </a:lnTo>
                  <a:lnTo>
                    <a:pt x="2390341" y="5112424"/>
                  </a:lnTo>
                  <a:lnTo>
                    <a:pt x="2385138" y="5107306"/>
                  </a:lnTo>
                  <a:lnTo>
                    <a:pt x="2376595" y="5103441"/>
                  </a:lnTo>
                  <a:lnTo>
                    <a:pt x="2366992" y="5101473"/>
                  </a:lnTo>
                  <a:lnTo>
                    <a:pt x="2358607" y="5102045"/>
                  </a:lnTo>
                  <a:close/>
                </a:path>
                <a:path w="5483860" h="7879080">
                  <a:moveTo>
                    <a:pt x="1854388" y="1048051"/>
                  </a:moveTo>
                  <a:lnTo>
                    <a:pt x="1852014" y="1049112"/>
                  </a:lnTo>
                  <a:lnTo>
                    <a:pt x="1844430" y="1052369"/>
                  </a:lnTo>
                  <a:lnTo>
                    <a:pt x="1837099" y="1056360"/>
                  </a:lnTo>
                  <a:lnTo>
                    <a:pt x="1822697" y="1065076"/>
                  </a:lnTo>
                  <a:lnTo>
                    <a:pt x="1826972" y="1069570"/>
                  </a:lnTo>
                  <a:lnTo>
                    <a:pt x="1832838" y="1078292"/>
                  </a:lnTo>
                  <a:lnTo>
                    <a:pt x="1835164" y="1077583"/>
                  </a:lnTo>
                  <a:lnTo>
                    <a:pt x="1842777" y="1074123"/>
                  </a:lnTo>
                  <a:lnTo>
                    <a:pt x="1850129" y="1070026"/>
                  </a:lnTo>
                  <a:lnTo>
                    <a:pt x="1864596" y="1061257"/>
                  </a:lnTo>
                  <a:lnTo>
                    <a:pt x="1860340" y="1057104"/>
                  </a:lnTo>
                  <a:lnTo>
                    <a:pt x="1854388" y="1048051"/>
                  </a:lnTo>
                  <a:close/>
                </a:path>
                <a:path w="5483860" h="7879080">
                  <a:moveTo>
                    <a:pt x="1781320" y="617362"/>
                  </a:moveTo>
                  <a:lnTo>
                    <a:pt x="1773417" y="621894"/>
                  </a:lnTo>
                  <a:lnTo>
                    <a:pt x="1765181" y="626351"/>
                  </a:lnTo>
                  <a:lnTo>
                    <a:pt x="1758261" y="631246"/>
                  </a:lnTo>
                  <a:lnTo>
                    <a:pt x="1754311" y="637095"/>
                  </a:lnTo>
                  <a:lnTo>
                    <a:pt x="1754444" y="644483"/>
                  </a:lnTo>
                  <a:lnTo>
                    <a:pt x="1757595" y="653238"/>
                  </a:lnTo>
                  <a:lnTo>
                    <a:pt x="1762660" y="661112"/>
                  </a:lnTo>
                  <a:lnTo>
                    <a:pt x="1768538" y="665855"/>
                  </a:lnTo>
                  <a:lnTo>
                    <a:pt x="1782340" y="668139"/>
                  </a:lnTo>
                  <a:lnTo>
                    <a:pt x="1793255" y="664000"/>
                  </a:lnTo>
                  <a:lnTo>
                    <a:pt x="1800501" y="654690"/>
                  </a:lnTo>
                  <a:lnTo>
                    <a:pt x="1803295" y="641462"/>
                  </a:lnTo>
                  <a:lnTo>
                    <a:pt x="1800997" y="635485"/>
                  </a:lnTo>
                  <a:lnTo>
                    <a:pt x="1795264" y="629465"/>
                  </a:lnTo>
                  <a:lnTo>
                    <a:pt x="1788053" y="623418"/>
                  </a:lnTo>
                  <a:lnTo>
                    <a:pt x="1781320" y="617362"/>
                  </a:lnTo>
                  <a:close/>
                </a:path>
                <a:path w="5483860" h="7879080">
                  <a:moveTo>
                    <a:pt x="1744916" y="415814"/>
                  </a:moveTo>
                  <a:lnTo>
                    <a:pt x="1736174" y="419381"/>
                  </a:lnTo>
                  <a:lnTo>
                    <a:pt x="1728540" y="424840"/>
                  </a:lnTo>
                  <a:lnTo>
                    <a:pt x="1724150" y="431081"/>
                  </a:lnTo>
                  <a:lnTo>
                    <a:pt x="1722471" y="445393"/>
                  </a:lnTo>
                  <a:lnTo>
                    <a:pt x="1727251" y="456206"/>
                  </a:lnTo>
                  <a:lnTo>
                    <a:pt x="1737262" y="462776"/>
                  </a:lnTo>
                  <a:lnTo>
                    <a:pt x="1751273" y="464361"/>
                  </a:lnTo>
                  <a:lnTo>
                    <a:pt x="1757161" y="461575"/>
                  </a:lnTo>
                  <a:lnTo>
                    <a:pt x="1762805" y="455406"/>
                  </a:lnTo>
                  <a:lnTo>
                    <a:pt x="1768351" y="447832"/>
                  </a:lnTo>
                  <a:lnTo>
                    <a:pt x="1773945" y="440831"/>
                  </a:lnTo>
                  <a:lnTo>
                    <a:pt x="1768819" y="433145"/>
                  </a:lnTo>
                  <a:lnTo>
                    <a:pt x="1763782" y="425122"/>
                  </a:lnTo>
                  <a:lnTo>
                    <a:pt x="1758498" y="418558"/>
                  </a:lnTo>
                  <a:lnTo>
                    <a:pt x="1752630" y="415249"/>
                  </a:lnTo>
                  <a:lnTo>
                    <a:pt x="1744916" y="415814"/>
                  </a:lnTo>
                  <a:close/>
                </a:path>
                <a:path w="5483860" h="7879080">
                  <a:moveTo>
                    <a:pt x="2227168" y="4258195"/>
                  </a:moveTo>
                  <a:lnTo>
                    <a:pt x="2221632" y="4260877"/>
                  </a:lnTo>
                  <a:lnTo>
                    <a:pt x="2216202" y="4266932"/>
                  </a:lnTo>
                  <a:lnTo>
                    <a:pt x="2210831" y="4274462"/>
                  </a:lnTo>
                  <a:lnTo>
                    <a:pt x="2205468" y="4281572"/>
                  </a:lnTo>
                  <a:lnTo>
                    <a:pt x="2210836" y="4288543"/>
                  </a:lnTo>
                  <a:lnTo>
                    <a:pt x="2216076" y="4295662"/>
                  </a:lnTo>
                  <a:lnTo>
                    <a:pt x="2221676" y="4302080"/>
                  </a:lnTo>
                  <a:lnTo>
                    <a:pt x="2228123" y="4306944"/>
                  </a:lnTo>
                  <a:lnTo>
                    <a:pt x="2238133" y="4309957"/>
                  </a:lnTo>
                  <a:lnTo>
                    <a:pt x="2247007" y="4308113"/>
                  </a:lnTo>
                  <a:lnTo>
                    <a:pt x="2253774" y="4301951"/>
                  </a:lnTo>
                  <a:lnTo>
                    <a:pt x="2257464" y="4292009"/>
                  </a:lnTo>
                  <a:lnTo>
                    <a:pt x="2257008" y="4277532"/>
                  </a:lnTo>
                  <a:lnTo>
                    <a:pt x="2251111" y="4266749"/>
                  </a:lnTo>
                  <a:lnTo>
                    <a:pt x="2240816" y="4260143"/>
                  </a:lnTo>
                  <a:lnTo>
                    <a:pt x="2227168" y="4258195"/>
                  </a:lnTo>
                  <a:close/>
                </a:path>
                <a:path w="5483860" h="7879080">
                  <a:moveTo>
                    <a:pt x="1834384" y="2322979"/>
                  </a:moveTo>
                  <a:lnTo>
                    <a:pt x="1825704" y="2326025"/>
                  </a:lnTo>
                  <a:lnTo>
                    <a:pt x="1819716" y="2332845"/>
                  </a:lnTo>
                  <a:lnTo>
                    <a:pt x="1816858" y="2343210"/>
                  </a:lnTo>
                  <a:lnTo>
                    <a:pt x="1816534" y="2347049"/>
                  </a:lnTo>
                  <a:lnTo>
                    <a:pt x="1825859" y="2351784"/>
                  </a:lnTo>
                  <a:lnTo>
                    <a:pt x="1830770" y="2356179"/>
                  </a:lnTo>
                  <a:lnTo>
                    <a:pt x="1859857" y="2336119"/>
                  </a:lnTo>
                  <a:lnTo>
                    <a:pt x="1855065" y="2332050"/>
                  </a:lnTo>
                  <a:lnTo>
                    <a:pt x="1850822" y="2325140"/>
                  </a:lnTo>
                  <a:lnTo>
                    <a:pt x="1845313" y="2323938"/>
                  </a:lnTo>
                  <a:lnTo>
                    <a:pt x="1834384" y="2322979"/>
                  </a:lnTo>
                  <a:close/>
                </a:path>
                <a:path w="5483860" h="7879080">
                  <a:moveTo>
                    <a:pt x="1720286" y="1699264"/>
                  </a:moveTo>
                  <a:lnTo>
                    <a:pt x="1718228" y="1708852"/>
                  </a:lnTo>
                  <a:lnTo>
                    <a:pt x="1715825" y="1718559"/>
                  </a:lnTo>
                  <a:lnTo>
                    <a:pt x="1714669" y="1727554"/>
                  </a:lnTo>
                  <a:lnTo>
                    <a:pt x="1716350" y="1735005"/>
                  </a:lnTo>
                  <a:lnTo>
                    <a:pt x="1721916" y="1739976"/>
                  </a:lnTo>
                  <a:lnTo>
                    <a:pt x="1730701" y="1743601"/>
                  </a:lnTo>
                  <a:lnTo>
                    <a:pt x="1740427" y="1745271"/>
                  </a:lnTo>
                  <a:lnTo>
                    <a:pt x="1748818" y="1744374"/>
                  </a:lnTo>
                  <a:lnTo>
                    <a:pt x="1757786" y="1738846"/>
                  </a:lnTo>
                  <a:lnTo>
                    <a:pt x="1761762" y="1730549"/>
                  </a:lnTo>
                  <a:lnTo>
                    <a:pt x="1760579" y="1721125"/>
                  </a:lnTo>
                  <a:lnTo>
                    <a:pt x="1754071" y="1712214"/>
                  </a:lnTo>
                  <a:lnTo>
                    <a:pt x="1746793" y="1707695"/>
                  </a:lnTo>
                  <a:lnTo>
                    <a:pt x="1738264" y="1704535"/>
                  </a:lnTo>
                  <a:lnTo>
                    <a:pt x="1729192" y="1701977"/>
                  </a:lnTo>
                  <a:lnTo>
                    <a:pt x="1720286" y="1699264"/>
                  </a:lnTo>
                  <a:close/>
                </a:path>
                <a:path w="5483860" h="7879080">
                  <a:moveTo>
                    <a:pt x="1861239" y="2532024"/>
                  </a:moveTo>
                  <a:lnTo>
                    <a:pt x="1854501" y="2533243"/>
                  </a:lnTo>
                  <a:lnTo>
                    <a:pt x="1850362" y="2538493"/>
                  </a:lnTo>
                  <a:lnTo>
                    <a:pt x="1848027" y="2546785"/>
                  </a:lnTo>
                  <a:lnTo>
                    <a:pt x="1846496" y="2556435"/>
                  </a:lnTo>
                  <a:lnTo>
                    <a:pt x="1844774" y="2565761"/>
                  </a:lnTo>
                  <a:lnTo>
                    <a:pt x="1851662" y="2574500"/>
                  </a:lnTo>
                  <a:lnTo>
                    <a:pt x="1859599" y="2578974"/>
                  </a:lnTo>
                  <a:lnTo>
                    <a:pt x="1867951" y="2578541"/>
                  </a:lnTo>
                  <a:lnTo>
                    <a:pt x="1876083" y="2572557"/>
                  </a:lnTo>
                  <a:lnTo>
                    <a:pt x="1880496" y="2565564"/>
                  </a:lnTo>
                  <a:lnTo>
                    <a:pt x="1883378" y="2557165"/>
                  </a:lnTo>
                  <a:lnTo>
                    <a:pt x="1885593" y="2548160"/>
                  </a:lnTo>
                  <a:lnTo>
                    <a:pt x="1888002" y="2539350"/>
                  </a:lnTo>
                  <a:lnTo>
                    <a:pt x="1878953" y="2536670"/>
                  </a:lnTo>
                  <a:lnTo>
                    <a:pt x="1869711" y="2533697"/>
                  </a:lnTo>
                  <a:lnTo>
                    <a:pt x="1861239" y="2532024"/>
                  </a:lnTo>
                  <a:close/>
                </a:path>
                <a:path w="5483860" h="7879080">
                  <a:moveTo>
                    <a:pt x="2194317" y="4594173"/>
                  </a:moveTo>
                  <a:lnTo>
                    <a:pt x="2185175" y="4597905"/>
                  </a:lnTo>
                  <a:lnTo>
                    <a:pt x="2177269" y="4603445"/>
                  </a:lnTo>
                  <a:lnTo>
                    <a:pt x="2172848" y="4609697"/>
                  </a:lnTo>
                  <a:lnTo>
                    <a:pt x="2171471" y="4624521"/>
                  </a:lnTo>
                  <a:lnTo>
                    <a:pt x="2176552" y="4635846"/>
                  </a:lnTo>
                  <a:lnTo>
                    <a:pt x="2186937" y="4642788"/>
                  </a:lnTo>
                  <a:lnTo>
                    <a:pt x="2201474" y="4644462"/>
                  </a:lnTo>
                  <a:lnTo>
                    <a:pt x="2207482" y="4641394"/>
                  </a:lnTo>
                  <a:lnTo>
                    <a:pt x="2213222" y="4634914"/>
                  </a:lnTo>
                  <a:lnTo>
                    <a:pt x="2218854" y="4626965"/>
                  </a:lnTo>
                  <a:lnTo>
                    <a:pt x="2224538" y="4619493"/>
                  </a:lnTo>
                  <a:lnTo>
                    <a:pt x="2219225" y="4611729"/>
                  </a:lnTo>
                  <a:lnTo>
                    <a:pt x="2213962" y="4603504"/>
                  </a:lnTo>
                  <a:lnTo>
                    <a:pt x="2208464" y="4596737"/>
                  </a:lnTo>
                  <a:lnTo>
                    <a:pt x="2202447" y="4593344"/>
                  </a:lnTo>
                  <a:lnTo>
                    <a:pt x="2194317" y="4594173"/>
                  </a:lnTo>
                  <a:close/>
                </a:path>
                <a:path w="5483860" h="7879080">
                  <a:moveTo>
                    <a:pt x="1890420" y="2740075"/>
                  </a:moveTo>
                  <a:lnTo>
                    <a:pt x="1886941" y="2741310"/>
                  </a:lnTo>
                  <a:lnTo>
                    <a:pt x="1877764" y="2746597"/>
                  </a:lnTo>
                  <a:lnTo>
                    <a:pt x="1872956" y="2754136"/>
                  </a:lnTo>
                  <a:lnTo>
                    <a:pt x="1872469" y="2763774"/>
                  </a:lnTo>
                  <a:lnTo>
                    <a:pt x="1876252" y="2775356"/>
                  </a:lnTo>
                  <a:lnTo>
                    <a:pt x="1880144" y="2777845"/>
                  </a:lnTo>
                  <a:lnTo>
                    <a:pt x="1887210" y="2785690"/>
                  </a:lnTo>
                  <a:lnTo>
                    <a:pt x="1890656" y="2784460"/>
                  </a:lnTo>
                  <a:lnTo>
                    <a:pt x="1899750" y="2778923"/>
                  </a:lnTo>
                  <a:lnTo>
                    <a:pt x="1904783" y="2771310"/>
                  </a:lnTo>
                  <a:lnTo>
                    <a:pt x="1905641" y="2762158"/>
                  </a:lnTo>
                  <a:lnTo>
                    <a:pt x="1902212" y="2751999"/>
                  </a:lnTo>
                  <a:lnTo>
                    <a:pt x="1899458" y="2746922"/>
                  </a:lnTo>
                  <a:lnTo>
                    <a:pt x="1890420" y="2740075"/>
                  </a:lnTo>
                  <a:close/>
                </a:path>
                <a:path w="5483860" h="7879080">
                  <a:moveTo>
                    <a:pt x="2044668" y="3756864"/>
                  </a:moveTo>
                  <a:lnTo>
                    <a:pt x="2032821" y="3764162"/>
                  </a:lnTo>
                  <a:lnTo>
                    <a:pt x="2026532" y="3775335"/>
                  </a:lnTo>
                  <a:lnTo>
                    <a:pt x="2025031" y="3789048"/>
                  </a:lnTo>
                  <a:lnTo>
                    <a:pt x="2027549" y="3803972"/>
                  </a:lnTo>
                  <a:lnTo>
                    <a:pt x="2036038" y="3816264"/>
                  </a:lnTo>
                  <a:lnTo>
                    <a:pt x="2046193" y="3824291"/>
                  </a:lnTo>
                  <a:lnTo>
                    <a:pt x="2058065" y="3826108"/>
                  </a:lnTo>
                  <a:lnTo>
                    <a:pt x="2071702" y="3819772"/>
                  </a:lnTo>
                  <a:lnTo>
                    <a:pt x="2077737" y="3813245"/>
                  </a:lnTo>
                  <a:lnTo>
                    <a:pt x="2082490" y="3804434"/>
                  </a:lnTo>
                  <a:lnTo>
                    <a:pt x="2085335" y="3794825"/>
                  </a:lnTo>
                  <a:lnTo>
                    <a:pt x="2085646" y="3785903"/>
                  </a:lnTo>
                  <a:lnTo>
                    <a:pt x="2080972" y="3771555"/>
                  </a:lnTo>
                  <a:lnTo>
                    <a:pt x="2072018" y="3760880"/>
                  </a:lnTo>
                  <a:lnTo>
                    <a:pt x="2059634" y="3755457"/>
                  </a:lnTo>
                  <a:lnTo>
                    <a:pt x="2044668" y="3756864"/>
                  </a:lnTo>
                  <a:close/>
                </a:path>
                <a:path w="5483860" h="7879080">
                  <a:moveTo>
                    <a:pt x="1761380" y="1901023"/>
                  </a:moveTo>
                  <a:lnTo>
                    <a:pt x="1753151" y="1903045"/>
                  </a:lnTo>
                  <a:lnTo>
                    <a:pt x="1746875" y="1909798"/>
                  </a:lnTo>
                  <a:lnTo>
                    <a:pt x="1742993" y="1920566"/>
                  </a:lnTo>
                  <a:lnTo>
                    <a:pt x="1747426" y="1929292"/>
                  </a:lnTo>
                  <a:lnTo>
                    <a:pt x="1751761" y="1938517"/>
                  </a:lnTo>
                  <a:lnTo>
                    <a:pt x="1756491" y="1946196"/>
                  </a:lnTo>
                  <a:lnTo>
                    <a:pt x="1762107" y="1950281"/>
                  </a:lnTo>
                  <a:lnTo>
                    <a:pt x="1769068" y="1949441"/>
                  </a:lnTo>
                  <a:lnTo>
                    <a:pt x="1776914" y="1945074"/>
                  </a:lnTo>
                  <a:lnTo>
                    <a:pt x="1785141" y="1939161"/>
                  </a:lnTo>
                  <a:lnTo>
                    <a:pt x="1793248" y="1933687"/>
                  </a:lnTo>
                  <a:lnTo>
                    <a:pt x="1788108" y="1925750"/>
                  </a:lnTo>
                  <a:lnTo>
                    <a:pt x="1783109" y="1917500"/>
                  </a:lnTo>
                  <a:lnTo>
                    <a:pt x="1777647" y="1910033"/>
                  </a:lnTo>
                  <a:lnTo>
                    <a:pt x="1771118" y="1904445"/>
                  </a:lnTo>
                  <a:lnTo>
                    <a:pt x="1761380" y="1901023"/>
                  </a:lnTo>
                  <a:close/>
                </a:path>
                <a:path w="5483860" h="7879080">
                  <a:moveTo>
                    <a:pt x="1917336" y="2944877"/>
                  </a:moveTo>
                  <a:lnTo>
                    <a:pt x="1913264" y="2949992"/>
                  </a:lnTo>
                  <a:lnTo>
                    <a:pt x="1909106" y="2954777"/>
                  </a:lnTo>
                  <a:lnTo>
                    <a:pt x="1904967" y="2959903"/>
                  </a:lnTo>
                  <a:lnTo>
                    <a:pt x="1919799" y="2981885"/>
                  </a:lnTo>
                  <a:lnTo>
                    <a:pt x="1924765" y="2989166"/>
                  </a:lnTo>
                  <a:lnTo>
                    <a:pt x="1928957" y="2984376"/>
                  </a:lnTo>
                  <a:lnTo>
                    <a:pt x="1937676" y="2977154"/>
                  </a:lnTo>
                  <a:lnTo>
                    <a:pt x="1936517" y="2974581"/>
                  </a:lnTo>
                  <a:lnTo>
                    <a:pt x="1932450" y="2966815"/>
                  </a:lnTo>
                  <a:lnTo>
                    <a:pt x="1927641" y="2959358"/>
                  </a:lnTo>
                  <a:lnTo>
                    <a:pt x="1917336" y="2944877"/>
                  </a:lnTo>
                  <a:close/>
                </a:path>
                <a:path w="5483860" h="7879080">
                  <a:moveTo>
                    <a:pt x="2021065" y="3555675"/>
                  </a:moveTo>
                  <a:lnTo>
                    <a:pt x="2015752" y="3559269"/>
                  </a:lnTo>
                  <a:lnTo>
                    <a:pt x="2011133" y="3566402"/>
                  </a:lnTo>
                  <a:lnTo>
                    <a:pt x="2006817" y="3575101"/>
                  </a:lnTo>
                  <a:lnTo>
                    <a:pt x="2002415" y="3583395"/>
                  </a:lnTo>
                  <a:lnTo>
                    <a:pt x="2008947" y="3589784"/>
                  </a:lnTo>
                  <a:lnTo>
                    <a:pt x="2015504" y="3596751"/>
                  </a:lnTo>
                  <a:lnTo>
                    <a:pt x="2022008" y="3602306"/>
                  </a:lnTo>
                  <a:lnTo>
                    <a:pt x="2028376" y="3604460"/>
                  </a:lnTo>
                  <a:lnTo>
                    <a:pt x="2043031" y="3602246"/>
                  </a:lnTo>
                  <a:lnTo>
                    <a:pt x="2054554" y="3596134"/>
                  </a:lnTo>
                  <a:lnTo>
                    <a:pt x="2059439" y="3585252"/>
                  </a:lnTo>
                  <a:lnTo>
                    <a:pt x="2054180" y="3568730"/>
                  </a:lnTo>
                  <a:lnTo>
                    <a:pt x="2048356" y="3562821"/>
                  </a:lnTo>
                  <a:lnTo>
                    <a:pt x="2039594" y="3558277"/>
                  </a:lnTo>
                  <a:lnTo>
                    <a:pt x="2029847" y="3555696"/>
                  </a:lnTo>
                  <a:lnTo>
                    <a:pt x="2021065" y="3555675"/>
                  </a:lnTo>
                  <a:close/>
                </a:path>
                <a:path w="5483860" h="7879080">
                  <a:moveTo>
                    <a:pt x="1960833" y="3139501"/>
                  </a:moveTo>
                  <a:lnTo>
                    <a:pt x="1950227" y="3146330"/>
                  </a:lnTo>
                  <a:lnTo>
                    <a:pt x="1944857" y="3158020"/>
                  </a:lnTo>
                  <a:lnTo>
                    <a:pt x="1945023" y="3172973"/>
                  </a:lnTo>
                  <a:lnTo>
                    <a:pt x="1948548" y="3178505"/>
                  </a:lnTo>
                  <a:lnTo>
                    <a:pt x="1955552" y="3183331"/>
                  </a:lnTo>
                  <a:lnTo>
                    <a:pt x="1964046" y="3187857"/>
                  </a:lnTo>
                  <a:lnTo>
                    <a:pt x="1972046" y="3192494"/>
                  </a:lnTo>
                  <a:lnTo>
                    <a:pt x="1979135" y="3186356"/>
                  </a:lnTo>
                  <a:lnTo>
                    <a:pt x="1986645" y="3180217"/>
                  </a:lnTo>
                  <a:lnTo>
                    <a:pt x="1992676" y="3174052"/>
                  </a:lnTo>
                  <a:lnTo>
                    <a:pt x="1995331" y="3167835"/>
                  </a:lnTo>
                  <a:lnTo>
                    <a:pt x="1993739" y="3159503"/>
                  </a:lnTo>
                  <a:lnTo>
                    <a:pt x="1989183" y="3150506"/>
                  </a:lnTo>
                  <a:lnTo>
                    <a:pt x="1982961" y="3142997"/>
                  </a:lnTo>
                  <a:lnTo>
                    <a:pt x="1976374" y="3139128"/>
                  </a:lnTo>
                  <a:lnTo>
                    <a:pt x="1960833" y="3139501"/>
                  </a:lnTo>
                  <a:close/>
                </a:path>
                <a:path w="5483860" h="7879080">
                  <a:moveTo>
                    <a:pt x="1793687" y="2105075"/>
                  </a:moveTo>
                  <a:lnTo>
                    <a:pt x="1785501" y="2107339"/>
                  </a:lnTo>
                  <a:lnTo>
                    <a:pt x="1779159" y="2114091"/>
                  </a:lnTo>
                  <a:lnTo>
                    <a:pt x="1775102" y="2124552"/>
                  </a:lnTo>
                  <a:lnTo>
                    <a:pt x="1779499" y="2133074"/>
                  </a:lnTo>
                  <a:lnTo>
                    <a:pt x="1783831" y="2142122"/>
                  </a:lnTo>
                  <a:lnTo>
                    <a:pt x="1788479" y="2149572"/>
                  </a:lnTo>
                  <a:lnTo>
                    <a:pt x="1793823" y="2153296"/>
                  </a:lnTo>
                  <a:lnTo>
                    <a:pt x="1801010" y="2152276"/>
                  </a:lnTo>
                  <a:lnTo>
                    <a:pt x="1808815" y="2147931"/>
                  </a:lnTo>
                  <a:lnTo>
                    <a:pt x="1816892" y="2142122"/>
                  </a:lnTo>
                  <a:lnTo>
                    <a:pt x="1824897" y="2136712"/>
                  </a:lnTo>
                  <a:lnTo>
                    <a:pt x="1819910" y="2129004"/>
                  </a:lnTo>
                  <a:lnTo>
                    <a:pt x="1815044" y="2120954"/>
                  </a:lnTo>
                  <a:lnTo>
                    <a:pt x="1809698" y="2113625"/>
                  </a:lnTo>
                  <a:lnTo>
                    <a:pt x="1803275" y="2108080"/>
                  </a:lnTo>
                  <a:lnTo>
                    <a:pt x="1793687" y="2105075"/>
                  </a:lnTo>
                  <a:close/>
                </a:path>
                <a:path w="5483860" h="7879080">
                  <a:moveTo>
                    <a:pt x="1989825" y="3351455"/>
                  </a:moveTo>
                  <a:lnTo>
                    <a:pt x="1981759" y="3353506"/>
                  </a:lnTo>
                  <a:lnTo>
                    <a:pt x="1975309" y="3359953"/>
                  </a:lnTo>
                  <a:lnTo>
                    <a:pt x="1970926" y="3370013"/>
                  </a:lnTo>
                  <a:lnTo>
                    <a:pt x="1975159" y="3378760"/>
                  </a:lnTo>
                  <a:lnTo>
                    <a:pt x="1979296" y="3387941"/>
                  </a:lnTo>
                  <a:lnTo>
                    <a:pt x="1983757" y="3395457"/>
                  </a:lnTo>
                  <a:lnTo>
                    <a:pt x="1988964" y="3399208"/>
                  </a:lnTo>
                  <a:lnTo>
                    <a:pt x="1996187" y="3398290"/>
                  </a:lnTo>
                  <a:lnTo>
                    <a:pt x="2004038" y="3394175"/>
                  </a:lnTo>
                  <a:lnTo>
                    <a:pt x="2012155" y="3388597"/>
                  </a:lnTo>
                  <a:lnTo>
                    <a:pt x="2020176" y="3383292"/>
                  </a:lnTo>
                  <a:lnTo>
                    <a:pt x="2015284" y="3375424"/>
                  </a:lnTo>
                  <a:lnTo>
                    <a:pt x="2010555" y="3367368"/>
                  </a:lnTo>
                  <a:lnTo>
                    <a:pt x="2005357" y="3360097"/>
                  </a:lnTo>
                  <a:lnTo>
                    <a:pt x="1999057" y="3354580"/>
                  </a:lnTo>
                  <a:lnTo>
                    <a:pt x="1989825" y="3351455"/>
                  </a:lnTo>
                  <a:close/>
                </a:path>
                <a:path w="5483860" h="7879080">
                  <a:moveTo>
                    <a:pt x="1676389" y="1283625"/>
                  </a:moveTo>
                  <a:lnTo>
                    <a:pt x="1668746" y="1285352"/>
                  </a:lnTo>
                  <a:lnTo>
                    <a:pt x="1661093" y="1289727"/>
                  </a:lnTo>
                  <a:lnTo>
                    <a:pt x="1653442" y="1295264"/>
                  </a:lnTo>
                  <a:lnTo>
                    <a:pt x="1645804" y="1300477"/>
                  </a:lnTo>
                  <a:lnTo>
                    <a:pt x="1654281" y="1316709"/>
                  </a:lnTo>
                  <a:lnTo>
                    <a:pt x="1662808" y="1332933"/>
                  </a:lnTo>
                  <a:lnTo>
                    <a:pt x="1670704" y="1327944"/>
                  </a:lnTo>
                  <a:lnTo>
                    <a:pt x="1678848" y="1323142"/>
                  </a:lnTo>
                  <a:lnTo>
                    <a:pt x="1686224" y="1317879"/>
                  </a:lnTo>
                  <a:lnTo>
                    <a:pt x="1691818" y="1311508"/>
                  </a:lnTo>
                  <a:lnTo>
                    <a:pt x="1695060" y="1301519"/>
                  </a:lnTo>
                  <a:lnTo>
                    <a:pt x="1693073" y="1292544"/>
                  </a:lnTo>
                  <a:lnTo>
                    <a:pt x="1686602" y="1286080"/>
                  </a:lnTo>
                  <a:lnTo>
                    <a:pt x="1676389" y="1283625"/>
                  </a:lnTo>
                  <a:close/>
                </a:path>
                <a:path w="5483860" h="7879080">
                  <a:moveTo>
                    <a:pt x="2284710" y="5973979"/>
                  </a:moveTo>
                  <a:lnTo>
                    <a:pt x="2274624" y="5979070"/>
                  </a:lnTo>
                  <a:lnTo>
                    <a:pt x="2269632" y="5987054"/>
                  </a:lnTo>
                  <a:lnTo>
                    <a:pt x="2270091" y="5996302"/>
                  </a:lnTo>
                  <a:lnTo>
                    <a:pt x="2276355" y="6005180"/>
                  </a:lnTo>
                  <a:lnTo>
                    <a:pt x="2283993" y="6009939"/>
                  </a:lnTo>
                  <a:lnTo>
                    <a:pt x="2293054" y="6013076"/>
                  </a:lnTo>
                  <a:lnTo>
                    <a:pt x="2302745" y="6015514"/>
                  </a:lnTo>
                  <a:lnTo>
                    <a:pt x="2312275" y="6018174"/>
                  </a:lnTo>
                  <a:lnTo>
                    <a:pt x="2321299" y="5982047"/>
                  </a:lnTo>
                  <a:lnTo>
                    <a:pt x="2311909" y="5979130"/>
                  </a:lnTo>
                  <a:lnTo>
                    <a:pt x="2302449" y="5975866"/>
                  </a:lnTo>
                  <a:lnTo>
                    <a:pt x="2293266" y="5973676"/>
                  </a:lnTo>
                  <a:lnTo>
                    <a:pt x="2284710" y="5973979"/>
                  </a:lnTo>
                  <a:close/>
                </a:path>
                <a:path w="5483860" h="7879080">
                  <a:moveTo>
                    <a:pt x="2318965" y="6176768"/>
                  </a:moveTo>
                  <a:lnTo>
                    <a:pt x="2309575" y="6181150"/>
                  </a:lnTo>
                  <a:lnTo>
                    <a:pt x="2305031" y="6188299"/>
                  </a:lnTo>
                  <a:lnTo>
                    <a:pt x="2305121" y="6197298"/>
                  </a:lnTo>
                  <a:lnTo>
                    <a:pt x="2309635" y="6207227"/>
                  </a:lnTo>
                  <a:lnTo>
                    <a:pt x="2344108" y="6219966"/>
                  </a:lnTo>
                  <a:lnTo>
                    <a:pt x="2347135" y="6210894"/>
                  </a:lnTo>
                  <a:lnTo>
                    <a:pt x="2350542" y="6201575"/>
                  </a:lnTo>
                  <a:lnTo>
                    <a:pt x="2352585" y="6193077"/>
                  </a:lnTo>
                  <a:lnTo>
                    <a:pt x="2351519" y="6186468"/>
                  </a:lnTo>
                  <a:lnTo>
                    <a:pt x="2345963" y="6181467"/>
                  </a:lnTo>
                  <a:lnTo>
                    <a:pt x="2337368" y="6177940"/>
                  </a:lnTo>
                  <a:lnTo>
                    <a:pt x="2327711" y="6176252"/>
                  </a:lnTo>
                  <a:lnTo>
                    <a:pt x="2318965" y="6176768"/>
                  </a:lnTo>
                  <a:close/>
                </a:path>
                <a:path w="5483860" h="7879080">
                  <a:moveTo>
                    <a:pt x="2202980" y="5333179"/>
                  </a:moveTo>
                  <a:lnTo>
                    <a:pt x="2194661" y="5337783"/>
                  </a:lnTo>
                  <a:lnTo>
                    <a:pt x="2186040" y="5342264"/>
                  </a:lnTo>
                  <a:lnTo>
                    <a:pt x="2178653" y="5347228"/>
                  </a:lnTo>
                  <a:lnTo>
                    <a:pt x="2174038" y="5353285"/>
                  </a:lnTo>
                  <a:lnTo>
                    <a:pt x="2173540" y="5360730"/>
                  </a:lnTo>
                  <a:lnTo>
                    <a:pt x="2176026" y="5369864"/>
                  </a:lnTo>
                  <a:lnTo>
                    <a:pt x="2180548" y="5378317"/>
                  </a:lnTo>
                  <a:lnTo>
                    <a:pt x="2186159" y="5383719"/>
                  </a:lnTo>
                  <a:lnTo>
                    <a:pt x="2200572" y="5387739"/>
                  </a:lnTo>
                  <a:lnTo>
                    <a:pt x="2211977" y="5384282"/>
                  </a:lnTo>
                  <a:lnTo>
                    <a:pt x="2219688" y="5374845"/>
                  </a:lnTo>
                  <a:lnTo>
                    <a:pt x="2223021" y="5360924"/>
                  </a:lnTo>
                  <a:lnTo>
                    <a:pt x="2221100" y="5354152"/>
                  </a:lnTo>
                  <a:lnTo>
                    <a:pt x="2215856" y="5347198"/>
                  </a:lnTo>
                  <a:lnTo>
                    <a:pt x="2209183" y="5340170"/>
                  </a:lnTo>
                  <a:lnTo>
                    <a:pt x="2202980" y="5333179"/>
                  </a:lnTo>
                  <a:close/>
                </a:path>
                <a:path w="5483860" h="7879080">
                  <a:moveTo>
                    <a:pt x="2273034" y="5749913"/>
                  </a:moveTo>
                  <a:lnTo>
                    <a:pt x="2242550" y="5768505"/>
                  </a:lnTo>
                  <a:lnTo>
                    <a:pt x="2239251" y="5779567"/>
                  </a:lnTo>
                  <a:lnTo>
                    <a:pt x="2240531" y="5788562"/>
                  </a:lnTo>
                  <a:lnTo>
                    <a:pt x="2246394" y="5794603"/>
                  </a:lnTo>
                  <a:lnTo>
                    <a:pt x="2256843" y="5796807"/>
                  </a:lnTo>
                  <a:lnTo>
                    <a:pt x="2265354" y="5795454"/>
                  </a:lnTo>
                  <a:lnTo>
                    <a:pt x="2274224" y="5791820"/>
                  </a:lnTo>
                  <a:lnTo>
                    <a:pt x="2281797" y="5786601"/>
                  </a:lnTo>
                  <a:lnTo>
                    <a:pt x="2286414" y="5780493"/>
                  </a:lnTo>
                  <a:lnTo>
                    <a:pt x="2286247" y="5774159"/>
                  </a:lnTo>
                  <a:lnTo>
                    <a:pt x="2282685" y="5766431"/>
                  </a:lnTo>
                  <a:lnTo>
                    <a:pt x="2277642" y="5758088"/>
                  </a:lnTo>
                  <a:lnTo>
                    <a:pt x="2273034" y="5749913"/>
                  </a:lnTo>
                  <a:close/>
                </a:path>
                <a:path w="5483860" h="7879080">
                  <a:moveTo>
                    <a:pt x="2058702" y="4495507"/>
                  </a:moveTo>
                  <a:lnTo>
                    <a:pt x="2047381" y="4498914"/>
                  </a:lnTo>
                  <a:lnTo>
                    <a:pt x="2038391" y="4507701"/>
                  </a:lnTo>
                  <a:lnTo>
                    <a:pt x="2031787" y="4520601"/>
                  </a:lnTo>
                  <a:lnTo>
                    <a:pt x="2035595" y="4528731"/>
                  </a:lnTo>
                  <a:lnTo>
                    <a:pt x="2039249" y="4537337"/>
                  </a:lnTo>
                  <a:lnTo>
                    <a:pt x="2043442" y="4544825"/>
                  </a:lnTo>
                  <a:lnTo>
                    <a:pt x="2048867" y="4549602"/>
                  </a:lnTo>
                  <a:lnTo>
                    <a:pt x="2062900" y="4552631"/>
                  </a:lnTo>
                  <a:lnTo>
                    <a:pt x="2074967" y="4549123"/>
                  </a:lnTo>
                  <a:lnTo>
                    <a:pt x="2084204" y="4540378"/>
                  </a:lnTo>
                  <a:lnTo>
                    <a:pt x="2089747" y="4527692"/>
                  </a:lnTo>
                  <a:lnTo>
                    <a:pt x="2089087" y="4520279"/>
                  </a:lnTo>
                  <a:lnTo>
                    <a:pt x="2085080" y="4511680"/>
                  </a:lnTo>
                  <a:lnTo>
                    <a:pt x="2079045" y="4503851"/>
                  </a:lnTo>
                  <a:lnTo>
                    <a:pt x="2072298" y="4498749"/>
                  </a:lnTo>
                  <a:lnTo>
                    <a:pt x="2058702" y="4495507"/>
                  </a:lnTo>
                  <a:close/>
                </a:path>
                <a:path w="5483860" h="7879080">
                  <a:moveTo>
                    <a:pt x="2569233" y="7093608"/>
                  </a:moveTo>
                  <a:lnTo>
                    <a:pt x="2564807" y="7098435"/>
                  </a:lnTo>
                  <a:lnTo>
                    <a:pt x="2555753" y="7105055"/>
                  </a:lnTo>
                  <a:lnTo>
                    <a:pt x="2556784" y="7107682"/>
                  </a:lnTo>
                  <a:lnTo>
                    <a:pt x="2560487" y="7115690"/>
                  </a:lnTo>
                  <a:lnTo>
                    <a:pt x="2564954" y="7123408"/>
                  </a:lnTo>
                  <a:lnTo>
                    <a:pt x="2574605" y="7138564"/>
                  </a:lnTo>
                  <a:lnTo>
                    <a:pt x="2578964" y="7133748"/>
                  </a:lnTo>
                  <a:lnTo>
                    <a:pt x="2587917" y="7127144"/>
                  </a:lnTo>
                  <a:lnTo>
                    <a:pt x="2586871" y="7124415"/>
                  </a:lnTo>
                  <a:lnTo>
                    <a:pt x="2583216" y="7116426"/>
                  </a:lnTo>
                  <a:lnTo>
                    <a:pt x="2578793" y="7108727"/>
                  </a:lnTo>
                  <a:lnTo>
                    <a:pt x="2573999" y="7101171"/>
                  </a:lnTo>
                  <a:lnTo>
                    <a:pt x="2569233" y="7093608"/>
                  </a:lnTo>
                  <a:close/>
                </a:path>
                <a:path w="5483860" h="7879080">
                  <a:moveTo>
                    <a:pt x="2231015" y="5545304"/>
                  </a:moveTo>
                  <a:lnTo>
                    <a:pt x="2222367" y="5551697"/>
                  </a:lnTo>
                  <a:lnTo>
                    <a:pt x="2217842" y="5559125"/>
                  </a:lnTo>
                  <a:lnTo>
                    <a:pt x="2214828" y="5567859"/>
                  </a:lnTo>
                  <a:lnTo>
                    <a:pt x="2212470" y="5577162"/>
                  </a:lnTo>
                  <a:lnTo>
                    <a:pt x="2209911" y="5586296"/>
                  </a:lnTo>
                  <a:lnTo>
                    <a:pt x="2219337" y="5588629"/>
                  </a:lnTo>
                  <a:lnTo>
                    <a:pt x="2228977" y="5591307"/>
                  </a:lnTo>
                  <a:lnTo>
                    <a:pt x="2237821" y="5592682"/>
                  </a:lnTo>
                  <a:lnTo>
                    <a:pt x="2244857" y="5591109"/>
                  </a:lnTo>
                  <a:lnTo>
                    <a:pt x="2249754" y="5585389"/>
                  </a:lnTo>
                  <a:lnTo>
                    <a:pt x="2253140" y="5576513"/>
                  </a:lnTo>
                  <a:lnTo>
                    <a:pt x="2254592" y="5566643"/>
                  </a:lnTo>
                  <a:lnTo>
                    <a:pt x="2253692" y="5557939"/>
                  </a:lnTo>
                  <a:lnTo>
                    <a:pt x="2248284" y="5548676"/>
                  </a:lnTo>
                  <a:lnTo>
                    <a:pt x="2240190" y="5544381"/>
                  </a:lnTo>
                  <a:lnTo>
                    <a:pt x="2231015" y="5545304"/>
                  </a:lnTo>
                  <a:close/>
                </a:path>
                <a:path w="5483860" h="7879080">
                  <a:moveTo>
                    <a:pt x="2410007" y="5308652"/>
                  </a:moveTo>
                  <a:lnTo>
                    <a:pt x="2405874" y="5313158"/>
                  </a:lnTo>
                  <a:lnTo>
                    <a:pt x="2401751" y="5317794"/>
                  </a:lnTo>
                  <a:lnTo>
                    <a:pt x="2397695" y="5322292"/>
                  </a:lnTo>
                  <a:lnTo>
                    <a:pt x="2406296" y="5336688"/>
                  </a:lnTo>
                  <a:lnTo>
                    <a:pt x="2414939" y="5351026"/>
                  </a:lnTo>
                  <a:lnTo>
                    <a:pt x="2419073" y="5346521"/>
                  </a:lnTo>
                  <a:lnTo>
                    <a:pt x="2427542" y="5340337"/>
                  </a:lnTo>
                  <a:lnTo>
                    <a:pt x="2426551" y="5337737"/>
                  </a:lnTo>
                  <a:lnTo>
                    <a:pt x="2423124" y="5330197"/>
                  </a:lnTo>
                  <a:lnTo>
                    <a:pt x="2418971" y="5322931"/>
                  </a:lnTo>
                  <a:lnTo>
                    <a:pt x="2414436" y="5315740"/>
                  </a:lnTo>
                  <a:lnTo>
                    <a:pt x="2410007" y="5308652"/>
                  </a:lnTo>
                  <a:close/>
                </a:path>
                <a:path w="5483860" h="7879080">
                  <a:moveTo>
                    <a:pt x="1702654" y="1488873"/>
                  </a:moveTo>
                  <a:lnTo>
                    <a:pt x="1697245" y="1492272"/>
                  </a:lnTo>
                  <a:lnTo>
                    <a:pt x="1692482" y="1499250"/>
                  </a:lnTo>
                  <a:lnTo>
                    <a:pt x="1687994" y="1507735"/>
                  </a:lnTo>
                  <a:lnTo>
                    <a:pt x="1683410" y="1515653"/>
                  </a:lnTo>
                  <a:lnTo>
                    <a:pt x="1689413" y="1522788"/>
                  </a:lnTo>
                  <a:lnTo>
                    <a:pt x="1695404" y="1530344"/>
                  </a:lnTo>
                  <a:lnTo>
                    <a:pt x="1701457" y="1536405"/>
                  </a:lnTo>
                  <a:lnTo>
                    <a:pt x="1707644" y="1539055"/>
                  </a:lnTo>
                  <a:lnTo>
                    <a:pt x="1715899" y="1537534"/>
                  </a:lnTo>
                  <a:lnTo>
                    <a:pt x="1724778" y="1533010"/>
                  </a:lnTo>
                  <a:lnTo>
                    <a:pt x="1732191" y="1526778"/>
                  </a:lnTo>
                  <a:lnTo>
                    <a:pt x="1736051" y="1520135"/>
                  </a:lnTo>
                  <a:lnTo>
                    <a:pt x="1736010" y="1504463"/>
                  </a:lnTo>
                  <a:lnTo>
                    <a:pt x="1729288" y="1493906"/>
                  </a:lnTo>
                  <a:lnTo>
                    <a:pt x="1717599" y="1488649"/>
                  </a:lnTo>
                  <a:lnTo>
                    <a:pt x="1702654" y="1488873"/>
                  </a:lnTo>
                  <a:close/>
                </a:path>
                <a:path w="5483860" h="7879080">
                  <a:moveTo>
                    <a:pt x="2632255" y="7501838"/>
                  </a:moveTo>
                  <a:lnTo>
                    <a:pt x="2629723" y="7511018"/>
                  </a:lnTo>
                  <a:lnTo>
                    <a:pt x="2626842" y="7520395"/>
                  </a:lnTo>
                  <a:lnTo>
                    <a:pt x="2625241" y="7529068"/>
                  </a:lnTo>
                  <a:lnTo>
                    <a:pt x="2626548" y="7536135"/>
                  </a:lnTo>
                  <a:lnTo>
                    <a:pt x="2631711" y="7540382"/>
                  </a:lnTo>
                  <a:lnTo>
                    <a:pt x="2640000" y="7542888"/>
                  </a:lnTo>
                  <a:lnTo>
                    <a:pt x="2649662" y="7544630"/>
                  </a:lnTo>
                  <a:lnTo>
                    <a:pt x="2658945" y="7546583"/>
                  </a:lnTo>
                  <a:lnTo>
                    <a:pt x="2667615" y="7539484"/>
                  </a:lnTo>
                  <a:lnTo>
                    <a:pt x="2671985" y="7531378"/>
                  </a:lnTo>
                  <a:lnTo>
                    <a:pt x="2671497" y="7522866"/>
                  </a:lnTo>
                  <a:lnTo>
                    <a:pt x="2665590" y="7514548"/>
                  </a:lnTo>
                  <a:lnTo>
                    <a:pt x="2658511" y="7509994"/>
                  </a:lnTo>
                  <a:lnTo>
                    <a:pt x="2650086" y="7506913"/>
                  </a:lnTo>
                  <a:lnTo>
                    <a:pt x="2641079" y="7504472"/>
                  </a:lnTo>
                  <a:lnTo>
                    <a:pt x="2632255" y="7501838"/>
                  </a:lnTo>
                  <a:close/>
                </a:path>
                <a:path w="5483860" h="7879080">
                  <a:moveTo>
                    <a:pt x="2613172" y="7287233"/>
                  </a:moveTo>
                  <a:lnTo>
                    <a:pt x="2606233" y="7289897"/>
                  </a:lnTo>
                  <a:lnTo>
                    <a:pt x="2599194" y="7295499"/>
                  </a:lnTo>
                  <a:lnTo>
                    <a:pt x="2593588" y="7302523"/>
                  </a:lnTo>
                  <a:lnTo>
                    <a:pt x="2590947" y="7309453"/>
                  </a:lnTo>
                  <a:lnTo>
                    <a:pt x="2592301" y="7323383"/>
                  </a:lnTo>
                  <a:lnTo>
                    <a:pt x="2599025" y="7333125"/>
                  </a:lnTo>
                  <a:lnTo>
                    <a:pt x="2610038" y="7338980"/>
                  </a:lnTo>
                  <a:lnTo>
                    <a:pt x="2624256" y="7341245"/>
                  </a:lnTo>
                  <a:lnTo>
                    <a:pt x="2630800" y="7335558"/>
                  </a:lnTo>
                  <a:lnTo>
                    <a:pt x="2637742" y="7329918"/>
                  </a:lnTo>
                  <a:lnTo>
                    <a:pt x="2643474" y="7324080"/>
                  </a:lnTo>
                  <a:lnTo>
                    <a:pt x="2646392" y="7317799"/>
                  </a:lnTo>
                  <a:lnTo>
                    <a:pt x="2645462" y="7302951"/>
                  </a:lnTo>
                  <a:lnTo>
                    <a:pt x="2638436" y="7293023"/>
                  </a:lnTo>
                  <a:lnTo>
                    <a:pt x="2627084" y="7287841"/>
                  </a:lnTo>
                  <a:lnTo>
                    <a:pt x="2613172" y="7287233"/>
                  </a:lnTo>
                  <a:close/>
                </a:path>
                <a:path w="5483860" h="7879080">
                  <a:moveTo>
                    <a:pt x="2389747" y="5839803"/>
                  </a:moveTo>
                  <a:lnTo>
                    <a:pt x="2380582" y="5843522"/>
                  </a:lnTo>
                  <a:lnTo>
                    <a:pt x="2372686" y="5849050"/>
                  </a:lnTo>
                  <a:lnTo>
                    <a:pt x="2368309" y="5855249"/>
                  </a:lnTo>
                  <a:lnTo>
                    <a:pt x="2367032" y="5869979"/>
                  </a:lnTo>
                  <a:lnTo>
                    <a:pt x="2372173" y="5881214"/>
                  </a:lnTo>
                  <a:lnTo>
                    <a:pt x="2382568" y="5888067"/>
                  </a:lnTo>
                  <a:lnTo>
                    <a:pt x="2397050" y="5889652"/>
                  </a:lnTo>
                  <a:lnTo>
                    <a:pt x="2403051" y="5886706"/>
                  </a:lnTo>
                  <a:lnTo>
                    <a:pt x="2408762" y="5880230"/>
                  </a:lnTo>
                  <a:lnTo>
                    <a:pt x="2414351" y="5872235"/>
                  </a:lnTo>
                  <a:lnTo>
                    <a:pt x="2419985" y="5864738"/>
                  </a:lnTo>
                  <a:lnTo>
                    <a:pt x="2414660" y="5857055"/>
                  </a:lnTo>
                  <a:lnTo>
                    <a:pt x="2409398" y="5848948"/>
                  </a:lnTo>
                  <a:lnTo>
                    <a:pt x="2403915" y="5842310"/>
                  </a:lnTo>
                  <a:lnTo>
                    <a:pt x="2397930" y="5839031"/>
                  </a:lnTo>
                  <a:lnTo>
                    <a:pt x="2389747" y="5839803"/>
                  </a:lnTo>
                  <a:close/>
                </a:path>
                <a:path w="5483860" h="7879080">
                  <a:moveTo>
                    <a:pt x="2666859" y="7703573"/>
                  </a:moveTo>
                  <a:lnTo>
                    <a:pt x="2657054" y="7739750"/>
                  </a:lnTo>
                  <a:lnTo>
                    <a:pt x="2666324" y="7742818"/>
                  </a:lnTo>
                  <a:lnTo>
                    <a:pt x="2675654" y="7746224"/>
                  </a:lnTo>
                  <a:lnTo>
                    <a:pt x="2684725" y="7748558"/>
                  </a:lnTo>
                  <a:lnTo>
                    <a:pt x="2693221" y="7748411"/>
                  </a:lnTo>
                  <a:lnTo>
                    <a:pt x="2703121" y="7743786"/>
                  </a:lnTo>
                  <a:lnTo>
                    <a:pt x="2707963" y="7736260"/>
                  </a:lnTo>
                  <a:lnTo>
                    <a:pt x="2707968" y="7726782"/>
                  </a:lnTo>
                  <a:lnTo>
                    <a:pt x="2703356" y="7716304"/>
                  </a:lnTo>
                  <a:lnTo>
                    <a:pt x="2666859" y="7703573"/>
                  </a:lnTo>
                  <a:close/>
                </a:path>
                <a:path w="5483860" h="7879080">
                  <a:moveTo>
                    <a:pt x="1539396" y="443539"/>
                  </a:moveTo>
                  <a:lnTo>
                    <a:pt x="1532460" y="446226"/>
                  </a:lnTo>
                  <a:lnTo>
                    <a:pt x="1525417" y="451802"/>
                  </a:lnTo>
                  <a:lnTo>
                    <a:pt x="1519802" y="458768"/>
                  </a:lnTo>
                  <a:lnTo>
                    <a:pt x="1517150" y="465625"/>
                  </a:lnTo>
                  <a:lnTo>
                    <a:pt x="1518518" y="479647"/>
                  </a:lnTo>
                  <a:lnTo>
                    <a:pt x="1525245" y="489407"/>
                  </a:lnTo>
                  <a:lnTo>
                    <a:pt x="1536259" y="495265"/>
                  </a:lnTo>
                  <a:lnTo>
                    <a:pt x="1550485" y="497585"/>
                  </a:lnTo>
                  <a:lnTo>
                    <a:pt x="1557014" y="491891"/>
                  </a:lnTo>
                  <a:lnTo>
                    <a:pt x="1563958" y="486260"/>
                  </a:lnTo>
                  <a:lnTo>
                    <a:pt x="1569700" y="480430"/>
                  </a:lnTo>
                  <a:lnTo>
                    <a:pt x="1572621" y="474140"/>
                  </a:lnTo>
                  <a:lnTo>
                    <a:pt x="1571684" y="459248"/>
                  </a:lnTo>
                  <a:lnTo>
                    <a:pt x="1564663" y="449346"/>
                  </a:lnTo>
                  <a:lnTo>
                    <a:pt x="1553314" y="444191"/>
                  </a:lnTo>
                  <a:lnTo>
                    <a:pt x="1539396" y="443539"/>
                  </a:lnTo>
                  <a:close/>
                </a:path>
                <a:path w="5483860" h="7879080">
                  <a:moveTo>
                    <a:pt x="1558484" y="658178"/>
                  </a:moveTo>
                  <a:lnTo>
                    <a:pt x="1555974" y="667374"/>
                  </a:lnTo>
                  <a:lnTo>
                    <a:pt x="1553100" y="676757"/>
                  </a:lnTo>
                  <a:lnTo>
                    <a:pt x="1551492" y="685424"/>
                  </a:lnTo>
                  <a:lnTo>
                    <a:pt x="1552777" y="692476"/>
                  </a:lnTo>
                  <a:lnTo>
                    <a:pt x="1557945" y="696750"/>
                  </a:lnTo>
                  <a:lnTo>
                    <a:pt x="1566236" y="699274"/>
                  </a:lnTo>
                  <a:lnTo>
                    <a:pt x="1575896" y="701003"/>
                  </a:lnTo>
                  <a:lnTo>
                    <a:pt x="1585169" y="702890"/>
                  </a:lnTo>
                  <a:lnTo>
                    <a:pt x="1593843" y="695815"/>
                  </a:lnTo>
                  <a:lnTo>
                    <a:pt x="1598207" y="687672"/>
                  </a:lnTo>
                  <a:lnTo>
                    <a:pt x="1597714" y="679130"/>
                  </a:lnTo>
                  <a:lnTo>
                    <a:pt x="1591814" y="670855"/>
                  </a:lnTo>
                  <a:lnTo>
                    <a:pt x="1584744" y="666358"/>
                  </a:lnTo>
                  <a:lnTo>
                    <a:pt x="1576322" y="663299"/>
                  </a:lnTo>
                  <a:lnTo>
                    <a:pt x="1567314" y="660849"/>
                  </a:lnTo>
                  <a:lnTo>
                    <a:pt x="1558484" y="658178"/>
                  </a:lnTo>
                  <a:close/>
                </a:path>
                <a:path w="5483860" h="7879080">
                  <a:moveTo>
                    <a:pt x="2636391" y="6758067"/>
                  </a:moveTo>
                  <a:lnTo>
                    <a:pt x="2629323" y="6763352"/>
                  </a:lnTo>
                  <a:lnTo>
                    <a:pt x="2622080" y="6768539"/>
                  </a:lnTo>
                  <a:lnTo>
                    <a:pt x="2615476" y="6774109"/>
                  </a:lnTo>
                  <a:lnTo>
                    <a:pt x="2610327" y="6780545"/>
                  </a:lnTo>
                  <a:lnTo>
                    <a:pt x="2607037" y="6790014"/>
                  </a:lnTo>
                  <a:lnTo>
                    <a:pt x="2608468" y="6798373"/>
                  </a:lnTo>
                  <a:lnTo>
                    <a:pt x="2614094" y="6804951"/>
                  </a:lnTo>
                  <a:lnTo>
                    <a:pt x="2623385" y="6809075"/>
                  </a:lnTo>
                  <a:lnTo>
                    <a:pt x="2637698" y="6809935"/>
                  </a:lnTo>
                  <a:lnTo>
                    <a:pt x="2648261" y="6805250"/>
                  </a:lnTo>
                  <a:lnTo>
                    <a:pt x="2654692" y="6795854"/>
                  </a:lnTo>
                  <a:lnTo>
                    <a:pt x="2656611" y="6782581"/>
                  </a:lnTo>
                  <a:lnTo>
                    <a:pt x="2654352" y="6776368"/>
                  </a:lnTo>
                  <a:lnTo>
                    <a:pt x="2649088" y="6770241"/>
                  </a:lnTo>
                  <a:lnTo>
                    <a:pt x="2642531" y="6764156"/>
                  </a:lnTo>
                  <a:lnTo>
                    <a:pt x="2636391" y="6758067"/>
                  </a:lnTo>
                  <a:close/>
                </a:path>
                <a:path w="5483860" h="7879080">
                  <a:moveTo>
                    <a:pt x="2499471" y="5919760"/>
                  </a:moveTo>
                  <a:lnTo>
                    <a:pt x="2485722" y="5924905"/>
                  </a:lnTo>
                  <a:lnTo>
                    <a:pt x="2476473" y="5934457"/>
                  </a:lnTo>
                  <a:lnTo>
                    <a:pt x="2471844" y="5947572"/>
                  </a:lnTo>
                  <a:lnTo>
                    <a:pt x="2471956" y="5963403"/>
                  </a:lnTo>
                  <a:lnTo>
                    <a:pt x="2481089" y="5976534"/>
                  </a:lnTo>
                  <a:lnTo>
                    <a:pt x="2492407" y="5985690"/>
                  </a:lnTo>
                  <a:lnTo>
                    <a:pt x="2505645" y="5989734"/>
                  </a:lnTo>
                  <a:lnTo>
                    <a:pt x="2520539" y="5987530"/>
                  </a:lnTo>
                  <a:lnTo>
                    <a:pt x="2526781" y="5982589"/>
                  </a:lnTo>
                  <a:lnTo>
                    <a:pt x="2532024" y="5973895"/>
                  </a:lnTo>
                  <a:lnTo>
                    <a:pt x="2535572" y="5963627"/>
                  </a:lnTo>
                  <a:lnTo>
                    <a:pt x="2536728" y="5953964"/>
                  </a:lnTo>
                  <a:lnTo>
                    <a:pt x="2533767" y="5939222"/>
                  </a:lnTo>
                  <a:lnTo>
                    <a:pt x="2526271" y="5927574"/>
                  </a:lnTo>
                  <a:lnTo>
                    <a:pt x="2514689" y="5920570"/>
                  </a:lnTo>
                  <a:lnTo>
                    <a:pt x="2499471" y="5919760"/>
                  </a:lnTo>
                  <a:close/>
                </a:path>
                <a:path w="5483860" h="7879080">
                  <a:moveTo>
                    <a:pt x="1593109" y="860048"/>
                  </a:moveTo>
                  <a:lnTo>
                    <a:pt x="1590639" y="869012"/>
                  </a:lnTo>
                  <a:lnTo>
                    <a:pt x="1585743" y="887063"/>
                  </a:lnTo>
                  <a:lnTo>
                    <a:pt x="1583273" y="896027"/>
                  </a:lnTo>
                  <a:lnTo>
                    <a:pt x="1592596" y="899127"/>
                  </a:lnTo>
                  <a:lnTo>
                    <a:pt x="1601878" y="902534"/>
                  </a:lnTo>
                  <a:lnTo>
                    <a:pt x="1610955" y="904904"/>
                  </a:lnTo>
                  <a:lnTo>
                    <a:pt x="1619459" y="904812"/>
                  </a:lnTo>
                  <a:lnTo>
                    <a:pt x="1629349" y="900118"/>
                  </a:lnTo>
                  <a:lnTo>
                    <a:pt x="1634192" y="892600"/>
                  </a:lnTo>
                  <a:lnTo>
                    <a:pt x="1634199" y="883130"/>
                  </a:lnTo>
                  <a:lnTo>
                    <a:pt x="1629575" y="872577"/>
                  </a:lnTo>
                  <a:lnTo>
                    <a:pt x="1602208" y="863070"/>
                  </a:lnTo>
                  <a:lnTo>
                    <a:pt x="1593109" y="860048"/>
                  </a:lnTo>
                  <a:close/>
                </a:path>
                <a:path w="5483860" h="7879080">
                  <a:moveTo>
                    <a:pt x="1635297" y="1061764"/>
                  </a:moveTo>
                  <a:lnTo>
                    <a:pt x="1629325" y="1063417"/>
                  </a:lnTo>
                  <a:lnTo>
                    <a:pt x="1622862" y="1068407"/>
                  </a:lnTo>
                  <a:lnTo>
                    <a:pt x="1616173" y="1074789"/>
                  </a:lnTo>
                  <a:lnTo>
                    <a:pt x="1609523" y="1080616"/>
                  </a:lnTo>
                  <a:lnTo>
                    <a:pt x="1613849" y="1088906"/>
                  </a:lnTo>
                  <a:lnTo>
                    <a:pt x="1618053" y="1097571"/>
                  </a:lnTo>
                  <a:lnTo>
                    <a:pt x="1622723" y="1104936"/>
                  </a:lnTo>
                  <a:lnTo>
                    <a:pt x="1628445" y="1109328"/>
                  </a:lnTo>
                  <a:lnTo>
                    <a:pt x="1636362" y="1110028"/>
                  </a:lnTo>
                  <a:lnTo>
                    <a:pt x="1645807" y="1107938"/>
                  </a:lnTo>
                  <a:lnTo>
                    <a:pt x="1654355" y="1103858"/>
                  </a:lnTo>
                  <a:lnTo>
                    <a:pt x="1659578" y="1098589"/>
                  </a:lnTo>
                  <a:lnTo>
                    <a:pt x="1662834" y="1084078"/>
                  </a:lnTo>
                  <a:lnTo>
                    <a:pt x="1658329" y="1073044"/>
                  </a:lnTo>
                  <a:lnTo>
                    <a:pt x="1648378" y="1065577"/>
                  </a:lnTo>
                  <a:lnTo>
                    <a:pt x="1635297" y="1061764"/>
                  </a:lnTo>
                  <a:close/>
                </a:path>
                <a:path w="5483860" h="7879080">
                  <a:moveTo>
                    <a:pt x="2518495" y="6674785"/>
                  </a:moveTo>
                  <a:lnTo>
                    <a:pt x="2509652" y="6677547"/>
                  </a:lnTo>
                  <a:lnTo>
                    <a:pt x="2503301" y="6684217"/>
                  </a:lnTo>
                  <a:lnTo>
                    <a:pt x="2499895" y="6694565"/>
                  </a:lnTo>
                  <a:lnTo>
                    <a:pt x="2499310" y="6698272"/>
                  </a:lnTo>
                  <a:lnTo>
                    <a:pt x="2510517" y="6708222"/>
                  </a:lnTo>
                  <a:lnTo>
                    <a:pt x="2513035" y="6707207"/>
                  </a:lnTo>
                  <a:lnTo>
                    <a:pt x="2520991" y="6703412"/>
                  </a:lnTo>
                  <a:lnTo>
                    <a:pt x="2528642" y="6698870"/>
                  </a:lnTo>
                  <a:lnTo>
                    <a:pt x="2543660" y="6689076"/>
                  </a:lnTo>
                  <a:lnTo>
                    <a:pt x="2538949" y="6684649"/>
                  </a:lnTo>
                  <a:lnTo>
                    <a:pt x="2534929" y="6677842"/>
                  </a:lnTo>
                  <a:lnTo>
                    <a:pt x="2529379" y="6676165"/>
                  </a:lnTo>
                  <a:lnTo>
                    <a:pt x="2518495" y="6674785"/>
                  </a:lnTo>
                  <a:close/>
                </a:path>
                <a:path w="5483860" h="7879080">
                  <a:moveTo>
                    <a:pt x="2755507" y="7587701"/>
                  </a:moveTo>
                  <a:lnTo>
                    <a:pt x="2747467" y="7593282"/>
                  </a:lnTo>
                  <a:lnTo>
                    <a:pt x="2738935" y="7598776"/>
                  </a:lnTo>
                  <a:lnTo>
                    <a:pt x="2731892" y="7604534"/>
                  </a:lnTo>
                  <a:lnTo>
                    <a:pt x="2728321" y="7610906"/>
                  </a:lnTo>
                  <a:lnTo>
                    <a:pt x="2728910" y="7625944"/>
                  </a:lnTo>
                  <a:lnTo>
                    <a:pt x="2735424" y="7637499"/>
                  </a:lnTo>
                  <a:lnTo>
                    <a:pt x="2746575" y="7644511"/>
                  </a:lnTo>
                  <a:lnTo>
                    <a:pt x="2761071" y="7645919"/>
                  </a:lnTo>
                  <a:lnTo>
                    <a:pt x="2774888" y="7641346"/>
                  </a:lnTo>
                  <a:lnTo>
                    <a:pt x="2784046" y="7632005"/>
                  </a:lnTo>
                  <a:lnTo>
                    <a:pt x="2787718" y="7619245"/>
                  </a:lnTo>
                  <a:lnTo>
                    <a:pt x="2785076" y="7604412"/>
                  </a:lnTo>
                  <a:lnTo>
                    <a:pt x="2780546" y="7599113"/>
                  </a:lnTo>
                  <a:lnTo>
                    <a:pt x="2772935" y="7595021"/>
                  </a:lnTo>
                  <a:lnTo>
                    <a:pt x="2764003" y="7591447"/>
                  </a:lnTo>
                  <a:lnTo>
                    <a:pt x="2755507" y="7587701"/>
                  </a:lnTo>
                  <a:close/>
                </a:path>
                <a:path w="5483860" h="7879080">
                  <a:moveTo>
                    <a:pt x="2446179" y="5509660"/>
                  </a:moveTo>
                  <a:lnTo>
                    <a:pt x="2442889" y="5511003"/>
                  </a:lnTo>
                  <a:lnTo>
                    <a:pt x="2433947" y="5516574"/>
                  </a:lnTo>
                  <a:lnTo>
                    <a:pt x="2429114" y="5524123"/>
                  </a:lnTo>
                  <a:lnTo>
                    <a:pt x="2428257" y="5533307"/>
                  </a:lnTo>
                  <a:lnTo>
                    <a:pt x="2431246" y="5543787"/>
                  </a:lnTo>
                  <a:lnTo>
                    <a:pt x="2436666" y="5547482"/>
                  </a:lnTo>
                  <a:lnTo>
                    <a:pt x="2443715" y="5555433"/>
                  </a:lnTo>
                  <a:lnTo>
                    <a:pt x="2447212" y="5554092"/>
                  </a:lnTo>
                  <a:lnTo>
                    <a:pt x="2456444" y="5548473"/>
                  </a:lnTo>
                  <a:lnTo>
                    <a:pt x="2461425" y="5540864"/>
                  </a:lnTo>
                  <a:lnTo>
                    <a:pt x="2462051" y="5531750"/>
                  </a:lnTo>
                  <a:lnTo>
                    <a:pt x="2458216" y="5521614"/>
                  </a:lnTo>
                  <a:lnTo>
                    <a:pt x="2455218" y="5516506"/>
                  </a:lnTo>
                  <a:lnTo>
                    <a:pt x="2446179" y="5509660"/>
                  </a:lnTo>
                  <a:close/>
                </a:path>
                <a:path w="5483860" h="7879080">
                  <a:moveTo>
                    <a:pt x="2228450" y="4797359"/>
                  </a:moveTo>
                  <a:lnTo>
                    <a:pt x="2221992" y="4799226"/>
                  </a:lnTo>
                  <a:lnTo>
                    <a:pt x="2215191" y="4804665"/>
                  </a:lnTo>
                  <a:lnTo>
                    <a:pt x="2208238" y="4811639"/>
                  </a:lnTo>
                  <a:lnTo>
                    <a:pt x="2201325" y="4818110"/>
                  </a:lnTo>
                  <a:lnTo>
                    <a:pt x="2205430" y="4826665"/>
                  </a:lnTo>
                  <a:lnTo>
                    <a:pt x="2209396" y="4835555"/>
                  </a:lnTo>
                  <a:lnTo>
                    <a:pt x="2213906" y="4843191"/>
                  </a:lnTo>
                  <a:lnTo>
                    <a:pt x="2219641" y="4847984"/>
                  </a:lnTo>
                  <a:lnTo>
                    <a:pt x="2226902" y="4848530"/>
                  </a:lnTo>
                  <a:lnTo>
                    <a:pt x="2235959" y="4846040"/>
                  </a:lnTo>
                  <a:lnTo>
                    <a:pt x="2244444" y="4841463"/>
                  </a:lnTo>
                  <a:lnTo>
                    <a:pt x="2249989" y="4835750"/>
                  </a:lnTo>
                  <a:lnTo>
                    <a:pt x="2254389" y="4821371"/>
                  </a:lnTo>
                  <a:lnTo>
                    <a:pt x="2251378" y="4809624"/>
                  </a:lnTo>
                  <a:lnTo>
                    <a:pt x="2242288" y="4801342"/>
                  </a:lnTo>
                  <a:lnTo>
                    <a:pt x="2228450" y="4797359"/>
                  </a:lnTo>
                  <a:close/>
                </a:path>
                <a:path w="5483860" h="7879080">
                  <a:moveTo>
                    <a:pt x="2166784" y="3846865"/>
                  </a:moveTo>
                  <a:lnTo>
                    <a:pt x="2158983" y="3852146"/>
                  </a:lnTo>
                  <a:lnTo>
                    <a:pt x="2150722" y="3857306"/>
                  </a:lnTo>
                  <a:lnTo>
                    <a:pt x="2143815" y="3862769"/>
                  </a:lnTo>
                  <a:lnTo>
                    <a:pt x="2140077" y="3868962"/>
                  </a:lnTo>
                  <a:lnTo>
                    <a:pt x="2139963" y="3883793"/>
                  </a:lnTo>
                  <a:lnTo>
                    <a:pt x="2146081" y="3894837"/>
                  </a:lnTo>
                  <a:lnTo>
                    <a:pt x="2156932" y="3901716"/>
                  </a:lnTo>
                  <a:lnTo>
                    <a:pt x="2171020" y="3904053"/>
                  </a:lnTo>
                  <a:lnTo>
                    <a:pt x="2178715" y="3901855"/>
                  </a:lnTo>
                  <a:lnTo>
                    <a:pt x="2186849" y="3896748"/>
                  </a:lnTo>
                  <a:lnTo>
                    <a:pt x="2193550" y="3890058"/>
                  </a:lnTo>
                  <a:lnTo>
                    <a:pt x="2196947" y="3883111"/>
                  </a:lnTo>
                  <a:lnTo>
                    <a:pt x="2196734" y="3869333"/>
                  </a:lnTo>
                  <a:lnTo>
                    <a:pt x="2191145" y="3858496"/>
                  </a:lnTo>
                  <a:lnTo>
                    <a:pt x="2180916" y="3850906"/>
                  </a:lnTo>
                  <a:lnTo>
                    <a:pt x="2166784" y="3846865"/>
                  </a:lnTo>
                  <a:close/>
                </a:path>
                <a:path w="5483860" h="7879080">
                  <a:moveTo>
                    <a:pt x="1723885" y="953167"/>
                  </a:moveTo>
                  <a:lnTo>
                    <a:pt x="1713769" y="964396"/>
                  </a:lnTo>
                  <a:lnTo>
                    <a:pt x="1714742" y="966654"/>
                  </a:lnTo>
                  <a:lnTo>
                    <a:pt x="1718451" y="974735"/>
                  </a:lnTo>
                  <a:lnTo>
                    <a:pt x="1722910" y="982505"/>
                  </a:lnTo>
                  <a:lnTo>
                    <a:pt x="1732506" y="997614"/>
                  </a:lnTo>
                  <a:lnTo>
                    <a:pt x="1737052" y="993113"/>
                  </a:lnTo>
                  <a:lnTo>
                    <a:pt x="1743915" y="988937"/>
                  </a:lnTo>
                  <a:lnTo>
                    <a:pt x="1745570" y="983512"/>
                  </a:lnTo>
                  <a:lnTo>
                    <a:pt x="1746844" y="972728"/>
                  </a:lnTo>
                  <a:lnTo>
                    <a:pt x="1744106" y="963898"/>
                  </a:lnTo>
                  <a:lnTo>
                    <a:pt x="1737564" y="957408"/>
                  </a:lnTo>
                  <a:lnTo>
                    <a:pt x="1727427" y="953645"/>
                  </a:lnTo>
                  <a:lnTo>
                    <a:pt x="1723885" y="953167"/>
                  </a:lnTo>
                  <a:close/>
                </a:path>
                <a:path w="5483860" h="7879080">
                  <a:moveTo>
                    <a:pt x="2477754" y="5715934"/>
                  </a:moveTo>
                  <a:lnTo>
                    <a:pt x="2447304" y="5734520"/>
                  </a:lnTo>
                  <a:lnTo>
                    <a:pt x="2444524" y="5745422"/>
                  </a:lnTo>
                  <a:lnTo>
                    <a:pt x="2446033" y="5754395"/>
                  </a:lnTo>
                  <a:lnTo>
                    <a:pt x="2451861" y="5761316"/>
                  </a:lnTo>
                  <a:lnTo>
                    <a:pt x="2462036" y="5766059"/>
                  </a:lnTo>
                  <a:lnTo>
                    <a:pt x="2473239" y="5767525"/>
                  </a:lnTo>
                  <a:lnTo>
                    <a:pt x="2482731" y="5765102"/>
                  </a:lnTo>
                  <a:lnTo>
                    <a:pt x="2489473" y="5758849"/>
                  </a:lnTo>
                  <a:lnTo>
                    <a:pt x="2492424" y="5748826"/>
                  </a:lnTo>
                  <a:lnTo>
                    <a:pt x="2491138" y="5740749"/>
                  </a:lnTo>
                  <a:lnTo>
                    <a:pt x="2487300" y="5732524"/>
                  </a:lnTo>
                  <a:lnTo>
                    <a:pt x="2482356" y="5724227"/>
                  </a:lnTo>
                  <a:lnTo>
                    <a:pt x="2477754" y="5715934"/>
                  </a:lnTo>
                  <a:close/>
                </a:path>
                <a:path w="5483860" h="7879080">
                  <a:moveTo>
                    <a:pt x="2147126" y="4393688"/>
                  </a:moveTo>
                  <a:lnTo>
                    <a:pt x="2142165" y="4399164"/>
                  </a:lnTo>
                  <a:lnTo>
                    <a:pt x="2138698" y="4407795"/>
                  </a:lnTo>
                  <a:lnTo>
                    <a:pt x="2137046" y="4417497"/>
                  </a:lnTo>
                  <a:lnTo>
                    <a:pt x="2137533" y="4426186"/>
                  </a:lnTo>
                  <a:lnTo>
                    <a:pt x="2141886" y="4435656"/>
                  </a:lnTo>
                  <a:lnTo>
                    <a:pt x="2148990" y="4440272"/>
                  </a:lnTo>
                  <a:lnTo>
                    <a:pt x="2157937" y="4440272"/>
                  </a:lnTo>
                  <a:lnTo>
                    <a:pt x="2167823" y="4435896"/>
                  </a:lnTo>
                  <a:lnTo>
                    <a:pt x="2170987" y="4427189"/>
                  </a:lnTo>
                  <a:lnTo>
                    <a:pt x="2177324" y="4409902"/>
                  </a:lnTo>
                  <a:lnTo>
                    <a:pt x="2180469" y="4401198"/>
                  </a:lnTo>
                  <a:lnTo>
                    <a:pt x="2171414" y="4398158"/>
                  </a:lnTo>
                  <a:lnTo>
                    <a:pt x="2162137" y="4394734"/>
                  </a:lnTo>
                  <a:lnTo>
                    <a:pt x="2153690" y="4392664"/>
                  </a:lnTo>
                  <a:lnTo>
                    <a:pt x="2147126" y="4393688"/>
                  </a:lnTo>
                  <a:close/>
                </a:path>
                <a:path w="5483860" h="7879080">
                  <a:moveTo>
                    <a:pt x="2108904" y="4202369"/>
                  </a:moveTo>
                  <a:lnTo>
                    <a:pt x="2106193" y="4217257"/>
                  </a:lnTo>
                  <a:lnTo>
                    <a:pt x="2113394" y="4225081"/>
                  </a:lnTo>
                  <a:lnTo>
                    <a:pt x="2117028" y="4228987"/>
                  </a:lnTo>
                  <a:lnTo>
                    <a:pt x="2120100" y="4224717"/>
                  </a:lnTo>
                  <a:lnTo>
                    <a:pt x="2126521" y="4217512"/>
                  </a:lnTo>
                  <a:lnTo>
                    <a:pt x="2125846" y="4216929"/>
                  </a:lnTo>
                  <a:lnTo>
                    <a:pt x="2121044" y="4211484"/>
                  </a:lnTo>
                  <a:lnTo>
                    <a:pt x="2114759" y="4207305"/>
                  </a:lnTo>
                  <a:lnTo>
                    <a:pt x="2108904" y="4202369"/>
                  </a:lnTo>
                  <a:close/>
                </a:path>
                <a:path w="5483860" h="7879080">
                  <a:moveTo>
                    <a:pt x="2099406" y="3977961"/>
                  </a:moveTo>
                  <a:lnTo>
                    <a:pt x="2091850" y="3979782"/>
                  </a:lnTo>
                  <a:lnTo>
                    <a:pt x="2084258" y="3984384"/>
                  </a:lnTo>
                  <a:lnTo>
                    <a:pt x="2076636" y="3990154"/>
                  </a:lnTo>
                  <a:lnTo>
                    <a:pt x="2068993" y="3995474"/>
                  </a:lnTo>
                  <a:lnTo>
                    <a:pt x="2081330" y="4020172"/>
                  </a:lnTo>
                  <a:lnTo>
                    <a:pt x="2085447" y="4028361"/>
                  </a:lnTo>
                  <a:lnTo>
                    <a:pt x="2093310" y="4023324"/>
                  </a:lnTo>
                  <a:lnTo>
                    <a:pt x="2101393" y="4018413"/>
                  </a:lnTo>
                  <a:lnTo>
                    <a:pt x="2108733" y="4013037"/>
                  </a:lnTo>
                  <a:lnTo>
                    <a:pt x="2114370" y="4006606"/>
                  </a:lnTo>
                  <a:lnTo>
                    <a:pt x="2117798" y="3996577"/>
                  </a:lnTo>
                  <a:lnTo>
                    <a:pt x="2115985" y="3987499"/>
                  </a:lnTo>
                  <a:lnTo>
                    <a:pt x="2109623" y="3980813"/>
                  </a:lnTo>
                  <a:lnTo>
                    <a:pt x="2099406" y="3977961"/>
                  </a:lnTo>
                  <a:close/>
                </a:path>
                <a:path w="5483860" h="7879080">
                  <a:moveTo>
                    <a:pt x="2288403" y="5228805"/>
                  </a:moveTo>
                  <a:lnTo>
                    <a:pt x="2280380" y="5231223"/>
                  </a:lnTo>
                  <a:lnTo>
                    <a:pt x="2274757" y="5237365"/>
                  </a:lnTo>
                  <a:lnTo>
                    <a:pt x="2271950" y="5247013"/>
                  </a:lnTo>
                  <a:lnTo>
                    <a:pt x="2271527" y="5250661"/>
                  </a:lnTo>
                  <a:lnTo>
                    <a:pt x="2281377" y="5259618"/>
                  </a:lnTo>
                  <a:lnTo>
                    <a:pt x="2283509" y="5258767"/>
                  </a:lnTo>
                  <a:lnTo>
                    <a:pt x="2290650" y="5255322"/>
                  </a:lnTo>
                  <a:lnTo>
                    <a:pt x="2297511" y="5251224"/>
                  </a:lnTo>
                  <a:lnTo>
                    <a:pt x="2310973" y="5242371"/>
                  </a:lnTo>
                  <a:lnTo>
                    <a:pt x="2306823" y="5238236"/>
                  </a:lnTo>
                  <a:lnTo>
                    <a:pt x="2303362" y="5231926"/>
                  </a:lnTo>
                  <a:lnTo>
                    <a:pt x="2298408" y="5230327"/>
                  </a:lnTo>
                  <a:lnTo>
                    <a:pt x="2288403" y="5228805"/>
                  </a:lnTo>
                  <a:close/>
                </a:path>
                <a:path w="5483860" h="7879080">
                  <a:moveTo>
                    <a:pt x="2327347" y="5432711"/>
                  </a:moveTo>
                  <a:lnTo>
                    <a:pt x="2319045" y="5434401"/>
                  </a:lnTo>
                  <a:lnTo>
                    <a:pt x="2310374" y="5438576"/>
                  </a:lnTo>
                  <a:lnTo>
                    <a:pt x="2303186" y="5444250"/>
                  </a:lnTo>
                  <a:lnTo>
                    <a:pt x="2299335" y="5450432"/>
                  </a:lnTo>
                  <a:lnTo>
                    <a:pt x="2300031" y="5457207"/>
                  </a:lnTo>
                  <a:lnTo>
                    <a:pt x="2304037" y="5464838"/>
                  </a:lnTo>
                  <a:lnTo>
                    <a:pt x="2309500" y="5472847"/>
                  </a:lnTo>
                  <a:lnTo>
                    <a:pt x="2314563" y="5480757"/>
                  </a:lnTo>
                  <a:lnTo>
                    <a:pt x="2322351" y="5476086"/>
                  </a:lnTo>
                  <a:lnTo>
                    <a:pt x="2330361" y="5471555"/>
                  </a:lnTo>
                  <a:lnTo>
                    <a:pt x="2337561" y="5466544"/>
                  </a:lnTo>
                  <a:lnTo>
                    <a:pt x="2342922" y="5460433"/>
                  </a:lnTo>
                  <a:lnTo>
                    <a:pt x="2346201" y="5450270"/>
                  </a:lnTo>
                  <a:lnTo>
                    <a:pt x="2344212" y="5441338"/>
                  </a:lnTo>
                  <a:lnTo>
                    <a:pt x="2337685" y="5435023"/>
                  </a:lnTo>
                  <a:lnTo>
                    <a:pt x="2327347" y="5432711"/>
                  </a:lnTo>
                  <a:close/>
                </a:path>
                <a:path w="5483860" h="7879080">
                  <a:moveTo>
                    <a:pt x="2359468" y="5635903"/>
                  </a:moveTo>
                  <a:lnTo>
                    <a:pt x="2351863" y="5637657"/>
                  </a:lnTo>
                  <a:lnTo>
                    <a:pt x="2344230" y="5642108"/>
                  </a:lnTo>
                  <a:lnTo>
                    <a:pt x="2336589" y="5647735"/>
                  </a:lnTo>
                  <a:lnTo>
                    <a:pt x="2328959" y="5653018"/>
                  </a:lnTo>
                  <a:lnTo>
                    <a:pt x="2345631" y="5685768"/>
                  </a:lnTo>
                  <a:lnTo>
                    <a:pt x="2353540" y="5680770"/>
                  </a:lnTo>
                  <a:lnTo>
                    <a:pt x="2361679" y="5675919"/>
                  </a:lnTo>
                  <a:lnTo>
                    <a:pt x="2369049" y="5670602"/>
                  </a:lnTo>
                  <a:lnTo>
                    <a:pt x="2374653" y="5664203"/>
                  </a:lnTo>
                  <a:lnTo>
                    <a:pt x="2377993" y="5654134"/>
                  </a:lnTo>
                  <a:lnTo>
                    <a:pt x="2376103" y="5645083"/>
                  </a:lnTo>
                  <a:lnTo>
                    <a:pt x="2369691" y="5638517"/>
                  </a:lnTo>
                  <a:lnTo>
                    <a:pt x="2359468" y="5635903"/>
                  </a:lnTo>
                  <a:close/>
                </a:path>
                <a:path w="5483860" h="7879080">
                  <a:moveTo>
                    <a:pt x="2496547" y="6476320"/>
                  </a:moveTo>
                  <a:lnTo>
                    <a:pt x="2494366" y="6477076"/>
                  </a:lnTo>
                  <a:lnTo>
                    <a:pt x="2487102" y="6480210"/>
                  </a:lnTo>
                  <a:lnTo>
                    <a:pt x="2480088" y="6484008"/>
                  </a:lnTo>
                  <a:lnTo>
                    <a:pt x="2466299" y="6492258"/>
                  </a:lnTo>
                  <a:lnTo>
                    <a:pt x="2470173" y="6496815"/>
                  </a:lnTo>
                  <a:lnTo>
                    <a:pt x="2475823" y="6505915"/>
                  </a:lnTo>
                  <a:lnTo>
                    <a:pt x="2477731" y="6505168"/>
                  </a:lnTo>
                  <a:lnTo>
                    <a:pt x="2485093" y="6501847"/>
                  </a:lnTo>
                  <a:lnTo>
                    <a:pt x="2492208" y="6497917"/>
                  </a:lnTo>
                  <a:lnTo>
                    <a:pt x="2506164" y="6489481"/>
                  </a:lnTo>
                  <a:lnTo>
                    <a:pt x="2502178" y="6485079"/>
                  </a:lnTo>
                  <a:lnTo>
                    <a:pt x="2496547" y="6476320"/>
                  </a:lnTo>
                  <a:close/>
                </a:path>
                <a:path w="5483860" h="7879080">
                  <a:moveTo>
                    <a:pt x="2445137" y="6253847"/>
                  </a:moveTo>
                  <a:lnTo>
                    <a:pt x="2436889" y="6255805"/>
                  </a:lnTo>
                  <a:lnTo>
                    <a:pt x="2430369" y="6262374"/>
                  </a:lnTo>
                  <a:lnTo>
                    <a:pt x="2426033" y="6272815"/>
                  </a:lnTo>
                  <a:lnTo>
                    <a:pt x="2430204" y="6281607"/>
                  </a:lnTo>
                  <a:lnTo>
                    <a:pt x="2434280" y="6290861"/>
                  </a:lnTo>
                  <a:lnTo>
                    <a:pt x="2438731" y="6298488"/>
                  </a:lnTo>
                  <a:lnTo>
                    <a:pt x="2444028" y="6302396"/>
                  </a:lnTo>
                  <a:lnTo>
                    <a:pt x="2451249" y="6301665"/>
                  </a:lnTo>
                  <a:lnTo>
                    <a:pt x="2459225" y="6297601"/>
                  </a:lnTo>
                  <a:lnTo>
                    <a:pt x="2467542" y="6292063"/>
                  </a:lnTo>
                  <a:lnTo>
                    <a:pt x="2475788" y="6286910"/>
                  </a:lnTo>
                  <a:lnTo>
                    <a:pt x="2470920" y="6278844"/>
                  </a:lnTo>
                  <a:lnTo>
                    <a:pt x="2466204" y="6270537"/>
                  </a:lnTo>
                  <a:lnTo>
                    <a:pt x="2460997" y="6262999"/>
                  </a:lnTo>
                  <a:lnTo>
                    <a:pt x="2454655" y="6257236"/>
                  </a:lnTo>
                  <a:lnTo>
                    <a:pt x="2445137" y="6253847"/>
                  </a:lnTo>
                  <a:close/>
                </a:path>
                <a:path w="5483860" h="7879080">
                  <a:moveTo>
                    <a:pt x="2242529" y="5010270"/>
                  </a:moveTo>
                  <a:lnTo>
                    <a:pt x="2239501" y="5019300"/>
                  </a:lnTo>
                  <a:lnTo>
                    <a:pt x="2236139" y="5028477"/>
                  </a:lnTo>
                  <a:lnTo>
                    <a:pt x="2234077" y="5037043"/>
                  </a:lnTo>
                  <a:lnTo>
                    <a:pt x="2234952" y="5044241"/>
                  </a:lnTo>
                  <a:lnTo>
                    <a:pt x="2239891" y="5049134"/>
                  </a:lnTo>
                  <a:lnTo>
                    <a:pt x="2248293" y="5052780"/>
                  </a:lnTo>
                  <a:lnTo>
                    <a:pt x="2257920" y="5054671"/>
                  </a:lnTo>
                  <a:lnTo>
                    <a:pt x="2266533" y="5054300"/>
                  </a:lnTo>
                  <a:lnTo>
                    <a:pt x="2275573" y="5049933"/>
                  </a:lnTo>
                  <a:lnTo>
                    <a:pt x="2280046" y="5042792"/>
                  </a:lnTo>
                  <a:lnTo>
                    <a:pt x="2280176" y="5033821"/>
                  </a:lnTo>
                  <a:lnTo>
                    <a:pt x="2276190" y="5023962"/>
                  </a:lnTo>
                  <a:lnTo>
                    <a:pt x="2242529" y="5010270"/>
                  </a:lnTo>
                  <a:close/>
                </a:path>
                <a:path w="5483860" h="7879080">
                  <a:moveTo>
                    <a:pt x="2538077" y="6884754"/>
                  </a:moveTo>
                  <a:lnTo>
                    <a:pt x="2533174" y="6890015"/>
                  </a:lnTo>
                  <a:lnTo>
                    <a:pt x="2529661" y="6898583"/>
                  </a:lnTo>
                  <a:lnTo>
                    <a:pt x="2527937" y="6908330"/>
                  </a:lnTo>
                  <a:lnTo>
                    <a:pt x="2528396" y="6917127"/>
                  </a:lnTo>
                  <a:lnTo>
                    <a:pt x="2532715" y="6926384"/>
                  </a:lnTo>
                  <a:lnTo>
                    <a:pt x="2539802" y="6930946"/>
                  </a:lnTo>
                  <a:lnTo>
                    <a:pt x="2548741" y="6931020"/>
                  </a:lnTo>
                  <a:lnTo>
                    <a:pt x="2558614" y="6926815"/>
                  </a:lnTo>
                  <a:lnTo>
                    <a:pt x="2571680" y="6892602"/>
                  </a:lnTo>
                  <a:lnTo>
                    <a:pt x="2562665" y="6889472"/>
                  </a:lnTo>
                  <a:lnTo>
                    <a:pt x="2553450" y="6885971"/>
                  </a:lnTo>
                  <a:lnTo>
                    <a:pt x="2544949" y="6883823"/>
                  </a:lnTo>
                  <a:lnTo>
                    <a:pt x="2538077" y="6884754"/>
                  </a:lnTo>
                  <a:close/>
                </a:path>
                <a:path w="5483860" h="7879080">
                  <a:moveTo>
                    <a:pt x="2405987" y="6053162"/>
                  </a:moveTo>
                  <a:lnTo>
                    <a:pt x="2401579" y="6057882"/>
                  </a:lnTo>
                  <a:lnTo>
                    <a:pt x="2392648" y="6064414"/>
                  </a:lnTo>
                  <a:lnTo>
                    <a:pt x="2393673" y="6067009"/>
                  </a:lnTo>
                  <a:lnTo>
                    <a:pt x="2397306" y="6074795"/>
                  </a:lnTo>
                  <a:lnTo>
                    <a:pt x="2401688" y="6082293"/>
                  </a:lnTo>
                  <a:lnTo>
                    <a:pt x="2411185" y="6097009"/>
                  </a:lnTo>
                  <a:lnTo>
                    <a:pt x="2415710" y="6092374"/>
                  </a:lnTo>
                  <a:lnTo>
                    <a:pt x="2424913" y="6085833"/>
                  </a:lnTo>
                  <a:lnTo>
                    <a:pt x="2423959" y="6083469"/>
                  </a:lnTo>
                  <a:lnTo>
                    <a:pt x="2420160" y="6075591"/>
                  </a:lnTo>
                  <a:lnTo>
                    <a:pt x="2415659" y="6068014"/>
                  </a:lnTo>
                  <a:lnTo>
                    <a:pt x="2405987" y="6053162"/>
                  </a:lnTo>
                  <a:close/>
                </a:path>
                <a:path w="5483860" h="7879080">
                  <a:moveTo>
                    <a:pt x="2044598" y="4313011"/>
                  </a:moveTo>
                  <a:lnTo>
                    <a:pt x="2042372" y="4313704"/>
                  </a:lnTo>
                  <a:lnTo>
                    <a:pt x="2035078" y="4317318"/>
                  </a:lnTo>
                  <a:lnTo>
                    <a:pt x="2028050" y="4321504"/>
                  </a:lnTo>
                  <a:lnTo>
                    <a:pt x="2014252" y="4330513"/>
                  </a:lnTo>
                  <a:lnTo>
                    <a:pt x="2018608" y="4334650"/>
                  </a:lnTo>
                  <a:lnTo>
                    <a:pt x="2024622" y="4343004"/>
                  </a:lnTo>
                  <a:lnTo>
                    <a:pt x="2034255" y="4338684"/>
                  </a:lnTo>
                  <a:lnTo>
                    <a:pt x="2041232" y="4334630"/>
                  </a:lnTo>
                  <a:lnTo>
                    <a:pt x="2054954" y="4325849"/>
                  </a:lnTo>
                  <a:lnTo>
                    <a:pt x="2050664" y="4321701"/>
                  </a:lnTo>
                  <a:lnTo>
                    <a:pt x="2044598" y="4313011"/>
                  </a:lnTo>
                  <a:close/>
                </a:path>
                <a:path w="5483860" h="7879080">
                  <a:moveTo>
                    <a:pt x="2429735" y="3512562"/>
                  </a:moveTo>
                  <a:lnTo>
                    <a:pt x="2419491" y="3524500"/>
                  </a:lnTo>
                  <a:lnTo>
                    <a:pt x="2431138" y="3535069"/>
                  </a:lnTo>
                  <a:lnTo>
                    <a:pt x="2434564" y="3531088"/>
                  </a:lnTo>
                  <a:lnTo>
                    <a:pt x="2440824" y="3527007"/>
                  </a:lnTo>
                  <a:lnTo>
                    <a:pt x="2440401" y="3519497"/>
                  </a:lnTo>
                  <a:lnTo>
                    <a:pt x="2433618" y="3516085"/>
                  </a:lnTo>
                  <a:lnTo>
                    <a:pt x="2429735" y="3512562"/>
                  </a:lnTo>
                  <a:close/>
                </a:path>
                <a:path w="5483860" h="7879080">
                  <a:moveTo>
                    <a:pt x="2394267" y="3289130"/>
                  </a:moveTo>
                  <a:lnTo>
                    <a:pt x="2383921" y="3319679"/>
                  </a:lnTo>
                  <a:lnTo>
                    <a:pt x="2398819" y="3329738"/>
                  </a:lnTo>
                  <a:lnTo>
                    <a:pt x="2401456" y="3322141"/>
                  </a:lnTo>
                  <a:lnTo>
                    <a:pt x="2404133" y="3314571"/>
                  </a:lnTo>
                  <a:lnTo>
                    <a:pt x="2406454" y="3306991"/>
                  </a:lnTo>
                  <a:lnTo>
                    <a:pt x="2408025" y="3299368"/>
                  </a:lnTo>
                  <a:lnTo>
                    <a:pt x="2408340" y="3296564"/>
                  </a:lnTo>
                  <a:lnTo>
                    <a:pt x="2399121" y="3292500"/>
                  </a:lnTo>
                  <a:lnTo>
                    <a:pt x="2394267" y="3289130"/>
                  </a:lnTo>
                  <a:close/>
                </a:path>
                <a:path w="5483860" h="7879080">
                  <a:moveTo>
                    <a:pt x="2297534" y="2676545"/>
                  </a:moveTo>
                  <a:lnTo>
                    <a:pt x="2289749" y="2685342"/>
                  </a:lnTo>
                  <a:lnTo>
                    <a:pt x="2285859" y="2690085"/>
                  </a:lnTo>
                  <a:lnTo>
                    <a:pt x="2303948" y="2717206"/>
                  </a:lnTo>
                  <a:lnTo>
                    <a:pt x="2307805" y="2712468"/>
                  </a:lnTo>
                  <a:lnTo>
                    <a:pt x="2315844" y="2706386"/>
                  </a:lnTo>
                  <a:lnTo>
                    <a:pt x="2314839" y="2704133"/>
                  </a:lnTo>
                  <a:lnTo>
                    <a:pt x="2311142" y="2696879"/>
                  </a:lnTo>
                  <a:lnTo>
                    <a:pt x="2306800" y="2689985"/>
                  </a:lnTo>
                  <a:lnTo>
                    <a:pt x="2302152" y="2683267"/>
                  </a:lnTo>
                  <a:lnTo>
                    <a:pt x="2297534" y="2676545"/>
                  </a:lnTo>
                  <a:close/>
                </a:path>
                <a:path w="5483860" h="7879080">
                  <a:moveTo>
                    <a:pt x="2259135" y="2456758"/>
                  </a:moveTo>
                  <a:lnTo>
                    <a:pt x="2247428" y="2461608"/>
                  </a:lnTo>
                  <a:lnTo>
                    <a:pt x="2238753" y="2470114"/>
                  </a:lnTo>
                  <a:lnTo>
                    <a:pt x="2233628" y="2481680"/>
                  </a:lnTo>
                  <a:lnTo>
                    <a:pt x="2237656" y="2499449"/>
                  </a:lnTo>
                  <a:lnTo>
                    <a:pt x="2246355" y="2511191"/>
                  </a:lnTo>
                  <a:lnTo>
                    <a:pt x="2258492" y="2517487"/>
                  </a:lnTo>
                  <a:lnTo>
                    <a:pt x="2272837" y="2518917"/>
                  </a:lnTo>
                  <a:lnTo>
                    <a:pt x="2280666" y="2516408"/>
                  </a:lnTo>
                  <a:lnTo>
                    <a:pt x="2288629" y="2510585"/>
                  </a:lnTo>
                  <a:lnTo>
                    <a:pt x="2295503" y="2502867"/>
                  </a:lnTo>
                  <a:lnTo>
                    <a:pt x="2300065" y="2494672"/>
                  </a:lnTo>
                  <a:lnTo>
                    <a:pt x="2302460" y="2479537"/>
                  </a:lnTo>
                  <a:lnTo>
                    <a:pt x="2297795" y="2467867"/>
                  </a:lnTo>
                  <a:lnTo>
                    <a:pt x="2287587" y="2459972"/>
                  </a:lnTo>
                  <a:lnTo>
                    <a:pt x="2273358" y="2456162"/>
                  </a:lnTo>
                  <a:lnTo>
                    <a:pt x="2259135" y="2456758"/>
                  </a:lnTo>
                  <a:close/>
                </a:path>
                <a:path w="5483860" h="7879080">
                  <a:moveTo>
                    <a:pt x="2326430" y="2876903"/>
                  </a:moveTo>
                  <a:lnTo>
                    <a:pt x="2321215" y="2886330"/>
                  </a:lnTo>
                  <a:lnTo>
                    <a:pt x="2316689" y="2891173"/>
                  </a:lnTo>
                  <a:lnTo>
                    <a:pt x="2326065" y="2906274"/>
                  </a:lnTo>
                  <a:lnTo>
                    <a:pt x="2330774" y="2913902"/>
                  </a:lnTo>
                  <a:lnTo>
                    <a:pt x="2335506" y="2921623"/>
                  </a:lnTo>
                  <a:lnTo>
                    <a:pt x="2339966" y="2916791"/>
                  </a:lnTo>
                  <a:lnTo>
                    <a:pt x="2346862" y="2912610"/>
                  </a:lnTo>
                  <a:lnTo>
                    <a:pt x="2348450" y="2907195"/>
                  </a:lnTo>
                  <a:lnTo>
                    <a:pt x="2349657" y="2896379"/>
                  </a:lnTo>
                  <a:lnTo>
                    <a:pt x="2346843" y="2887518"/>
                  </a:lnTo>
                  <a:lnTo>
                    <a:pt x="2340251" y="2881122"/>
                  </a:lnTo>
                  <a:lnTo>
                    <a:pt x="2330126" y="2877701"/>
                  </a:lnTo>
                  <a:lnTo>
                    <a:pt x="2326430" y="2876903"/>
                  </a:lnTo>
                  <a:close/>
                </a:path>
                <a:path w="5483860" h="7879080">
                  <a:moveTo>
                    <a:pt x="2339306" y="3076676"/>
                  </a:moveTo>
                  <a:lnTo>
                    <a:pt x="2329760" y="3081623"/>
                  </a:lnTo>
                  <a:lnTo>
                    <a:pt x="2325481" y="3089391"/>
                  </a:lnTo>
                  <a:lnTo>
                    <a:pt x="2326211" y="3099021"/>
                  </a:lnTo>
                  <a:lnTo>
                    <a:pt x="2331695" y="3109551"/>
                  </a:lnTo>
                  <a:lnTo>
                    <a:pt x="2358151" y="3121042"/>
                  </a:lnTo>
                  <a:lnTo>
                    <a:pt x="2367007" y="3125016"/>
                  </a:lnTo>
                  <a:lnTo>
                    <a:pt x="2369471" y="3115311"/>
                  </a:lnTo>
                  <a:lnTo>
                    <a:pt x="2372295" y="3105419"/>
                  </a:lnTo>
                  <a:lnTo>
                    <a:pt x="2373823" y="3096248"/>
                  </a:lnTo>
                  <a:lnTo>
                    <a:pt x="2372397" y="3088702"/>
                  </a:lnTo>
                  <a:lnTo>
                    <a:pt x="2366794" y="3083114"/>
                  </a:lnTo>
                  <a:lnTo>
                    <a:pt x="2357949" y="3078744"/>
                  </a:lnTo>
                  <a:lnTo>
                    <a:pt x="2348055" y="3076347"/>
                  </a:lnTo>
                  <a:lnTo>
                    <a:pt x="2339306" y="3076676"/>
                  </a:lnTo>
                  <a:close/>
                </a:path>
                <a:path w="5483860" h="7879080">
                  <a:moveTo>
                    <a:pt x="2200161" y="2044777"/>
                  </a:moveTo>
                  <a:lnTo>
                    <a:pt x="2195844" y="2048553"/>
                  </a:lnTo>
                  <a:lnTo>
                    <a:pt x="2187230" y="2054037"/>
                  </a:lnTo>
                  <a:lnTo>
                    <a:pt x="2188035" y="2056321"/>
                  </a:lnTo>
                  <a:lnTo>
                    <a:pt x="2191077" y="2063533"/>
                  </a:lnTo>
                  <a:lnTo>
                    <a:pt x="2194789" y="2070542"/>
                  </a:lnTo>
                  <a:lnTo>
                    <a:pt x="2202860" y="2084299"/>
                  </a:lnTo>
                  <a:lnTo>
                    <a:pt x="2207310" y="2080501"/>
                  </a:lnTo>
                  <a:lnTo>
                    <a:pt x="2216192" y="2074975"/>
                  </a:lnTo>
                  <a:lnTo>
                    <a:pt x="2215474" y="2073022"/>
                  </a:lnTo>
                  <a:lnTo>
                    <a:pt x="2212253" y="2065639"/>
                  </a:lnTo>
                  <a:lnTo>
                    <a:pt x="2208418" y="2058547"/>
                  </a:lnTo>
                  <a:lnTo>
                    <a:pt x="2200161" y="2044777"/>
                  </a:lnTo>
                  <a:close/>
                </a:path>
                <a:path w="5483860" h="7879080">
                  <a:moveTo>
                    <a:pt x="2557639" y="4334101"/>
                  </a:moveTo>
                  <a:lnTo>
                    <a:pt x="2548921" y="4364740"/>
                  </a:lnTo>
                  <a:lnTo>
                    <a:pt x="2553977" y="4368079"/>
                  </a:lnTo>
                  <a:lnTo>
                    <a:pt x="2558979" y="4371082"/>
                  </a:lnTo>
                  <a:lnTo>
                    <a:pt x="2564001" y="4374426"/>
                  </a:lnTo>
                  <a:lnTo>
                    <a:pt x="2566372" y="4366613"/>
                  </a:lnTo>
                  <a:lnTo>
                    <a:pt x="2568783" y="4358825"/>
                  </a:lnTo>
                  <a:lnTo>
                    <a:pt x="2570839" y="4351029"/>
                  </a:lnTo>
                  <a:lnTo>
                    <a:pt x="2572144" y="4343189"/>
                  </a:lnTo>
                  <a:lnTo>
                    <a:pt x="2572412" y="4340737"/>
                  </a:lnTo>
                  <a:lnTo>
                    <a:pt x="2562709" y="4337094"/>
                  </a:lnTo>
                  <a:lnTo>
                    <a:pt x="2557639" y="4334101"/>
                  </a:lnTo>
                  <a:close/>
                </a:path>
                <a:path w="5483860" h="7879080">
                  <a:moveTo>
                    <a:pt x="2458751" y="3713246"/>
                  </a:moveTo>
                  <a:lnTo>
                    <a:pt x="2450032" y="3718515"/>
                  </a:lnTo>
                  <a:lnTo>
                    <a:pt x="2445831" y="3726594"/>
                  </a:lnTo>
                  <a:lnTo>
                    <a:pt x="2445842" y="3736530"/>
                  </a:lnTo>
                  <a:lnTo>
                    <a:pt x="2449756" y="3747371"/>
                  </a:lnTo>
                  <a:lnTo>
                    <a:pt x="2457041" y="3756494"/>
                  </a:lnTo>
                  <a:lnTo>
                    <a:pt x="2465481" y="3761175"/>
                  </a:lnTo>
                  <a:lnTo>
                    <a:pt x="2474408" y="3760743"/>
                  </a:lnTo>
                  <a:lnTo>
                    <a:pt x="2483147" y="3754529"/>
                  </a:lnTo>
                  <a:lnTo>
                    <a:pt x="2487451" y="3747236"/>
                  </a:lnTo>
                  <a:lnTo>
                    <a:pt x="2490046" y="3738467"/>
                  </a:lnTo>
                  <a:lnTo>
                    <a:pt x="2491888" y="3729042"/>
                  </a:lnTo>
                  <a:lnTo>
                    <a:pt x="2493932" y="3719779"/>
                  </a:lnTo>
                  <a:lnTo>
                    <a:pt x="2484844" y="3717191"/>
                  </a:lnTo>
                  <a:lnTo>
                    <a:pt x="2475646" y="3714297"/>
                  </a:lnTo>
                  <a:lnTo>
                    <a:pt x="2466797" y="3712511"/>
                  </a:lnTo>
                  <a:lnTo>
                    <a:pt x="2458751" y="3713246"/>
                  </a:lnTo>
                  <a:close/>
                </a:path>
                <a:path w="5483860" h="7879080">
                  <a:moveTo>
                    <a:pt x="2590351" y="4537993"/>
                  </a:moveTo>
                  <a:lnTo>
                    <a:pt x="2578020" y="4551292"/>
                  </a:lnTo>
                  <a:lnTo>
                    <a:pt x="2582303" y="4558567"/>
                  </a:lnTo>
                  <a:lnTo>
                    <a:pt x="2586574" y="4565747"/>
                  </a:lnTo>
                  <a:lnTo>
                    <a:pt x="2595114" y="4579946"/>
                  </a:lnTo>
                  <a:lnTo>
                    <a:pt x="2599258" y="4575508"/>
                  </a:lnTo>
                  <a:lnTo>
                    <a:pt x="2607733" y="4569358"/>
                  </a:lnTo>
                  <a:lnTo>
                    <a:pt x="2606742" y="4566758"/>
                  </a:lnTo>
                  <a:lnTo>
                    <a:pt x="2603346" y="4559344"/>
                  </a:lnTo>
                  <a:lnTo>
                    <a:pt x="2599230" y="4552139"/>
                  </a:lnTo>
                  <a:lnTo>
                    <a:pt x="2590351" y="4537993"/>
                  </a:lnTo>
                  <a:close/>
                </a:path>
                <a:path w="5483860" h="7879080">
                  <a:moveTo>
                    <a:pt x="2524605" y="4122684"/>
                  </a:moveTo>
                  <a:lnTo>
                    <a:pt x="2520332" y="4127831"/>
                  </a:lnTo>
                  <a:lnTo>
                    <a:pt x="2511393" y="4134743"/>
                  </a:lnTo>
                  <a:lnTo>
                    <a:pt x="2512560" y="4137401"/>
                  </a:lnTo>
                  <a:lnTo>
                    <a:pt x="2516663" y="4145227"/>
                  </a:lnTo>
                  <a:lnTo>
                    <a:pt x="2521530" y="4152695"/>
                  </a:lnTo>
                  <a:lnTo>
                    <a:pt x="2526899" y="4160203"/>
                  </a:lnTo>
                  <a:lnTo>
                    <a:pt x="2531920" y="4167336"/>
                  </a:lnTo>
                  <a:lnTo>
                    <a:pt x="2536093" y="4162205"/>
                  </a:lnTo>
                  <a:lnTo>
                    <a:pt x="2542634" y="4157735"/>
                  </a:lnTo>
                  <a:lnTo>
                    <a:pt x="2544035" y="4152005"/>
                  </a:lnTo>
                  <a:lnTo>
                    <a:pt x="2544847" y="4141300"/>
                  </a:lnTo>
                  <a:lnTo>
                    <a:pt x="2541696" y="4132830"/>
                  </a:lnTo>
                  <a:lnTo>
                    <a:pt x="2534858" y="4126618"/>
                  </a:lnTo>
                  <a:lnTo>
                    <a:pt x="2524605" y="4122684"/>
                  </a:lnTo>
                  <a:close/>
                </a:path>
                <a:path w="5483860" h="7879080">
                  <a:moveTo>
                    <a:pt x="2492627" y="3922809"/>
                  </a:moveTo>
                  <a:lnTo>
                    <a:pt x="2488684" y="3927216"/>
                  </a:lnTo>
                  <a:lnTo>
                    <a:pt x="2480583" y="3933997"/>
                  </a:lnTo>
                  <a:lnTo>
                    <a:pt x="2481588" y="3936249"/>
                  </a:lnTo>
                  <a:lnTo>
                    <a:pt x="2485366" y="3943292"/>
                  </a:lnTo>
                  <a:lnTo>
                    <a:pt x="2489824" y="3950066"/>
                  </a:lnTo>
                  <a:lnTo>
                    <a:pt x="2494610" y="3956724"/>
                  </a:lnTo>
                  <a:lnTo>
                    <a:pt x="2499376" y="3963418"/>
                  </a:lnTo>
                  <a:lnTo>
                    <a:pt x="2503132" y="3958696"/>
                  </a:lnTo>
                  <a:lnTo>
                    <a:pt x="2511018" y="3952293"/>
                  </a:lnTo>
                  <a:lnTo>
                    <a:pt x="2509893" y="3949715"/>
                  </a:lnTo>
                  <a:lnTo>
                    <a:pt x="2506269" y="3942654"/>
                  </a:lnTo>
                  <a:lnTo>
                    <a:pt x="2501937" y="3935898"/>
                  </a:lnTo>
                  <a:lnTo>
                    <a:pt x="2492627" y="3922809"/>
                  </a:lnTo>
                  <a:close/>
                </a:path>
                <a:path w="5483860" h="7879080">
                  <a:moveTo>
                    <a:pt x="2103198" y="1430506"/>
                  </a:moveTo>
                  <a:lnTo>
                    <a:pt x="2097693" y="1445962"/>
                  </a:lnTo>
                  <a:lnTo>
                    <a:pt x="2091805" y="1462253"/>
                  </a:lnTo>
                  <a:lnTo>
                    <a:pt x="2096639" y="1465282"/>
                  </a:lnTo>
                  <a:lnTo>
                    <a:pt x="2106783" y="1471955"/>
                  </a:lnTo>
                  <a:lnTo>
                    <a:pt x="2109671" y="1464314"/>
                  </a:lnTo>
                  <a:lnTo>
                    <a:pt x="2112593" y="1456667"/>
                  </a:lnTo>
                  <a:lnTo>
                    <a:pt x="2115150" y="1448948"/>
                  </a:lnTo>
                  <a:lnTo>
                    <a:pt x="2116942" y="1441091"/>
                  </a:lnTo>
                  <a:lnTo>
                    <a:pt x="2117358" y="1438271"/>
                  </a:lnTo>
                  <a:lnTo>
                    <a:pt x="2108019" y="1433882"/>
                  </a:lnTo>
                  <a:lnTo>
                    <a:pt x="2103198" y="1430506"/>
                  </a:lnTo>
                  <a:close/>
                </a:path>
                <a:path w="5483860" h="7879080">
                  <a:moveTo>
                    <a:pt x="2614849" y="4731983"/>
                  </a:moveTo>
                  <a:lnTo>
                    <a:pt x="2606439" y="4736432"/>
                  </a:lnTo>
                  <a:lnTo>
                    <a:pt x="2597605" y="4740744"/>
                  </a:lnTo>
                  <a:lnTo>
                    <a:pt x="2589993" y="4745582"/>
                  </a:lnTo>
                  <a:lnTo>
                    <a:pt x="2585248" y="4751606"/>
                  </a:lnTo>
                  <a:lnTo>
                    <a:pt x="2582777" y="4766216"/>
                  </a:lnTo>
                  <a:lnTo>
                    <a:pt x="2587105" y="4778209"/>
                  </a:lnTo>
                  <a:lnTo>
                    <a:pt x="2596736" y="4786917"/>
                  </a:lnTo>
                  <a:lnTo>
                    <a:pt x="2610174" y="4791670"/>
                  </a:lnTo>
                  <a:lnTo>
                    <a:pt x="2617926" y="4790817"/>
                  </a:lnTo>
                  <a:lnTo>
                    <a:pt x="2626672" y="4786822"/>
                  </a:lnTo>
                  <a:lnTo>
                    <a:pt x="2634338" y="4780949"/>
                  </a:lnTo>
                  <a:lnTo>
                    <a:pt x="2638850" y="4774464"/>
                  </a:lnTo>
                  <a:lnTo>
                    <a:pt x="2640816" y="4760537"/>
                  </a:lnTo>
                  <a:lnTo>
                    <a:pt x="2636881" y="4748653"/>
                  </a:lnTo>
                  <a:lnTo>
                    <a:pt x="2627931" y="4739054"/>
                  </a:lnTo>
                  <a:lnTo>
                    <a:pt x="2614849" y="4731983"/>
                  </a:lnTo>
                  <a:close/>
                </a:path>
                <a:path w="5483860" h="7879080">
                  <a:moveTo>
                    <a:pt x="3045220" y="7423285"/>
                  </a:moveTo>
                  <a:lnTo>
                    <a:pt x="3030787" y="7431854"/>
                  </a:lnTo>
                  <a:lnTo>
                    <a:pt x="3021874" y="7446892"/>
                  </a:lnTo>
                  <a:lnTo>
                    <a:pt x="3017591" y="7466001"/>
                  </a:lnTo>
                  <a:lnTo>
                    <a:pt x="3019574" y="7471504"/>
                  </a:lnTo>
                  <a:lnTo>
                    <a:pt x="3025249" y="7477399"/>
                  </a:lnTo>
                  <a:lnTo>
                    <a:pt x="3032494" y="7483454"/>
                  </a:lnTo>
                  <a:lnTo>
                    <a:pt x="3039187" y="7489438"/>
                  </a:lnTo>
                  <a:lnTo>
                    <a:pt x="3054104" y="7486290"/>
                  </a:lnTo>
                  <a:lnTo>
                    <a:pt x="3065658" y="7479156"/>
                  </a:lnTo>
                  <a:lnTo>
                    <a:pt x="3073632" y="7468528"/>
                  </a:lnTo>
                  <a:lnTo>
                    <a:pt x="3077810" y="7454900"/>
                  </a:lnTo>
                  <a:lnTo>
                    <a:pt x="3077495" y="7445938"/>
                  </a:lnTo>
                  <a:lnTo>
                    <a:pt x="3074863" y="7435980"/>
                  </a:lnTo>
                  <a:lnTo>
                    <a:pt x="3070769" y="7427652"/>
                  </a:lnTo>
                  <a:lnTo>
                    <a:pt x="3066065" y="7423581"/>
                  </a:lnTo>
                  <a:lnTo>
                    <a:pt x="3045220" y="7423285"/>
                  </a:lnTo>
                  <a:close/>
                </a:path>
                <a:path w="5483860" h="7879080">
                  <a:moveTo>
                    <a:pt x="2156352" y="1830127"/>
                  </a:moveTo>
                  <a:lnTo>
                    <a:pt x="2141343" y="1834650"/>
                  </a:lnTo>
                  <a:lnTo>
                    <a:pt x="2136262" y="1840074"/>
                  </a:lnTo>
                  <a:lnTo>
                    <a:pt x="2132758" y="1848222"/>
                  </a:lnTo>
                  <a:lnTo>
                    <a:pt x="2129947" y="1857551"/>
                  </a:lnTo>
                  <a:lnTo>
                    <a:pt x="2126949" y="1866523"/>
                  </a:lnTo>
                  <a:lnTo>
                    <a:pt x="2134786" y="1879794"/>
                  </a:lnTo>
                  <a:lnTo>
                    <a:pt x="2145219" y="1888235"/>
                  </a:lnTo>
                  <a:lnTo>
                    <a:pt x="2157680" y="1891386"/>
                  </a:lnTo>
                  <a:lnTo>
                    <a:pt x="2171601" y="1888788"/>
                  </a:lnTo>
                  <a:lnTo>
                    <a:pt x="2176924" y="1883895"/>
                  </a:lnTo>
                  <a:lnTo>
                    <a:pt x="2181255" y="1875220"/>
                  </a:lnTo>
                  <a:lnTo>
                    <a:pt x="2183728" y="1865287"/>
                  </a:lnTo>
                  <a:lnTo>
                    <a:pt x="2183477" y="1856621"/>
                  </a:lnTo>
                  <a:lnTo>
                    <a:pt x="2177744" y="1843224"/>
                  </a:lnTo>
                  <a:lnTo>
                    <a:pt x="2168594" y="1833689"/>
                  </a:lnTo>
                  <a:lnTo>
                    <a:pt x="2156352" y="1830127"/>
                  </a:lnTo>
                  <a:close/>
                </a:path>
                <a:path w="5483860" h="7879080">
                  <a:moveTo>
                    <a:pt x="3076099" y="7637402"/>
                  </a:moveTo>
                  <a:lnTo>
                    <a:pt x="3069065" y="7642742"/>
                  </a:lnTo>
                  <a:lnTo>
                    <a:pt x="3061874" y="7647985"/>
                  </a:lnTo>
                  <a:lnTo>
                    <a:pt x="3055295" y="7653596"/>
                  </a:lnTo>
                  <a:lnTo>
                    <a:pt x="3050095" y="7660043"/>
                  </a:lnTo>
                  <a:lnTo>
                    <a:pt x="3046686" y="7669526"/>
                  </a:lnTo>
                  <a:lnTo>
                    <a:pt x="3047994" y="7677961"/>
                  </a:lnTo>
                  <a:lnTo>
                    <a:pt x="3053522" y="7684621"/>
                  </a:lnTo>
                  <a:lnTo>
                    <a:pt x="3062774" y="7688780"/>
                  </a:lnTo>
                  <a:lnTo>
                    <a:pt x="3077079" y="7689548"/>
                  </a:lnTo>
                  <a:lnTo>
                    <a:pt x="3087609" y="7684694"/>
                  </a:lnTo>
                  <a:lnTo>
                    <a:pt x="3094043" y="7675193"/>
                  </a:lnTo>
                  <a:lnTo>
                    <a:pt x="3096061" y="7662018"/>
                  </a:lnTo>
                  <a:lnTo>
                    <a:pt x="3093855" y="7655809"/>
                  </a:lnTo>
                  <a:lnTo>
                    <a:pt x="3088647" y="7649659"/>
                  </a:lnTo>
                  <a:lnTo>
                    <a:pt x="3082155" y="7643534"/>
                  </a:lnTo>
                  <a:lnTo>
                    <a:pt x="3076099" y="7637402"/>
                  </a:lnTo>
                  <a:close/>
                </a:path>
                <a:path w="5483860" h="7879080">
                  <a:moveTo>
                    <a:pt x="2970418" y="7021395"/>
                  </a:moveTo>
                  <a:lnTo>
                    <a:pt x="2962112" y="7025467"/>
                  </a:lnTo>
                  <a:lnTo>
                    <a:pt x="2953420" y="7031059"/>
                  </a:lnTo>
                  <a:lnTo>
                    <a:pt x="2944838" y="7036226"/>
                  </a:lnTo>
                  <a:lnTo>
                    <a:pt x="2950057" y="7044467"/>
                  </a:lnTo>
                  <a:lnTo>
                    <a:pt x="2955126" y="7052928"/>
                  </a:lnTo>
                  <a:lnTo>
                    <a:pt x="2960668" y="7060662"/>
                  </a:lnTo>
                  <a:lnTo>
                    <a:pt x="2967302" y="7066724"/>
                  </a:lnTo>
                  <a:lnTo>
                    <a:pt x="2977265" y="7070605"/>
                  </a:lnTo>
                  <a:lnTo>
                    <a:pt x="2985830" y="7068858"/>
                  </a:lnTo>
                  <a:lnTo>
                    <a:pt x="2992541" y="7062179"/>
                  </a:lnTo>
                  <a:lnTo>
                    <a:pt x="2996938" y="7051262"/>
                  </a:lnTo>
                  <a:lnTo>
                    <a:pt x="2992524" y="7042245"/>
                  </a:lnTo>
                  <a:lnTo>
                    <a:pt x="2988220" y="7032782"/>
                  </a:lnTo>
                  <a:lnTo>
                    <a:pt x="2983501" y="7024940"/>
                  </a:lnTo>
                  <a:lnTo>
                    <a:pt x="2977842" y="7020786"/>
                  </a:lnTo>
                  <a:lnTo>
                    <a:pt x="2970418" y="7021395"/>
                  </a:lnTo>
                  <a:close/>
                </a:path>
                <a:path w="5483860" h="7879080">
                  <a:moveTo>
                    <a:pt x="2132693" y="1622070"/>
                  </a:moveTo>
                  <a:lnTo>
                    <a:pt x="2121527" y="1629208"/>
                  </a:lnTo>
                  <a:lnTo>
                    <a:pt x="2113211" y="1640483"/>
                  </a:lnTo>
                  <a:lnTo>
                    <a:pt x="2107359" y="1654374"/>
                  </a:lnTo>
                  <a:lnTo>
                    <a:pt x="2104190" y="1665094"/>
                  </a:lnTo>
                  <a:lnTo>
                    <a:pt x="2105001" y="1674544"/>
                  </a:lnTo>
                  <a:lnTo>
                    <a:pt x="2109969" y="1682051"/>
                  </a:lnTo>
                  <a:lnTo>
                    <a:pt x="2119266" y="1686941"/>
                  </a:lnTo>
                  <a:lnTo>
                    <a:pt x="2134280" y="1688331"/>
                  </a:lnTo>
                  <a:lnTo>
                    <a:pt x="2146865" y="1683902"/>
                  </a:lnTo>
                  <a:lnTo>
                    <a:pt x="2157039" y="1674816"/>
                  </a:lnTo>
                  <a:lnTo>
                    <a:pt x="2164821" y="1662232"/>
                  </a:lnTo>
                  <a:lnTo>
                    <a:pt x="2169264" y="1648008"/>
                  </a:lnTo>
                  <a:lnTo>
                    <a:pt x="2168279" y="1635346"/>
                  </a:lnTo>
                  <a:lnTo>
                    <a:pt x="2161134" y="1625717"/>
                  </a:lnTo>
                  <a:lnTo>
                    <a:pt x="2147096" y="1620591"/>
                  </a:lnTo>
                  <a:lnTo>
                    <a:pt x="2132693" y="1622070"/>
                  </a:lnTo>
                  <a:close/>
                </a:path>
                <a:path w="5483860" h="7879080">
                  <a:moveTo>
                    <a:pt x="2020013" y="1022410"/>
                  </a:moveTo>
                  <a:lnTo>
                    <a:pt x="2011003" y="1026896"/>
                  </a:lnTo>
                  <a:lnTo>
                    <a:pt x="2006477" y="1034132"/>
                  </a:lnTo>
                  <a:lnTo>
                    <a:pt x="2006213" y="1043219"/>
                  </a:lnTo>
                  <a:lnTo>
                    <a:pt x="2009988" y="1053253"/>
                  </a:lnTo>
                  <a:lnTo>
                    <a:pt x="2018442" y="1056634"/>
                  </a:lnTo>
                  <a:lnTo>
                    <a:pt x="2026902" y="1060112"/>
                  </a:lnTo>
                  <a:lnTo>
                    <a:pt x="2043831" y="1067227"/>
                  </a:lnTo>
                  <a:lnTo>
                    <a:pt x="2046868" y="1058045"/>
                  </a:lnTo>
                  <a:lnTo>
                    <a:pt x="2050234" y="1048746"/>
                  </a:lnTo>
                  <a:lnTo>
                    <a:pt x="2052328" y="1040035"/>
                  </a:lnTo>
                  <a:lnTo>
                    <a:pt x="2051547" y="1032614"/>
                  </a:lnTo>
                  <a:lnTo>
                    <a:pt x="2046747" y="1027707"/>
                  </a:lnTo>
                  <a:lnTo>
                    <a:pt x="2038346" y="1024010"/>
                  </a:lnTo>
                  <a:lnTo>
                    <a:pt x="2028662" y="1022064"/>
                  </a:lnTo>
                  <a:lnTo>
                    <a:pt x="2020013" y="1022410"/>
                  </a:lnTo>
                  <a:close/>
                </a:path>
                <a:path w="5483860" h="7879080">
                  <a:moveTo>
                    <a:pt x="2066628" y="1224120"/>
                  </a:moveTo>
                  <a:lnTo>
                    <a:pt x="2057110" y="1234567"/>
                  </a:lnTo>
                  <a:lnTo>
                    <a:pt x="2058049" y="1236830"/>
                  </a:lnTo>
                  <a:lnTo>
                    <a:pt x="2061884" y="1244375"/>
                  </a:lnTo>
                  <a:lnTo>
                    <a:pt x="2066365" y="1251624"/>
                  </a:lnTo>
                  <a:lnTo>
                    <a:pt x="2075933" y="1265705"/>
                  </a:lnTo>
                  <a:lnTo>
                    <a:pt x="2080412" y="1261214"/>
                  </a:lnTo>
                  <a:lnTo>
                    <a:pt x="2087145" y="1257747"/>
                  </a:lnTo>
                  <a:lnTo>
                    <a:pt x="2088867" y="1252312"/>
                  </a:lnTo>
                  <a:lnTo>
                    <a:pt x="2090531" y="1241548"/>
                  </a:lnTo>
                  <a:lnTo>
                    <a:pt x="2087919" y="1233005"/>
                  </a:lnTo>
                  <a:lnTo>
                    <a:pt x="2081257" y="1227163"/>
                  </a:lnTo>
                  <a:lnTo>
                    <a:pt x="2070773" y="1224503"/>
                  </a:lnTo>
                  <a:lnTo>
                    <a:pt x="2066628" y="1224120"/>
                  </a:lnTo>
                  <a:close/>
                </a:path>
                <a:path w="5483860" h="7879080">
                  <a:moveTo>
                    <a:pt x="1971435" y="579532"/>
                  </a:moveTo>
                  <a:lnTo>
                    <a:pt x="1957004" y="588119"/>
                  </a:lnTo>
                  <a:lnTo>
                    <a:pt x="1948088" y="603136"/>
                  </a:lnTo>
                  <a:lnTo>
                    <a:pt x="1943793" y="622174"/>
                  </a:lnTo>
                  <a:lnTo>
                    <a:pt x="1945786" y="627704"/>
                  </a:lnTo>
                  <a:lnTo>
                    <a:pt x="1951477" y="633623"/>
                  </a:lnTo>
                  <a:lnTo>
                    <a:pt x="1958735" y="639684"/>
                  </a:lnTo>
                  <a:lnTo>
                    <a:pt x="1965428" y="645639"/>
                  </a:lnTo>
                  <a:lnTo>
                    <a:pt x="1980328" y="642473"/>
                  </a:lnTo>
                  <a:lnTo>
                    <a:pt x="1991885" y="635376"/>
                  </a:lnTo>
                  <a:lnTo>
                    <a:pt x="1999871" y="624836"/>
                  </a:lnTo>
                  <a:lnTo>
                    <a:pt x="2004055" y="611341"/>
                  </a:lnTo>
                  <a:lnTo>
                    <a:pt x="2003727" y="602300"/>
                  </a:lnTo>
                  <a:lnTo>
                    <a:pt x="2001084" y="592265"/>
                  </a:lnTo>
                  <a:lnTo>
                    <a:pt x="1996981" y="583880"/>
                  </a:lnTo>
                  <a:lnTo>
                    <a:pt x="1992273" y="579787"/>
                  </a:lnTo>
                  <a:lnTo>
                    <a:pt x="1971435" y="579532"/>
                  </a:lnTo>
                  <a:close/>
                </a:path>
                <a:path w="5483860" h="7879080">
                  <a:moveTo>
                    <a:pt x="2002334" y="793776"/>
                  </a:moveTo>
                  <a:lnTo>
                    <a:pt x="1995308" y="799043"/>
                  </a:lnTo>
                  <a:lnTo>
                    <a:pt x="1988121" y="804270"/>
                  </a:lnTo>
                  <a:lnTo>
                    <a:pt x="1981541" y="809919"/>
                  </a:lnTo>
                  <a:lnTo>
                    <a:pt x="1976335" y="816450"/>
                  </a:lnTo>
                  <a:lnTo>
                    <a:pt x="1972900" y="825894"/>
                  </a:lnTo>
                  <a:lnTo>
                    <a:pt x="1974198" y="834305"/>
                  </a:lnTo>
                  <a:lnTo>
                    <a:pt x="1979731" y="840953"/>
                  </a:lnTo>
                  <a:lnTo>
                    <a:pt x="1989002" y="845111"/>
                  </a:lnTo>
                  <a:lnTo>
                    <a:pt x="2003305" y="845869"/>
                  </a:lnTo>
                  <a:lnTo>
                    <a:pt x="2013826" y="840958"/>
                  </a:lnTo>
                  <a:lnTo>
                    <a:pt x="2020250" y="831395"/>
                  </a:lnTo>
                  <a:lnTo>
                    <a:pt x="2022265" y="818197"/>
                  </a:lnTo>
                  <a:lnTo>
                    <a:pt x="2020070" y="812058"/>
                  </a:lnTo>
                  <a:lnTo>
                    <a:pt x="2014871" y="805971"/>
                  </a:lnTo>
                  <a:lnTo>
                    <a:pt x="2008386" y="799891"/>
                  </a:lnTo>
                  <a:lnTo>
                    <a:pt x="2002334" y="793776"/>
                  </a:lnTo>
                  <a:close/>
                </a:path>
                <a:path w="5483860" h="7879080">
                  <a:moveTo>
                    <a:pt x="1943496" y="385303"/>
                  </a:moveTo>
                  <a:lnTo>
                    <a:pt x="1939983" y="386543"/>
                  </a:lnTo>
                  <a:lnTo>
                    <a:pt x="1930725" y="392036"/>
                  </a:lnTo>
                  <a:lnTo>
                    <a:pt x="1925689" y="399418"/>
                  </a:lnTo>
                  <a:lnTo>
                    <a:pt x="1924666" y="408171"/>
                  </a:lnTo>
                  <a:lnTo>
                    <a:pt x="1927446" y="417780"/>
                  </a:lnTo>
                  <a:lnTo>
                    <a:pt x="1933957" y="422957"/>
                  </a:lnTo>
                  <a:lnTo>
                    <a:pt x="1940928" y="431505"/>
                  </a:lnTo>
                  <a:lnTo>
                    <a:pt x="1944072" y="430323"/>
                  </a:lnTo>
                  <a:lnTo>
                    <a:pt x="1953409" y="424742"/>
                  </a:lnTo>
                  <a:lnTo>
                    <a:pt x="1958510" y="417082"/>
                  </a:lnTo>
                  <a:lnTo>
                    <a:pt x="1959251" y="407845"/>
                  </a:lnTo>
                  <a:lnTo>
                    <a:pt x="1955508" y="397537"/>
                  </a:lnTo>
                  <a:lnTo>
                    <a:pt x="1952635" y="392134"/>
                  </a:lnTo>
                  <a:lnTo>
                    <a:pt x="1943496" y="385303"/>
                  </a:lnTo>
                  <a:close/>
                </a:path>
                <a:path w="5483860" h="7879080">
                  <a:moveTo>
                    <a:pt x="2654356" y="4947240"/>
                  </a:moveTo>
                  <a:lnTo>
                    <a:pt x="2646306" y="4955665"/>
                  </a:lnTo>
                  <a:lnTo>
                    <a:pt x="2642226" y="4959852"/>
                  </a:lnTo>
                  <a:lnTo>
                    <a:pt x="2658947" y="4987222"/>
                  </a:lnTo>
                  <a:lnTo>
                    <a:pt x="2662988" y="4983007"/>
                  </a:lnTo>
                  <a:lnTo>
                    <a:pt x="2671261" y="4977095"/>
                  </a:lnTo>
                  <a:lnTo>
                    <a:pt x="2670350" y="4974793"/>
                  </a:lnTo>
                  <a:lnTo>
                    <a:pt x="2667000" y="4967648"/>
                  </a:lnTo>
                  <a:lnTo>
                    <a:pt x="2662983" y="4960762"/>
                  </a:lnTo>
                  <a:lnTo>
                    <a:pt x="2658491" y="4953754"/>
                  </a:lnTo>
                  <a:lnTo>
                    <a:pt x="2654356" y="4947240"/>
                  </a:lnTo>
                  <a:close/>
                </a:path>
                <a:path w="5483860" h="7879080">
                  <a:moveTo>
                    <a:pt x="2667981" y="5144347"/>
                  </a:moveTo>
                  <a:lnTo>
                    <a:pt x="2662344" y="5146977"/>
                  </a:lnTo>
                  <a:lnTo>
                    <a:pt x="2656844" y="5153089"/>
                  </a:lnTo>
                  <a:lnTo>
                    <a:pt x="2651405" y="5160695"/>
                  </a:lnTo>
                  <a:lnTo>
                    <a:pt x="2645951" y="5167810"/>
                  </a:lnTo>
                  <a:lnTo>
                    <a:pt x="2651178" y="5174888"/>
                  </a:lnTo>
                  <a:lnTo>
                    <a:pt x="2656299" y="5182186"/>
                  </a:lnTo>
                  <a:lnTo>
                    <a:pt x="2661812" y="5188784"/>
                  </a:lnTo>
                  <a:lnTo>
                    <a:pt x="2668216" y="5193759"/>
                  </a:lnTo>
                  <a:lnTo>
                    <a:pt x="2678115" y="5196700"/>
                  </a:lnTo>
                  <a:lnTo>
                    <a:pt x="2686875" y="5194783"/>
                  </a:lnTo>
                  <a:lnTo>
                    <a:pt x="2693591" y="5188577"/>
                  </a:lnTo>
                  <a:lnTo>
                    <a:pt x="2697358" y="5178650"/>
                  </a:lnTo>
                  <a:lnTo>
                    <a:pt x="2697147" y="5164095"/>
                  </a:lnTo>
                  <a:lnTo>
                    <a:pt x="2691654" y="5153128"/>
                  </a:lnTo>
                  <a:lnTo>
                    <a:pt x="2681669" y="5146347"/>
                  </a:lnTo>
                  <a:lnTo>
                    <a:pt x="2667981" y="5144347"/>
                  </a:lnTo>
                  <a:close/>
                </a:path>
                <a:path w="5483860" h="7879080">
                  <a:moveTo>
                    <a:pt x="2448200" y="2968713"/>
                  </a:moveTo>
                  <a:lnTo>
                    <a:pt x="2439640" y="2972004"/>
                  </a:lnTo>
                  <a:lnTo>
                    <a:pt x="2433315" y="2978947"/>
                  </a:lnTo>
                  <a:lnTo>
                    <a:pt x="2429287" y="2989210"/>
                  </a:lnTo>
                  <a:lnTo>
                    <a:pt x="2434299" y="2993589"/>
                  </a:lnTo>
                  <a:lnTo>
                    <a:pt x="2438676" y="3000479"/>
                  </a:lnTo>
                  <a:lnTo>
                    <a:pt x="2444386" y="3001649"/>
                  </a:lnTo>
                  <a:lnTo>
                    <a:pt x="2455451" y="3002582"/>
                  </a:lnTo>
                  <a:lnTo>
                    <a:pt x="2464273" y="2999476"/>
                  </a:lnTo>
                  <a:lnTo>
                    <a:pt x="2470394" y="2992532"/>
                  </a:lnTo>
                  <a:lnTo>
                    <a:pt x="2473358" y="2981952"/>
                  </a:lnTo>
                  <a:lnTo>
                    <a:pt x="2473749" y="2978102"/>
                  </a:lnTo>
                  <a:lnTo>
                    <a:pt x="2464692" y="2970914"/>
                  </a:lnTo>
                  <a:lnTo>
                    <a:pt x="2458929" y="2969408"/>
                  </a:lnTo>
                  <a:lnTo>
                    <a:pt x="2448200" y="2968713"/>
                  </a:lnTo>
                  <a:close/>
                </a:path>
                <a:path w="5483860" h="7879080">
                  <a:moveTo>
                    <a:pt x="2903813" y="5872650"/>
                  </a:moveTo>
                  <a:lnTo>
                    <a:pt x="2895263" y="5875935"/>
                  </a:lnTo>
                  <a:lnTo>
                    <a:pt x="2888938" y="5882854"/>
                  </a:lnTo>
                  <a:lnTo>
                    <a:pt x="2884908" y="5893103"/>
                  </a:lnTo>
                  <a:lnTo>
                    <a:pt x="2889905" y="5897381"/>
                  </a:lnTo>
                  <a:lnTo>
                    <a:pt x="2894311" y="5904024"/>
                  </a:lnTo>
                  <a:lnTo>
                    <a:pt x="2899997" y="5905474"/>
                  </a:lnTo>
                  <a:lnTo>
                    <a:pt x="2911011" y="5906375"/>
                  </a:lnTo>
                  <a:lnTo>
                    <a:pt x="2919795" y="5903233"/>
                  </a:lnTo>
                  <a:lnTo>
                    <a:pt x="2925896" y="5896282"/>
                  </a:lnTo>
                  <a:lnTo>
                    <a:pt x="2928862" y="5885759"/>
                  </a:lnTo>
                  <a:lnTo>
                    <a:pt x="2929265" y="5881977"/>
                  </a:lnTo>
                  <a:lnTo>
                    <a:pt x="2920214" y="5874615"/>
                  </a:lnTo>
                  <a:lnTo>
                    <a:pt x="2914516" y="5873306"/>
                  </a:lnTo>
                  <a:lnTo>
                    <a:pt x="2903813" y="5872650"/>
                  </a:lnTo>
                  <a:close/>
                </a:path>
                <a:path w="5483860" h="7879080">
                  <a:moveTo>
                    <a:pt x="2867176" y="5644618"/>
                  </a:moveTo>
                  <a:lnTo>
                    <a:pt x="2856121" y="5647220"/>
                  </a:lnTo>
                  <a:lnTo>
                    <a:pt x="2847296" y="5655259"/>
                  </a:lnTo>
                  <a:lnTo>
                    <a:pt x="2840963" y="5667936"/>
                  </a:lnTo>
                  <a:lnTo>
                    <a:pt x="2844967" y="5675814"/>
                  </a:lnTo>
                  <a:lnTo>
                    <a:pt x="2848826" y="5684058"/>
                  </a:lnTo>
                  <a:lnTo>
                    <a:pt x="2853211" y="5691263"/>
                  </a:lnTo>
                  <a:lnTo>
                    <a:pt x="2858793" y="5696027"/>
                  </a:lnTo>
                  <a:lnTo>
                    <a:pt x="2872263" y="5699389"/>
                  </a:lnTo>
                  <a:lnTo>
                    <a:pt x="2883985" y="5696491"/>
                  </a:lnTo>
                  <a:lnTo>
                    <a:pt x="2892996" y="5688375"/>
                  </a:lnTo>
                  <a:lnTo>
                    <a:pt x="2898333" y="5676084"/>
                  </a:lnTo>
                  <a:lnTo>
                    <a:pt x="2897497" y="5669053"/>
                  </a:lnTo>
                  <a:lnTo>
                    <a:pt x="2893278" y="5660903"/>
                  </a:lnTo>
                  <a:lnTo>
                    <a:pt x="2887053" y="5653384"/>
                  </a:lnTo>
                  <a:lnTo>
                    <a:pt x="2880200" y="5648246"/>
                  </a:lnTo>
                  <a:lnTo>
                    <a:pt x="2867176" y="5644618"/>
                  </a:lnTo>
                  <a:close/>
                </a:path>
                <a:path w="5483860" h="7879080">
                  <a:moveTo>
                    <a:pt x="2771935" y="5036764"/>
                  </a:moveTo>
                  <a:lnTo>
                    <a:pt x="2760561" y="5041972"/>
                  </a:lnTo>
                  <a:lnTo>
                    <a:pt x="2753627" y="5052054"/>
                  </a:lnTo>
                  <a:lnTo>
                    <a:pt x="2751899" y="5066372"/>
                  </a:lnTo>
                  <a:lnTo>
                    <a:pt x="2754783" y="5072411"/>
                  </a:lnTo>
                  <a:lnTo>
                    <a:pt x="2761222" y="5078206"/>
                  </a:lnTo>
                  <a:lnTo>
                    <a:pt x="2769188" y="5083897"/>
                  </a:lnTo>
                  <a:lnTo>
                    <a:pt x="2776658" y="5089623"/>
                  </a:lnTo>
                  <a:lnTo>
                    <a:pt x="2784079" y="5084399"/>
                  </a:lnTo>
                  <a:lnTo>
                    <a:pt x="2791737" y="5079315"/>
                  </a:lnTo>
                  <a:lnTo>
                    <a:pt x="2798551" y="5073815"/>
                  </a:lnTo>
                  <a:lnTo>
                    <a:pt x="2803439" y="5067342"/>
                  </a:lnTo>
                  <a:lnTo>
                    <a:pt x="2806006" y="5057148"/>
                  </a:lnTo>
                  <a:lnTo>
                    <a:pt x="2803684" y="5048115"/>
                  </a:lnTo>
                  <a:lnTo>
                    <a:pt x="2797125" y="5041128"/>
                  </a:lnTo>
                  <a:lnTo>
                    <a:pt x="2786984" y="5037073"/>
                  </a:lnTo>
                  <a:lnTo>
                    <a:pt x="2771935" y="5036764"/>
                  </a:lnTo>
                  <a:close/>
                </a:path>
                <a:path w="5483860" h="7879080">
                  <a:moveTo>
                    <a:pt x="2484178" y="3173438"/>
                  </a:moveTo>
                  <a:lnTo>
                    <a:pt x="2477998" y="3175677"/>
                  </a:lnTo>
                  <a:lnTo>
                    <a:pt x="2471994" y="3180859"/>
                  </a:lnTo>
                  <a:lnTo>
                    <a:pt x="2466042" y="3187346"/>
                  </a:lnTo>
                  <a:lnTo>
                    <a:pt x="2460122" y="3193397"/>
                  </a:lnTo>
                  <a:lnTo>
                    <a:pt x="2465605" y="3200430"/>
                  </a:lnTo>
                  <a:lnTo>
                    <a:pt x="2471008" y="3207831"/>
                  </a:lnTo>
                  <a:lnTo>
                    <a:pt x="2476726" y="3214084"/>
                  </a:lnTo>
                  <a:lnTo>
                    <a:pt x="2483155" y="3217676"/>
                  </a:lnTo>
                  <a:lnTo>
                    <a:pt x="2490487" y="3217656"/>
                  </a:lnTo>
                  <a:lnTo>
                    <a:pt x="2499126" y="3214912"/>
                  </a:lnTo>
                  <a:lnTo>
                    <a:pt x="2506734" y="3210393"/>
                  </a:lnTo>
                  <a:lnTo>
                    <a:pt x="2510970" y="3205047"/>
                  </a:lnTo>
                  <a:lnTo>
                    <a:pt x="2512593" y="3191013"/>
                  </a:lnTo>
                  <a:lnTo>
                    <a:pt x="2507595" y="3180826"/>
                  </a:lnTo>
                  <a:lnTo>
                    <a:pt x="2497586" y="3174848"/>
                  </a:lnTo>
                  <a:lnTo>
                    <a:pt x="2484178" y="3173438"/>
                  </a:lnTo>
                  <a:close/>
                </a:path>
                <a:path w="5483860" h="7879080">
                  <a:moveTo>
                    <a:pt x="2544518" y="3585555"/>
                  </a:moveTo>
                  <a:lnTo>
                    <a:pt x="2535809" y="3589197"/>
                  </a:lnTo>
                  <a:lnTo>
                    <a:pt x="2528248" y="3594661"/>
                  </a:lnTo>
                  <a:lnTo>
                    <a:pt x="2523932" y="3600745"/>
                  </a:lnTo>
                  <a:lnTo>
                    <a:pt x="2522373" y="3615130"/>
                  </a:lnTo>
                  <a:lnTo>
                    <a:pt x="2527349" y="3625778"/>
                  </a:lnTo>
                  <a:lnTo>
                    <a:pt x="2537502" y="3632127"/>
                  </a:lnTo>
                  <a:lnTo>
                    <a:pt x="2551471" y="3633615"/>
                  </a:lnTo>
                  <a:lnTo>
                    <a:pt x="2557212" y="3630853"/>
                  </a:lnTo>
                  <a:lnTo>
                    <a:pt x="2562677" y="3624712"/>
                  </a:lnTo>
                  <a:lnTo>
                    <a:pt x="2568031" y="3617167"/>
                  </a:lnTo>
                  <a:lnTo>
                    <a:pt x="2573440" y="3610196"/>
                  </a:lnTo>
                  <a:lnTo>
                    <a:pt x="2568347" y="3602558"/>
                  </a:lnTo>
                  <a:lnTo>
                    <a:pt x="2563266" y="3594574"/>
                  </a:lnTo>
                  <a:lnTo>
                    <a:pt x="2558075" y="3588200"/>
                  </a:lnTo>
                  <a:lnTo>
                    <a:pt x="2552278" y="3584934"/>
                  </a:lnTo>
                  <a:lnTo>
                    <a:pt x="2544518" y="3585555"/>
                  </a:lnTo>
                  <a:close/>
                </a:path>
                <a:path w="5483860" h="7879080">
                  <a:moveTo>
                    <a:pt x="2965884" y="6284053"/>
                  </a:moveTo>
                  <a:lnTo>
                    <a:pt x="2960143" y="6287608"/>
                  </a:lnTo>
                  <a:lnTo>
                    <a:pt x="2955086" y="6294489"/>
                  </a:lnTo>
                  <a:lnTo>
                    <a:pt x="2950315" y="6302790"/>
                  </a:lnTo>
                  <a:lnTo>
                    <a:pt x="2945437" y="6310608"/>
                  </a:lnTo>
                  <a:lnTo>
                    <a:pt x="2951471" y="6317668"/>
                  </a:lnTo>
                  <a:lnTo>
                    <a:pt x="2957497" y="6325172"/>
                  </a:lnTo>
                  <a:lnTo>
                    <a:pt x="2963615" y="6331208"/>
                  </a:lnTo>
                  <a:lnTo>
                    <a:pt x="2969923" y="6333867"/>
                  </a:lnTo>
                  <a:lnTo>
                    <a:pt x="2978122" y="6332348"/>
                  </a:lnTo>
                  <a:lnTo>
                    <a:pt x="2986993" y="6327879"/>
                  </a:lnTo>
                  <a:lnTo>
                    <a:pt x="2994446" y="6321714"/>
                  </a:lnTo>
                  <a:lnTo>
                    <a:pt x="2998390" y="6315110"/>
                  </a:lnTo>
                  <a:lnTo>
                    <a:pt x="2998677" y="6299566"/>
                  </a:lnTo>
                  <a:lnTo>
                    <a:pt x="2992328" y="6288969"/>
                  </a:lnTo>
                  <a:lnTo>
                    <a:pt x="2980883" y="6283678"/>
                  </a:lnTo>
                  <a:lnTo>
                    <a:pt x="2965884" y="6284053"/>
                  </a:lnTo>
                  <a:close/>
                </a:path>
                <a:path w="5483860" h="7879080">
                  <a:moveTo>
                    <a:pt x="2687678" y="4427337"/>
                  </a:moveTo>
                  <a:lnTo>
                    <a:pt x="2677903" y="4431679"/>
                  </a:lnTo>
                  <a:lnTo>
                    <a:pt x="2670851" y="4435745"/>
                  </a:lnTo>
                  <a:lnTo>
                    <a:pt x="2656978" y="4444550"/>
                  </a:lnTo>
                  <a:lnTo>
                    <a:pt x="2661368" y="4448682"/>
                  </a:lnTo>
                  <a:lnTo>
                    <a:pt x="2667314" y="4457047"/>
                  </a:lnTo>
                  <a:lnTo>
                    <a:pt x="2677066" y="4452708"/>
                  </a:lnTo>
                  <a:lnTo>
                    <a:pt x="2684138" y="4448639"/>
                  </a:lnTo>
                  <a:lnTo>
                    <a:pt x="2698015" y="4439833"/>
                  </a:lnTo>
                  <a:lnTo>
                    <a:pt x="2693711" y="4436032"/>
                  </a:lnTo>
                  <a:lnTo>
                    <a:pt x="2687678" y="4427337"/>
                  </a:lnTo>
                  <a:close/>
                </a:path>
                <a:path w="5483860" h="7879080">
                  <a:moveTo>
                    <a:pt x="2739259" y="4836741"/>
                  </a:moveTo>
                  <a:lnTo>
                    <a:pt x="2728551" y="4841267"/>
                  </a:lnTo>
                  <a:lnTo>
                    <a:pt x="2721846" y="4850879"/>
                  </a:lnTo>
                  <a:lnTo>
                    <a:pt x="2720022" y="4864519"/>
                  </a:lnTo>
                  <a:lnTo>
                    <a:pt x="2722696" y="4870287"/>
                  </a:lnTo>
                  <a:lnTo>
                    <a:pt x="2728722" y="4875856"/>
                  </a:lnTo>
                  <a:lnTo>
                    <a:pt x="2736184" y="4881348"/>
                  </a:lnTo>
                  <a:lnTo>
                    <a:pt x="2743167" y="4886886"/>
                  </a:lnTo>
                  <a:lnTo>
                    <a:pt x="2750547" y="4881951"/>
                  </a:lnTo>
                  <a:lnTo>
                    <a:pt x="2758309" y="4877094"/>
                  </a:lnTo>
                  <a:lnTo>
                    <a:pt x="2764735" y="4871963"/>
                  </a:lnTo>
                  <a:lnTo>
                    <a:pt x="2768105" y="4866204"/>
                  </a:lnTo>
                  <a:lnTo>
                    <a:pt x="2767558" y="4858704"/>
                  </a:lnTo>
                  <a:lnTo>
                    <a:pt x="2764136" y="4850125"/>
                  </a:lnTo>
                  <a:lnTo>
                    <a:pt x="2758945" y="4842624"/>
                  </a:lnTo>
                  <a:lnTo>
                    <a:pt x="2753094" y="4838359"/>
                  </a:lnTo>
                  <a:lnTo>
                    <a:pt x="2739259" y="4836741"/>
                  </a:lnTo>
                  <a:close/>
                </a:path>
                <a:path w="5483860" h="7879080">
                  <a:moveTo>
                    <a:pt x="2646863" y="4213901"/>
                  </a:moveTo>
                  <a:lnTo>
                    <a:pt x="2636174" y="4217440"/>
                  </a:lnTo>
                  <a:lnTo>
                    <a:pt x="2632289" y="4222870"/>
                  </a:lnTo>
                  <a:lnTo>
                    <a:pt x="2623785" y="4229714"/>
                  </a:lnTo>
                  <a:lnTo>
                    <a:pt x="2625136" y="4233290"/>
                  </a:lnTo>
                  <a:lnTo>
                    <a:pt x="2630763" y="4242695"/>
                  </a:lnTo>
                  <a:lnTo>
                    <a:pt x="2638477" y="4247898"/>
                  </a:lnTo>
                  <a:lnTo>
                    <a:pt x="2647788" y="4248719"/>
                  </a:lnTo>
                  <a:lnTo>
                    <a:pt x="2658207" y="4244975"/>
                  </a:lnTo>
                  <a:lnTo>
                    <a:pt x="2663471" y="4242427"/>
                  </a:lnTo>
                  <a:lnTo>
                    <a:pt x="2670381" y="4233078"/>
                  </a:lnTo>
                  <a:lnTo>
                    <a:pt x="2669097" y="4229492"/>
                  </a:lnTo>
                  <a:lnTo>
                    <a:pt x="2663689" y="4219805"/>
                  </a:lnTo>
                  <a:lnTo>
                    <a:pt x="2656157" y="4214649"/>
                  </a:lnTo>
                  <a:lnTo>
                    <a:pt x="2646863" y="4213901"/>
                  </a:lnTo>
                  <a:close/>
                </a:path>
                <a:path w="5483860" h="7879080">
                  <a:moveTo>
                    <a:pt x="2580475" y="3786091"/>
                  </a:moveTo>
                  <a:lnTo>
                    <a:pt x="2573883" y="3787615"/>
                  </a:lnTo>
                  <a:lnTo>
                    <a:pt x="2566829" y="3792924"/>
                  </a:lnTo>
                  <a:lnTo>
                    <a:pt x="2559583" y="3799877"/>
                  </a:lnTo>
                  <a:lnTo>
                    <a:pt x="2552413" y="3806334"/>
                  </a:lnTo>
                  <a:lnTo>
                    <a:pt x="2556524" y="3814868"/>
                  </a:lnTo>
                  <a:lnTo>
                    <a:pt x="2560509" y="3823745"/>
                  </a:lnTo>
                  <a:lnTo>
                    <a:pt x="2565032" y="3831376"/>
                  </a:lnTo>
                  <a:lnTo>
                    <a:pt x="2570757" y="3836170"/>
                  </a:lnTo>
                  <a:lnTo>
                    <a:pt x="2578194" y="3836892"/>
                  </a:lnTo>
                  <a:lnTo>
                    <a:pt x="2587389" y="3834723"/>
                  </a:lnTo>
                  <a:lnTo>
                    <a:pt x="2595962" y="3830521"/>
                  </a:lnTo>
                  <a:lnTo>
                    <a:pt x="2601535" y="3825143"/>
                  </a:lnTo>
                  <a:lnTo>
                    <a:pt x="2606013" y="3810800"/>
                  </a:lnTo>
                  <a:lnTo>
                    <a:pt x="2603026" y="3798953"/>
                  </a:lnTo>
                  <a:lnTo>
                    <a:pt x="2594029" y="3790437"/>
                  </a:lnTo>
                  <a:lnTo>
                    <a:pt x="2580475" y="3786091"/>
                  </a:lnTo>
                  <a:close/>
                </a:path>
                <a:path w="5483860" h="7879080">
                  <a:moveTo>
                    <a:pt x="2615869" y="3996794"/>
                  </a:moveTo>
                  <a:lnTo>
                    <a:pt x="2609600" y="3999537"/>
                  </a:lnTo>
                  <a:lnTo>
                    <a:pt x="2603683" y="4005550"/>
                  </a:lnTo>
                  <a:lnTo>
                    <a:pt x="2597919" y="4013024"/>
                  </a:lnTo>
                  <a:lnTo>
                    <a:pt x="2592106" y="4020150"/>
                  </a:lnTo>
                  <a:lnTo>
                    <a:pt x="2596611" y="4027369"/>
                  </a:lnTo>
                  <a:lnTo>
                    <a:pt x="2601096" y="4035140"/>
                  </a:lnTo>
                  <a:lnTo>
                    <a:pt x="2605699" y="4041407"/>
                  </a:lnTo>
                  <a:lnTo>
                    <a:pt x="2610558" y="4044115"/>
                  </a:lnTo>
                  <a:lnTo>
                    <a:pt x="2618669" y="4043257"/>
                  </a:lnTo>
                  <a:lnTo>
                    <a:pt x="2627351" y="4039888"/>
                  </a:lnTo>
                  <a:lnTo>
                    <a:pt x="2634841" y="4034833"/>
                  </a:lnTo>
                  <a:lnTo>
                    <a:pt x="2639378" y="4028918"/>
                  </a:lnTo>
                  <a:lnTo>
                    <a:pt x="2641914" y="4015661"/>
                  </a:lnTo>
                  <a:lnTo>
                    <a:pt x="2638459" y="4004958"/>
                  </a:lnTo>
                  <a:lnTo>
                    <a:pt x="2629586" y="3998203"/>
                  </a:lnTo>
                  <a:lnTo>
                    <a:pt x="2615869" y="3996794"/>
                  </a:lnTo>
                  <a:close/>
                </a:path>
                <a:path w="5483860" h="7879080">
                  <a:moveTo>
                    <a:pt x="2717387" y="5372376"/>
                  </a:moveTo>
                  <a:lnTo>
                    <a:pt x="2713770" y="5380175"/>
                  </a:lnTo>
                  <a:lnTo>
                    <a:pt x="2709921" y="5384739"/>
                  </a:lnTo>
                  <a:lnTo>
                    <a:pt x="2714508" y="5388599"/>
                  </a:lnTo>
                  <a:lnTo>
                    <a:pt x="2719085" y="5392392"/>
                  </a:lnTo>
                  <a:lnTo>
                    <a:pt x="2723673" y="5396252"/>
                  </a:lnTo>
                  <a:lnTo>
                    <a:pt x="2727523" y="5391688"/>
                  </a:lnTo>
                  <a:lnTo>
                    <a:pt x="2735266" y="5382622"/>
                  </a:lnTo>
                  <a:lnTo>
                    <a:pt x="2730678" y="5378762"/>
                  </a:lnTo>
                  <a:lnTo>
                    <a:pt x="2725818" y="5371638"/>
                  </a:lnTo>
                  <a:lnTo>
                    <a:pt x="2717387" y="5372376"/>
                  </a:lnTo>
                  <a:close/>
                </a:path>
                <a:path w="5483860" h="7879080">
                  <a:moveTo>
                    <a:pt x="2949225" y="6825274"/>
                  </a:moveTo>
                  <a:lnTo>
                    <a:pt x="2945128" y="6829567"/>
                  </a:lnTo>
                  <a:lnTo>
                    <a:pt x="2936665" y="6835578"/>
                  </a:lnTo>
                  <a:lnTo>
                    <a:pt x="2937552" y="6837953"/>
                  </a:lnTo>
                  <a:lnTo>
                    <a:pt x="2940922" y="6845270"/>
                  </a:lnTo>
                  <a:lnTo>
                    <a:pt x="2944989" y="6852316"/>
                  </a:lnTo>
                  <a:lnTo>
                    <a:pt x="2953786" y="6866157"/>
                  </a:lnTo>
                  <a:lnTo>
                    <a:pt x="2957851" y="6861869"/>
                  </a:lnTo>
                  <a:lnTo>
                    <a:pt x="2966123" y="6855957"/>
                  </a:lnTo>
                  <a:lnTo>
                    <a:pt x="2965246" y="6853649"/>
                  </a:lnTo>
                  <a:lnTo>
                    <a:pt x="2961889" y="6846299"/>
                  </a:lnTo>
                  <a:lnTo>
                    <a:pt x="2957865" y="6839208"/>
                  </a:lnTo>
                  <a:lnTo>
                    <a:pt x="2953527" y="6832244"/>
                  </a:lnTo>
                  <a:lnTo>
                    <a:pt x="2949225" y="6825274"/>
                  </a:lnTo>
                  <a:close/>
                </a:path>
                <a:path w="5483860" h="7879080">
                  <a:moveTo>
                    <a:pt x="2814634" y="5987807"/>
                  </a:moveTo>
                  <a:lnTo>
                    <a:pt x="2809455" y="5997022"/>
                  </a:lnTo>
                  <a:lnTo>
                    <a:pt x="2804985" y="6001787"/>
                  </a:lnTo>
                  <a:lnTo>
                    <a:pt x="2804058" y="6012964"/>
                  </a:lnTo>
                  <a:lnTo>
                    <a:pt x="2806854" y="6021875"/>
                  </a:lnTo>
                  <a:lnTo>
                    <a:pt x="2813412" y="6028149"/>
                  </a:lnTo>
                  <a:lnTo>
                    <a:pt x="2823776" y="6031414"/>
                  </a:lnTo>
                  <a:lnTo>
                    <a:pt x="2827630" y="6031912"/>
                  </a:lnTo>
                  <a:lnTo>
                    <a:pt x="2835285" y="6023376"/>
                  </a:lnTo>
                  <a:lnTo>
                    <a:pt x="2836880" y="6017788"/>
                  </a:lnTo>
                  <a:lnTo>
                    <a:pt x="2838054" y="6007032"/>
                  </a:lnTo>
                  <a:lnTo>
                    <a:pt x="2835187" y="5998249"/>
                  </a:lnTo>
                  <a:lnTo>
                    <a:pt x="2828529" y="5991888"/>
                  </a:lnTo>
                  <a:lnTo>
                    <a:pt x="2818331" y="5988398"/>
                  </a:lnTo>
                  <a:lnTo>
                    <a:pt x="2814634" y="5987807"/>
                  </a:lnTo>
                  <a:close/>
                </a:path>
                <a:path w="5483860" h="7879080">
                  <a:moveTo>
                    <a:pt x="2749661" y="5576543"/>
                  </a:moveTo>
                  <a:lnTo>
                    <a:pt x="2740136" y="5587163"/>
                  </a:lnTo>
                  <a:lnTo>
                    <a:pt x="2741070" y="5589393"/>
                  </a:lnTo>
                  <a:lnTo>
                    <a:pt x="2744861" y="5597040"/>
                  </a:lnTo>
                  <a:lnTo>
                    <a:pt x="2749328" y="5604394"/>
                  </a:lnTo>
                  <a:lnTo>
                    <a:pt x="2758937" y="5618821"/>
                  </a:lnTo>
                  <a:lnTo>
                    <a:pt x="2763416" y="5614330"/>
                  </a:lnTo>
                  <a:lnTo>
                    <a:pt x="2770108" y="5610595"/>
                  </a:lnTo>
                  <a:lnTo>
                    <a:pt x="2771845" y="5605260"/>
                  </a:lnTo>
                  <a:lnTo>
                    <a:pt x="2773438" y="5594436"/>
                  </a:lnTo>
                  <a:lnTo>
                    <a:pt x="2770790" y="5585814"/>
                  </a:lnTo>
                  <a:lnTo>
                    <a:pt x="2764134" y="5579836"/>
                  </a:lnTo>
                  <a:lnTo>
                    <a:pt x="2753705" y="5576942"/>
                  </a:lnTo>
                  <a:lnTo>
                    <a:pt x="2749661" y="5576543"/>
                  </a:lnTo>
                  <a:close/>
                </a:path>
                <a:path w="5483860" h="7879080">
                  <a:moveTo>
                    <a:pt x="2425356" y="2748433"/>
                  </a:moveTo>
                  <a:lnTo>
                    <a:pt x="2417819" y="2753210"/>
                  </a:lnTo>
                  <a:lnTo>
                    <a:pt x="2410079" y="2757890"/>
                  </a:lnTo>
                  <a:lnTo>
                    <a:pt x="2403010" y="2762980"/>
                  </a:lnTo>
                  <a:lnTo>
                    <a:pt x="2397481" y="2768992"/>
                  </a:lnTo>
                  <a:lnTo>
                    <a:pt x="2393808" y="2778505"/>
                  </a:lnTo>
                  <a:lnTo>
                    <a:pt x="2395069" y="2786631"/>
                  </a:lnTo>
                  <a:lnTo>
                    <a:pt x="2400697" y="2792845"/>
                  </a:lnTo>
                  <a:lnTo>
                    <a:pt x="2410124" y="2796623"/>
                  </a:lnTo>
                  <a:lnTo>
                    <a:pt x="2424083" y="2797279"/>
                  </a:lnTo>
                  <a:lnTo>
                    <a:pt x="2435202" y="2793247"/>
                  </a:lnTo>
                  <a:lnTo>
                    <a:pt x="2442727" y="2784679"/>
                  </a:lnTo>
                  <a:lnTo>
                    <a:pt x="2445900" y="2771726"/>
                  </a:lnTo>
                  <a:lnTo>
                    <a:pt x="2443900" y="2766105"/>
                  </a:lnTo>
                  <a:lnTo>
                    <a:pt x="2438529" y="2760270"/>
                  </a:lnTo>
                  <a:lnTo>
                    <a:pt x="2431707" y="2754340"/>
                  </a:lnTo>
                  <a:lnTo>
                    <a:pt x="2425356" y="2748433"/>
                  </a:lnTo>
                  <a:close/>
                </a:path>
                <a:path w="5483860" h="7879080">
                  <a:moveTo>
                    <a:pt x="2784659" y="5784071"/>
                  </a:moveTo>
                  <a:lnTo>
                    <a:pt x="2780758" y="5788746"/>
                  </a:lnTo>
                  <a:lnTo>
                    <a:pt x="2772659" y="5795320"/>
                  </a:lnTo>
                  <a:lnTo>
                    <a:pt x="2773768" y="5797798"/>
                  </a:lnTo>
                  <a:lnTo>
                    <a:pt x="2777504" y="5805087"/>
                  </a:lnTo>
                  <a:lnTo>
                    <a:pt x="2781942" y="5812072"/>
                  </a:lnTo>
                  <a:lnTo>
                    <a:pt x="2786712" y="5818914"/>
                  </a:lnTo>
                  <a:lnTo>
                    <a:pt x="2791443" y="5825776"/>
                  </a:lnTo>
                  <a:lnTo>
                    <a:pt x="2795305" y="5821072"/>
                  </a:lnTo>
                  <a:lnTo>
                    <a:pt x="2803348" y="5814576"/>
                  </a:lnTo>
                  <a:lnTo>
                    <a:pt x="2802256" y="5811992"/>
                  </a:lnTo>
                  <a:lnTo>
                    <a:pt x="2798560" y="5804703"/>
                  </a:lnTo>
                  <a:lnTo>
                    <a:pt x="2794144" y="5797730"/>
                  </a:lnTo>
                  <a:lnTo>
                    <a:pt x="2789385" y="5790908"/>
                  </a:lnTo>
                  <a:lnTo>
                    <a:pt x="2784659" y="5784071"/>
                  </a:lnTo>
                  <a:close/>
                </a:path>
                <a:path w="5483860" h="7879080">
                  <a:moveTo>
                    <a:pt x="3017278" y="7229030"/>
                  </a:moveTo>
                  <a:lnTo>
                    <a:pt x="3013770" y="7230303"/>
                  </a:lnTo>
                  <a:lnTo>
                    <a:pt x="3004506" y="7235759"/>
                  </a:lnTo>
                  <a:lnTo>
                    <a:pt x="2999469" y="7243132"/>
                  </a:lnTo>
                  <a:lnTo>
                    <a:pt x="2998449" y="7251908"/>
                  </a:lnTo>
                  <a:lnTo>
                    <a:pt x="3001238" y="7261574"/>
                  </a:lnTo>
                  <a:lnTo>
                    <a:pt x="3007738" y="7266684"/>
                  </a:lnTo>
                  <a:lnTo>
                    <a:pt x="3014714" y="7275266"/>
                  </a:lnTo>
                  <a:lnTo>
                    <a:pt x="3017853" y="7274050"/>
                  </a:lnTo>
                  <a:lnTo>
                    <a:pt x="3027185" y="7268429"/>
                  </a:lnTo>
                  <a:lnTo>
                    <a:pt x="3032281" y="7260741"/>
                  </a:lnTo>
                  <a:lnTo>
                    <a:pt x="3033018" y="7251478"/>
                  </a:lnTo>
                  <a:lnTo>
                    <a:pt x="3029269" y="7241129"/>
                  </a:lnTo>
                  <a:lnTo>
                    <a:pt x="3026427" y="7235928"/>
                  </a:lnTo>
                  <a:lnTo>
                    <a:pt x="3017278" y="7229030"/>
                  </a:lnTo>
                  <a:close/>
                </a:path>
                <a:path w="5483860" h="7879080">
                  <a:moveTo>
                    <a:pt x="2154721" y="1091152"/>
                  </a:moveTo>
                  <a:lnTo>
                    <a:pt x="2148191" y="1094527"/>
                  </a:lnTo>
                  <a:lnTo>
                    <a:pt x="2142154" y="1101603"/>
                  </a:lnTo>
                  <a:lnTo>
                    <a:pt x="2136320" y="1110261"/>
                  </a:lnTo>
                  <a:lnTo>
                    <a:pt x="2130399" y="1118384"/>
                  </a:lnTo>
                  <a:lnTo>
                    <a:pt x="2135579" y="1126616"/>
                  </a:lnTo>
                  <a:lnTo>
                    <a:pt x="2140749" y="1135398"/>
                  </a:lnTo>
                  <a:lnTo>
                    <a:pt x="2145942" y="1142434"/>
                  </a:lnTo>
                  <a:lnTo>
                    <a:pt x="2151188" y="1145425"/>
                  </a:lnTo>
                  <a:lnTo>
                    <a:pt x="2159919" y="1143781"/>
                  </a:lnTo>
                  <a:lnTo>
                    <a:pt x="2169116" y="1139384"/>
                  </a:lnTo>
                  <a:lnTo>
                    <a:pt x="2177020" y="1133189"/>
                  </a:lnTo>
                  <a:lnTo>
                    <a:pt x="2181873" y="1126148"/>
                  </a:lnTo>
                  <a:lnTo>
                    <a:pt x="2184546" y="1110975"/>
                  </a:lnTo>
                  <a:lnTo>
                    <a:pt x="2180317" y="1099274"/>
                  </a:lnTo>
                  <a:lnTo>
                    <a:pt x="2170078" y="1092261"/>
                  </a:lnTo>
                  <a:lnTo>
                    <a:pt x="2154721" y="1091152"/>
                  </a:lnTo>
                  <a:close/>
                </a:path>
                <a:path w="5483860" h="7879080">
                  <a:moveTo>
                    <a:pt x="2131165" y="884790"/>
                  </a:moveTo>
                  <a:lnTo>
                    <a:pt x="2122617" y="889268"/>
                  </a:lnTo>
                  <a:lnTo>
                    <a:pt x="2113747" y="893506"/>
                  </a:lnTo>
                  <a:lnTo>
                    <a:pt x="2106130" y="898258"/>
                  </a:lnTo>
                  <a:lnTo>
                    <a:pt x="2101337" y="904277"/>
                  </a:lnTo>
                  <a:lnTo>
                    <a:pt x="2100812" y="911747"/>
                  </a:lnTo>
                  <a:lnTo>
                    <a:pt x="2103354" y="920963"/>
                  </a:lnTo>
                  <a:lnTo>
                    <a:pt x="2107983" y="929529"/>
                  </a:lnTo>
                  <a:lnTo>
                    <a:pt x="2113717" y="935049"/>
                  </a:lnTo>
                  <a:lnTo>
                    <a:pt x="2128259" y="939192"/>
                  </a:lnTo>
                  <a:lnTo>
                    <a:pt x="2139960" y="935838"/>
                  </a:lnTo>
                  <a:lnTo>
                    <a:pt x="2148059" y="926465"/>
                  </a:lnTo>
                  <a:lnTo>
                    <a:pt x="2151792" y="912546"/>
                  </a:lnTo>
                  <a:lnTo>
                    <a:pt x="2149861" y="905827"/>
                  </a:lnTo>
                  <a:lnTo>
                    <a:pt x="2144454" y="898847"/>
                  </a:lnTo>
                  <a:lnTo>
                    <a:pt x="2137560" y="891777"/>
                  </a:lnTo>
                  <a:lnTo>
                    <a:pt x="2131165" y="884790"/>
                  </a:lnTo>
                  <a:close/>
                </a:path>
                <a:path w="5483860" h="7879080">
                  <a:moveTo>
                    <a:pt x="2067959" y="479757"/>
                  </a:moveTo>
                  <a:lnTo>
                    <a:pt x="2065552" y="480824"/>
                  </a:lnTo>
                  <a:lnTo>
                    <a:pt x="2058509" y="484458"/>
                  </a:lnTo>
                  <a:lnTo>
                    <a:pt x="2051769" y="488754"/>
                  </a:lnTo>
                  <a:lnTo>
                    <a:pt x="2038575" y="498142"/>
                  </a:lnTo>
                  <a:lnTo>
                    <a:pt x="2043047" y="501917"/>
                  </a:lnTo>
                  <a:lnTo>
                    <a:pt x="2049443" y="509866"/>
                  </a:lnTo>
                  <a:lnTo>
                    <a:pt x="2051717" y="508821"/>
                  </a:lnTo>
                  <a:lnTo>
                    <a:pt x="2058782" y="505135"/>
                  </a:lnTo>
                  <a:lnTo>
                    <a:pt x="2065542" y="500755"/>
                  </a:lnTo>
                  <a:lnTo>
                    <a:pt x="2072159" y="496074"/>
                  </a:lnTo>
                  <a:lnTo>
                    <a:pt x="2078793" y="491487"/>
                  </a:lnTo>
                  <a:lnTo>
                    <a:pt x="2074288" y="487717"/>
                  </a:lnTo>
                  <a:lnTo>
                    <a:pt x="2067959" y="479757"/>
                  </a:lnTo>
                  <a:close/>
                </a:path>
                <a:path w="5483860" h="7879080">
                  <a:moveTo>
                    <a:pt x="2883462" y="6395195"/>
                  </a:moveTo>
                  <a:lnTo>
                    <a:pt x="2878751" y="6399515"/>
                  </a:lnTo>
                  <a:lnTo>
                    <a:pt x="2871739" y="6402957"/>
                  </a:lnTo>
                  <a:lnTo>
                    <a:pt x="2869795" y="6408289"/>
                  </a:lnTo>
                  <a:lnTo>
                    <a:pt x="2867809" y="6418721"/>
                  </a:lnTo>
                  <a:lnTo>
                    <a:pt x="2870142" y="6427183"/>
                  </a:lnTo>
                  <a:lnTo>
                    <a:pt x="2876514" y="6433579"/>
                  </a:lnTo>
                  <a:lnTo>
                    <a:pt x="2886647" y="6437808"/>
                  </a:lnTo>
                  <a:lnTo>
                    <a:pt x="2891591" y="6433658"/>
                  </a:lnTo>
                  <a:lnTo>
                    <a:pt x="2901405" y="6427504"/>
                  </a:lnTo>
                  <a:lnTo>
                    <a:pt x="2900674" y="6425690"/>
                  </a:lnTo>
                  <a:lnTo>
                    <a:pt x="2896977" y="6417824"/>
                  </a:lnTo>
                  <a:lnTo>
                    <a:pt x="2892674" y="6410205"/>
                  </a:lnTo>
                  <a:lnTo>
                    <a:pt x="2883462" y="6395195"/>
                  </a:lnTo>
                  <a:close/>
                </a:path>
                <a:path w="5483860" h="7879080">
                  <a:moveTo>
                    <a:pt x="2088859" y="687569"/>
                  </a:moveTo>
                  <a:lnTo>
                    <a:pt x="2082474" y="689351"/>
                  </a:lnTo>
                  <a:lnTo>
                    <a:pt x="2075851" y="694560"/>
                  </a:lnTo>
                  <a:lnTo>
                    <a:pt x="2069136" y="701268"/>
                  </a:lnTo>
                  <a:lnTo>
                    <a:pt x="2062472" y="707549"/>
                  </a:lnTo>
                  <a:lnTo>
                    <a:pt x="2066765" y="715748"/>
                  </a:lnTo>
                  <a:lnTo>
                    <a:pt x="2070946" y="724255"/>
                  </a:lnTo>
                  <a:lnTo>
                    <a:pt x="2075637" y="731585"/>
                  </a:lnTo>
                  <a:lnTo>
                    <a:pt x="2081462" y="736250"/>
                  </a:lnTo>
                  <a:lnTo>
                    <a:pt x="2088556" y="736719"/>
                  </a:lnTo>
                  <a:lnTo>
                    <a:pt x="2097413" y="734264"/>
                  </a:lnTo>
                  <a:lnTo>
                    <a:pt x="2105664" y="729838"/>
                  </a:lnTo>
                  <a:lnTo>
                    <a:pt x="2110942" y="724394"/>
                  </a:lnTo>
                  <a:lnTo>
                    <a:pt x="2114801" y="710181"/>
                  </a:lnTo>
                  <a:lnTo>
                    <a:pt x="2111490" y="698868"/>
                  </a:lnTo>
                  <a:lnTo>
                    <a:pt x="2102385" y="691112"/>
                  </a:lnTo>
                  <a:lnTo>
                    <a:pt x="2088859" y="687569"/>
                  </a:lnTo>
                  <a:close/>
                </a:path>
                <a:path w="5483860" h="7879080">
                  <a:moveTo>
                    <a:pt x="2659478" y="6214942"/>
                  </a:moveTo>
                  <a:lnTo>
                    <a:pt x="2652985" y="6216630"/>
                  </a:lnTo>
                  <a:lnTo>
                    <a:pt x="2646034" y="6221941"/>
                  </a:lnTo>
                  <a:lnTo>
                    <a:pt x="2638883" y="6228807"/>
                  </a:lnTo>
                  <a:lnTo>
                    <a:pt x="2631790" y="6235161"/>
                  </a:lnTo>
                  <a:lnTo>
                    <a:pt x="2635824" y="6243602"/>
                  </a:lnTo>
                  <a:lnTo>
                    <a:pt x="2639713" y="6252375"/>
                  </a:lnTo>
                  <a:lnTo>
                    <a:pt x="2644130" y="6259878"/>
                  </a:lnTo>
                  <a:lnTo>
                    <a:pt x="2649748" y="6264506"/>
                  </a:lnTo>
                  <a:lnTo>
                    <a:pt x="2657180" y="6265238"/>
                  </a:lnTo>
                  <a:lnTo>
                    <a:pt x="2666304" y="6263092"/>
                  </a:lnTo>
                  <a:lnTo>
                    <a:pt x="2674809" y="6258894"/>
                  </a:lnTo>
                  <a:lnTo>
                    <a:pt x="2680387" y="6253466"/>
                  </a:lnTo>
                  <a:lnTo>
                    <a:pt x="2684957" y="6239220"/>
                  </a:lnTo>
                  <a:lnTo>
                    <a:pt x="2682001" y="6227520"/>
                  </a:lnTo>
                  <a:lnTo>
                    <a:pt x="2673011" y="6219162"/>
                  </a:lnTo>
                  <a:lnTo>
                    <a:pt x="2659478" y="6214942"/>
                  </a:lnTo>
                  <a:close/>
                </a:path>
                <a:path w="5483860" h="7879080">
                  <a:moveTo>
                    <a:pt x="2853415" y="6932291"/>
                  </a:moveTo>
                  <a:lnTo>
                    <a:pt x="2844991" y="6934243"/>
                  </a:lnTo>
                  <a:lnTo>
                    <a:pt x="2838399" y="6940814"/>
                  </a:lnTo>
                  <a:lnTo>
                    <a:pt x="2834057" y="6951299"/>
                  </a:lnTo>
                  <a:lnTo>
                    <a:pt x="2838674" y="6959842"/>
                  </a:lnTo>
                  <a:lnTo>
                    <a:pt x="2843201" y="6968834"/>
                  </a:lnTo>
                  <a:lnTo>
                    <a:pt x="2848060" y="6976245"/>
                  </a:lnTo>
                  <a:lnTo>
                    <a:pt x="2853670" y="6980041"/>
                  </a:lnTo>
                  <a:lnTo>
                    <a:pt x="2860978" y="6979231"/>
                  </a:lnTo>
                  <a:lnTo>
                    <a:pt x="2868993" y="6975114"/>
                  </a:lnTo>
                  <a:lnTo>
                    <a:pt x="2877313" y="6969542"/>
                  </a:lnTo>
                  <a:lnTo>
                    <a:pt x="2885539" y="6964366"/>
                  </a:lnTo>
                  <a:lnTo>
                    <a:pt x="2880348" y="6956561"/>
                  </a:lnTo>
                  <a:lnTo>
                    <a:pt x="2875294" y="6948518"/>
                  </a:lnTo>
                  <a:lnTo>
                    <a:pt x="2869791" y="6941224"/>
                  </a:lnTo>
                  <a:lnTo>
                    <a:pt x="2863254" y="6935665"/>
                  </a:lnTo>
                  <a:lnTo>
                    <a:pt x="2853415" y="6932291"/>
                  </a:lnTo>
                  <a:close/>
                </a:path>
                <a:path w="5483860" h="7879080">
                  <a:moveTo>
                    <a:pt x="2962828" y="7560235"/>
                  </a:moveTo>
                  <a:lnTo>
                    <a:pt x="2956122" y="7562166"/>
                  </a:lnTo>
                  <a:lnTo>
                    <a:pt x="2949252" y="7567380"/>
                  </a:lnTo>
                  <a:lnTo>
                    <a:pt x="2942314" y="7574005"/>
                  </a:lnTo>
                  <a:lnTo>
                    <a:pt x="2935404" y="7580171"/>
                  </a:lnTo>
                  <a:lnTo>
                    <a:pt x="2939987" y="7588487"/>
                  </a:lnTo>
                  <a:lnTo>
                    <a:pt x="2944441" y="7597129"/>
                  </a:lnTo>
                  <a:lnTo>
                    <a:pt x="2949384" y="7604539"/>
                  </a:lnTo>
                  <a:lnTo>
                    <a:pt x="2955434" y="7609157"/>
                  </a:lnTo>
                  <a:lnTo>
                    <a:pt x="2962820" y="7609624"/>
                  </a:lnTo>
                  <a:lnTo>
                    <a:pt x="2971882" y="7607110"/>
                  </a:lnTo>
                  <a:lnTo>
                    <a:pt x="2980264" y="7602559"/>
                  </a:lnTo>
                  <a:lnTo>
                    <a:pt x="2985610" y="7596916"/>
                  </a:lnTo>
                  <a:lnTo>
                    <a:pt x="2989593" y="7582461"/>
                  </a:lnTo>
                  <a:lnTo>
                    <a:pt x="2986098" y="7571094"/>
                  </a:lnTo>
                  <a:lnTo>
                    <a:pt x="2976664" y="7563468"/>
                  </a:lnTo>
                  <a:lnTo>
                    <a:pt x="2962828" y="7560235"/>
                  </a:lnTo>
                  <a:close/>
                </a:path>
                <a:path w="5483860" h="7879080">
                  <a:moveTo>
                    <a:pt x="2663500" y="5680384"/>
                  </a:moveTo>
                  <a:lnTo>
                    <a:pt x="2652574" y="5685970"/>
                  </a:lnTo>
                  <a:lnTo>
                    <a:pt x="2646211" y="5696800"/>
                  </a:lnTo>
                  <a:lnTo>
                    <a:pt x="2644862" y="5711341"/>
                  </a:lnTo>
                  <a:lnTo>
                    <a:pt x="2647804" y="5716841"/>
                  </a:lnTo>
                  <a:lnTo>
                    <a:pt x="2654345" y="5722031"/>
                  </a:lnTo>
                  <a:lnTo>
                    <a:pt x="2662428" y="5727088"/>
                  </a:lnTo>
                  <a:lnTo>
                    <a:pt x="2670000" y="5732191"/>
                  </a:lnTo>
                  <a:lnTo>
                    <a:pt x="2677856" y="5726955"/>
                  </a:lnTo>
                  <a:lnTo>
                    <a:pt x="2686140" y="5721781"/>
                  </a:lnTo>
                  <a:lnTo>
                    <a:pt x="2692885" y="5716397"/>
                  </a:lnTo>
                  <a:lnTo>
                    <a:pt x="2696123" y="5710530"/>
                  </a:lnTo>
                  <a:lnTo>
                    <a:pt x="2695107" y="5702518"/>
                  </a:lnTo>
                  <a:lnTo>
                    <a:pt x="2691011" y="5693589"/>
                  </a:lnTo>
                  <a:lnTo>
                    <a:pt x="2685075" y="5685891"/>
                  </a:lnTo>
                  <a:lnTo>
                    <a:pt x="2678536" y="5681574"/>
                  </a:lnTo>
                  <a:lnTo>
                    <a:pt x="2663500" y="5680384"/>
                  </a:lnTo>
                  <a:close/>
                </a:path>
                <a:path w="5483860" h="7879080">
                  <a:moveTo>
                    <a:pt x="2926515" y="7353086"/>
                  </a:moveTo>
                  <a:lnTo>
                    <a:pt x="2918076" y="7356286"/>
                  </a:lnTo>
                  <a:lnTo>
                    <a:pt x="2911883" y="7363138"/>
                  </a:lnTo>
                  <a:lnTo>
                    <a:pt x="2907999" y="7373346"/>
                  </a:lnTo>
                  <a:lnTo>
                    <a:pt x="2912996" y="7377624"/>
                  </a:lnTo>
                  <a:lnTo>
                    <a:pt x="2920053" y="7386503"/>
                  </a:lnTo>
                  <a:lnTo>
                    <a:pt x="2922584" y="7385349"/>
                  </a:lnTo>
                  <a:lnTo>
                    <a:pt x="2930337" y="7381229"/>
                  </a:lnTo>
                  <a:lnTo>
                    <a:pt x="2937757" y="7376378"/>
                  </a:lnTo>
                  <a:lnTo>
                    <a:pt x="2952294" y="7365983"/>
                  </a:lnTo>
                  <a:lnTo>
                    <a:pt x="2947275" y="7361778"/>
                  </a:lnTo>
                  <a:lnTo>
                    <a:pt x="2942812" y="7355212"/>
                  </a:lnTo>
                  <a:lnTo>
                    <a:pt x="2937137" y="7353829"/>
                  </a:lnTo>
                  <a:lnTo>
                    <a:pt x="2926515" y="7353086"/>
                  </a:lnTo>
                  <a:close/>
                </a:path>
                <a:path w="5483860" h="7879080">
                  <a:moveTo>
                    <a:pt x="1299856" y="3039002"/>
                  </a:moveTo>
                  <a:lnTo>
                    <a:pt x="1293967" y="3041476"/>
                  </a:lnTo>
                  <a:lnTo>
                    <a:pt x="1288017" y="3047316"/>
                  </a:lnTo>
                  <a:lnTo>
                    <a:pt x="1282040" y="3054581"/>
                  </a:lnTo>
                  <a:lnTo>
                    <a:pt x="1276068" y="3061329"/>
                  </a:lnTo>
                  <a:lnTo>
                    <a:pt x="1280587" y="3069127"/>
                  </a:lnTo>
                  <a:lnTo>
                    <a:pt x="1285020" y="3077358"/>
                  </a:lnTo>
                  <a:lnTo>
                    <a:pt x="1289867" y="3084297"/>
                  </a:lnTo>
                  <a:lnTo>
                    <a:pt x="1295632" y="3088219"/>
                  </a:lnTo>
                  <a:lnTo>
                    <a:pt x="1302807" y="3088051"/>
                  </a:lnTo>
                  <a:lnTo>
                    <a:pt x="1311397" y="3084885"/>
                  </a:lnTo>
                  <a:lnTo>
                    <a:pt x="1319169" y="3079780"/>
                  </a:lnTo>
                  <a:lnTo>
                    <a:pt x="1323887" y="3073800"/>
                  </a:lnTo>
                  <a:lnTo>
                    <a:pt x="1326364" y="3060024"/>
                  </a:lnTo>
                  <a:lnTo>
                    <a:pt x="1322409" y="3049066"/>
                  </a:lnTo>
                  <a:lnTo>
                    <a:pt x="1313185" y="3041775"/>
                  </a:lnTo>
                  <a:lnTo>
                    <a:pt x="1299856" y="3039002"/>
                  </a:lnTo>
                  <a:close/>
                </a:path>
                <a:path w="5483860" h="7879080">
                  <a:moveTo>
                    <a:pt x="2991225" y="7763392"/>
                  </a:moveTo>
                  <a:lnTo>
                    <a:pt x="2980050" y="7768371"/>
                  </a:lnTo>
                  <a:lnTo>
                    <a:pt x="2973300" y="7778787"/>
                  </a:lnTo>
                  <a:lnTo>
                    <a:pt x="2971735" y="7793348"/>
                  </a:lnTo>
                  <a:lnTo>
                    <a:pt x="2974631" y="7799454"/>
                  </a:lnTo>
                  <a:lnTo>
                    <a:pt x="2981000" y="7805301"/>
                  </a:lnTo>
                  <a:lnTo>
                    <a:pt x="2988858" y="7811038"/>
                  </a:lnTo>
                  <a:lnTo>
                    <a:pt x="2996219" y="7816813"/>
                  </a:lnTo>
                  <a:lnTo>
                    <a:pt x="3004046" y="7811518"/>
                  </a:lnTo>
                  <a:lnTo>
                    <a:pt x="3012284" y="7806303"/>
                  </a:lnTo>
                  <a:lnTo>
                    <a:pt x="3019064" y="7800823"/>
                  </a:lnTo>
                  <a:lnTo>
                    <a:pt x="3022517" y="7794729"/>
                  </a:lnTo>
                  <a:lnTo>
                    <a:pt x="3021828" y="7786714"/>
                  </a:lnTo>
                  <a:lnTo>
                    <a:pt x="3018074" y="7777630"/>
                  </a:lnTo>
                  <a:lnTo>
                    <a:pt x="3012430" y="7769699"/>
                  </a:lnTo>
                  <a:lnTo>
                    <a:pt x="3006066" y="7765144"/>
                  </a:lnTo>
                  <a:lnTo>
                    <a:pt x="2991225" y="7763392"/>
                  </a:lnTo>
                  <a:close/>
                </a:path>
                <a:path w="5483860" h="7879080">
                  <a:moveTo>
                    <a:pt x="2895493" y="7150491"/>
                  </a:moveTo>
                  <a:lnTo>
                    <a:pt x="2886806" y="7153106"/>
                  </a:lnTo>
                  <a:lnTo>
                    <a:pt x="2880152" y="7159574"/>
                  </a:lnTo>
                  <a:lnTo>
                    <a:pt x="2875621" y="7169608"/>
                  </a:lnTo>
                  <a:lnTo>
                    <a:pt x="2880224" y="7174224"/>
                  </a:lnTo>
                  <a:lnTo>
                    <a:pt x="2886579" y="7183661"/>
                  </a:lnTo>
                  <a:lnTo>
                    <a:pt x="2889013" y="7182762"/>
                  </a:lnTo>
                  <a:lnTo>
                    <a:pt x="2897111" y="7179112"/>
                  </a:lnTo>
                  <a:lnTo>
                    <a:pt x="2904930" y="7174734"/>
                  </a:lnTo>
                  <a:lnTo>
                    <a:pt x="2920295" y="7165320"/>
                  </a:lnTo>
                  <a:lnTo>
                    <a:pt x="2915630" y="7160748"/>
                  </a:lnTo>
                  <a:lnTo>
                    <a:pt x="2911689" y="7153791"/>
                  </a:lnTo>
                  <a:lnTo>
                    <a:pt x="2906124" y="7152013"/>
                  </a:lnTo>
                  <a:lnTo>
                    <a:pt x="2895493" y="7150491"/>
                  </a:lnTo>
                  <a:close/>
                </a:path>
                <a:path w="5483860" h="7879080">
                  <a:moveTo>
                    <a:pt x="2754268" y="6317439"/>
                  </a:moveTo>
                  <a:lnTo>
                    <a:pt x="2748098" y="6318773"/>
                  </a:lnTo>
                  <a:lnTo>
                    <a:pt x="2743819" y="6324891"/>
                  </a:lnTo>
                  <a:lnTo>
                    <a:pt x="2741541" y="6333593"/>
                  </a:lnTo>
                  <a:lnTo>
                    <a:pt x="2740152" y="6343448"/>
                  </a:lnTo>
                  <a:lnTo>
                    <a:pt x="2738539" y="6353021"/>
                  </a:lnTo>
                  <a:lnTo>
                    <a:pt x="2745218" y="6362795"/>
                  </a:lnTo>
                  <a:lnTo>
                    <a:pt x="2753211" y="6367636"/>
                  </a:lnTo>
                  <a:lnTo>
                    <a:pt x="2761869" y="6366988"/>
                  </a:lnTo>
                  <a:lnTo>
                    <a:pt x="2770541" y="6360294"/>
                  </a:lnTo>
                  <a:lnTo>
                    <a:pt x="2774888" y="6352837"/>
                  </a:lnTo>
                  <a:lnTo>
                    <a:pt x="2777565" y="6343941"/>
                  </a:lnTo>
                  <a:lnTo>
                    <a:pt x="2779519" y="6334416"/>
                  </a:lnTo>
                  <a:lnTo>
                    <a:pt x="2781698" y="6325072"/>
                  </a:lnTo>
                  <a:lnTo>
                    <a:pt x="2772418" y="6322342"/>
                  </a:lnTo>
                  <a:lnTo>
                    <a:pt x="2762825" y="6319213"/>
                  </a:lnTo>
                  <a:lnTo>
                    <a:pt x="2754268" y="6317439"/>
                  </a:lnTo>
                  <a:close/>
                </a:path>
                <a:path w="5483860" h="7879080">
                  <a:moveTo>
                    <a:pt x="2703623" y="5903778"/>
                  </a:moveTo>
                  <a:lnTo>
                    <a:pt x="2694880" y="5906078"/>
                  </a:lnTo>
                  <a:lnTo>
                    <a:pt x="2688802" y="5913506"/>
                  </a:lnTo>
                  <a:lnTo>
                    <a:pt x="2680036" y="5920425"/>
                  </a:lnTo>
                  <a:lnTo>
                    <a:pt x="2681186" y="5923379"/>
                  </a:lnTo>
                  <a:lnTo>
                    <a:pt x="2686877" y="5932722"/>
                  </a:lnTo>
                  <a:lnTo>
                    <a:pt x="2694537" y="5937778"/>
                  </a:lnTo>
                  <a:lnTo>
                    <a:pt x="2703703" y="5938441"/>
                  </a:lnTo>
                  <a:lnTo>
                    <a:pt x="2713910" y="5934601"/>
                  </a:lnTo>
                  <a:lnTo>
                    <a:pt x="2719078" y="5931655"/>
                  </a:lnTo>
                  <a:lnTo>
                    <a:pt x="2726019" y="5922508"/>
                  </a:lnTo>
                  <a:lnTo>
                    <a:pt x="2724705" y="5919168"/>
                  </a:lnTo>
                  <a:lnTo>
                    <a:pt x="2719173" y="5910058"/>
                  </a:lnTo>
                  <a:lnTo>
                    <a:pt x="2711933" y="5905017"/>
                  </a:lnTo>
                  <a:lnTo>
                    <a:pt x="2703623" y="5903778"/>
                  </a:lnTo>
                  <a:close/>
                </a:path>
                <a:path w="5483860" h="7879080">
                  <a:moveTo>
                    <a:pt x="2736226" y="6109649"/>
                  </a:moveTo>
                  <a:lnTo>
                    <a:pt x="2727532" y="6114097"/>
                  </a:lnTo>
                  <a:lnTo>
                    <a:pt x="2718417" y="6118443"/>
                  </a:lnTo>
                  <a:lnTo>
                    <a:pt x="2710881" y="6123175"/>
                  </a:lnTo>
                  <a:lnTo>
                    <a:pt x="2706925" y="6128778"/>
                  </a:lnTo>
                  <a:lnTo>
                    <a:pt x="2707767" y="6135799"/>
                  </a:lnTo>
                  <a:lnTo>
                    <a:pt x="2712071" y="6143664"/>
                  </a:lnTo>
                  <a:lnTo>
                    <a:pt x="2717895" y="6151899"/>
                  </a:lnTo>
                  <a:lnTo>
                    <a:pt x="2723293" y="6160025"/>
                  </a:lnTo>
                  <a:lnTo>
                    <a:pt x="2731249" y="6154901"/>
                  </a:lnTo>
                  <a:lnTo>
                    <a:pt x="2739449" y="6149932"/>
                  </a:lnTo>
                  <a:lnTo>
                    <a:pt x="2746866" y="6144492"/>
                  </a:lnTo>
                  <a:lnTo>
                    <a:pt x="2752476" y="6137953"/>
                  </a:lnTo>
                  <a:lnTo>
                    <a:pt x="2755694" y="6128260"/>
                  </a:lnTo>
                  <a:lnTo>
                    <a:pt x="2753565" y="6120005"/>
                  </a:lnTo>
                  <a:lnTo>
                    <a:pt x="2746828" y="6113649"/>
                  </a:lnTo>
                  <a:lnTo>
                    <a:pt x="2736226" y="6109649"/>
                  </a:lnTo>
                  <a:close/>
                </a:path>
                <a:path w="5483860" h="7879080">
                  <a:moveTo>
                    <a:pt x="2527434" y="4863818"/>
                  </a:moveTo>
                  <a:lnTo>
                    <a:pt x="2518239" y="4867032"/>
                  </a:lnTo>
                  <a:lnTo>
                    <a:pt x="2512020" y="4873841"/>
                  </a:lnTo>
                  <a:lnTo>
                    <a:pt x="2509801" y="4884003"/>
                  </a:lnTo>
                  <a:lnTo>
                    <a:pt x="2511541" y="4892125"/>
                  </a:lnTo>
                  <a:lnTo>
                    <a:pt x="2515712" y="4900212"/>
                  </a:lnTo>
                  <a:lnTo>
                    <a:pt x="2520944" y="4908293"/>
                  </a:lnTo>
                  <a:lnTo>
                    <a:pt x="2525868" y="4916400"/>
                  </a:lnTo>
                  <a:lnTo>
                    <a:pt x="2533639" y="4911315"/>
                  </a:lnTo>
                  <a:lnTo>
                    <a:pt x="2541636" y="4906376"/>
                  </a:lnTo>
                  <a:lnTo>
                    <a:pt x="2548846" y="4900979"/>
                  </a:lnTo>
                  <a:lnTo>
                    <a:pt x="2554258" y="4894521"/>
                  </a:lnTo>
                  <a:lnTo>
                    <a:pt x="2557553" y="4884372"/>
                  </a:lnTo>
                  <a:lnTo>
                    <a:pt x="2555601" y="4875547"/>
                  </a:lnTo>
                  <a:lnTo>
                    <a:pt x="2549060" y="4868688"/>
                  </a:lnTo>
                  <a:lnTo>
                    <a:pt x="2538587" y="4864438"/>
                  </a:lnTo>
                  <a:lnTo>
                    <a:pt x="2527434" y="4863818"/>
                  </a:lnTo>
                  <a:close/>
                </a:path>
                <a:path w="5483860" h="7879080">
                  <a:moveTo>
                    <a:pt x="2791877" y="6520834"/>
                  </a:moveTo>
                  <a:lnTo>
                    <a:pt x="2781427" y="6526025"/>
                  </a:lnTo>
                  <a:lnTo>
                    <a:pt x="2775418" y="6536505"/>
                  </a:lnTo>
                  <a:lnTo>
                    <a:pt x="2774085" y="6550477"/>
                  </a:lnTo>
                  <a:lnTo>
                    <a:pt x="2776753" y="6556450"/>
                  </a:lnTo>
                  <a:lnTo>
                    <a:pt x="2782640" y="6562199"/>
                  </a:lnTo>
                  <a:lnTo>
                    <a:pt x="2789908" y="6567853"/>
                  </a:lnTo>
                  <a:lnTo>
                    <a:pt x="2796722" y="6573544"/>
                  </a:lnTo>
                  <a:lnTo>
                    <a:pt x="2804247" y="6568296"/>
                  </a:lnTo>
                  <a:lnTo>
                    <a:pt x="2812155" y="6563116"/>
                  </a:lnTo>
                  <a:lnTo>
                    <a:pt x="2818695" y="6557661"/>
                  </a:lnTo>
                  <a:lnTo>
                    <a:pt x="2822112" y="6551585"/>
                  </a:lnTo>
                  <a:lnTo>
                    <a:pt x="2821524" y="6543832"/>
                  </a:lnTo>
                  <a:lnTo>
                    <a:pt x="2818000" y="6535004"/>
                  </a:lnTo>
                  <a:lnTo>
                    <a:pt x="2812636" y="6527251"/>
                  </a:lnTo>
                  <a:lnTo>
                    <a:pt x="2806531" y="6522728"/>
                  </a:lnTo>
                  <a:lnTo>
                    <a:pt x="2791877" y="6520834"/>
                  </a:lnTo>
                  <a:close/>
                </a:path>
                <a:path w="5483860" h="7879080">
                  <a:moveTo>
                    <a:pt x="2517755" y="5402251"/>
                  </a:moveTo>
                  <a:lnTo>
                    <a:pt x="2513784" y="5407351"/>
                  </a:lnTo>
                  <a:lnTo>
                    <a:pt x="2506192" y="5416944"/>
                  </a:lnTo>
                  <a:lnTo>
                    <a:pt x="2521775" y="5422510"/>
                  </a:lnTo>
                  <a:lnTo>
                    <a:pt x="2529605" y="5424946"/>
                  </a:lnTo>
                  <a:lnTo>
                    <a:pt x="2537542" y="5426626"/>
                  </a:lnTo>
                  <a:lnTo>
                    <a:pt x="2540248" y="5427028"/>
                  </a:lnTo>
                  <a:lnTo>
                    <a:pt x="2544388" y="5417529"/>
                  </a:lnTo>
                  <a:lnTo>
                    <a:pt x="2547834" y="5412580"/>
                  </a:lnTo>
                  <a:lnTo>
                    <a:pt x="2517755" y="5402251"/>
                  </a:lnTo>
                  <a:close/>
                </a:path>
                <a:path w="5483860" h="7879080">
                  <a:moveTo>
                    <a:pt x="2907239" y="6155545"/>
                  </a:moveTo>
                  <a:lnTo>
                    <a:pt x="2906405" y="6155917"/>
                  </a:lnTo>
                  <a:lnTo>
                    <a:pt x="2905460" y="6156238"/>
                  </a:lnTo>
                  <a:lnTo>
                    <a:pt x="2904631" y="6156643"/>
                  </a:lnTo>
                  <a:lnTo>
                    <a:pt x="2904495" y="6157526"/>
                  </a:lnTo>
                  <a:lnTo>
                    <a:pt x="2904372" y="6159370"/>
                  </a:lnTo>
                  <a:lnTo>
                    <a:pt x="2905295" y="6159122"/>
                  </a:lnTo>
                  <a:lnTo>
                    <a:pt x="2907123" y="6158525"/>
                  </a:lnTo>
                  <a:lnTo>
                    <a:pt x="2907215" y="6157581"/>
                  </a:lnTo>
                  <a:lnTo>
                    <a:pt x="2907191" y="6156552"/>
                  </a:lnTo>
                  <a:lnTo>
                    <a:pt x="2907239" y="6155545"/>
                  </a:lnTo>
                  <a:close/>
                </a:path>
                <a:path w="5483860" h="7879080">
                  <a:moveTo>
                    <a:pt x="2943531" y="6084045"/>
                  </a:moveTo>
                  <a:lnTo>
                    <a:pt x="2918418" y="6093788"/>
                  </a:lnTo>
                  <a:lnTo>
                    <a:pt x="2908590" y="6111286"/>
                  </a:lnTo>
                  <a:lnTo>
                    <a:pt x="2907159" y="6133039"/>
                  </a:lnTo>
                  <a:lnTo>
                    <a:pt x="2907239" y="6155545"/>
                  </a:lnTo>
                  <a:lnTo>
                    <a:pt x="2928111" y="6147315"/>
                  </a:lnTo>
                  <a:lnTo>
                    <a:pt x="2947197" y="6137525"/>
                  </a:lnTo>
                  <a:lnTo>
                    <a:pt x="2959162" y="6121608"/>
                  </a:lnTo>
                  <a:lnTo>
                    <a:pt x="2958671" y="6094996"/>
                  </a:lnTo>
                  <a:lnTo>
                    <a:pt x="2957466" y="6090158"/>
                  </a:lnTo>
                  <a:lnTo>
                    <a:pt x="2948203" y="6083415"/>
                  </a:lnTo>
                  <a:lnTo>
                    <a:pt x="2943531" y="6084045"/>
                  </a:lnTo>
                  <a:close/>
                </a:path>
                <a:path w="5483860" h="7879080">
                  <a:moveTo>
                    <a:pt x="2629714" y="5477834"/>
                  </a:moveTo>
                  <a:lnTo>
                    <a:pt x="2624314" y="5481653"/>
                  </a:lnTo>
                  <a:lnTo>
                    <a:pt x="2619722" y="5488979"/>
                  </a:lnTo>
                  <a:lnTo>
                    <a:pt x="2615469" y="5497807"/>
                  </a:lnTo>
                  <a:lnTo>
                    <a:pt x="2611086" y="5506135"/>
                  </a:lnTo>
                  <a:lnTo>
                    <a:pt x="2617306" y="5512914"/>
                  </a:lnTo>
                  <a:lnTo>
                    <a:pt x="2623531" y="5520118"/>
                  </a:lnTo>
                  <a:lnTo>
                    <a:pt x="2629732" y="5525815"/>
                  </a:lnTo>
                  <a:lnTo>
                    <a:pt x="2635880" y="5528072"/>
                  </a:lnTo>
                  <a:lnTo>
                    <a:pt x="2644408" y="5526153"/>
                  </a:lnTo>
                  <a:lnTo>
                    <a:pt x="2653441" y="5521443"/>
                  </a:lnTo>
                  <a:lnTo>
                    <a:pt x="2660813" y="5515211"/>
                  </a:lnTo>
                  <a:lnTo>
                    <a:pt x="2664358" y="5508728"/>
                  </a:lnTo>
                  <a:lnTo>
                    <a:pt x="2663519" y="5493367"/>
                  </a:lnTo>
                  <a:lnTo>
                    <a:pt x="2656640" y="5482618"/>
                  </a:lnTo>
                  <a:lnTo>
                    <a:pt x="2644958" y="5477201"/>
                  </a:lnTo>
                  <a:lnTo>
                    <a:pt x="2629714" y="5477834"/>
                  </a:lnTo>
                  <a:close/>
                </a:path>
                <a:path w="5483860" h="7879080">
                  <a:moveTo>
                    <a:pt x="2620624" y="6015216"/>
                  </a:moveTo>
                  <a:lnTo>
                    <a:pt x="2615024" y="6018166"/>
                  </a:lnTo>
                  <a:lnTo>
                    <a:pt x="2609760" y="6024552"/>
                  </a:lnTo>
                  <a:lnTo>
                    <a:pt x="2604646" y="6032420"/>
                  </a:lnTo>
                  <a:lnTo>
                    <a:pt x="2599492" y="6039813"/>
                  </a:lnTo>
                  <a:lnTo>
                    <a:pt x="2604648" y="6047323"/>
                  </a:lnTo>
                  <a:lnTo>
                    <a:pt x="2609765" y="6055242"/>
                  </a:lnTo>
                  <a:lnTo>
                    <a:pt x="2615046" y="6061658"/>
                  </a:lnTo>
                  <a:lnTo>
                    <a:pt x="2620691" y="6064655"/>
                  </a:lnTo>
                  <a:lnTo>
                    <a:pt x="2628726" y="6063644"/>
                  </a:lnTo>
                  <a:lnTo>
                    <a:pt x="2637560" y="6059796"/>
                  </a:lnTo>
                  <a:lnTo>
                    <a:pt x="2645123" y="6054197"/>
                  </a:lnTo>
                  <a:lnTo>
                    <a:pt x="2649340" y="6047936"/>
                  </a:lnTo>
                  <a:lnTo>
                    <a:pt x="2650489" y="6033421"/>
                  </a:lnTo>
                  <a:lnTo>
                    <a:pt x="2645188" y="6022704"/>
                  </a:lnTo>
                  <a:lnTo>
                    <a:pt x="2634785" y="6016423"/>
                  </a:lnTo>
                  <a:lnTo>
                    <a:pt x="2620624" y="6015216"/>
                  </a:lnTo>
                  <a:close/>
                </a:path>
                <a:path w="5483860" h="7879080">
                  <a:moveTo>
                    <a:pt x="2075654" y="2496134"/>
                  </a:moveTo>
                  <a:lnTo>
                    <a:pt x="2066850" y="2500502"/>
                  </a:lnTo>
                  <a:lnTo>
                    <a:pt x="2057656" y="2504769"/>
                  </a:lnTo>
                  <a:lnTo>
                    <a:pt x="2049966" y="2509511"/>
                  </a:lnTo>
                  <a:lnTo>
                    <a:pt x="2045672" y="2515301"/>
                  </a:lnTo>
                  <a:lnTo>
                    <a:pt x="2046389" y="2522060"/>
                  </a:lnTo>
                  <a:lnTo>
                    <a:pt x="2050756" y="2529957"/>
                  </a:lnTo>
                  <a:lnTo>
                    <a:pt x="2056722" y="2538313"/>
                  </a:lnTo>
                  <a:lnTo>
                    <a:pt x="2062231" y="2546450"/>
                  </a:lnTo>
                  <a:lnTo>
                    <a:pt x="2070333" y="2541370"/>
                  </a:lnTo>
                  <a:lnTo>
                    <a:pt x="2078652" y="2536384"/>
                  </a:lnTo>
                  <a:lnTo>
                    <a:pt x="2086188" y="2530876"/>
                  </a:lnTo>
                  <a:lnTo>
                    <a:pt x="2091939" y="2524227"/>
                  </a:lnTo>
                  <a:lnTo>
                    <a:pt x="2095400" y="2514489"/>
                  </a:lnTo>
                  <a:lnTo>
                    <a:pt x="2093346" y="2506229"/>
                  </a:lnTo>
                  <a:lnTo>
                    <a:pt x="2086517" y="2499945"/>
                  </a:lnTo>
                  <a:lnTo>
                    <a:pt x="2075654" y="2496134"/>
                  </a:lnTo>
                  <a:close/>
                </a:path>
                <a:path w="5483860" h="7879080">
                  <a:moveTo>
                    <a:pt x="2700428" y="6443334"/>
                  </a:moveTo>
                  <a:lnTo>
                    <a:pt x="2697915" y="6444382"/>
                  </a:lnTo>
                  <a:lnTo>
                    <a:pt x="2690706" y="6448069"/>
                  </a:lnTo>
                  <a:lnTo>
                    <a:pt x="2683823" y="6452473"/>
                  </a:lnTo>
                  <a:lnTo>
                    <a:pt x="2670362" y="6461963"/>
                  </a:lnTo>
                  <a:lnTo>
                    <a:pt x="2675015" y="6466019"/>
                  </a:lnTo>
                  <a:lnTo>
                    <a:pt x="2681570" y="6474323"/>
                  </a:lnTo>
                  <a:lnTo>
                    <a:pt x="2683977" y="6473257"/>
                  </a:lnTo>
                  <a:lnTo>
                    <a:pt x="2691179" y="6469459"/>
                  </a:lnTo>
                  <a:lnTo>
                    <a:pt x="2698076" y="6464967"/>
                  </a:lnTo>
                  <a:lnTo>
                    <a:pt x="2711578" y="6455324"/>
                  </a:lnTo>
                  <a:lnTo>
                    <a:pt x="2706918" y="6451441"/>
                  </a:lnTo>
                  <a:lnTo>
                    <a:pt x="2700428" y="6443334"/>
                  </a:lnTo>
                  <a:close/>
                </a:path>
                <a:path w="5483860" h="7879080">
                  <a:moveTo>
                    <a:pt x="2041589" y="2290857"/>
                  </a:moveTo>
                  <a:lnTo>
                    <a:pt x="2031039" y="2295143"/>
                  </a:lnTo>
                  <a:lnTo>
                    <a:pt x="2026081" y="2298331"/>
                  </a:lnTo>
                  <a:lnTo>
                    <a:pt x="2023939" y="2305899"/>
                  </a:lnTo>
                  <a:lnTo>
                    <a:pt x="2020542" y="2311597"/>
                  </a:lnTo>
                  <a:lnTo>
                    <a:pt x="2025554" y="2315976"/>
                  </a:lnTo>
                  <a:lnTo>
                    <a:pt x="2030046" y="2322503"/>
                  </a:lnTo>
                  <a:lnTo>
                    <a:pt x="2035689" y="2323684"/>
                  </a:lnTo>
                  <a:lnTo>
                    <a:pt x="2047138" y="2324465"/>
                  </a:lnTo>
                  <a:lnTo>
                    <a:pt x="2056690" y="2321120"/>
                  </a:lnTo>
                  <a:lnTo>
                    <a:pt x="2062806" y="2314248"/>
                  </a:lnTo>
                  <a:lnTo>
                    <a:pt x="2063943" y="2304443"/>
                  </a:lnTo>
                  <a:lnTo>
                    <a:pt x="2059684" y="2295540"/>
                  </a:lnTo>
                  <a:lnTo>
                    <a:pt x="2051685" y="2291000"/>
                  </a:lnTo>
                  <a:lnTo>
                    <a:pt x="2041589" y="2290857"/>
                  </a:lnTo>
                  <a:close/>
                </a:path>
                <a:path w="5483860" h="7879080">
                  <a:moveTo>
                    <a:pt x="2732835" y="6645724"/>
                  </a:moveTo>
                  <a:lnTo>
                    <a:pt x="2730440" y="6646651"/>
                  </a:lnTo>
                  <a:lnTo>
                    <a:pt x="2722947" y="6650086"/>
                  </a:lnTo>
                  <a:lnTo>
                    <a:pt x="2715722" y="6654224"/>
                  </a:lnTo>
                  <a:lnTo>
                    <a:pt x="2701548" y="6663133"/>
                  </a:lnTo>
                  <a:lnTo>
                    <a:pt x="2705982" y="6667327"/>
                  </a:lnTo>
                  <a:lnTo>
                    <a:pt x="2712128" y="6675867"/>
                  </a:lnTo>
                  <a:lnTo>
                    <a:pt x="2714623" y="6674925"/>
                  </a:lnTo>
                  <a:lnTo>
                    <a:pt x="2722038" y="6671481"/>
                  </a:lnTo>
                  <a:lnTo>
                    <a:pt x="2729189" y="6667336"/>
                  </a:lnTo>
                  <a:lnTo>
                    <a:pt x="2743232" y="6658383"/>
                  </a:lnTo>
                  <a:lnTo>
                    <a:pt x="2738836" y="6654218"/>
                  </a:lnTo>
                  <a:lnTo>
                    <a:pt x="2732835" y="6645724"/>
                  </a:lnTo>
                  <a:close/>
                </a:path>
                <a:path w="5483860" h="7879080">
                  <a:moveTo>
                    <a:pt x="2600588" y="5273905"/>
                  </a:moveTo>
                  <a:lnTo>
                    <a:pt x="2589382" y="5279575"/>
                  </a:lnTo>
                  <a:lnTo>
                    <a:pt x="2582759" y="5290589"/>
                  </a:lnTo>
                  <a:lnTo>
                    <a:pt x="2581240" y="5305409"/>
                  </a:lnTo>
                  <a:lnTo>
                    <a:pt x="2584171" y="5311312"/>
                  </a:lnTo>
                  <a:lnTo>
                    <a:pt x="2590674" y="5316963"/>
                  </a:lnTo>
                  <a:lnTo>
                    <a:pt x="2598704" y="5322504"/>
                  </a:lnTo>
                  <a:lnTo>
                    <a:pt x="2606217" y="5328075"/>
                  </a:lnTo>
                  <a:lnTo>
                    <a:pt x="2614144" y="5322583"/>
                  </a:lnTo>
                  <a:lnTo>
                    <a:pt x="2622471" y="5317161"/>
                  </a:lnTo>
                  <a:lnTo>
                    <a:pt x="2629310" y="5311488"/>
                  </a:lnTo>
                  <a:lnTo>
                    <a:pt x="2632774" y="5305244"/>
                  </a:lnTo>
                  <a:lnTo>
                    <a:pt x="2631999" y="5296965"/>
                  </a:lnTo>
                  <a:lnTo>
                    <a:pt x="2628102" y="5287636"/>
                  </a:lnTo>
                  <a:lnTo>
                    <a:pt x="2622313" y="5279579"/>
                  </a:lnTo>
                  <a:lnTo>
                    <a:pt x="2615861" y="5275115"/>
                  </a:lnTo>
                  <a:lnTo>
                    <a:pt x="2600588" y="5273905"/>
                  </a:lnTo>
                  <a:close/>
                </a:path>
                <a:path w="5483860" h="7879080">
                  <a:moveTo>
                    <a:pt x="2590849" y="5807636"/>
                  </a:moveTo>
                  <a:lnTo>
                    <a:pt x="2579638" y="5812687"/>
                  </a:lnTo>
                  <a:lnTo>
                    <a:pt x="2572782" y="5823092"/>
                  </a:lnTo>
                  <a:lnTo>
                    <a:pt x="2571103" y="5837653"/>
                  </a:lnTo>
                  <a:lnTo>
                    <a:pt x="2574005" y="5843659"/>
                  </a:lnTo>
                  <a:lnTo>
                    <a:pt x="2580412" y="5849424"/>
                  </a:lnTo>
                  <a:lnTo>
                    <a:pt x="2588317" y="5855097"/>
                  </a:lnTo>
                  <a:lnTo>
                    <a:pt x="2595713" y="5860824"/>
                  </a:lnTo>
                  <a:lnTo>
                    <a:pt x="2603487" y="5855525"/>
                  </a:lnTo>
                  <a:lnTo>
                    <a:pt x="2611643" y="5850280"/>
                  </a:lnTo>
                  <a:lnTo>
                    <a:pt x="2618353" y="5844764"/>
                  </a:lnTo>
                  <a:lnTo>
                    <a:pt x="2621790" y="5838654"/>
                  </a:lnTo>
                  <a:lnTo>
                    <a:pt x="2621120" y="5830607"/>
                  </a:lnTo>
                  <a:lnTo>
                    <a:pt x="2617420" y="5821489"/>
                  </a:lnTo>
                  <a:lnTo>
                    <a:pt x="2611855" y="5813574"/>
                  </a:lnTo>
                  <a:lnTo>
                    <a:pt x="2605591" y="5809136"/>
                  </a:lnTo>
                  <a:lnTo>
                    <a:pt x="2590849" y="5807636"/>
                  </a:lnTo>
                  <a:close/>
                </a:path>
                <a:path w="5483860" h="7879080">
                  <a:moveTo>
                    <a:pt x="2519184" y="4639036"/>
                  </a:moveTo>
                  <a:lnTo>
                    <a:pt x="2500151" y="4645245"/>
                  </a:lnTo>
                  <a:lnTo>
                    <a:pt x="2486156" y="4656262"/>
                  </a:lnTo>
                  <a:lnTo>
                    <a:pt x="2478695" y="4672129"/>
                  </a:lnTo>
                  <a:lnTo>
                    <a:pt x="2479266" y="4692889"/>
                  </a:lnTo>
                  <a:lnTo>
                    <a:pt x="2482909" y="4697964"/>
                  </a:lnTo>
                  <a:lnTo>
                    <a:pt x="2490344" y="4702485"/>
                  </a:lnTo>
                  <a:lnTo>
                    <a:pt x="2499952" y="4707111"/>
                  </a:lnTo>
                  <a:lnTo>
                    <a:pt x="2510113" y="4712499"/>
                  </a:lnTo>
                  <a:lnTo>
                    <a:pt x="2518146" y="4701288"/>
                  </a:lnTo>
                  <a:lnTo>
                    <a:pt x="2526361" y="4690110"/>
                  </a:lnTo>
                  <a:lnTo>
                    <a:pt x="2533709" y="4678623"/>
                  </a:lnTo>
                  <a:lnTo>
                    <a:pt x="2539144" y="4666484"/>
                  </a:lnTo>
                  <a:lnTo>
                    <a:pt x="2537677" y="4659248"/>
                  </a:lnTo>
                  <a:lnTo>
                    <a:pt x="2531964" y="4649932"/>
                  </a:lnTo>
                  <a:lnTo>
                    <a:pt x="2524851" y="4642029"/>
                  </a:lnTo>
                  <a:lnTo>
                    <a:pt x="2519184" y="4639036"/>
                  </a:lnTo>
                  <a:close/>
                </a:path>
                <a:path w="5483860" h="7879080">
                  <a:moveTo>
                    <a:pt x="2486357" y="5199944"/>
                  </a:moveTo>
                  <a:lnTo>
                    <a:pt x="2482223" y="5205103"/>
                  </a:lnTo>
                  <a:lnTo>
                    <a:pt x="2478444" y="5209897"/>
                  </a:lnTo>
                  <a:lnTo>
                    <a:pt x="2474598" y="5214702"/>
                  </a:lnTo>
                  <a:lnTo>
                    <a:pt x="2490215" y="5220327"/>
                  </a:lnTo>
                  <a:lnTo>
                    <a:pt x="2498083" y="5222794"/>
                  </a:lnTo>
                  <a:lnTo>
                    <a:pt x="2506064" y="5224469"/>
                  </a:lnTo>
                  <a:lnTo>
                    <a:pt x="2508837" y="5224860"/>
                  </a:lnTo>
                  <a:lnTo>
                    <a:pt x="2513010" y="5215356"/>
                  </a:lnTo>
                  <a:lnTo>
                    <a:pt x="2516523" y="5210397"/>
                  </a:lnTo>
                  <a:lnTo>
                    <a:pt x="2486357" y="5199944"/>
                  </a:lnTo>
                  <a:close/>
                </a:path>
                <a:path w="5483860" h="7879080">
                  <a:moveTo>
                    <a:pt x="2556276" y="5603877"/>
                  </a:moveTo>
                  <a:lnTo>
                    <a:pt x="2545350" y="5610041"/>
                  </a:lnTo>
                  <a:lnTo>
                    <a:pt x="2539438" y="5621041"/>
                  </a:lnTo>
                  <a:lnTo>
                    <a:pt x="2539725" y="5636135"/>
                  </a:lnTo>
                  <a:lnTo>
                    <a:pt x="2543415" y="5641628"/>
                  </a:lnTo>
                  <a:lnTo>
                    <a:pt x="2550488" y="5646373"/>
                  </a:lnTo>
                  <a:lnTo>
                    <a:pt x="2559019" y="5650807"/>
                  </a:lnTo>
                  <a:lnTo>
                    <a:pt x="2567080" y="5655362"/>
                  </a:lnTo>
                  <a:lnTo>
                    <a:pt x="2573916" y="5649267"/>
                  </a:lnTo>
                  <a:lnTo>
                    <a:pt x="2581138" y="5643196"/>
                  </a:lnTo>
                  <a:lnTo>
                    <a:pt x="2586939" y="5637051"/>
                  </a:lnTo>
                  <a:lnTo>
                    <a:pt x="2589511" y="5630734"/>
                  </a:lnTo>
                  <a:lnTo>
                    <a:pt x="2587932" y="5622726"/>
                  </a:lnTo>
                  <a:lnTo>
                    <a:pt x="2583404" y="5614018"/>
                  </a:lnTo>
                  <a:lnTo>
                    <a:pt x="2577309" y="5606809"/>
                  </a:lnTo>
                  <a:lnTo>
                    <a:pt x="2571029" y="5603296"/>
                  </a:lnTo>
                  <a:lnTo>
                    <a:pt x="2556276" y="5603877"/>
                  </a:lnTo>
                  <a:close/>
                </a:path>
                <a:path w="5483860" h="7879080">
                  <a:moveTo>
                    <a:pt x="1937499" y="1661277"/>
                  </a:moveTo>
                  <a:lnTo>
                    <a:pt x="1926824" y="1666342"/>
                  </a:lnTo>
                  <a:lnTo>
                    <a:pt x="1920557" y="1676655"/>
                  </a:lnTo>
                  <a:lnTo>
                    <a:pt x="1919222" y="1690779"/>
                  </a:lnTo>
                  <a:lnTo>
                    <a:pt x="1922047" y="1696647"/>
                  </a:lnTo>
                  <a:lnTo>
                    <a:pt x="1928203" y="1702154"/>
                  </a:lnTo>
                  <a:lnTo>
                    <a:pt x="1935783" y="1707502"/>
                  </a:lnTo>
                  <a:lnTo>
                    <a:pt x="1942877" y="1712894"/>
                  </a:lnTo>
                  <a:lnTo>
                    <a:pt x="1950493" y="1707798"/>
                  </a:lnTo>
                  <a:lnTo>
                    <a:pt x="1958507" y="1702737"/>
                  </a:lnTo>
                  <a:lnTo>
                    <a:pt x="1965083" y="1697449"/>
                  </a:lnTo>
                  <a:lnTo>
                    <a:pt x="1968383" y="1691675"/>
                  </a:lnTo>
                  <a:lnTo>
                    <a:pt x="1967612" y="1683848"/>
                  </a:lnTo>
                  <a:lnTo>
                    <a:pt x="1963871" y="1675036"/>
                  </a:lnTo>
                  <a:lnTo>
                    <a:pt x="1958305" y="1667348"/>
                  </a:lnTo>
                  <a:lnTo>
                    <a:pt x="1952059" y="1662899"/>
                  </a:lnTo>
                  <a:lnTo>
                    <a:pt x="1937499" y="1661277"/>
                  </a:lnTo>
                  <a:close/>
                </a:path>
                <a:path w="5483860" h="7879080">
                  <a:moveTo>
                    <a:pt x="2113773" y="2168708"/>
                  </a:moveTo>
                  <a:lnTo>
                    <a:pt x="2105059" y="2172216"/>
                  </a:lnTo>
                  <a:lnTo>
                    <a:pt x="2097477" y="2177484"/>
                  </a:lnTo>
                  <a:lnTo>
                    <a:pt x="2093258" y="2183451"/>
                  </a:lnTo>
                  <a:lnTo>
                    <a:pt x="2091885" y="2197377"/>
                  </a:lnTo>
                  <a:lnTo>
                    <a:pt x="2096706" y="2208135"/>
                  </a:lnTo>
                  <a:lnTo>
                    <a:pt x="2106592" y="2214870"/>
                  </a:lnTo>
                  <a:lnTo>
                    <a:pt x="2120414" y="2216726"/>
                  </a:lnTo>
                  <a:lnTo>
                    <a:pt x="2126161" y="2214011"/>
                  </a:lnTo>
                  <a:lnTo>
                    <a:pt x="2131707" y="2207938"/>
                  </a:lnTo>
                  <a:lnTo>
                    <a:pt x="2137157" y="2200395"/>
                  </a:lnTo>
                  <a:lnTo>
                    <a:pt x="2142617" y="2193269"/>
                  </a:lnTo>
                  <a:lnTo>
                    <a:pt x="2137549" y="2185822"/>
                  </a:lnTo>
                  <a:lnTo>
                    <a:pt x="2132550" y="2177976"/>
                  </a:lnTo>
                  <a:lnTo>
                    <a:pt x="2127277" y="2171464"/>
                  </a:lnTo>
                  <a:lnTo>
                    <a:pt x="2121388" y="2168019"/>
                  </a:lnTo>
                  <a:lnTo>
                    <a:pt x="2113773" y="2168708"/>
                  </a:lnTo>
                  <a:close/>
                </a:path>
                <a:path w="5483860" h="7879080">
                  <a:moveTo>
                    <a:pt x="2277245" y="3205561"/>
                  </a:moveTo>
                  <a:lnTo>
                    <a:pt x="2270473" y="3207522"/>
                  </a:lnTo>
                  <a:lnTo>
                    <a:pt x="2263661" y="3212298"/>
                  </a:lnTo>
                  <a:lnTo>
                    <a:pt x="2256835" y="3218302"/>
                  </a:lnTo>
                  <a:lnTo>
                    <a:pt x="2250025" y="3223950"/>
                  </a:lnTo>
                  <a:lnTo>
                    <a:pt x="2253823" y="3232313"/>
                  </a:lnTo>
                  <a:lnTo>
                    <a:pt x="2257499" y="3240985"/>
                  </a:lnTo>
                  <a:lnTo>
                    <a:pt x="2261640" y="3248229"/>
                  </a:lnTo>
                  <a:lnTo>
                    <a:pt x="2266832" y="3252305"/>
                  </a:lnTo>
                  <a:lnTo>
                    <a:pt x="2273903" y="3252412"/>
                  </a:lnTo>
                  <a:lnTo>
                    <a:pt x="2282362" y="3249524"/>
                  </a:lnTo>
                  <a:lnTo>
                    <a:pt x="2290360" y="3244643"/>
                  </a:lnTo>
                  <a:lnTo>
                    <a:pt x="2296049" y="3238768"/>
                  </a:lnTo>
                  <a:lnTo>
                    <a:pt x="2301311" y="3225513"/>
                  </a:lnTo>
                  <a:lnTo>
                    <a:pt x="2299136" y="3215039"/>
                  </a:lnTo>
                  <a:lnTo>
                    <a:pt x="2290715" y="3208128"/>
                  </a:lnTo>
                  <a:lnTo>
                    <a:pt x="2277245" y="3205561"/>
                  </a:lnTo>
                  <a:close/>
                </a:path>
                <a:path w="5483860" h="7879080">
                  <a:moveTo>
                    <a:pt x="2241622" y="3003734"/>
                  </a:moveTo>
                  <a:lnTo>
                    <a:pt x="2230484" y="3008392"/>
                  </a:lnTo>
                  <a:lnTo>
                    <a:pt x="2223173" y="3017422"/>
                  </a:lnTo>
                  <a:lnTo>
                    <a:pt x="2220628" y="3030902"/>
                  </a:lnTo>
                  <a:lnTo>
                    <a:pt x="2223012" y="3036295"/>
                  </a:lnTo>
                  <a:lnTo>
                    <a:pt x="2228776" y="3041676"/>
                  </a:lnTo>
                  <a:lnTo>
                    <a:pt x="2235993" y="3047086"/>
                  </a:lnTo>
                  <a:lnTo>
                    <a:pt x="2242736" y="3052571"/>
                  </a:lnTo>
                  <a:lnTo>
                    <a:pt x="2249913" y="3047339"/>
                  </a:lnTo>
                  <a:lnTo>
                    <a:pt x="2257263" y="3042242"/>
                  </a:lnTo>
                  <a:lnTo>
                    <a:pt x="2264034" y="3036784"/>
                  </a:lnTo>
                  <a:lnTo>
                    <a:pt x="2269477" y="3030469"/>
                  </a:lnTo>
                  <a:lnTo>
                    <a:pt x="2273474" y="3020716"/>
                  </a:lnTo>
                  <a:lnTo>
                    <a:pt x="2272165" y="3012571"/>
                  </a:lnTo>
                  <a:lnTo>
                    <a:pt x="2266055" y="3006599"/>
                  </a:lnTo>
                  <a:lnTo>
                    <a:pt x="2255647" y="3003368"/>
                  </a:lnTo>
                  <a:lnTo>
                    <a:pt x="2241622" y="3003734"/>
                  </a:lnTo>
                  <a:close/>
                </a:path>
                <a:path w="5483860" h="7879080">
                  <a:moveTo>
                    <a:pt x="2012309" y="1555149"/>
                  </a:moveTo>
                  <a:lnTo>
                    <a:pt x="2004309" y="1557378"/>
                  </a:lnTo>
                  <a:lnTo>
                    <a:pt x="1998232" y="1563373"/>
                  </a:lnTo>
                  <a:lnTo>
                    <a:pt x="1994176" y="1572957"/>
                  </a:lnTo>
                  <a:lnTo>
                    <a:pt x="1998102" y="1577851"/>
                  </a:lnTo>
                  <a:lnTo>
                    <a:pt x="2003939" y="1587266"/>
                  </a:lnTo>
                  <a:lnTo>
                    <a:pt x="2005609" y="1586315"/>
                  </a:lnTo>
                  <a:lnTo>
                    <a:pt x="2013037" y="1582884"/>
                  </a:lnTo>
                  <a:lnTo>
                    <a:pt x="2020223" y="1578814"/>
                  </a:lnTo>
                  <a:lnTo>
                    <a:pt x="2034337" y="1570099"/>
                  </a:lnTo>
                  <a:lnTo>
                    <a:pt x="2030297" y="1565568"/>
                  </a:lnTo>
                  <a:lnTo>
                    <a:pt x="2027146" y="1558831"/>
                  </a:lnTo>
                  <a:lnTo>
                    <a:pt x="2022134" y="1556862"/>
                  </a:lnTo>
                  <a:lnTo>
                    <a:pt x="2012309" y="1555149"/>
                  </a:lnTo>
                  <a:close/>
                </a:path>
                <a:path w="5483860" h="7879080">
                  <a:moveTo>
                    <a:pt x="1978084" y="1327007"/>
                  </a:moveTo>
                  <a:lnTo>
                    <a:pt x="1967492" y="1333856"/>
                  </a:lnTo>
                  <a:lnTo>
                    <a:pt x="1962091" y="1345572"/>
                  </a:lnTo>
                  <a:lnTo>
                    <a:pt x="1962243" y="1360678"/>
                  </a:lnTo>
                  <a:lnTo>
                    <a:pt x="1965773" y="1365806"/>
                  </a:lnTo>
                  <a:lnTo>
                    <a:pt x="1972899" y="1370370"/>
                  </a:lnTo>
                  <a:lnTo>
                    <a:pt x="1981564" y="1374693"/>
                  </a:lnTo>
                  <a:lnTo>
                    <a:pt x="1989711" y="1379096"/>
                  </a:lnTo>
                  <a:lnTo>
                    <a:pt x="1996805" y="1373012"/>
                  </a:lnTo>
                  <a:lnTo>
                    <a:pt x="2004336" y="1366988"/>
                  </a:lnTo>
                  <a:lnTo>
                    <a:pt x="2010339" y="1360945"/>
                  </a:lnTo>
                  <a:lnTo>
                    <a:pt x="2012847" y="1354805"/>
                  </a:lnTo>
                  <a:lnTo>
                    <a:pt x="2011088" y="1346553"/>
                  </a:lnTo>
                  <a:lnTo>
                    <a:pt x="2006420" y="1337691"/>
                  </a:lnTo>
                  <a:lnTo>
                    <a:pt x="2000131" y="1330311"/>
                  </a:lnTo>
                  <a:lnTo>
                    <a:pt x="1993508" y="1326503"/>
                  </a:lnTo>
                  <a:lnTo>
                    <a:pt x="1978084" y="1327007"/>
                  </a:lnTo>
                  <a:close/>
                </a:path>
                <a:path w="5483860" h="7879080">
                  <a:moveTo>
                    <a:pt x="2202992" y="2803638"/>
                  </a:moveTo>
                  <a:lnTo>
                    <a:pt x="2199657" y="2808638"/>
                  </a:lnTo>
                  <a:lnTo>
                    <a:pt x="2196203" y="2813313"/>
                  </a:lnTo>
                  <a:lnTo>
                    <a:pt x="2192801" y="2818323"/>
                  </a:lnTo>
                  <a:lnTo>
                    <a:pt x="2208086" y="2823931"/>
                  </a:lnTo>
                  <a:lnTo>
                    <a:pt x="2215768" y="2826342"/>
                  </a:lnTo>
                  <a:lnTo>
                    <a:pt x="2223560" y="2827960"/>
                  </a:lnTo>
                  <a:lnTo>
                    <a:pt x="2226265" y="2828569"/>
                  </a:lnTo>
                  <a:lnTo>
                    <a:pt x="2230288" y="2818984"/>
                  </a:lnTo>
                  <a:lnTo>
                    <a:pt x="2233742" y="2814310"/>
                  </a:lnTo>
                  <a:lnTo>
                    <a:pt x="2210683" y="2806161"/>
                  </a:lnTo>
                  <a:lnTo>
                    <a:pt x="2202992" y="2803638"/>
                  </a:lnTo>
                  <a:close/>
                </a:path>
                <a:path w="5483860" h="7879080">
                  <a:moveTo>
                    <a:pt x="2082646" y="1965073"/>
                  </a:moveTo>
                  <a:lnTo>
                    <a:pt x="2076472" y="1966908"/>
                  </a:lnTo>
                  <a:lnTo>
                    <a:pt x="2070049" y="1971913"/>
                  </a:lnTo>
                  <a:lnTo>
                    <a:pt x="2063519" y="1978291"/>
                  </a:lnTo>
                  <a:lnTo>
                    <a:pt x="2057025" y="1984244"/>
                  </a:lnTo>
                  <a:lnTo>
                    <a:pt x="2061382" y="1992374"/>
                  </a:lnTo>
                  <a:lnTo>
                    <a:pt x="2065596" y="2000720"/>
                  </a:lnTo>
                  <a:lnTo>
                    <a:pt x="2070279" y="2007830"/>
                  </a:lnTo>
                  <a:lnTo>
                    <a:pt x="2076043" y="2012252"/>
                  </a:lnTo>
                  <a:lnTo>
                    <a:pt x="2083072" y="2012931"/>
                  </a:lnTo>
                  <a:lnTo>
                    <a:pt x="2091772" y="2010602"/>
                  </a:lnTo>
                  <a:lnTo>
                    <a:pt x="2099807" y="2006248"/>
                  </a:lnTo>
                  <a:lnTo>
                    <a:pt x="2104840" y="2000847"/>
                  </a:lnTo>
                  <a:lnTo>
                    <a:pt x="2108404" y="1986939"/>
                  </a:lnTo>
                  <a:lnTo>
                    <a:pt x="2104931" y="1975910"/>
                  </a:lnTo>
                  <a:lnTo>
                    <a:pt x="2095864" y="1968406"/>
                  </a:lnTo>
                  <a:lnTo>
                    <a:pt x="2082646" y="1965073"/>
                  </a:lnTo>
                  <a:close/>
                </a:path>
                <a:path w="5483860" h="7879080">
                  <a:moveTo>
                    <a:pt x="1889046" y="716508"/>
                  </a:moveTo>
                  <a:lnTo>
                    <a:pt x="1882348" y="718484"/>
                  </a:lnTo>
                  <a:lnTo>
                    <a:pt x="1875481" y="723716"/>
                  </a:lnTo>
                  <a:lnTo>
                    <a:pt x="1868549" y="730378"/>
                  </a:lnTo>
                  <a:lnTo>
                    <a:pt x="1861654" y="736646"/>
                  </a:lnTo>
                  <a:lnTo>
                    <a:pt x="1866207" y="744858"/>
                  </a:lnTo>
                  <a:lnTo>
                    <a:pt x="1870653" y="753442"/>
                  </a:lnTo>
                  <a:lnTo>
                    <a:pt x="1875604" y="760849"/>
                  </a:lnTo>
                  <a:lnTo>
                    <a:pt x="1881668" y="765531"/>
                  </a:lnTo>
                  <a:lnTo>
                    <a:pt x="1889033" y="765952"/>
                  </a:lnTo>
                  <a:lnTo>
                    <a:pt x="1898094" y="763427"/>
                  </a:lnTo>
                  <a:lnTo>
                    <a:pt x="1906484" y="758877"/>
                  </a:lnTo>
                  <a:lnTo>
                    <a:pt x="1911833" y="753222"/>
                  </a:lnTo>
                  <a:lnTo>
                    <a:pt x="1915821" y="738796"/>
                  </a:lnTo>
                  <a:lnTo>
                    <a:pt x="1912329" y="727447"/>
                  </a:lnTo>
                  <a:lnTo>
                    <a:pt x="1902893" y="719808"/>
                  </a:lnTo>
                  <a:lnTo>
                    <a:pt x="1889046" y="716508"/>
                  </a:lnTo>
                  <a:close/>
                </a:path>
                <a:path w="5483860" h="7879080">
                  <a:moveTo>
                    <a:pt x="2904378" y="6159404"/>
                  </a:moveTo>
                  <a:lnTo>
                    <a:pt x="2856741" y="6176687"/>
                  </a:lnTo>
                  <a:lnTo>
                    <a:pt x="2840387" y="6212109"/>
                  </a:lnTo>
                  <a:lnTo>
                    <a:pt x="2843802" y="6219510"/>
                  </a:lnTo>
                  <a:lnTo>
                    <a:pt x="2850067" y="6226818"/>
                  </a:lnTo>
                  <a:lnTo>
                    <a:pt x="2857541" y="6232400"/>
                  </a:lnTo>
                  <a:lnTo>
                    <a:pt x="2864585" y="6234622"/>
                  </a:lnTo>
                  <a:lnTo>
                    <a:pt x="2879110" y="6231042"/>
                  </a:lnTo>
                  <a:lnTo>
                    <a:pt x="2899891" y="6195129"/>
                  </a:lnTo>
                  <a:lnTo>
                    <a:pt x="2904378" y="6159404"/>
                  </a:lnTo>
                  <a:close/>
                </a:path>
                <a:path w="5483860" h="7879080">
                  <a:moveTo>
                    <a:pt x="1821713" y="306769"/>
                  </a:moveTo>
                  <a:lnTo>
                    <a:pt x="1813027" y="309396"/>
                  </a:lnTo>
                  <a:lnTo>
                    <a:pt x="1806379" y="315901"/>
                  </a:lnTo>
                  <a:lnTo>
                    <a:pt x="1801845" y="325915"/>
                  </a:lnTo>
                  <a:lnTo>
                    <a:pt x="1806474" y="330698"/>
                  </a:lnTo>
                  <a:lnTo>
                    <a:pt x="1812814" y="340034"/>
                  </a:lnTo>
                  <a:lnTo>
                    <a:pt x="1823327" y="335372"/>
                  </a:lnTo>
                  <a:lnTo>
                    <a:pt x="1831155" y="331045"/>
                  </a:lnTo>
                  <a:lnTo>
                    <a:pt x="1846524" y="321660"/>
                  </a:lnTo>
                  <a:lnTo>
                    <a:pt x="1841828" y="316887"/>
                  </a:lnTo>
                  <a:lnTo>
                    <a:pt x="1837887" y="309930"/>
                  </a:lnTo>
                  <a:lnTo>
                    <a:pt x="1832358" y="308386"/>
                  </a:lnTo>
                  <a:lnTo>
                    <a:pt x="1821713" y="306769"/>
                  </a:lnTo>
                  <a:close/>
                </a:path>
                <a:path w="5483860" h="7879080">
                  <a:moveTo>
                    <a:pt x="1852736" y="509376"/>
                  </a:moveTo>
                  <a:lnTo>
                    <a:pt x="1844295" y="512568"/>
                  </a:lnTo>
                  <a:lnTo>
                    <a:pt x="1838111" y="519473"/>
                  </a:lnTo>
                  <a:lnTo>
                    <a:pt x="1834255" y="529854"/>
                  </a:lnTo>
                  <a:lnTo>
                    <a:pt x="1839215" y="533897"/>
                  </a:lnTo>
                  <a:lnTo>
                    <a:pt x="1846272" y="542776"/>
                  </a:lnTo>
                  <a:lnTo>
                    <a:pt x="1848813" y="541689"/>
                  </a:lnTo>
                  <a:lnTo>
                    <a:pt x="1856568" y="537578"/>
                  </a:lnTo>
                  <a:lnTo>
                    <a:pt x="1863980" y="532680"/>
                  </a:lnTo>
                  <a:lnTo>
                    <a:pt x="1878507" y="522223"/>
                  </a:lnTo>
                  <a:lnTo>
                    <a:pt x="1873514" y="518185"/>
                  </a:lnTo>
                  <a:lnTo>
                    <a:pt x="1869057" y="511653"/>
                  </a:lnTo>
                  <a:lnTo>
                    <a:pt x="1863361" y="510136"/>
                  </a:lnTo>
                  <a:lnTo>
                    <a:pt x="1852736" y="509376"/>
                  </a:lnTo>
                  <a:close/>
                </a:path>
                <a:path w="5483860" h="7879080">
                  <a:moveTo>
                    <a:pt x="1917446" y="919683"/>
                  </a:moveTo>
                  <a:lnTo>
                    <a:pt x="1906274" y="924680"/>
                  </a:lnTo>
                  <a:lnTo>
                    <a:pt x="1899528" y="935117"/>
                  </a:lnTo>
                  <a:lnTo>
                    <a:pt x="1897953" y="949617"/>
                  </a:lnTo>
                  <a:lnTo>
                    <a:pt x="1900858" y="955785"/>
                  </a:lnTo>
                  <a:lnTo>
                    <a:pt x="1907228" y="961635"/>
                  </a:lnTo>
                  <a:lnTo>
                    <a:pt x="1915077" y="967318"/>
                  </a:lnTo>
                  <a:lnTo>
                    <a:pt x="1922422" y="972982"/>
                  </a:lnTo>
                  <a:lnTo>
                    <a:pt x="1930272" y="967839"/>
                  </a:lnTo>
                  <a:lnTo>
                    <a:pt x="1938516" y="962666"/>
                  </a:lnTo>
                  <a:lnTo>
                    <a:pt x="1945290" y="957143"/>
                  </a:lnTo>
                  <a:lnTo>
                    <a:pt x="1948727" y="950949"/>
                  </a:lnTo>
                  <a:lnTo>
                    <a:pt x="1948048" y="943000"/>
                  </a:lnTo>
                  <a:lnTo>
                    <a:pt x="1944301" y="933952"/>
                  </a:lnTo>
                  <a:lnTo>
                    <a:pt x="1938659" y="926040"/>
                  </a:lnTo>
                  <a:lnTo>
                    <a:pt x="1932298" y="921501"/>
                  </a:lnTo>
                  <a:lnTo>
                    <a:pt x="1917446" y="919683"/>
                  </a:lnTo>
                  <a:close/>
                </a:path>
                <a:path w="5483860" h="7879080">
                  <a:moveTo>
                    <a:pt x="2337115" y="3613070"/>
                  </a:moveTo>
                  <a:lnTo>
                    <a:pt x="2323811" y="3616992"/>
                  </a:lnTo>
                  <a:lnTo>
                    <a:pt x="2319408" y="3622219"/>
                  </a:lnTo>
                  <a:lnTo>
                    <a:pt x="2316668" y="3630380"/>
                  </a:lnTo>
                  <a:lnTo>
                    <a:pt x="2314652" y="3639784"/>
                  </a:lnTo>
                  <a:lnTo>
                    <a:pt x="2312417" y="3648739"/>
                  </a:lnTo>
                  <a:lnTo>
                    <a:pt x="2319527" y="3661333"/>
                  </a:lnTo>
                  <a:lnTo>
                    <a:pt x="2328722" y="3669597"/>
                  </a:lnTo>
                  <a:lnTo>
                    <a:pt x="2339957" y="3672117"/>
                  </a:lnTo>
                  <a:lnTo>
                    <a:pt x="2353187" y="3667480"/>
                  </a:lnTo>
                  <a:lnTo>
                    <a:pt x="2358525" y="3661719"/>
                  </a:lnTo>
                  <a:lnTo>
                    <a:pt x="2362604" y="3653218"/>
                  </a:lnTo>
                  <a:lnTo>
                    <a:pt x="2364755" y="3643922"/>
                  </a:lnTo>
                  <a:lnTo>
                    <a:pt x="2364312" y="3635775"/>
                  </a:lnTo>
                  <a:lnTo>
                    <a:pt x="2358335" y="3623633"/>
                  </a:lnTo>
                  <a:lnTo>
                    <a:pt x="2348946" y="3615674"/>
                  </a:lnTo>
                  <a:lnTo>
                    <a:pt x="2337115" y="3613070"/>
                  </a:lnTo>
                  <a:close/>
                </a:path>
                <a:path w="5483860" h="7879080">
                  <a:moveTo>
                    <a:pt x="1954584" y="1123930"/>
                  </a:moveTo>
                  <a:lnTo>
                    <a:pt x="1946740" y="1128652"/>
                  </a:lnTo>
                  <a:lnTo>
                    <a:pt x="1938516" y="1133209"/>
                  </a:lnTo>
                  <a:lnTo>
                    <a:pt x="1931662" y="1138131"/>
                  </a:lnTo>
                  <a:lnTo>
                    <a:pt x="1927929" y="1143952"/>
                  </a:lnTo>
                  <a:lnTo>
                    <a:pt x="1928178" y="1151467"/>
                  </a:lnTo>
                  <a:lnTo>
                    <a:pt x="1931375" y="1160199"/>
                  </a:lnTo>
                  <a:lnTo>
                    <a:pt x="1936465" y="1167988"/>
                  </a:lnTo>
                  <a:lnTo>
                    <a:pt x="1942391" y="1172675"/>
                  </a:lnTo>
                  <a:lnTo>
                    <a:pt x="1956266" y="1175039"/>
                  </a:lnTo>
                  <a:lnTo>
                    <a:pt x="1967072" y="1170783"/>
                  </a:lnTo>
                  <a:lnTo>
                    <a:pt x="1974104" y="1161307"/>
                  </a:lnTo>
                  <a:lnTo>
                    <a:pt x="1976660" y="1148015"/>
                  </a:lnTo>
                  <a:lnTo>
                    <a:pt x="1974322" y="1142043"/>
                  </a:lnTo>
                  <a:lnTo>
                    <a:pt x="1968566" y="1136027"/>
                  </a:lnTo>
                  <a:lnTo>
                    <a:pt x="1961338" y="1129983"/>
                  </a:lnTo>
                  <a:lnTo>
                    <a:pt x="1954584" y="1123930"/>
                  </a:lnTo>
                  <a:close/>
                </a:path>
                <a:path w="5483860" h="7879080">
                  <a:moveTo>
                    <a:pt x="2392107" y="4024767"/>
                  </a:moveTo>
                  <a:lnTo>
                    <a:pt x="2384600" y="4028086"/>
                  </a:lnTo>
                  <a:lnTo>
                    <a:pt x="2379176" y="4035210"/>
                  </a:lnTo>
                  <a:lnTo>
                    <a:pt x="2375986" y="4045794"/>
                  </a:lnTo>
                  <a:lnTo>
                    <a:pt x="2380455" y="4054267"/>
                  </a:lnTo>
                  <a:lnTo>
                    <a:pt x="2384791" y="4063051"/>
                  </a:lnTo>
                  <a:lnTo>
                    <a:pt x="2389623" y="4070531"/>
                  </a:lnTo>
                  <a:lnTo>
                    <a:pt x="2395583" y="4075089"/>
                  </a:lnTo>
                  <a:lnTo>
                    <a:pt x="2403657" y="4075964"/>
                  </a:lnTo>
                  <a:lnTo>
                    <a:pt x="2413427" y="4073925"/>
                  </a:lnTo>
                  <a:lnTo>
                    <a:pt x="2422213" y="4069845"/>
                  </a:lnTo>
                  <a:lnTo>
                    <a:pt x="2427338" y="4064597"/>
                  </a:lnTo>
                  <a:lnTo>
                    <a:pt x="2429889" y="4050111"/>
                  </a:lnTo>
                  <a:lnTo>
                    <a:pt x="2424903" y="4039066"/>
                  </a:lnTo>
                  <a:lnTo>
                    <a:pt x="2414687" y="4031038"/>
                  </a:lnTo>
                  <a:lnTo>
                    <a:pt x="2401549" y="4025599"/>
                  </a:lnTo>
                  <a:lnTo>
                    <a:pt x="2392107" y="4024767"/>
                  </a:lnTo>
                  <a:close/>
                </a:path>
                <a:path w="5483860" h="7879080">
                  <a:moveTo>
                    <a:pt x="2472943" y="4456723"/>
                  </a:moveTo>
                  <a:lnTo>
                    <a:pt x="2463912" y="4459604"/>
                  </a:lnTo>
                  <a:lnTo>
                    <a:pt x="2457368" y="4466355"/>
                  </a:lnTo>
                  <a:lnTo>
                    <a:pt x="2453768" y="4476777"/>
                  </a:lnTo>
                  <a:lnTo>
                    <a:pt x="2453209" y="4480653"/>
                  </a:lnTo>
                  <a:lnTo>
                    <a:pt x="2462137" y="4488550"/>
                  </a:lnTo>
                  <a:lnTo>
                    <a:pt x="2467867" y="4490061"/>
                  </a:lnTo>
                  <a:lnTo>
                    <a:pt x="2478652" y="4491054"/>
                  </a:lnTo>
                  <a:lnTo>
                    <a:pt x="2487476" y="4488061"/>
                  </a:lnTo>
                  <a:lnTo>
                    <a:pt x="2494239" y="4481323"/>
                  </a:lnTo>
                  <a:lnTo>
                    <a:pt x="2498839" y="4471083"/>
                  </a:lnTo>
                  <a:lnTo>
                    <a:pt x="2493961" y="4466683"/>
                  </a:lnTo>
                  <a:lnTo>
                    <a:pt x="2489699" y="4459432"/>
                  </a:lnTo>
                  <a:lnTo>
                    <a:pt x="2484003" y="4457915"/>
                  </a:lnTo>
                  <a:lnTo>
                    <a:pt x="2472943" y="4456723"/>
                  </a:lnTo>
                  <a:close/>
                </a:path>
                <a:path w="5483860" h="7879080">
                  <a:moveTo>
                    <a:pt x="2362893" y="3822984"/>
                  </a:moveTo>
                  <a:lnTo>
                    <a:pt x="2358486" y="3825225"/>
                  </a:lnTo>
                  <a:lnTo>
                    <a:pt x="2353760" y="3830873"/>
                  </a:lnTo>
                  <a:lnTo>
                    <a:pt x="2348894" y="3837964"/>
                  </a:lnTo>
                  <a:lnTo>
                    <a:pt x="2344064" y="3844533"/>
                  </a:lnTo>
                  <a:lnTo>
                    <a:pt x="2348540" y="3852488"/>
                  </a:lnTo>
                  <a:lnTo>
                    <a:pt x="2352891" y="3860753"/>
                  </a:lnTo>
                  <a:lnTo>
                    <a:pt x="2357657" y="3867727"/>
                  </a:lnTo>
                  <a:lnTo>
                    <a:pt x="2363379" y="3871806"/>
                  </a:lnTo>
                  <a:lnTo>
                    <a:pt x="2370661" y="3871729"/>
                  </a:lnTo>
                  <a:lnTo>
                    <a:pt x="2379555" y="3868493"/>
                  </a:lnTo>
                  <a:lnTo>
                    <a:pt x="2387318" y="3863498"/>
                  </a:lnTo>
                  <a:lnTo>
                    <a:pt x="2391203" y="3858143"/>
                  </a:lnTo>
                  <a:lnTo>
                    <a:pt x="2391140" y="3844653"/>
                  </a:lnTo>
                  <a:lnTo>
                    <a:pt x="2385698" y="3833912"/>
                  </a:lnTo>
                  <a:lnTo>
                    <a:pt x="2375932" y="3826496"/>
                  </a:lnTo>
                  <a:lnTo>
                    <a:pt x="2362893" y="3822984"/>
                  </a:lnTo>
                  <a:close/>
                </a:path>
                <a:path w="5483860" h="7879080">
                  <a:moveTo>
                    <a:pt x="2439153" y="4247006"/>
                  </a:moveTo>
                  <a:lnTo>
                    <a:pt x="2430675" y="4250284"/>
                  </a:lnTo>
                  <a:lnTo>
                    <a:pt x="2424443" y="4257213"/>
                  </a:lnTo>
                  <a:lnTo>
                    <a:pt x="2420514" y="4267461"/>
                  </a:lnTo>
                  <a:lnTo>
                    <a:pt x="2425507" y="4271498"/>
                  </a:lnTo>
                  <a:lnTo>
                    <a:pt x="2432564" y="4280377"/>
                  </a:lnTo>
                  <a:lnTo>
                    <a:pt x="2435206" y="4279274"/>
                  </a:lnTo>
                  <a:lnTo>
                    <a:pt x="2442999" y="4275210"/>
                  </a:lnTo>
                  <a:lnTo>
                    <a:pt x="2450466" y="4270423"/>
                  </a:lnTo>
                  <a:lnTo>
                    <a:pt x="2465087" y="4260123"/>
                  </a:lnTo>
                  <a:lnTo>
                    <a:pt x="2460008" y="4255754"/>
                  </a:lnTo>
                  <a:lnTo>
                    <a:pt x="2455550" y="4249222"/>
                  </a:lnTo>
                  <a:lnTo>
                    <a:pt x="2449821" y="4247711"/>
                  </a:lnTo>
                  <a:lnTo>
                    <a:pt x="2439153" y="4247006"/>
                  </a:lnTo>
                  <a:close/>
                </a:path>
                <a:path w="5483860" h="7879080">
                  <a:moveTo>
                    <a:pt x="2042890" y="1761430"/>
                  </a:moveTo>
                  <a:lnTo>
                    <a:pt x="2035758" y="1762716"/>
                  </a:lnTo>
                  <a:lnTo>
                    <a:pt x="2031624" y="1767814"/>
                  </a:lnTo>
                  <a:lnTo>
                    <a:pt x="2029207" y="1776098"/>
                  </a:lnTo>
                  <a:lnTo>
                    <a:pt x="2027545" y="1785748"/>
                  </a:lnTo>
                  <a:lnTo>
                    <a:pt x="2025676" y="1794946"/>
                  </a:lnTo>
                  <a:lnTo>
                    <a:pt x="2032866" y="1803395"/>
                  </a:lnTo>
                  <a:lnTo>
                    <a:pt x="2041042" y="1807687"/>
                  </a:lnTo>
                  <a:lnTo>
                    <a:pt x="2049580" y="1807273"/>
                  </a:lnTo>
                  <a:lnTo>
                    <a:pt x="2057856" y="1801605"/>
                  </a:lnTo>
                  <a:lnTo>
                    <a:pt x="2062321" y="1794604"/>
                  </a:lnTo>
                  <a:lnTo>
                    <a:pt x="2065261" y="1786195"/>
                  </a:lnTo>
                  <a:lnTo>
                    <a:pt x="2067546" y="1777180"/>
                  </a:lnTo>
                  <a:lnTo>
                    <a:pt x="2070044" y="1768356"/>
                  </a:lnTo>
                  <a:lnTo>
                    <a:pt x="2060895" y="1765891"/>
                  </a:lnTo>
                  <a:lnTo>
                    <a:pt x="2051556" y="1763035"/>
                  </a:lnTo>
                  <a:lnTo>
                    <a:pt x="2042890" y="1761430"/>
                  </a:lnTo>
                  <a:close/>
                </a:path>
                <a:path w="5483860" h="7879080">
                  <a:moveTo>
                    <a:pt x="2567265" y="5066428"/>
                  </a:moveTo>
                  <a:lnTo>
                    <a:pt x="2556274" y="5071875"/>
                  </a:lnTo>
                  <a:lnTo>
                    <a:pt x="2548581" y="5081894"/>
                  </a:lnTo>
                  <a:lnTo>
                    <a:pt x="2543875" y="5095705"/>
                  </a:lnTo>
                  <a:lnTo>
                    <a:pt x="2549588" y="5102908"/>
                  </a:lnTo>
                  <a:lnTo>
                    <a:pt x="2555503" y="5110715"/>
                  </a:lnTo>
                  <a:lnTo>
                    <a:pt x="2560861" y="5116744"/>
                  </a:lnTo>
                  <a:lnTo>
                    <a:pt x="2564907" y="5118610"/>
                  </a:lnTo>
                  <a:lnTo>
                    <a:pt x="2573076" y="5114912"/>
                  </a:lnTo>
                  <a:lnTo>
                    <a:pt x="2580820" y="5109489"/>
                  </a:lnTo>
                  <a:lnTo>
                    <a:pt x="2587769" y="5102854"/>
                  </a:lnTo>
                  <a:lnTo>
                    <a:pt x="2593552" y="5095521"/>
                  </a:lnTo>
                  <a:lnTo>
                    <a:pt x="2598017" y="5085362"/>
                  </a:lnTo>
                  <a:lnTo>
                    <a:pt x="2597266" y="5076610"/>
                  </a:lnTo>
                  <a:lnTo>
                    <a:pt x="2591737" y="5070014"/>
                  </a:lnTo>
                  <a:lnTo>
                    <a:pt x="2581866" y="5066328"/>
                  </a:lnTo>
                  <a:lnTo>
                    <a:pt x="2567265" y="5066428"/>
                  </a:lnTo>
                  <a:close/>
                </a:path>
                <a:path w="5483860" h="7879080">
                  <a:moveTo>
                    <a:pt x="2305419" y="3410509"/>
                  </a:moveTo>
                  <a:lnTo>
                    <a:pt x="2292058" y="3416318"/>
                  </a:lnTo>
                  <a:lnTo>
                    <a:pt x="2283116" y="3425888"/>
                  </a:lnTo>
                  <a:lnTo>
                    <a:pt x="2279994" y="3438420"/>
                  </a:lnTo>
                  <a:lnTo>
                    <a:pt x="2284092" y="3453112"/>
                  </a:lnTo>
                  <a:lnTo>
                    <a:pt x="2289265" y="3458063"/>
                  </a:lnTo>
                  <a:lnTo>
                    <a:pt x="2297177" y="3461518"/>
                  </a:lnTo>
                  <a:lnTo>
                    <a:pt x="2306018" y="3464248"/>
                  </a:lnTo>
                  <a:lnTo>
                    <a:pt x="2313976" y="3467018"/>
                  </a:lnTo>
                  <a:lnTo>
                    <a:pt x="2328792" y="3459899"/>
                  </a:lnTo>
                  <a:lnTo>
                    <a:pt x="2337777" y="3449725"/>
                  </a:lnTo>
                  <a:lnTo>
                    <a:pt x="2340824" y="3437189"/>
                  </a:lnTo>
                  <a:lnTo>
                    <a:pt x="2337826" y="3422987"/>
                  </a:lnTo>
                  <a:lnTo>
                    <a:pt x="2332762" y="3417405"/>
                  </a:lnTo>
                  <a:lnTo>
                    <a:pt x="2324028" y="3412884"/>
                  </a:lnTo>
                  <a:lnTo>
                    <a:pt x="2314092" y="3410294"/>
                  </a:lnTo>
                  <a:lnTo>
                    <a:pt x="2305419" y="3410509"/>
                  </a:lnTo>
                  <a:close/>
                </a:path>
                <a:path w="5483860" h="7879080">
                  <a:moveTo>
                    <a:pt x="2160115" y="2583090"/>
                  </a:moveTo>
                  <a:lnTo>
                    <a:pt x="2156220" y="2600790"/>
                  </a:lnTo>
                  <a:lnTo>
                    <a:pt x="2154286" y="2609719"/>
                  </a:lnTo>
                  <a:lnTo>
                    <a:pt x="2152389" y="2618738"/>
                  </a:lnTo>
                  <a:lnTo>
                    <a:pt x="2159273" y="2627193"/>
                  </a:lnTo>
                  <a:lnTo>
                    <a:pt x="2167341" y="2631716"/>
                  </a:lnTo>
                  <a:lnTo>
                    <a:pt x="2176513" y="2632193"/>
                  </a:lnTo>
                  <a:lnTo>
                    <a:pt x="2186705" y="2628506"/>
                  </a:lnTo>
                  <a:lnTo>
                    <a:pt x="2195755" y="2621453"/>
                  </a:lnTo>
                  <a:lnTo>
                    <a:pt x="2200297" y="2613073"/>
                  </a:lnTo>
                  <a:lnTo>
                    <a:pt x="2199833" y="2604122"/>
                  </a:lnTo>
                  <a:lnTo>
                    <a:pt x="2193862" y="2595358"/>
                  </a:lnTo>
                  <a:lnTo>
                    <a:pt x="2186799" y="2590865"/>
                  </a:lnTo>
                  <a:lnTo>
                    <a:pt x="2178255" y="2587863"/>
                  </a:lnTo>
                  <a:lnTo>
                    <a:pt x="2169078" y="2585542"/>
                  </a:lnTo>
                  <a:lnTo>
                    <a:pt x="2160115" y="2583090"/>
                  </a:lnTo>
                  <a:close/>
                </a:path>
                <a:path w="5483860" h="7879080">
                  <a:moveTo>
                    <a:pt x="2136345" y="2375014"/>
                  </a:moveTo>
                  <a:lnTo>
                    <a:pt x="2127867" y="2376844"/>
                  </a:lnTo>
                  <a:lnTo>
                    <a:pt x="2121453" y="2383710"/>
                  </a:lnTo>
                  <a:lnTo>
                    <a:pt x="2117572" y="2394860"/>
                  </a:lnTo>
                  <a:lnTo>
                    <a:pt x="2121883" y="2403911"/>
                  </a:lnTo>
                  <a:lnTo>
                    <a:pt x="2126051" y="2413244"/>
                  </a:lnTo>
                  <a:lnTo>
                    <a:pt x="2130731" y="2421075"/>
                  </a:lnTo>
                  <a:lnTo>
                    <a:pt x="2136576" y="2425625"/>
                  </a:lnTo>
                  <a:lnTo>
                    <a:pt x="2143123" y="2425200"/>
                  </a:lnTo>
                  <a:lnTo>
                    <a:pt x="2151011" y="2420949"/>
                  </a:lnTo>
                  <a:lnTo>
                    <a:pt x="2159484" y="2415057"/>
                  </a:lnTo>
                  <a:lnTo>
                    <a:pt x="2167789" y="2409708"/>
                  </a:lnTo>
                  <a:lnTo>
                    <a:pt x="2162877" y="2401278"/>
                  </a:lnTo>
                  <a:lnTo>
                    <a:pt x="2158123" y="2392629"/>
                  </a:lnTo>
                  <a:lnTo>
                    <a:pt x="2152860" y="2384836"/>
                  </a:lnTo>
                  <a:lnTo>
                    <a:pt x="2146420" y="2378970"/>
                  </a:lnTo>
                  <a:lnTo>
                    <a:pt x="2136345" y="2375014"/>
                  </a:lnTo>
                  <a:close/>
                </a:path>
                <a:path w="5483860" h="7879080">
                  <a:moveTo>
                    <a:pt x="2827123" y="6721476"/>
                  </a:moveTo>
                  <a:lnTo>
                    <a:pt x="2816074" y="6726884"/>
                  </a:lnTo>
                  <a:lnTo>
                    <a:pt x="2809597" y="6737676"/>
                  </a:lnTo>
                  <a:lnTo>
                    <a:pt x="2808226" y="6752320"/>
                  </a:lnTo>
                  <a:lnTo>
                    <a:pt x="2811158" y="6758219"/>
                  </a:lnTo>
                  <a:lnTo>
                    <a:pt x="2817590" y="6763841"/>
                  </a:lnTo>
                  <a:lnTo>
                    <a:pt x="2825529" y="6769343"/>
                  </a:lnTo>
                  <a:lnTo>
                    <a:pt x="2832981" y="6774882"/>
                  </a:lnTo>
                  <a:lnTo>
                    <a:pt x="2840865" y="6769527"/>
                  </a:lnTo>
                  <a:lnTo>
                    <a:pt x="2849154" y="6764248"/>
                  </a:lnTo>
                  <a:lnTo>
                    <a:pt x="2855926" y="6758735"/>
                  </a:lnTo>
                  <a:lnTo>
                    <a:pt x="2859259" y="6752680"/>
                  </a:lnTo>
                  <a:lnTo>
                    <a:pt x="2858404" y="6744527"/>
                  </a:lnTo>
                  <a:lnTo>
                    <a:pt x="2854484" y="6735398"/>
                  </a:lnTo>
                  <a:lnTo>
                    <a:pt x="2848688" y="6727487"/>
                  </a:lnTo>
                  <a:lnTo>
                    <a:pt x="2842208" y="6722986"/>
                  </a:lnTo>
                  <a:lnTo>
                    <a:pt x="2827123" y="6721476"/>
                  </a:lnTo>
                  <a:close/>
                </a:path>
                <a:path w="5483860" h="7879080">
                  <a:moveTo>
                    <a:pt x="2131085" y="6951468"/>
                  </a:moveTo>
                  <a:lnTo>
                    <a:pt x="2121021" y="6962585"/>
                  </a:lnTo>
                  <a:lnTo>
                    <a:pt x="2121926" y="6964854"/>
                  </a:lnTo>
                  <a:lnTo>
                    <a:pt x="2125844" y="6972837"/>
                  </a:lnTo>
                  <a:lnTo>
                    <a:pt x="2130463" y="6980513"/>
                  </a:lnTo>
                  <a:lnTo>
                    <a:pt x="2140373" y="6995569"/>
                  </a:lnTo>
                  <a:lnTo>
                    <a:pt x="2144949" y="6990822"/>
                  </a:lnTo>
                  <a:lnTo>
                    <a:pt x="2151771" y="6986824"/>
                  </a:lnTo>
                  <a:lnTo>
                    <a:pt x="2153539" y="6981244"/>
                  </a:lnTo>
                  <a:lnTo>
                    <a:pt x="2155027" y="6970388"/>
                  </a:lnTo>
                  <a:lnTo>
                    <a:pt x="2152304" y="6961590"/>
                  </a:lnTo>
                  <a:lnTo>
                    <a:pt x="2145593" y="6955310"/>
                  </a:lnTo>
                  <a:lnTo>
                    <a:pt x="2135117" y="6952006"/>
                  </a:lnTo>
                  <a:lnTo>
                    <a:pt x="2131085" y="6951468"/>
                  </a:lnTo>
                  <a:close/>
                </a:path>
                <a:path w="5483860" h="7879080">
                  <a:moveTo>
                    <a:pt x="2112792" y="7480635"/>
                  </a:moveTo>
                  <a:lnTo>
                    <a:pt x="2104083" y="7483319"/>
                  </a:lnTo>
                  <a:lnTo>
                    <a:pt x="2097358" y="7489784"/>
                  </a:lnTo>
                  <a:lnTo>
                    <a:pt x="2092707" y="7499747"/>
                  </a:lnTo>
                  <a:lnTo>
                    <a:pt x="2097359" y="7504458"/>
                  </a:lnTo>
                  <a:lnTo>
                    <a:pt x="2103764" y="7513991"/>
                  </a:lnTo>
                  <a:lnTo>
                    <a:pt x="2106153" y="7513030"/>
                  </a:lnTo>
                  <a:lnTo>
                    <a:pt x="2114253" y="7509353"/>
                  </a:lnTo>
                  <a:lnTo>
                    <a:pt x="2122083" y="7504944"/>
                  </a:lnTo>
                  <a:lnTo>
                    <a:pt x="2137481" y="7495443"/>
                  </a:lnTo>
                  <a:lnTo>
                    <a:pt x="2132839" y="7490799"/>
                  </a:lnTo>
                  <a:lnTo>
                    <a:pt x="2128949" y="7483730"/>
                  </a:lnTo>
                  <a:lnTo>
                    <a:pt x="2123395" y="7482019"/>
                  </a:lnTo>
                  <a:lnTo>
                    <a:pt x="2112792" y="7480635"/>
                  </a:lnTo>
                  <a:close/>
                </a:path>
                <a:path w="5483860" h="7879080">
                  <a:moveTo>
                    <a:pt x="1914066" y="5476409"/>
                  </a:moveTo>
                  <a:lnTo>
                    <a:pt x="1899015" y="5480515"/>
                  </a:lnTo>
                  <a:lnTo>
                    <a:pt x="1888951" y="5488933"/>
                  </a:lnTo>
                  <a:lnTo>
                    <a:pt x="1883740" y="5500683"/>
                  </a:lnTo>
                  <a:lnTo>
                    <a:pt x="1883253" y="5514784"/>
                  </a:lnTo>
                  <a:lnTo>
                    <a:pt x="1886018" y="5522880"/>
                  </a:lnTo>
                  <a:lnTo>
                    <a:pt x="1891659" y="5531028"/>
                  </a:lnTo>
                  <a:lnTo>
                    <a:pt x="1898912" y="5537760"/>
                  </a:lnTo>
                  <a:lnTo>
                    <a:pt x="1906514" y="5541610"/>
                  </a:lnTo>
                  <a:lnTo>
                    <a:pt x="1920999" y="5542279"/>
                  </a:lnTo>
                  <a:lnTo>
                    <a:pt x="1932853" y="5536965"/>
                  </a:lnTo>
                  <a:lnTo>
                    <a:pt x="1941384" y="5526885"/>
                  </a:lnTo>
                  <a:lnTo>
                    <a:pt x="1945902" y="5513254"/>
                  </a:lnTo>
                  <a:lnTo>
                    <a:pt x="1945144" y="5499020"/>
                  </a:lnTo>
                  <a:lnTo>
                    <a:pt x="1938779" y="5488286"/>
                  </a:lnTo>
                  <a:lnTo>
                    <a:pt x="1928016" y="5480826"/>
                  </a:lnTo>
                  <a:lnTo>
                    <a:pt x="1914066" y="5476409"/>
                  </a:lnTo>
                  <a:close/>
                </a:path>
                <a:path w="5483860" h="7879080">
                  <a:moveTo>
                    <a:pt x="1871656" y="5277655"/>
                  </a:moveTo>
                  <a:lnTo>
                    <a:pt x="1867565" y="5282429"/>
                  </a:lnTo>
                  <a:lnTo>
                    <a:pt x="1863463" y="5287136"/>
                  </a:lnTo>
                  <a:lnTo>
                    <a:pt x="1859372" y="5291910"/>
                  </a:lnTo>
                  <a:lnTo>
                    <a:pt x="1883060" y="5318394"/>
                  </a:lnTo>
                  <a:lnTo>
                    <a:pt x="1892371" y="5307291"/>
                  </a:lnTo>
                  <a:lnTo>
                    <a:pt x="1891455" y="5305609"/>
                  </a:lnTo>
                  <a:lnTo>
                    <a:pt x="1887088" y="5298323"/>
                  </a:lnTo>
                  <a:lnTo>
                    <a:pt x="1882140" y="5291334"/>
                  </a:lnTo>
                  <a:lnTo>
                    <a:pt x="1871656" y="5277655"/>
                  </a:lnTo>
                  <a:close/>
                </a:path>
                <a:path w="5483860" h="7879080">
                  <a:moveTo>
                    <a:pt x="2067295" y="6524557"/>
                  </a:moveTo>
                  <a:lnTo>
                    <a:pt x="2056922" y="6554490"/>
                  </a:lnTo>
                  <a:lnTo>
                    <a:pt x="2061917" y="6557667"/>
                  </a:lnTo>
                  <a:lnTo>
                    <a:pt x="2071807" y="6564035"/>
                  </a:lnTo>
                  <a:lnTo>
                    <a:pt x="2074407" y="6556616"/>
                  </a:lnTo>
                  <a:lnTo>
                    <a:pt x="2077036" y="6549199"/>
                  </a:lnTo>
                  <a:lnTo>
                    <a:pt x="2079329" y="6541732"/>
                  </a:lnTo>
                  <a:lnTo>
                    <a:pt x="2080920" y="6534161"/>
                  </a:lnTo>
                  <a:lnTo>
                    <a:pt x="2081288" y="6531693"/>
                  </a:lnTo>
                  <a:lnTo>
                    <a:pt x="2072128" y="6527793"/>
                  </a:lnTo>
                  <a:lnTo>
                    <a:pt x="2067295" y="6524557"/>
                  </a:lnTo>
                  <a:close/>
                </a:path>
                <a:path w="5483860" h="7879080">
                  <a:moveTo>
                    <a:pt x="2142227" y="7687506"/>
                  </a:moveTo>
                  <a:lnTo>
                    <a:pt x="2131373" y="7693571"/>
                  </a:lnTo>
                  <a:lnTo>
                    <a:pt x="2125599" y="7704611"/>
                  </a:lnTo>
                  <a:lnTo>
                    <a:pt x="2125915" y="7719712"/>
                  </a:lnTo>
                  <a:lnTo>
                    <a:pt x="2129558" y="7725320"/>
                  </a:lnTo>
                  <a:lnTo>
                    <a:pt x="2136565" y="7730188"/>
                  </a:lnTo>
                  <a:lnTo>
                    <a:pt x="2145009" y="7734740"/>
                  </a:lnTo>
                  <a:lnTo>
                    <a:pt x="2152964" y="7739400"/>
                  </a:lnTo>
                  <a:lnTo>
                    <a:pt x="2159904" y="7733351"/>
                  </a:lnTo>
                  <a:lnTo>
                    <a:pt x="2167244" y="7727333"/>
                  </a:lnTo>
                  <a:lnTo>
                    <a:pt x="2173136" y="7721238"/>
                  </a:lnTo>
                  <a:lnTo>
                    <a:pt x="2175734" y="7714960"/>
                  </a:lnTo>
                  <a:lnTo>
                    <a:pt x="2174204" y="7706936"/>
                  </a:lnTo>
                  <a:lnTo>
                    <a:pt x="2169704" y="7698219"/>
                  </a:lnTo>
                  <a:lnTo>
                    <a:pt x="2163574" y="7690965"/>
                  </a:lnTo>
                  <a:lnTo>
                    <a:pt x="2157153" y="7687331"/>
                  </a:lnTo>
                  <a:lnTo>
                    <a:pt x="2142227" y="7687506"/>
                  </a:lnTo>
                  <a:close/>
                </a:path>
                <a:path w="5483860" h="7879080">
                  <a:moveTo>
                    <a:pt x="2015350" y="6845012"/>
                  </a:moveTo>
                  <a:lnTo>
                    <a:pt x="2002201" y="6847652"/>
                  </a:lnTo>
                  <a:lnTo>
                    <a:pt x="1997067" y="6852307"/>
                  </a:lnTo>
                  <a:lnTo>
                    <a:pt x="1992879" y="6860491"/>
                  </a:lnTo>
                  <a:lnTo>
                    <a:pt x="1990457" y="6869838"/>
                  </a:lnTo>
                  <a:lnTo>
                    <a:pt x="1990620" y="6877982"/>
                  </a:lnTo>
                  <a:lnTo>
                    <a:pt x="1996181" y="6890602"/>
                  </a:lnTo>
                  <a:lnTo>
                    <a:pt x="2005163" y="6899211"/>
                  </a:lnTo>
                  <a:lnTo>
                    <a:pt x="2016918" y="6902310"/>
                  </a:lnTo>
                  <a:lnTo>
                    <a:pt x="2030795" y="6898400"/>
                  </a:lnTo>
                  <a:lnTo>
                    <a:pt x="2035500" y="6893443"/>
                  </a:lnTo>
                  <a:lnTo>
                    <a:pt x="2038690" y="6885901"/>
                  </a:lnTo>
                  <a:lnTo>
                    <a:pt x="2041133" y="6877496"/>
                  </a:lnTo>
                  <a:lnTo>
                    <a:pt x="2043597" y="6869945"/>
                  </a:lnTo>
                  <a:lnTo>
                    <a:pt x="2036864" y="6856005"/>
                  </a:lnTo>
                  <a:lnTo>
                    <a:pt x="2027177" y="6847745"/>
                  </a:lnTo>
                  <a:lnTo>
                    <a:pt x="2015350" y="6845012"/>
                  </a:lnTo>
                  <a:close/>
                </a:path>
                <a:path w="5483860" h="7879080">
                  <a:moveTo>
                    <a:pt x="2035876" y="6317741"/>
                  </a:moveTo>
                  <a:lnTo>
                    <a:pt x="2027061" y="6326976"/>
                  </a:lnTo>
                  <a:lnTo>
                    <a:pt x="2022659" y="6331523"/>
                  </a:lnTo>
                  <a:lnTo>
                    <a:pt x="2021787" y="6342534"/>
                  </a:lnTo>
                  <a:lnTo>
                    <a:pt x="2024552" y="6351298"/>
                  </a:lnTo>
                  <a:lnTo>
                    <a:pt x="2031016" y="6357461"/>
                  </a:lnTo>
                  <a:lnTo>
                    <a:pt x="2041238" y="6360668"/>
                  </a:lnTo>
                  <a:lnTo>
                    <a:pt x="2045025" y="6361176"/>
                  </a:lnTo>
                  <a:lnTo>
                    <a:pt x="2054737" y="6350217"/>
                  </a:lnTo>
                  <a:lnTo>
                    <a:pt x="2053777" y="6347819"/>
                  </a:lnTo>
                  <a:lnTo>
                    <a:pt x="2049988" y="6340030"/>
                  </a:lnTo>
                  <a:lnTo>
                    <a:pt x="2045494" y="6332520"/>
                  </a:lnTo>
                  <a:lnTo>
                    <a:pt x="2040665" y="6325140"/>
                  </a:lnTo>
                  <a:lnTo>
                    <a:pt x="2035876" y="6317741"/>
                  </a:lnTo>
                  <a:close/>
                </a:path>
                <a:path w="5483860" h="7879080">
                  <a:moveTo>
                    <a:pt x="1971103" y="5910820"/>
                  </a:moveTo>
                  <a:lnTo>
                    <a:pt x="1962934" y="5919936"/>
                  </a:lnTo>
                  <a:lnTo>
                    <a:pt x="1958853" y="5924415"/>
                  </a:lnTo>
                  <a:lnTo>
                    <a:pt x="1975957" y="5953137"/>
                  </a:lnTo>
                  <a:lnTo>
                    <a:pt x="1980052" y="5948603"/>
                  </a:lnTo>
                  <a:lnTo>
                    <a:pt x="1988460" y="5942463"/>
                  </a:lnTo>
                  <a:lnTo>
                    <a:pt x="1987463" y="5939830"/>
                  </a:lnTo>
                  <a:lnTo>
                    <a:pt x="1984077" y="5932314"/>
                  </a:lnTo>
                  <a:lnTo>
                    <a:pt x="1979977" y="5925074"/>
                  </a:lnTo>
                  <a:lnTo>
                    <a:pt x="1975521" y="5917943"/>
                  </a:lnTo>
                  <a:lnTo>
                    <a:pt x="1971103" y="5910820"/>
                  </a:lnTo>
                  <a:close/>
                </a:path>
                <a:path w="5483860" h="7879080">
                  <a:moveTo>
                    <a:pt x="1944448" y="5703085"/>
                  </a:moveTo>
                  <a:lnTo>
                    <a:pt x="1940406" y="5704235"/>
                  </a:lnTo>
                  <a:lnTo>
                    <a:pt x="1930690" y="5708932"/>
                  </a:lnTo>
                  <a:lnTo>
                    <a:pt x="1925383" y="5715804"/>
                  </a:lnTo>
                  <a:lnTo>
                    <a:pt x="1924335" y="5724384"/>
                  </a:lnTo>
                  <a:lnTo>
                    <a:pt x="1927395" y="5734204"/>
                  </a:lnTo>
                  <a:lnTo>
                    <a:pt x="1933404" y="5738805"/>
                  </a:lnTo>
                  <a:lnTo>
                    <a:pt x="1939943" y="5747008"/>
                  </a:lnTo>
                  <a:lnTo>
                    <a:pt x="1943366" y="5745851"/>
                  </a:lnTo>
                  <a:lnTo>
                    <a:pt x="1952639" y="5740813"/>
                  </a:lnTo>
                  <a:lnTo>
                    <a:pt x="1957946" y="5733573"/>
                  </a:lnTo>
                  <a:lnTo>
                    <a:pt x="1959118" y="5724625"/>
                  </a:lnTo>
                  <a:lnTo>
                    <a:pt x="1955982" y="5714464"/>
                  </a:lnTo>
                  <a:lnTo>
                    <a:pt x="1953446" y="5709455"/>
                  </a:lnTo>
                  <a:lnTo>
                    <a:pt x="1944448" y="5703085"/>
                  </a:lnTo>
                  <a:close/>
                </a:path>
                <a:path w="5483860" h="7879080">
                  <a:moveTo>
                    <a:pt x="2003999" y="6115888"/>
                  </a:moveTo>
                  <a:lnTo>
                    <a:pt x="1999772" y="6120236"/>
                  </a:lnTo>
                  <a:lnTo>
                    <a:pt x="1991160" y="6126167"/>
                  </a:lnTo>
                  <a:lnTo>
                    <a:pt x="1992079" y="6128743"/>
                  </a:lnTo>
                  <a:lnTo>
                    <a:pt x="1995234" y="6136318"/>
                  </a:lnTo>
                  <a:lnTo>
                    <a:pt x="1999132" y="6143640"/>
                  </a:lnTo>
                  <a:lnTo>
                    <a:pt x="2007628" y="6158053"/>
                  </a:lnTo>
                  <a:lnTo>
                    <a:pt x="2011966" y="6153757"/>
                  </a:lnTo>
                  <a:lnTo>
                    <a:pt x="2020656" y="6147882"/>
                  </a:lnTo>
                  <a:lnTo>
                    <a:pt x="2019763" y="6145474"/>
                  </a:lnTo>
                  <a:lnTo>
                    <a:pt x="2016503" y="6137833"/>
                  </a:lnTo>
                  <a:lnTo>
                    <a:pt x="2012550" y="6130434"/>
                  </a:lnTo>
                  <a:lnTo>
                    <a:pt x="2003999" y="6115888"/>
                  </a:lnTo>
                  <a:close/>
                </a:path>
                <a:path w="5483860" h="7879080">
                  <a:moveTo>
                    <a:pt x="2166674" y="7156630"/>
                  </a:moveTo>
                  <a:lnTo>
                    <a:pt x="2162579" y="7161164"/>
                  </a:lnTo>
                  <a:lnTo>
                    <a:pt x="2154233" y="7167260"/>
                  </a:lnTo>
                  <a:lnTo>
                    <a:pt x="2155235" y="7169926"/>
                  </a:lnTo>
                  <a:lnTo>
                    <a:pt x="2158560" y="7177436"/>
                  </a:lnTo>
                  <a:lnTo>
                    <a:pt x="2162624" y="7184672"/>
                  </a:lnTo>
                  <a:lnTo>
                    <a:pt x="2171445" y="7198857"/>
                  </a:lnTo>
                  <a:lnTo>
                    <a:pt x="2175483" y="7194401"/>
                  </a:lnTo>
                  <a:lnTo>
                    <a:pt x="2183773" y="7188383"/>
                  </a:lnTo>
                  <a:lnTo>
                    <a:pt x="2182854" y="7185807"/>
                  </a:lnTo>
                  <a:lnTo>
                    <a:pt x="2179494" y="7178250"/>
                  </a:lnTo>
                  <a:lnTo>
                    <a:pt x="2175431" y="7170959"/>
                  </a:lnTo>
                  <a:lnTo>
                    <a:pt x="2171035" y="7163797"/>
                  </a:lnTo>
                  <a:lnTo>
                    <a:pt x="2166674" y="7156630"/>
                  </a:lnTo>
                  <a:close/>
                </a:path>
                <a:path w="5483860" h="7879080">
                  <a:moveTo>
                    <a:pt x="1981692" y="6648457"/>
                  </a:moveTo>
                  <a:lnTo>
                    <a:pt x="1975654" y="6651619"/>
                  </a:lnTo>
                  <a:lnTo>
                    <a:pt x="1970007" y="6658378"/>
                  </a:lnTo>
                  <a:lnTo>
                    <a:pt x="1964537" y="6666678"/>
                  </a:lnTo>
                  <a:lnTo>
                    <a:pt x="1959032" y="6674464"/>
                  </a:lnTo>
                  <a:lnTo>
                    <a:pt x="1964422" y="6682479"/>
                  </a:lnTo>
                  <a:lnTo>
                    <a:pt x="1969758" y="6690950"/>
                  </a:lnTo>
                  <a:lnTo>
                    <a:pt x="1975259" y="6697802"/>
                  </a:lnTo>
                  <a:lnTo>
                    <a:pt x="1981141" y="6700954"/>
                  </a:lnTo>
                  <a:lnTo>
                    <a:pt x="1989589" y="6699824"/>
                  </a:lnTo>
                  <a:lnTo>
                    <a:pt x="1998830" y="6695683"/>
                  </a:lnTo>
                  <a:lnTo>
                    <a:pt x="2006767" y="6689680"/>
                  </a:lnTo>
                  <a:lnTo>
                    <a:pt x="2011308" y="6682964"/>
                  </a:lnTo>
                  <a:lnTo>
                    <a:pt x="2012870" y="6667608"/>
                  </a:lnTo>
                  <a:lnTo>
                    <a:pt x="2007531" y="6656270"/>
                  </a:lnTo>
                  <a:lnTo>
                    <a:pt x="1996677" y="6649652"/>
                  </a:lnTo>
                  <a:lnTo>
                    <a:pt x="1981692" y="6648457"/>
                  </a:lnTo>
                  <a:close/>
                </a:path>
                <a:path w="5483860" h="7879080">
                  <a:moveTo>
                    <a:pt x="1757620" y="5196269"/>
                  </a:moveTo>
                  <a:lnTo>
                    <a:pt x="1750092" y="5198009"/>
                  </a:lnTo>
                  <a:lnTo>
                    <a:pt x="1742492" y="5202602"/>
                  </a:lnTo>
                  <a:lnTo>
                    <a:pt x="1734876" y="5208437"/>
                  </a:lnTo>
                  <a:lnTo>
                    <a:pt x="1727295" y="5213905"/>
                  </a:lnTo>
                  <a:lnTo>
                    <a:pt x="1743211" y="5247084"/>
                  </a:lnTo>
                  <a:lnTo>
                    <a:pt x="1750979" y="5242011"/>
                  </a:lnTo>
                  <a:lnTo>
                    <a:pt x="1758972" y="5237074"/>
                  </a:lnTo>
                  <a:lnTo>
                    <a:pt x="1766269" y="5231684"/>
                  </a:lnTo>
                  <a:lnTo>
                    <a:pt x="1771951" y="5225253"/>
                  </a:lnTo>
                  <a:lnTo>
                    <a:pt x="1775637" y="5215044"/>
                  </a:lnTo>
                  <a:lnTo>
                    <a:pt x="1774053" y="5205833"/>
                  </a:lnTo>
                  <a:lnTo>
                    <a:pt x="1767836" y="5199086"/>
                  </a:lnTo>
                  <a:lnTo>
                    <a:pt x="1757620" y="5196269"/>
                  </a:lnTo>
                  <a:close/>
                </a:path>
                <a:path w="5483860" h="7879080">
                  <a:moveTo>
                    <a:pt x="1725196" y="4992022"/>
                  </a:moveTo>
                  <a:lnTo>
                    <a:pt x="1716684" y="4996511"/>
                  </a:lnTo>
                  <a:lnTo>
                    <a:pt x="1707722" y="5000906"/>
                  </a:lnTo>
                  <a:lnTo>
                    <a:pt x="1700352" y="5005638"/>
                  </a:lnTo>
                  <a:lnTo>
                    <a:pt x="1696614" y="5011141"/>
                  </a:lnTo>
                  <a:lnTo>
                    <a:pt x="1697471" y="5018305"/>
                  </a:lnTo>
                  <a:lnTo>
                    <a:pt x="1701650" y="5026174"/>
                  </a:lnTo>
                  <a:lnTo>
                    <a:pt x="1707295" y="5034356"/>
                  </a:lnTo>
                  <a:lnTo>
                    <a:pt x="1712547" y="5042457"/>
                  </a:lnTo>
                  <a:lnTo>
                    <a:pt x="1720344" y="5037363"/>
                  </a:lnTo>
                  <a:lnTo>
                    <a:pt x="1728374" y="5032407"/>
                  </a:lnTo>
                  <a:lnTo>
                    <a:pt x="1735637" y="5026990"/>
                  </a:lnTo>
                  <a:lnTo>
                    <a:pt x="1741132" y="5020513"/>
                  </a:lnTo>
                  <a:lnTo>
                    <a:pt x="1744283" y="5010852"/>
                  </a:lnTo>
                  <a:lnTo>
                    <a:pt x="1742190" y="5002591"/>
                  </a:lnTo>
                  <a:lnTo>
                    <a:pt x="1735584" y="4996169"/>
                  </a:lnTo>
                  <a:lnTo>
                    <a:pt x="1725196" y="4992022"/>
                  </a:lnTo>
                  <a:close/>
                </a:path>
                <a:path w="5483860" h="7879080">
                  <a:moveTo>
                    <a:pt x="2030723" y="7058860"/>
                  </a:moveTo>
                  <a:lnTo>
                    <a:pt x="2024262" y="7064726"/>
                  </a:lnTo>
                  <a:lnTo>
                    <a:pt x="2020562" y="7074939"/>
                  </a:lnTo>
                  <a:lnTo>
                    <a:pt x="2020676" y="7089783"/>
                  </a:lnTo>
                  <a:lnTo>
                    <a:pt x="2026276" y="7100528"/>
                  </a:lnTo>
                  <a:lnTo>
                    <a:pt x="2036458" y="7106841"/>
                  </a:lnTo>
                  <a:lnTo>
                    <a:pt x="2050320" y="7108390"/>
                  </a:lnTo>
                  <a:lnTo>
                    <a:pt x="2056343" y="7105933"/>
                  </a:lnTo>
                  <a:lnTo>
                    <a:pt x="2062183" y="7100451"/>
                  </a:lnTo>
                  <a:lnTo>
                    <a:pt x="2067942" y="7093665"/>
                  </a:lnTo>
                  <a:lnTo>
                    <a:pt x="2073717" y="7087295"/>
                  </a:lnTo>
                  <a:lnTo>
                    <a:pt x="2067848" y="7080478"/>
                  </a:lnTo>
                  <a:lnTo>
                    <a:pt x="2062069" y="7073523"/>
                  </a:lnTo>
                  <a:lnTo>
                    <a:pt x="2055987" y="7067055"/>
                  </a:lnTo>
                  <a:lnTo>
                    <a:pt x="2049207" y="7061698"/>
                  </a:lnTo>
                  <a:lnTo>
                    <a:pt x="2039265" y="7057724"/>
                  </a:lnTo>
                  <a:lnTo>
                    <a:pt x="2030723" y="7058860"/>
                  </a:lnTo>
                  <a:close/>
                </a:path>
                <a:path w="5483860" h="7879080">
                  <a:moveTo>
                    <a:pt x="1617715" y="4350065"/>
                  </a:moveTo>
                  <a:lnTo>
                    <a:pt x="1605727" y="4356859"/>
                  </a:lnTo>
                  <a:lnTo>
                    <a:pt x="1598262" y="4368560"/>
                  </a:lnTo>
                  <a:lnTo>
                    <a:pt x="1595509" y="4383815"/>
                  </a:lnTo>
                  <a:lnTo>
                    <a:pt x="1598017" y="4398659"/>
                  </a:lnTo>
                  <a:lnTo>
                    <a:pt x="1605461" y="4410405"/>
                  </a:lnTo>
                  <a:lnTo>
                    <a:pt x="1616906" y="4418811"/>
                  </a:lnTo>
                  <a:lnTo>
                    <a:pt x="1631416" y="4423636"/>
                  </a:lnTo>
                  <a:lnTo>
                    <a:pt x="1647577" y="4423581"/>
                  </a:lnTo>
                  <a:lnTo>
                    <a:pt x="1658788" y="4417233"/>
                  </a:lnTo>
                  <a:lnTo>
                    <a:pt x="1665783" y="4405799"/>
                  </a:lnTo>
                  <a:lnTo>
                    <a:pt x="1669297" y="4390489"/>
                  </a:lnTo>
                  <a:lnTo>
                    <a:pt x="1665781" y="4375448"/>
                  </a:lnTo>
                  <a:lnTo>
                    <a:pt x="1658711" y="4363224"/>
                  </a:lnTo>
                  <a:lnTo>
                    <a:pt x="1648118" y="4354394"/>
                  </a:lnTo>
                  <a:lnTo>
                    <a:pt x="1634036" y="4349533"/>
                  </a:lnTo>
                  <a:lnTo>
                    <a:pt x="1617715" y="4350065"/>
                  </a:lnTo>
                  <a:close/>
                </a:path>
                <a:path w="5483860" h="7879080">
                  <a:moveTo>
                    <a:pt x="1645994" y="4569826"/>
                  </a:moveTo>
                  <a:lnTo>
                    <a:pt x="1636315" y="4575547"/>
                  </a:lnTo>
                  <a:lnTo>
                    <a:pt x="1631977" y="4586305"/>
                  </a:lnTo>
                  <a:lnTo>
                    <a:pt x="1632991" y="4600389"/>
                  </a:lnTo>
                  <a:lnTo>
                    <a:pt x="1636600" y="4605079"/>
                  </a:lnTo>
                  <a:lnTo>
                    <a:pt x="1643579" y="4609015"/>
                  </a:lnTo>
                  <a:lnTo>
                    <a:pt x="1652005" y="4612659"/>
                  </a:lnTo>
                  <a:lnTo>
                    <a:pt x="1659956" y="4616475"/>
                  </a:lnTo>
                  <a:lnTo>
                    <a:pt x="1666899" y="4611000"/>
                  </a:lnTo>
                  <a:lnTo>
                    <a:pt x="1674377" y="4605474"/>
                  </a:lnTo>
                  <a:lnTo>
                    <a:pt x="1680176" y="4600276"/>
                  </a:lnTo>
                  <a:lnTo>
                    <a:pt x="1661003" y="4570856"/>
                  </a:lnTo>
                  <a:lnTo>
                    <a:pt x="1645994" y="4569826"/>
                  </a:lnTo>
                  <a:close/>
                </a:path>
                <a:path w="5483860" h="7879080">
                  <a:moveTo>
                    <a:pt x="1783970" y="5403810"/>
                  </a:moveTo>
                  <a:lnTo>
                    <a:pt x="1778467" y="5406405"/>
                  </a:lnTo>
                  <a:lnTo>
                    <a:pt x="1773108" y="5412419"/>
                  </a:lnTo>
                  <a:lnTo>
                    <a:pt x="1767812" y="5419895"/>
                  </a:lnTo>
                  <a:lnTo>
                    <a:pt x="1762495" y="5426877"/>
                  </a:lnTo>
                  <a:lnTo>
                    <a:pt x="1767085" y="5434891"/>
                  </a:lnTo>
                  <a:lnTo>
                    <a:pt x="1771601" y="5443312"/>
                  </a:lnTo>
                  <a:lnTo>
                    <a:pt x="1776430" y="5450249"/>
                  </a:lnTo>
                  <a:lnTo>
                    <a:pt x="1781964" y="5453816"/>
                  </a:lnTo>
                  <a:lnTo>
                    <a:pt x="1789342" y="5453125"/>
                  </a:lnTo>
                  <a:lnTo>
                    <a:pt x="1797818" y="5449301"/>
                  </a:lnTo>
                  <a:lnTo>
                    <a:pt x="1805351" y="5443565"/>
                  </a:lnTo>
                  <a:lnTo>
                    <a:pt x="1809899" y="5437139"/>
                  </a:lnTo>
                  <a:lnTo>
                    <a:pt x="1811993" y="5423011"/>
                  </a:lnTo>
                  <a:lnTo>
                    <a:pt x="1807461" y="5412328"/>
                  </a:lnTo>
                  <a:lnTo>
                    <a:pt x="1797665" y="5405718"/>
                  </a:lnTo>
                  <a:lnTo>
                    <a:pt x="1783970" y="5403810"/>
                  </a:lnTo>
                  <a:close/>
                </a:path>
                <a:path w="5483860" h="7879080">
                  <a:moveTo>
                    <a:pt x="1949685" y="6443800"/>
                  </a:moveTo>
                  <a:lnTo>
                    <a:pt x="1943701" y="6446651"/>
                  </a:lnTo>
                  <a:lnTo>
                    <a:pt x="1937999" y="6452899"/>
                  </a:lnTo>
                  <a:lnTo>
                    <a:pt x="1932422" y="6460600"/>
                  </a:lnTo>
                  <a:lnTo>
                    <a:pt x="1926813" y="6467809"/>
                  </a:lnTo>
                  <a:lnTo>
                    <a:pt x="1932141" y="6475662"/>
                  </a:lnTo>
                  <a:lnTo>
                    <a:pt x="1937388" y="6483927"/>
                  </a:lnTo>
                  <a:lnTo>
                    <a:pt x="1942887" y="6490720"/>
                  </a:lnTo>
                  <a:lnTo>
                    <a:pt x="1948969" y="6494154"/>
                  </a:lnTo>
                  <a:lnTo>
                    <a:pt x="1956934" y="6493392"/>
                  </a:lnTo>
                  <a:lnTo>
                    <a:pt x="1965910" y="6489559"/>
                  </a:lnTo>
                  <a:lnTo>
                    <a:pt x="1973763" y="6483823"/>
                  </a:lnTo>
                  <a:lnTo>
                    <a:pt x="1978361" y="6477352"/>
                  </a:lnTo>
                  <a:lnTo>
                    <a:pt x="1980174" y="6462227"/>
                  </a:lnTo>
                  <a:lnTo>
                    <a:pt x="1974847" y="6451375"/>
                  </a:lnTo>
                  <a:lnTo>
                    <a:pt x="1964108" y="6445124"/>
                  </a:lnTo>
                  <a:lnTo>
                    <a:pt x="1949685" y="6443800"/>
                  </a:lnTo>
                  <a:close/>
                </a:path>
                <a:path w="5483860" h="7879080">
                  <a:moveTo>
                    <a:pt x="1885508" y="6032323"/>
                  </a:moveTo>
                  <a:lnTo>
                    <a:pt x="1876659" y="6035095"/>
                  </a:lnTo>
                  <a:lnTo>
                    <a:pt x="1870257" y="6041726"/>
                  </a:lnTo>
                  <a:lnTo>
                    <a:pt x="1866754" y="6051986"/>
                  </a:lnTo>
                  <a:lnTo>
                    <a:pt x="1866158" y="6055627"/>
                  </a:lnTo>
                  <a:lnTo>
                    <a:pt x="1877404" y="6065605"/>
                  </a:lnTo>
                  <a:lnTo>
                    <a:pt x="1880046" y="6064501"/>
                  </a:lnTo>
                  <a:lnTo>
                    <a:pt x="1888041" y="6060760"/>
                  </a:lnTo>
                  <a:lnTo>
                    <a:pt x="1895734" y="6056242"/>
                  </a:lnTo>
                  <a:lnTo>
                    <a:pt x="1910821" y="6046450"/>
                  </a:lnTo>
                  <a:lnTo>
                    <a:pt x="1906048" y="6042068"/>
                  </a:lnTo>
                  <a:lnTo>
                    <a:pt x="1901922" y="6035242"/>
                  </a:lnTo>
                  <a:lnTo>
                    <a:pt x="1896349" y="6033637"/>
                  </a:lnTo>
                  <a:lnTo>
                    <a:pt x="1885508" y="6032323"/>
                  </a:lnTo>
                  <a:close/>
                </a:path>
                <a:path w="5483860" h="7879080">
                  <a:moveTo>
                    <a:pt x="1918456" y="6236886"/>
                  </a:moveTo>
                  <a:lnTo>
                    <a:pt x="1911690" y="6238812"/>
                  </a:lnTo>
                  <a:lnTo>
                    <a:pt x="1904867" y="6243641"/>
                  </a:lnTo>
                  <a:lnTo>
                    <a:pt x="1898119" y="6249631"/>
                  </a:lnTo>
                  <a:lnTo>
                    <a:pt x="1891336" y="6255260"/>
                  </a:lnTo>
                  <a:lnTo>
                    <a:pt x="1895117" y="6263521"/>
                  </a:lnTo>
                  <a:lnTo>
                    <a:pt x="1898782" y="6272166"/>
                  </a:lnTo>
                  <a:lnTo>
                    <a:pt x="1902903" y="6279415"/>
                  </a:lnTo>
                  <a:lnTo>
                    <a:pt x="1908055" y="6283491"/>
                  </a:lnTo>
                  <a:lnTo>
                    <a:pt x="1915181" y="6283610"/>
                  </a:lnTo>
                  <a:lnTo>
                    <a:pt x="1923633" y="6280767"/>
                  </a:lnTo>
                  <a:lnTo>
                    <a:pt x="1931603" y="6275927"/>
                  </a:lnTo>
                  <a:lnTo>
                    <a:pt x="1937288" y="6270055"/>
                  </a:lnTo>
                  <a:lnTo>
                    <a:pt x="1942576" y="6256719"/>
                  </a:lnTo>
                  <a:lnTo>
                    <a:pt x="1940359" y="6246255"/>
                  </a:lnTo>
                  <a:lnTo>
                    <a:pt x="1931899" y="6239399"/>
                  </a:lnTo>
                  <a:lnTo>
                    <a:pt x="1918456" y="6236886"/>
                  </a:lnTo>
                  <a:close/>
                </a:path>
                <a:path w="5483860" h="7879080">
                  <a:moveTo>
                    <a:pt x="1689414" y="4786836"/>
                  </a:moveTo>
                  <a:lnTo>
                    <a:pt x="1680922" y="4790030"/>
                  </a:lnTo>
                  <a:lnTo>
                    <a:pt x="1674681" y="4796900"/>
                  </a:lnTo>
                  <a:lnTo>
                    <a:pt x="1670751" y="4807139"/>
                  </a:lnTo>
                  <a:lnTo>
                    <a:pt x="1675781" y="4811412"/>
                  </a:lnTo>
                  <a:lnTo>
                    <a:pt x="1682849" y="4820358"/>
                  </a:lnTo>
                  <a:lnTo>
                    <a:pt x="1685418" y="4819232"/>
                  </a:lnTo>
                  <a:lnTo>
                    <a:pt x="1693228" y="4815113"/>
                  </a:lnTo>
                  <a:lnTo>
                    <a:pt x="1700704" y="4810243"/>
                  </a:lnTo>
                  <a:lnTo>
                    <a:pt x="1715329" y="4799835"/>
                  </a:lnTo>
                  <a:lnTo>
                    <a:pt x="1710305" y="4795595"/>
                  </a:lnTo>
                  <a:lnTo>
                    <a:pt x="1705808" y="4789035"/>
                  </a:lnTo>
                  <a:lnTo>
                    <a:pt x="1700094" y="4787624"/>
                  </a:lnTo>
                  <a:lnTo>
                    <a:pt x="1689414" y="4786836"/>
                  </a:lnTo>
                  <a:close/>
                </a:path>
                <a:path w="5483860" h="7879080">
                  <a:moveTo>
                    <a:pt x="1834701" y="5818376"/>
                  </a:moveTo>
                  <a:lnTo>
                    <a:pt x="1832228" y="5827370"/>
                  </a:lnTo>
                  <a:lnTo>
                    <a:pt x="1829408" y="5836605"/>
                  </a:lnTo>
                  <a:lnTo>
                    <a:pt x="1827873" y="5845006"/>
                  </a:lnTo>
                  <a:lnTo>
                    <a:pt x="1829256" y="5851497"/>
                  </a:lnTo>
                  <a:lnTo>
                    <a:pt x="1834665" y="5855533"/>
                  </a:lnTo>
                  <a:lnTo>
                    <a:pt x="1842946" y="5857691"/>
                  </a:lnTo>
                  <a:lnTo>
                    <a:pt x="1852487" y="5859019"/>
                  </a:lnTo>
                  <a:lnTo>
                    <a:pt x="1861676" y="5860563"/>
                  </a:lnTo>
                  <a:lnTo>
                    <a:pt x="1870233" y="5853527"/>
                  </a:lnTo>
                  <a:lnTo>
                    <a:pt x="1874497" y="5845492"/>
                  </a:lnTo>
                  <a:lnTo>
                    <a:pt x="1873910" y="5837095"/>
                  </a:lnTo>
                  <a:lnTo>
                    <a:pt x="1867910" y="5828972"/>
                  </a:lnTo>
                  <a:lnTo>
                    <a:pt x="1860902" y="5824827"/>
                  </a:lnTo>
                  <a:lnTo>
                    <a:pt x="1852504" y="5822285"/>
                  </a:lnTo>
                  <a:lnTo>
                    <a:pt x="1843506" y="5820438"/>
                  </a:lnTo>
                  <a:lnTo>
                    <a:pt x="1834701" y="5818376"/>
                  </a:lnTo>
                  <a:close/>
                </a:path>
                <a:path w="5483860" h="7879080">
                  <a:moveTo>
                    <a:pt x="1815383" y="5605771"/>
                  </a:moveTo>
                  <a:lnTo>
                    <a:pt x="1809949" y="5609622"/>
                  </a:lnTo>
                  <a:lnTo>
                    <a:pt x="1805344" y="5616971"/>
                  </a:lnTo>
                  <a:lnTo>
                    <a:pt x="1801096" y="5625814"/>
                  </a:lnTo>
                  <a:lnTo>
                    <a:pt x="1796732" y="5634145"/>
                  </a:lnTo>
                  <a:lnTo>
                    <a:pt x="1802949" y="5640909"/>
                  </a:lnTo>
                  <a:lnTo>
                    <a:pt x="1809166" y="5648108"/>
                  </a:lnTo>
                  <a:lnTo>
                    <a:pt x="1815345" y="5653796"/>
                  </a:lnTo>
                  <a:lnTo>
                    <a:pt x="1821448" y="5656025"/>
                  </a:lnTo>
                  <a:lnTo>
                    <a:pt x="1829978" y="5654051"/>
                  </a:lnTo>
                  <a:lnTo>
                    <a:pt x="1839002" y="5649320"/>
                  </a:lnTo>
                  <a:lnTo>
                    <a:pt x="1846373" y="5643079"/>
                  </a:lnTo>
                  <a:lnTo>
                    <a:pt x="1849944" y="5636575"/>
                  </a:lnTo>
                  <a:lnTo>
                    <a:pt x="1849155" y="5621213"/>
                  </a:lnTo>
                  <a:lnTo>
                    <a:pt x="1842313" y="5610478"/>
                  </a:lnTo>
                  <a:lnTo>
                    <a:pt x="1830647" y="5605090"/>
                  </a:lnTo>
                  <a:lnTo>
                    <a:pt x="1815383" y="5605771"/>
                  </a:lnTo>
                  <a:close/>
                </a:path>
                <a:path w="5483860" h="7879080">
                  <a:moveTo>
                    <a:pt x="1419615" y="2394172"/>
                  </a:moveTo>
                  <a:lnTo>
                    <a:pt x="1416122" y="2398164"/>
                  </a:lnTo>
                  <a:lnTo>
                    <a:pt x="1412749" y="2402481"/>
                  </a:lnTo>
                  <a:lnTo>
                    <a:pt x="1409256" y="2406473"/>
                  </a:lnTo>
                  <a:lnTo>
                    <a:pt x="1413205" y="2409985"/>
                  </a:lnTo>
                  <a:lnTo>
                    <a:pt x="1421037" y="2417021"/>
                  </a:lnTo>
                  <a:lnTo>
                    <a:pt x="1424497" y="2413035"/>
                  </a:lnTo>
                  <a:lnTo>
                    <a:pt x="1430857" y="2408937"/>
                  </a:lnTo>
                  <a:lnTo>
                    <a:pt x="1430348" y="2401097"/>
                  </a:lnTo>
                  <a:lnTo>
                    <a:pt x="1423531" y="2397690"/>
                  </a:lnTo>
                  <a:lnTo>
                    <a:pt x="1419615" y="2394172"/>
                  </a:lnTo>
                  <a:close/>
                </a:path>
                <a:path w="5483860" h="7879080">
                  <a:moveTo>
                    <a:pt x="1287500" y="1558486"/>
                  </a:moveTo>
                  <a:lnTo>
                    <a:pt x="1283591" y="1562887"/>
                  </a:lnTo>
                  <a:lnTo>
                    <a:pt x="1275878" y="1572362"/>
                  </a:lnTo>
                  <a:lnTo>
                    <a:pt x="1289492" y="1592986"/>
                  </a:lnTo>
                  <a:lnTo>
                    <a:pt x="1294053" y="1599814"/>
                  </a:lnTo>
                  <a:lnTo>
                    <a:pt x="1297843" y="1595087"/>
                  </a:lnTo>
                  <a:lnTo>
                    <a:pt x="1305883" y="1589005"/>
                  </a:lnTo>
                  <a:lnTo>
                    <a:pt x="1304824" y="1586416"/>
                  </a:lnTo>
                  <a:lnTo>
                    <a:pt x="1301153" y="1579104"/>
                  </a:lnTo>
                  <a:lnTo>
                    <a:pt x="1296801" y="1572092"/>
                  </a:lnTo>
                  <a:lnTo>
                    <a:pt x="1287500" y="1558486"/>
                  </a:lnTo>
                  <a:close/>
                </a:path>
                <a:path w="5483860" h="7879080">
                  <a:moveTo>
                    <a:pt x="1384698" y="2172720"/>
                  </a:moveTo>
                  <a:lnTo>
                    <a:pt x="1380635" y="2176801"/>
                  </a:lnTo>
                  <a:lnTo>
                    <a:pt x="1372428" y="2182909"/>
                  </a:lnTo>
                  <a:lnTo>
                    <a:pt x="1373333" y="2185178"/>
                  </a:lnTo>
                  <a:lnTo>
                    <a:pt x="1376533" y="2192106"/>
                  </a:lnTo>
                  <a:lnTo>
                    <a:pt x="1380435" y="2198828"/>
                  </a:lnTo>
                  <a:lnTo>
                    <a:pt x="1388905" y="2212005"/>
                  </a:lnTo>
                  <a:lnTo>
                    <a:pt x="1393168" y="2207892"/>
                  </a:lnTo>
                  <a:lnTo>
                    <a:pt x="1401864" y="2202052"/>
                  </a:lnTo>
                  <a:lnTo>
                    <a:pt x="1401078" y="2200109"/>
                  </a:lnTo>
                  <a:lnTo>
                    <a:pt x="1397567" y="2193025"/>
                  </a:lnTo>
                  <a:lnTo>
                    <a:pt x="1393471" y="2186194"/>
                  </a:lnTo>
                  <a:lnTo>
                    <a:pt x="1384698" y="2172720"/>
                  </a:lnTo>
                  <a:close/>
                </a:path>
                <a:path w="5483860" h="7879080">
                  <a:moveTo>
                    <a:pt x="1351493" y="1967872"/>
                  </a:moveTo>
                  <a:lnTo>
                    <a:pt x="1347717" y="1972252"/>
                  </a:lnTo>
                  <a:lnTo>
                    <a:pt x="1340172" y="1981701"/>
                  </a:lnTo>
                  <a:lnTo>
                    <a:pt x="1353526" y="2001590"/>
                  </a:lnTo>
                  <a:lnTo>
                    <a:pt x="1357988" y="2008176"/>
                  </a:lnTo>
                  <a:lnTo>
                    <a:pt x="1361931" y="2003769"/>
                  </a:lnTo>
                  <a:lnTo>
                    <a:pt x="1370152" y="1997314"/>
                  </a:lnTo>
                  <a:lnTo>
                    <a:pt x="1369113" y="1995066"/>
                  </a:lnTo>
                  <a:lnTo>
                    <a:pt x="1365355" y="1987827"/>
                  </a:lnTo>
                  <a:lnTo>
                    <a:pt x="1360935" y="1980983"/>
                  </a:lnTo>
                  <a:lnTo>
                    <a:pt x="1356198" y="1974381"/>
                  </a:lnTo>
                  <a:lnTo>
                    <a:pt x="1351493" y="1967872"/>
                  </a:lnTo>
                  <a:close/>
                </a:path>
                <a:path w="5483860" h="7879080">
                  <a:moveTo>
                    <a:pt x="1515635" y="3007902"/>
                  </a:moveTo>
                  <a:lnTo>
                    <a:pt x="1511558" y="3012330"/>
                  </a:lnTo>
                  <a:lnTo>
                    <a:pt x="1507534" y="3017093"/>
                  </a:lnTo>
                  <a:lnTo>
                    <a:pt x="1503423" y="3021526"/>
                  </a:lnTo>
                  <a:lnTo>
                    <a:pt x="1520537" y="3050522"/>
                  </a:lnTo>
                  <a:lnTo>
                    <a:pt x="1524594" y="3045753"/>
                  </a:lnTo>
                  <a:lnTo>
                    <a:pt x="1533070" y="3039602"/>
                  </a:lnTo>
                  <a:lnTo>
                    <a:pt x="1532112" y="3036998"/>
                  </a:lnTo>
                  <a:lnTo>
                    <a:pt x="1528680" y="3029390"/>
                  </a:lnTo>
                  <a:lnTo>
                    <a:pt x="1524537" y="3022087"/>
                  </a:lnTo>
                  <a:lnTo>
                    <a:pt x="1515635" y="3007902"/>
                  </a:lnTo>
                  <a:close/>
                </a:path>
                <a:path w="5483860" h="7879080">
                  <a:moveTo>
                    <a:pt x="1547801" y="3212913"/>
                  </a:moveTo>
                  <a:lnTo>
                    <a:pt x="1535671" y="3226180"/>
                  </a:lnTo>
                  <a:lnTo>
                    <a:pt x="1544083" y="3240356"/>
                  </a:lnTo>
                  <a:lnTo>
                    <a:pt x="1552545" y="3254524"/>
                  </a:lnTo>
                  <a:lnTo>
                    <a:pt x="1556622" y="3250097"/>
                  </a:lnTo>
                  <a:lnTo>
                    <a:pt x="1564929" y="3243972"/>
                  </a:lnTo>
                  <a:lnTo>
                    <a:pt x="1564005" y="3241362"/>
                  </a:lnTo>
                  <a:lnTo>
                    <a:pt x="1560648" y="3233996"/>
                  </a:lnTo>
                  <a:lnTo>
                    <a:pt x="1556587" y="3226901"/>
                  </a:lnTo>
                  <a:lnTo>
                    <a:pt x="1552113" y="3219812"/>
                  </a:lnTo>
                  <a:lnTo>
                    <a:pt x="1547801" y="3212913"/>
                  </a:lnTo>
                  <a:close/>
                </a:path>
                <a:path w="5483860" h="7879080">
                  <a:moveTo>
                    <a:pt x="1188174" y="928057"/>
                  </a:moveTo>
                  <a:lnTo>
                    <a:pt x="1184231" y="932464"/>
                  </a:lnTo>
                  <a:lnTo>
                    <a:pt x="1176139" y="938210"/>
                  </a:lnTo>
                  <a:lnTo>
                    <a:pt x="1176991" y="940142"/>
                  </a:lnTo>
                  <a:lnTo>
                    <a:pt x="1180678" y="946941"/>
                  </a:lnTo>
                  <a:lnTo>
                    <a:pt x="1184930" y="953489"/>
                  </a:lnTo>
                  <a:lnTo>
                    <a:pt x="1189461" y="959929"/>
                  </a:lnTo>
                  <a:lnTo>
                    <a:pt x="1193985" y="966402"/>
                  </a:lnTo>
                  <a:lnTo>
                    <a:pt x="1197913" y="962342"/>
                  </a:lnTo>
                  <a:lnTo>
                    <a:pt x="1205886" y="956270"/>
                  </a:lnTo>
                  <a:lnTo>
                    <a:pt x="1204913" y="954012"/>
                  </a:lnTo>
                  <a:lnTo>
                    <a:pt x="1201369" y="947391"/>
                  </a:lnTo>
                  <a:lnTo>
                    <a:pt x="1197185" y="940934"/>
                  </a:lnTo>
                  <a:lnTo>
                    <a:pt x="1192680" y="934528"/>
                  </a:lnTo>
                  <a:lnTo>
                    <a:pt x="1188174" y="928057"/>
                  </a:lnTo>
                  <a:close/>
                </a:path>
                <a:path w="5483860" h="7879080">
                  <a:moveTo>
                    <a:pt x="1839564" y="5072460"/>
                  </a:moveTo>
                  <a:lnTo>
                    <a:pt x="1827248" y="5087168"/>
                  </a:lnTo>
                  <a:lnTo>
                    <a:pt x="1826993" y="5097986"/>
                  </a:lnTo>
                  <a:lnTo>
                    <a:pt x="1830146" y="5106428"/>
                  </a:lnTo>
                  <a:lnTo>
                    <a:pt x="1836747" y="5112108"/>
                  </a:lnTo>
                  <a:lnTo>
                    <a:pt x="1846834" y="5114640"/>
                  </a:lnTo>
                  <a:lnTo>
                    <a:pt x="1850858" y="5114904"/>
                  </a:lnTo>
                  <a:lnTo>
                    <a:pt x="1860161" y="5103527"/>
                  </a:lnTo>
                  <a:lnTo>
                    <a:pt x="1859104" y="5101385"/>
                  </a:lnTo>
                  <a:lnTo>
                    <a:pt x="1854885" y="5093833"/>
                  </a:lnTo>
                  <a:lnTo>
                    <a:pt x="1849993" y="5086613"/>
                  </a:lnTo>
                  <a:lnTo>
                    <a:pt x="1839564" y="5072460"/>
                  </a:lnTo>
                  <a:close/>
                </a:path>
                <a:path w="5483860" h="7879080">
                  <a:moveTo>
                    <a:pt x="1255215" y="1355560"/>
                  </a:moveTo>
                  <a:lnTo>
                    <a:pt x="1251205" y="1359977"/>
                  </a:lnTo>
                  <a:lnTo>
                    <a:pt x="1243017" y="1366427"/>
                  </a:lnTo>
                  <a:lnTo>
                    <a:pt x="1244023" y="1368680"/>
                  </a:lnTo>
                  <a:lnTo>
                    <a:pt x="1247858" y="1375659"/>
                  </a:lnTo>
                  <a:lnTo>
                    <a:pt x="1252349" y="1382310"/>
                  </a:lnTo>
                  <a:lnTo>
                    <a:pt x="1257170" y="1388844"/>
                  </a:lnTo>
                  <a:lnTo>
                    <a:pt x="1261993" y="1395475"/>
                  </a:lnTo>
                  <a:lnTo>
                    <a:pt x="1265682" y="1390764"/>
                  </a:lnTo>
                  <a:lnTo>
                    <a:pt x="1273401" y="1384388"/>
                  </a:lnTo>
                  <a:lnTo>
                    <a:pt x="1272342" y="1381799"/>
                  </a:lnTo>
                  <a:lnTo>
                    <a:pt x="1268776" y="1374982"/>
                  </a:lnTo>
                  <a:lnTo>
                    <a:pt x="1264488" y="1368439"/>
                  </a:lnTo>
                  <a:lnTo>
                    <a:pt x="1259844" y="1362017"/>
                  </a:lnTo>
                  <a:lnTo>
                    <a:pt x="1255215" y="1355560"/>
                  </a:lnTo>
                  <a:close/>
                </a:path>
                <a:path w="5483860" h="7879080">
                  <a:moveTo>
                    <a:pt x="1804778" y="4870443"/>
                  </a:moveTo>
                  <a:lnTo>
                    <a:pt x="1799521" y="4879602"/>
                  </a:lnTo>
                  <a:lnTo>
                    <a:pt x="1795007" y="4884304"/>
                  </a:lnTo>
                  <a:lnTo>
                    <a:pt x="1794022" y="4895606"/>
                  </a:lnTo>
                  <a:lnTo>
                    <a:pt x="1796840" y="4904549"/>
                  </a:lnTo>
                  <a:lnTo>
                    <a:pt x="1803497" y="4910759"/>
                  </a:lnTo>
                  <a:lnTo>
                    <a:pt x="1814028" y="4913862"/>
                  </a:lnTo>
                  <a:lnTo>
                    <a:pt x="1818021" y="4914372"/>
                  </a:lnTo>
                  <a:lnTo>
                    <a:pt x="1825753" y="4905892"/>
                  </a:lnTo>
                  <a:lnTo>
                    <a:pt x="1827281" y="4900315"/>
                  </a:lnTo>
                  <a:lnTo>
                    <a:pt x="1828401" y="4889548"/>
                  </a:lnTo>
                  <a:lnTo>
                    <a:pt x="1825476" y="4880772"/>
                  </a:lnTo>
                  <a:lnTo>
                    <a:pt x="1818751" y="4874439"/>
                  </a:lnTo>
                  <a:lnTo>
                    <a:pt x="1808470" y="4871000"/>
                  </a:lnTo>
                  <a:lnTo>
                    <a:pt x="1804778" y="4870443"/>
                  </a:lnTo>
                  <a:close/>
                </a:path>
                <a:path w="5483860" h="7879080">
                  <a:moveTo>
                    <a:pt x="1223958" y="1148685"/>
                  </a:moveTo>
                  <a:lnTo>
                    <a:pt x="1220498" y="1152671"/>
                  </a:lnTo>
                  <a:lnTo>
                    <a:pt x="1214224" y="1157099"/>
                  </a:lnTo>
                  <a:lnTo>
                    <a:pt x="1214815" y="1164583"/>
                  </a:lnTo>
                  <a:lnTo>
                    <a:pt x="1221766" y="1167969"/>
                  </a:lnTo>
                  <a:lnTo>
                    <a:pt x="1225816" y="1171465"/>
                  </a:lnTo>
                  <a:lnTo>
                    <a:pt x="1229155" y="1167154"/>
                  </a:lnTo>
                  <a:lnTo>
                    <a:pt x="1235448" y="1163067"/>
                  </a:lnTo>
                  <a:lnTo>
                    <a:pt x="1235084" y="1158992"/>
                  </a:lnTo>
                  <a:lnTo>
                    <a:pt x="1234839" y="1155242"/>
                  </a:lnTo>
                  <a:lnTo>
                    <a:pt x="1227888" y="1151856"/>
                  </a:lnTo>
                  <a:lnTo>
                    <a:pt x="1223958" y="1148685"/>
                  </a:lnTo>
                  <a:close/>
                </a:path>
                <a:path w="5483860" h="7879080">
                  <a:moveTo>
                    <a:pt x="1480338" y="2801316"/>
                  </a:moveTo>
                  <a:lnTo>
                    <a:pt x="1470371" y="2812178"/>
                  </a:lnTo>
                  <a:lnTo>
                    <a:pt x="1471309" y="2814441"/>
                  </a:lnTo>
                  <a:lnTo>
                    <a:pt x="1475106" y="2822309"/>
                  </a:lnTo>
                  <a:lnTo>
                    <a:pt x="1479620" y="2829968"/>
                  </a:lnTo>
                  <a:lnTo>
                    <a:pt x="1489323" y="2845017"/>
                  </a:lnTo>
                  <a:lnTo>
                    <a:pt x="1493749" y="2840191"/>
                  </a:lnTo>
                  <a:lnTo>
                    <a:pt x="1500463" y="2836382"/>
                  </a:lnTo>
                  <a:lnTo>
                    <a:pt x="1502132" y="2830611"/>
                  </a:lnTo>
                  <a:lnTo>
                    <a:pt x="1503594" y="2820008"/>
                  </a:lnTo>
                  <a:lnTo>
                    <a:pt x="1500941" y="2811341"/>
                  </a:lnTo>
                  <a:lnTo>
                    <a:pt x="1494388" y="2805095"/>
                  </a:lnTo>
                  <a:lnTo>
                    <a:pt x="1484148" y="2801752"/>
                  </a:lnTo>
                  <a:lnTo>
                    <a:pt x="1480338" y="2801316"/>
                  </a:lnTo>
                  <a:close/>
                </a:path>
                <a:path w="5483860" h="7879080">
                  <a:moveTo>
                    <a:pt x="1447914" y="2597724"/>
                  </a:moveTo>
                  <a:lnTo>
                    <a:pt x="1438497" y="2608154"/>
                  </a:lnTo>
                  <a:lnTo>
                    <a:pt x="1439316" y="2610092"/>
                  </a:lnTo>
                  <a:lnTo>
                    <a:pt x="1443146" y="2617637"/>
                  </a:lnTo>
                  <a:lnTo>
                    <a:pt x="1447619" y="2624888"/>
                  </a:lnTo>
                  <a:lnTo>
                    <a:pt x="1452411" y="2631959"/>
                  </a:lnTo>
                  <a:lnTo>
                    <a:pt x="1457200" y="2638967"/>
                  </a:lnTo>
                  <a:lnTo>
                    <a:pt x="1461698" y="2634818"/>
                  </a:lnTo>
                  <a:lnTo>
                    <a:pt x="1468345" y="2631020"/>
                  </a:lnTo>
                  <a:lnTo>
                    <a:pt x="1470153" y="2625915"/>
                  </a:lnTo>
                  <a:lnTo>
                    <a:pt x="1471841" y="2615147"/>
                  </a:lnTo>
                  <a:lnTo>
                    <a:pt x="1469247" y="2606601"/>
                  </a:lnTo>
                  <a:lnTo>
                    <a:pt x="1462590" y="2600758"/>
                  </a:lnTo>
                  <a:lnTo>
                    <a:pt x="1452092" y="2598101"/>
                  </a:lnTo>
                  <a:lnTo>
                    <a:pt x="1447914" y="2597724"/>
                  </a:lnTo>
                  <a:close/>
                </a:path>
                <a:path w="5483860" h="7879080">
                  <a:moveTo>
                    <a:pt x="1158381" y="719575"/>
                  </a:moveTo>
                  <a:lnTo>
                    <a:pt x="1153768" y="724087"/>
                  </a:lnTo>
                  <a:lnTo>
                    <a:pt x="1146819" y="727932"/>
                  </a:lnTo>
                  <a:lnTo>
                    <a:pt x="1144997" y="733383"/>
                  </a:lnTo>
                  <a:lnTo>
                    <a:pt x="1143365" y="743938"/>
                  </a:lnTo>
                  <a:lnTo>
                    <a:pt x="1145907" y="752610"/>
                  </a:lnTo>
                  <a:lnTo>
                    <a:pt x="1152334" y="759253"/>
                  </a:lnTo>
                  <a:lnTo>
                    <a:pt x="1162355" y="763718"/>
                  </a:lnTo>
                  <a:lnTo>
                    <a:pt x="1167155" y="759521"/>
                  </a:lnTo>
                  <a:lnTo>
                    <a:pt x="1176735" y="753197"/>
                  </a:lnTo>
                  <a:lnTo>
                    <a:pt x="1175777" y="750593"/>
                  </a:lnTo>
                  <a:lnTo>
                    <a:pt x="1172141" y="742694"/>
                  </a:lnTo>
                  <a:lnTo>
                    <a:pt x="1167795" y="734971"/>
                  </a:lnTo>
                  <a:lnTo>
                    <a:pt x="1163092" y="727305"/>
                  </a:lnTo>
                  <a:lnTo>
                    <a:pt x="1158381" y="719575"/>
                  </a:lnTo>
                  <a:close/>
                </a:path>
                <a:path w="5483860" h="7879080">
                  <a:moveTo>
                    <a:pt x="2098678" y="6746013"/>
                  </a:moveTo>
                  <a:lnTo>
                    <a:pt x="2095110" y="6753907"/>
                  </a:lnTo>
                  <a:lnTo>
                    <a:pt x="2091233" y="6758510"/>
                  </a:lnTo>
                  <a:lnTo>
                    <a:pt x="2104990" y="6770057"/>
                  </a:lnTo>
                  <a:lnTo>
                    <a:pt x="2108873" y="6765488"/>
                  </a:lnTo>
                  <a:lnTo>
                    <a:pt x="2112718" y="6760890"/>
                  </a:lnTo>
                  <a:lnTo>
                    <a:pt x="2116572" y="6756360"/>
                  </a:lnTo>
                  <a:lnTo>
                    <a:pt x="2111985" y="6752499"/>
                  </a:lnTo>
                  <a:lnTo>
                    <a:pt x="2107120" y="6745342"/>
                  </a:lnTo>
                  <a:lnTo>
                    <a:pt x="2098678" y="6746013"/>
                  </a:lnTo>
                  <a:close/>
                </a:path>
                <a:path w="5483860" h="7879080">
                  <a:moveTo>
                    <a:pt x="1320384" y="1763040"/>
                  </a:moveTo>
                  <a:lnTo>
                    <a:pt x="1316241" y="1767478"/>
                  </a:lnTo>
                  <a:lnTo>
                    <a:pt x="1307799" y="1773623"/>
                  </a:lnTo>
                  <a:lnTo>
                    <a:pt x="1308790" y="1776223"/>
                  </a:lnTo>
                  <a:lnTo>
                    <a:pt x="1312139" y="1783843"/>
                  </a:lnTo>
                  <a:lnTo>
                    <a:pt x="1316231" y="1791154"/>
                  </a:lnTo>
                  <a:lnTo>
                    <a:pt x="1325100" y="1805344"/>
                  </a:lnTo>
                  <a:lnTo>
                    <a:pt x="1329244" y="1800906"/>
                  </a:lnTo>
                  <a:lnTo>
                    <a:pt x="1337685" y="1794761"/>
                  </a:lnTo>
                  <a:lnTo>
                    <a:pt x="1336694" y="1792162"/>
                  </a:lnTo>
                  <a:lnTo>
                    <a:pt x="1333326" y="1784544"/>
                  </a:lnTo>
                  <a:lnTo>
                    <a:pt x="1329228" y="1777234"/>
                  </a:lnTo>
                  <a:lnTo>
                    <a:pt x="1320384" y="1763040"/>
                  </a:lnTo>
                  <a:close/>
                </a:path>
                <a:path w="5483860" h="7879080">
                  <a:moveTo>
                    <a:pt x="1772432" y="4662534"/>
                  </a:moveTo>
                  <a:lnTo>
                    <a:pt x="1762551" y="4673726"/>
                  </a:lnTo>
                  <a:lnTo>
                    <a:pt x="1763628" y="4676656"/>
                  </a:lnTo>
                  <a:lnTo>
                    <a:pt x="1767339" y="4684538"/>
                  </a:lnTo>
                  <a:lnTo>
                    <a:pt x="1771826" y="4692201"/>
                  </a:lnTo>
                  <a:lnTo>
                    <a:pt x="1781542" y="4707248"/>
                  </a:lnTo>
                  <a:lnTo>
                    <a:pt x="1786001" y="4702416"/>
                  </a:lnTo>
                  <a:lnTo>
                    <a:pt x="1792696" y="4698267"/>
                  </a:lnTo>
                  <a:lnTo>
                    <a:pt x="1794418" y="4692831"/>
                  </a:lnTo>
                  <a:lnTo>
                    <a:pt x="1795767" y="4681993"/>
                  </a:lnTo>
                  <a:lnTo>
                    <a:pt x="1793016" y="4673122"/>
                  </a:lnTo>
                  <a:lnTo>
                    <a:pt x="1786393" y="4666730"/>
                  </a:lnTo>
                  <a:lnTo>
                    <a:pt x="1776127" y="4663332"/>
                  </a:lnTo>
                  <a:lnTo>
                    <a:pt x="1772432" y="4662534"/>
                  </a:lnTo>
                  <a:close/>
                </a:path>
                <a:path w="5483860" h="7879080">
                  <a:moveTo>
                    <a:pt x="1125786" y="522552"/>
                  </a:moveTo>
                  <a:lnTo>
                    <a:pt x="1117979" y="527522"/>
                  </a:lnTo>
                  <a:lnTo>
                    <a:pt x="1109928" y="532271"/>
                  </a:lnTo>
                  <a:lnTo>
                    <a:pt x="1102616" y="537422"/>
                  </a:lnTo>
                  <a:lnTo>
                    <a:pt x="1097025" y="543593"/>
                  </a:lnTo>
                  <a:lnTo>
                    <a:pt x="1093851" y="552700"/>
                  </a:lnTo>
                  <a:lnTo>
                    <a:pt x="1095845" y="560738"/>
                  </a:lnTo>
                  <a:lnTo>
                    <a:pt x="1102261" y="567178"/>
                  </a:lnTo>
                  <a:lnTo>
                    <a:pt x="1112353" y="571492"/>
                  </a:lnTo>
                  <a:lnTo>
                    <a:pt x="1120894" y="567375"/>
                  </a:lnTo>
                  <a:lnTo>
                    <a:pt x="1129878" y="563319"/>
                  </a:lnTo>
                  <a:lnTo>
                    <a:pt x="1137275" y="558865"/>
                  </a:lnTo>
                  <a:lnTo>
                    <a:pt x="1141052" y="553559"/>
                  </a:lnTo>
                  <a:lnTo>
                    <a:pt x="1140300" y="546569"/>
                  </a:lnTo>
                  <a:lnTo>
                    <a:pt x="1136286" y="538768"/>
                  </a:lnTo>
                  <a:lnTo>
                    <a:pt x="1130838" y="530610"/>
                  </a:lnTo>
                  <a:lnTo>
                    <a:pt x="1125786" y="522552"/>
                  </a:lnTo>
                  <a:close/>
                </a:path>
                <a:path w="5483860" h="7879080">
                  <a:moveTo>
                    <a:pt x="2199567" y="7366279"/>
                  </a:moveTo>
                  <a:lnTo>
                    <a:pt x="2191740" y="7371120"/>
                  </a:lnTo>
                  <a:lnTo>
                    <a:pt x="2183683" y="7375826"/>
                  </a:lnTo>
                  <a:lnTo>
                    <a:pt x="2176375" y="7381002"/>
                  </a:lnTo>
                  <a:lnTo>
                    <a:pt x="2170796" y="7387253"/>
                  </a:lnTo>
                  <a:lnTo>
                    <a:pt x="2167634" y="7396436"/>
                  </a:lnTo>
                  <a:lnTo>
                    <a:pt x="2169624" y="7404452"/>
                  </a:lnTo>
                  <a:lnTo>
                    <a:pt x="2176034" y="7410852"/>
                  </a:lnTo>
                  <a:lnTo>
                    <a:pt x="2186129" y="7415185"/>
                  </a:lnTo>
                  <a:lnTo>
                    <a:pt x="2194665" y="7411037"/>
                  </a:lnTo>
                  <a:lnTo>
                    <a:pt x="2203650" y="7406987"/>
                  </a:lnTo>
                  <a:lnTo>
                    <a:pt x="2211054" y="7402577"/>
                  </a:lnTo>
                  <a:lnTo>
                    <a:pt x="2214844" y="7397353"/>
                  </a:lnTo>
                  <a:lnTo>
                    <a:pt x="2214077" y="7390268"/>
                  </a:lnTo>
                  <a:lnTo>
                    <a:pt x="2210061" y="7382453"/>
                  </a:lnTo>
                  <a:lnTo>
                    <a:pt x="2204617" y="7374319"/>
                  </a:lnTo>
                  <a:lnTo>
                    <a:pt x="2199567" y="7366279"/>
                  </a:lnTo>
                  <a:close/>
                </a:path>
                <a:path w="5483860" h="7879080">
                  <a:moveTo>
                    <a:pt x="1643289" y="3843599"/>
                  </a:moveTo>
                  <a:lnTo>
                    <a:pt x="1633939" y="3854020"/>
                  </a:lnTo>
                  <a:lnTo>
                    <a:pt x="1634791" y="3855952"/>
                  </a:lnTo>
                  <a:lnTo>
                    <a:pt x="1638641" y="3863440"/>
                  </a:lnTo>
                  <a:lnTo>
                    <a:pt x="1643093" y="3870576"/>
                  </a:lnTo>
                  <a:lnTo>
                    <a:pt x="1652622" y="3884491"/>
                  </a:lnTo>
                  <a:lnTo>
                    <a:pt x="1657121" y="3880341"/>
                  </a:lnTo>
                  <a:lnTo>
                    <a:pt x="1663734" y="3876549"/>
                  </a:lnTo>
                  <a:lnTo>
                    <a:pt x="1665542" y="3871444"/>
                  </a:lnTo>
                  <a:lnTo>
                    <a:pt x="1667278" y="3860674"/>
                  </a:lnTo>
                  <a:lnTo>
                    <a:pt x="1664693" y="3852164"/>
                  </a:lnTo>
                  <a:lnTo>
                    <a:pt x="1658030" y="3846425"/>
                  </a:lnTo>
                  <a:lnTo>
                    <a:pt x="1647534" y="3843966"/>
                  </a:lnTo>
                  <a:lnTo>
                    <a:pt x="1643289" y="3843599"/>
                  </a:lnTo>
                  <a:close/>
                </a:path>
                <a:path w="5483860" h="7879080">
                  <a:moveTo>
                    <a:pt x="1580431" y="3414751"/>
                  </a:moveTo>
                  <a:lnTo>
                    <a:pt x="1577628" y="3423138"/>
                  </a:lnTo>
                  <a:lnTo>
                    <a:pt x="1569181" y="3447853"/>
                  </a:lnTo>
                  <a:lnTo>
                    <a:pt x="1574691" y="3451465"/>
                  </a:lnTo>
                  <a:lnTo>
                    <a:pt x="1581705" y="3458973"/>
                  </a:lnTo>
                  <a:lnTo>
                    <a:pt x="1585385" y="3457707"/>
                  </a:lnTo>
                  <a:lnTo>
                    <a:pt x="1594719" y="3452186"/>
                  </a:lnTo>
                  <a:lnTo>
                    <a:pt x="1599677" y="3444704"/>
                  </a:lnTo>
                  <a:lnTo>
                    <a:pt x="1600165" y="3435728"/>
                  </a:lnTo>
                  <a:lnTo>
                    <a:pt x="1596089" y="3425724"/>
                  </a:lnTo>
                  <a:lnTo>
                    <a:pt x="1593001" y="3420699"/>
                  </a:lnTo>
                  <a:lnTo>
                    <a:pt x="1585773" y="3418390"/>
                  </a:lnTo>
                  <a:lnTo>
                    <a:pt x="1580431" y="3414751"/>
                  </a:lnTo>
                  <a:close/>
                </a:path>
                <a:path w="5483860" h="7879080">
                  <a:moveTo>
                    <a:pt x="1613250" y="3647552"/>
                  </a:moveTo>
                  <a:lnTo>
                    <a:pt x="1613118" y="3657215"/>
                  </a:lnTo>
                  <a:lnTo>
                    <a:pt x="1623063" y="3652556"/>
                  </a:lnTo>
                  <a:lnTo>
                    <a:pt x="1613250" y="3647552"/>
                  </a:lnTo>
                  <a:close/>
                </a:path>
                <a:path w="5483860" h="7879080">
                  <a:moveTo>
                    <a:pt x="1664323" y="4044852"/>
                  </a:moveTo>
                  <a:lnTo>
                    <a:pt x="1654053" y="4050203"/>
                  </a:lnTo>
                  <a:lnTo>
                    <a:pt x="1649002" y="4060352"/>
                  </a:lnTo>
                  <a:lnTo>
                    <a:pt x="1650960" y="4075181"/>
                  </a:lnTo>
                  <a:lnTo>
                    <a:pt x="1655023" y="4081183"/>
                  </a:lnTo>
                  <a:lnTo>
                    <a:pt x="1661535" y="4086349"/>
                  </a:lnTo>
                  <a:lnTo>
                    <a:pt x="1669108" y="4091219"/>
                  </a:lnTo>
                  <a:lnTo>
                    <a:pt x="1676352" y="4096335"/>
                  </a:lnTo>
                  <a:lnTo>
                    <a:pt x="1682512" y="4089708"/>
                  </a:lnTo>
                  <a:lnTo>
                    <a:pt x="1688778" y="4083452"/>
                  </a:lnTo>
                  <a:lnTo>
                    <a:pt x="1693551" y="4077559"/>
                  </a:lnTo>
                  <a:lnTo>
                    <a:pt x="1678024" y="4044419"/>
                  </a:lnTo>
                  <a:lnTo>
                    <a:pt x="1664323" y="4044852"/>
                  </a:lnTo>
                  <a:close/>
                </a:path>
                <a:path w="5483860" h="7879080">
                  <a:moveTo>
                    <a:pt x="1710590" y="4263055"/>
                  </a:moveTo>
                  <a:lnTo>
                    <a:pt x="1706487" y="4267497"/>
                  </a:lnTo>
                  <a:lnTo>
                    <a:pt x="1704300" y="4276869"/>
                  </a:lnTo>
                  <a:lnTo>
                    <a:pt x="1703875" y="4280724"/>
                  </a:lnTo>
                  <a:lnTo>
                    <a:pt x="1708840" y="4285455"/>
                  </a:lnTo>
                  <a:lnTo>
                    <a:pt x="1711354" y="4289881"/>
                  </a:lnTo>
                  <a:lnTo>
                    <a:pt x="1715283" y="4288232"/>
                  </a:lnTo>
                  <a:lnTo>
                    <a:pt x="1721514" y="4287254"/>
                  </a:lnTo>
                  <a:lnTo>
                    <a:pt x="1722552" y="4284681"/>
                  </a:lnTo>
                  <a:lnTo>
                    <a:pt x="1724533" y="4280238"/>
                  </a:lnTo>
                  <a:lnTo>
                    <a:pt x="1725383" y="4272528"/>
                  </a:lnTo>
                  <a:lnTo>
                    <a:pt x="1722812" y="4269488"/>
                  </a:lnTo>
                  <a:lnTo>
                    <a:pt x="1716176" y="4263674"/>
                  </a:lnTo>
                  <a:lnTo>
                    <a:pt x="1710590" y="4263055"/>
                  </a:lnTo>
                  <a:close/>
                </a:path>
                <a:path w="5483860" h="7879080">
                  <a:moveTo>
                    <a:pt x="1721514" y="4287254"/>
                  </a:moveTo>
                  <a:lnTo>
                    <a:pt x="1715283" y="4288232"/>
                  </a:lnTo>
                  <a:lnTo>
                    <a:pt x="1721366" y="4287622"/>
                  </a:lnTo>
                  <a:lnTo>
                    <a:pt x="1721514" y="4287254"/>
                  </a:lnTo>
                  <a:close/>
                </a:path>
                <a:path w="5483860" h="7879080">
                  <a:moveTo>
                    <a:pt x="1743952" y="4461766"/>
                  </a:moveTo>
                  <a:lnTo>
                    <a:pt x="1739808" y="4466204"/>
                  </a:lnTo>
                  <a:lnTo>
                    <a:pt x="1731314" y="4472013"/>
                  </a:lnTo>
                  <a:lnTo>
                    <a:pt x="1732238" y="4474623"/>
                  </a:lnTo>
                  <a:lnTo>
                    <a:pt x="1735579" y="4482046"/>
                  </a:lnTo>
                  <a:lnTo>
                    <a:pt x="1739637" y="4489260"/>
                  </a:lnTo>
                  <a:lnTo>
                    <a:pt x="1748428" y="4503419"/>
                  </a:lnTo>
                  <a:lnTo>
                    <a:pt x="1752538" y="4498987"/>
                  </a:lnTo>
                  <a:lnTo>
                    <a:pt x="1760899" y="4493198"/>
                  </a:lnTo>
                  <a:lnTo>
                    <a:pt x="1759974" y="4490588"/>
                  </a:lnTo>
                  <a:lnTo>
                    <a:pt x="1756646" y="4483164"/>
                  </a:lnTo>
                  <a:lnTo>
                    <a:pt x="1752622" y="4475945"/>
                  </a:lnTo>
                  <a:lnTo>
                    <a:pt x="1743952" y="4461766"/>
                  </a:lnTo>
                  <a:close/>
                </a:path>
                <a:path w="5483860" h="7879080">
                  <a:moveTo>
                    <a:pt x="2077492" y="7282228"/>
                  </a:moveTo>
                  <a:lnTo>
                    <a:pt x="2074608" y="7284477"/>
                  </a:lnTo>
                  <a:lnTo>
                    <a:pt x="2071517" y="7290251"/>
                  </a:lnTo>
                  <a:lnTo>
                    <a:pt x="2068300" y="7297607"/>
                  </a:lnTo>
                  <a:lnTo>
                    <a:pt x="2065040" y="7304602"/>
                  </a:lnTo>
                  <a:lnTo>
                    <a:pt x="2081261" y="7306852"/>
                  </a:lnTo>
                  <a:lnTo>
                    <a:pt x="2088906" y="7307550"/>
                  </a:lnTo>
                  <a:lnTo>
                    <a:pt x="2096336" y="7307371"/>
                  </a:lnTo>
                  <a:lnTo>
                    <a:pt x="2100142" y="7306912"/>
                  </a:lnTo>
                  <a:lnTo>
                    <a:pt x="2103123" y="7298558"/>
                  </a:lnTo>
                  <a:lnTo>
                    <a:pt x="2106533" y="7293822"/>
                  </a:lnTo>
                  <a:lnTo>
                    <a:pt x="2099304" y="7290268"/>
                  </a:lnTo>
                  <a:lnTo>
                    <a:pt x="2092086" y="7286606"/>
                  </a:lnTo>
                  <a:lnTo>
                    <a:pt x="2084832" y="7283653"/>
                  </a:lnTo>
                  <a:lnTo>
                    <a:pt x="2077492" y="7282228"/>
                  </a:lnTo>
                  <a:close/>
                </a:path>
                <a:path w="5483860" h="7879080">
                  <a:moveTo>
                    <a:pt x="1467972" y="4078532"/>
                  </a:moveTo>
                  <a:lnTo>
                    <a:pt x="1460272" y="4082500"/>
                  </a:lnTo>
                  <a:lnTo>
                    <a:pt x="1452128" y="4088023"/>
                  </a:lnTo>
                  <a:lnTo>
                    <a:pt x="1444109" y="4093172"/>
                  </a:lnTo>
                  <a:lnTo>
                    <a:pt x="1449067" y="4101035"/>
                  </a:lnTo>
                  <a:lnTo>
                    <a:pt x="1453875" y="4109116"/>
                  </a:lnTo>
                  <a:lnTo>
                    <a:pt x="1459144" y="4116478"/>
                  </a:lnTo>
                  <a:lnTo>
                    <a:pt x="1465482" y="4122188"/>
                  </a:lnTo>
                  <a:lnTo>
                    <a:pt x="1475573" y="4125856"/>
                  </a:lnTo>
                  <a:lnTo>
                    <a:pt x="1484400" y="4124041"/>
                  </a:lnTo>
                  <a:lnTo>
                    <a:pt x="1490584" y="4117475"/>
                  </a:lnTo>
                  <a:lnTo>
                    <a:pt x="1492742" y="4106892"/>
                  </a:lnTo>
                  <a:lnTo>
                    <a:pt x="1491021" y="4098386"/>
                  </a:lnTo>
                  <a:lnTo>
                    <a:pt x="1486803" y="4089529"/>
                  </a:lnTo>
                  <a:lnTo>
                    <a:pt x="1481033" y="4082143"/>
                  </a:lnTo>
                  <a:lnTo>
                    <a:pt x="1474657" y="4078048"/>
                  </a:lnTo>
                  <a:lnTo>
                    <a:pt x="1467972" y="4078532"/>
                  </a:lnTo>
                  <a:close/>
                </a:path>
                <a:path w="5483860" h="7879080">
                  <a:moveTo>
                    <a:pt x="1134783" y="2028044"/>
                  </a:moveTo>
                  <a:lnTo>
                    <a:pt x="1131218" y="2033769"/>
                  </a:lnTo>
                  <a:lnTo>
                    <a:pt x="1127452" y="2037114"/>
                  </a:lnTo>
                  <a:lnTo>
                    <a:pt x="1130263" y="2040806"/>
                  </a:lnTo>
                  <a:lnTo>
                    <a:pt x="1132538" y="2046992"/>
                  </a:lnTo>
                  <a:lnTo>
                    <a:pt x="1135998" y="2047826"/>
                  </a:lnTo>
                  <a:lnTo>
                    <a:pt x="1140450" y="2048849"/>
                  </a:lnTo>
                  <a:lnTo>
                    <a:pt x="1147849" y="2047000"/>
                  </a:lnTo>
                  <a:lnTo>
                    <a:pt x="1150443" y="2043838"/>
                  </a:lnTo>
                  <a:lnTo>
                    <a:pt x="1154056" y="2036890"/>
                  </a:lnTo>
                  <a:lnTo>
                    <a:pt x="1153147" y="2031619"/>
                  </a:lnTo>
                  <a:lnTo>
                    <a:pt x="1147964" y="2028440"/>
                  </a:lnTo>
                  <a:lnTo>
                    <a:pt x="1138755" y="2027765"/>
                  </a:lnTo>
                  <a:lnTo>
                    <a:pt x="1134783" y="2028044"/>
                  </a:lnTo>
                  <a:close/>
                </a:path>
                <a:path w="5483860" h="7879080">
                  <a:moveTo>
                    <a:pt x="1214643" y="2423921"/>
                  </a:moveTo>
                  <a:lnTo>
                    <a:pt x="1212571" y="2424935"/>
                  </a:lnTo>
                  <a:lnTo>
                    <a:pt x="1205592" y="2428812"/>
                  </a:lnTo>
                  <a:lnTo>
                    <a:pt x="1198915" y="2433319"/>
                  </a:lnTo>
                  <a:lnTo>
                    <a:pt x="1185834" y="2442904"/>
                  </a:lnTo>
                  <a:lnTo>
                    <a:pt x="1190392" y="2447010"/>
                  </a:lnTo>
                  <a:lnTo>
                    <a:pt x="1199502" y="2454534"/>
                  </a:lnTo>
                  <a:lnTo>
                    <a:pt x="1206059" y="2450088"/>
                  </a:lnTo>
                  <a:lnTo>
                    <a:pt x="1225617" y="2436318"/>
                  </a:lnTo>
                  <a:lnTo>
                    <a:pt x="1221212" y="2432532"/>
                  </a:lnTo>
                  <a:lnTo>
                    <a:pt x="1214643" y="2423921"/>
                  </a:lnTo>
                  <a:close/>
                </a:path>
                <a:path w="5483860" h="7879080">
                  <a:moveTo>
                    <a:pt x="1105814" y="1784997"/>
                  </a:moveTo>
                  <a:lnTo>
                    <a:pt x="1099934" y="1787668"/>
                  </a:lnTo>
                  <a:lnTo>
                    <a:pt x="1094202" y="1793577"/>
                  </a:lnTo>
                  <a:lnTo>
                    <a:pt x="1088526" y="1800833"/>
                  </a:lnTo>
                  <a:lnTo>
                    <a:pt x="1082816" y="1807545"/>
                  </a:lnTo>
                  <a:lnTo>
                    <a:pt x="1088655" y="1814866"/>
                  </a:lnTo>
                  <a:lnTo>
                    <a:pt x="1094379" y="1822303"/>
                  </a:lnTo>
                  <a:lnTo>
                    <a:pt x="1100455" y="1829232"/>
                  </a:lnTo>
                  <a:lnTo>
                    <a:pt x="1107348" y="1835032"/>
                  </a:lnTo>
                  <a:lnTo>
                    <a:pt x="1117621" y="1839221"/>
                  </a:lnTo>
                  <a:lnTo>
                    <a:pt x="1126232" y="1837924"/>
                  </a:lnTo>
                  <a:lnTo>
                    <a:pt x="1132548" y="1831563"/>
                  </a:lnTo>
                  <a:lnTo>
                    <a:pt x="1135938" y="1820560"/>
                  </a:lnTo>
                  <a:lnTo>
                    <a:pt x="1135526" y="1805516"/>
                  </a:lnTo>
                  <a:lnTo>
                    <a:pt x="1130096" y="1794100"/>
                  </a:lnTo>
                  <a:lnTo>
                    <a:pt x="1120056" y="1787024"/>
                  </a:lnTo>
                  <a:lnTo>
                    <a:pt x="1105814" y="1784997"/>
                  </a:lnTo>
                  <a:close/>
                </a:path>
                <a:path w="5483860" h="7879080">
                  <a:moveTo>
                    <a:pt x="1261687" y="2831834"/>
                  </a:moveTo>
                  <a:lnTo>
                    <a:pt x="1252723" y="2838911"/>
                  </a:lnTo>
                  <a:lnTo>
                    <a:pt x="1248275" y="2847024"/>
                  </a:lnTo>
                  <a:lnTo>
                    <a:pt x="1248869" y="2855636"/>
                  </a:lnTo>
                  <a:lnTo>
                    <a:pt x="1255027" y="2864215"/>
                  </a:lnTo>
                  <a:lnTo>
                    <a:pt x="1262127" y="2868961"/>
                  </a:lnTo>
                  <a:lnTo>
                    <a:pt x="1270520" y="2872244"/>
                  </a:lnTo>
                  <a:lnTo>
                    <a:pt x="1279459" y="2874861"/>
                  </a:lnTo>
                  <a:lnTo>
                    <a:pt x="1288195" y="2877607"/>
                  </a:lnTo>
                  <a:lnTo>
                    <a:pt x="1290745" y="2868404"/>
                  </a:lnTo>
                  <a:lnTo>
                    <a:pt x="1293642" y="2859018"/>
                  </a:lnTo>
                  <a:lnTo>
                    <a:pt x="1295267" y="2850347"/>
                  </a:lnTo>
                  <a:lnTo>
                    <a:pt x="1294002" y="2843293"/>
                  </a:lnTo>
                  <a:lnTo>
                    <a:pt x="1288803" y="2838766"/>
                  </a:lnTo>
                  <a:lnTo>
                    <a:pt x="1280531" y="2835980"/>
                  </a:lnTo>
                  <a:lnTo>
                    <a:pt x="1270915" y="2833986"/>
                  </a:lnTo>
                  <a:lnTo>
                    <a:pt x="1261687" y="2831834"/>
                  </a:lnTo>
                  <a:close/>
                </a:path>
                <a:path w="5483860" h="7879080">
                  <a:moveTo>
                    <a:pt x="1347467" y="3244000"/>
                  </a:moveTo>
                  <a:lnTo>
                    <a:pt x="1339549" y="3249052"/>
                  </a:lnTo>
                  <a:lnTo>
                    <a:pt x="1331406" y="3254010"/>
                  </a:lnTo>
                  <a:lnTo>
                    <a:pt x="1324010" y="3259496"/>
                  </a:lnTo>
                  <a:lnTo>
                    <a:pt x="1318329" y="3266134"/>
                  </a:lnTo>
                  <a:lnTo>
                    <a:pt x="1314944" y="3275683"/>
                  </a:lnTo>
                  <a:lnTo>
                    <a:pt x="1316827" y="3284018"/>
                  </a:lnTo>
                  <a:lnTo>
                    <a:pt x="1323270" y="3290733"/>
                  </a:lnTo>
                  <a:lnTo>
                    <a:pt x="1333566" y="3295424"/>
                  </a:lnTo>
                  <a:lnTo>
                    <a:pt x="1342074" y="3290855"/>
                  </a:lnTo>
                  <a:lnTo>
                    <a:pt x="1351037" y="3286441"/>
                  </a:lnTo>
                  <a:lnTo>
                    <a:pt x="1358454" y="3281689"/>
                  </a:lnTo>
                  <a:lnTo>
                    <a:pt x="1362322" y="3276105"/>
                  </a:lnTo>
                  <a:lnTo>
                    <a:pt x="1361662" y="3268842"/>
                  </a:lnTo>
                  <a:lnTo>
                    <a:pt x="1357749" y="3260767"/>
                  </a:lnTo>
                  <a:lnTo>
                    <a:pt x="1352409" y="3252334"/>
                  </a:lnTo>
                  <a:lnTo>
                    <a:pt x="1347467" y="3244000"/>
                  </a:lnTo>
                  <a:close/>
                </a:path>
                <a:path w="5483860" h="7879080">
                  <a:moveTo>
                    <a:pt x="1039028" y="637017"/>
                  </a:moveTo>
                  <a:lnTo>
                    <a:pt x="1030308" y="639634"/>
                  </a:lnTo>
                  <a:lnTo>
                    <a:pt x="1023578" y="646070"/>
                  </a:lnTo>
                  <a:lnTo>
                    <a:pt x="1018930" y="656054"/>
                  </a:lnTo>
                  <a:lnTo>
                    <a:pt x="1023593" y="660832"/>
                  </a:lnTo>
                  <a:lnTo>
                    <a:pt x="1029966" y="670163"/>
                  </a:lnTo>
                  <a:lnTo>
                    <a:pt x="1032393" y="669438"/>
                  </a:lnTo>
                  <a:lnTo>
                    <a:pt x="1040474" y="665646"/>
                  </a:lnTo>
                  <a:lnTo>
                    <a:pt x="1048301" y="661217"/>
                  </a:lnTo>
                  <a:lnTo>
                    <a:pt x="1063710" y="651783"/>
                  </a:lnTo>
                  <a:lnTo>
                    <a:pt x="1059047" y="647005"/>
                  </a:lnTo>
                  <a:lnTo>
                    <a:pt x="1055173" y="640037"/>
                  </a:lnTo>
                  <a:lnTo>
                    <a:pt x="1049645" y="638494"/>
                  </a:lnTo>
                  <a:lnTo>
                    <a:pt x="1039028" y="637017"/>
                  </a:lnTo>
                  <a:close/>
                </a:path>
                <a:path w="5483860" h="7879080">
                  <a:moveTo>
                    <a:pt x="1923586" y="6981674"/>
                  </a:moveTo>
                  <a:lnTo>
                    <a:pt x="1915827" y="6985727"/>
                  </a:lnTo>
                  <a:lnTo>
                    <a:pt x="1907672" y="6991270"/>
                  </a:lnTo>
                  <a:lnTo>
                    <a:pt x="1899625" y="6996392"/>
                  </a:lnTo>
                  <a:lnTo>
                    <a:pt x="1904605" y="7004198"/>
                  </a:lnTo>
                  <a:lnTo>
                    <a:pt x="1909448" y="7012232"/>
                  </a:lnTo>
                  <a:lnTo>
                    <a:pt x="1914751" y="7019510"/>
                  </a:lnTo>
                  <a:lnTo>
                    <a:pt x="1921113" y="7025046"/>
                  </a:lnTo>
                  <a:lnTo>
                    <a:pt x="1931471" y="7028540"/>
                  </a:lnTo>
                  <a:lnTo>
                    <a:pt x="1940497" y="7026644"/>
                  </a:lnTo>
                  <a:lnTo>
                    <a:pt x="1946801" y="7020076"/>
                  </a:lnTo>
                  <a:lnTo>
                    <a:pt x="1948993" y="7009549"/>
                  </a:lnTo>
                  <a:lnTo>
                    <a:pt x="1947155" y="7001084"/>
                  </a:lnTo>
                  <a:lnTo>
                    <a:pt x="1942774" y="6992286"/>
                  </a:lnTo>
                  <a:lnTo>
                    <a:pt x="1936865" y="6984987"/>
                  </a:lnTo>
                  <a:lnTo>
                    <a:pt x="1930442" y="6981019"/>
                  </a:lnTo>
                  <a:lnTo>
                    <a:pt x="1923586" y="6981674"/>
                  </a:lnTo>
                  <a:close/>
                </a:path>
                <a:path w="5483860" h="7879080">
                  <a:moveTo>
                    <a:pt x="1166101" y="2229400"/>
                  </a:moveTo>
                  <a:lnTo>
                    <a:pt x="1162455" y="2235482"/>
                  </a:lnTo>
                  <a:lnTo>
                    <a:pt x="1158589" y="2238843"/>
                  </a:lnTo>
                  <a:lnTo>
                    <a:pt x="1161466" y="2242524"/>
                  </a:lnTo>
                  <a:lnTo>
                    <a:pt x="1163875" y="2248689"/>
                  </a:lnTo>
                  <a:lnTo>
                    <a:pt x="1167436" y="2249507"/>
                  </a:lnTo>
                  <a:lnTo>
                    <a:pt x="1172022" y="2250510"/>
                  </a:lnTo>
                  <a:lnTo>
                    <a:pt x="1179708" y="2248959"/>
                  </a:lnTo>
                  <a:lnTo>
                    <a:pt x="1182316" y="2245451"/>
                  </a:lnTo>
                  <a:lnTo>
                    <a:pt x="1186049" y="2238285"/>
                  </a:lnTo>
                  <a:lnTo>
                    <a:pt x="1185121" y="2232915"/>
                  </a:lnTo>
                  <a:lnTo>
                    <a:pt x="1179771" y="2229725"/>
                  </a:lnTo>
                  <a:lnTo>
                    <a:pt x="1170241" y="2229095"/>
                  </a:lnTo>
                  <a:lnTo>
                    <a:pt x="1166101" y="2229400"/>
                  </a:lnTo>
                  <a:close/>
                </a:path>
                <a:path w="5483860" h="7879080">
                  <a:moveTo>
                    <a:pt x="2052643" y="7800926"/>
                  </a:moveTo>
                  <a:lnTo>
                    <a:pt x="2043939" y="7806782"/>
                  </a:lnTo>
                  <a:lnTo>
                    <a:pt x="2039315" y="7813855"/>
                  </a:lnTo>
                  <a:lnTo>
                    <a:pt x="2036197" y="7822335"/>
                  </a:lnTo>
                  <a:lnTo>
                    <a:pt x="2033735" y="7831432"/>
                  </a:lnTo>
                  <a:lnTo>
                    <a:pt x="2031081" y="7840353"/>
                  </a:lnTo>
                  <a:lnTo>
                    <a:pt x="2040342" y="7842928"/>
                  </a:lnTo>
                  <a:lnTo>
                    <a:pt x="2049782" y="7845826"/>
                  </a:lnTo>
                  <a:lnTo>
                    <a:pt x="2058570" y="7847444"/>
                  </a:lnTo>
                  <a:lnTo>
                    <a:pt x="2065876" y="7846178"/>
                  </a:lnTo>
                  <a:lnTo>
                    <a:pt x="2070657" y="7840974"/>
                  </a:lnTo>
                  <a:lnTo>
                    <a:pt x="2074057" y="7832328"/>
                  </a:lnTo>
                  <a:lnTo>
                    <a:pt x="2075612" y="7822541"/>
                  </a:lnTo>
                  <a:lnTo>
                    <a:pt x="2074854" y="7813915"/>
                  </a:lnTo>
                  <a:lnTo>
                    <a:pt x="2069691" y="7804805"/>
                  </a:lnTo>
                  <a:lnTo>
                    <a:pt x="2061757" y="7800371"/>
                  </a:lnTo>
                  <a:lnTo>
                    <a:pt x="2052643" y="7800926"/>
                  </a:lnTo>
                  <a:close/>
                </a:path>
                <a:path w="5483860" h="7879080">
                  <a:moveTo>
                    <a:pt x="2030797" y="7619758"/>
                  </a:moveTo>
                  <a:lnTo>
                    <a:pt x="2028895" y="7620539"/>
                  </a:lnTo>
                  <a:lnTo>
                    <a:pt x="2022089" y="7623863"/>
                  </a:lnTo>
                  <a:lnTo>
                    <a:pt x="2015544" y="7627777"/>
                  </a:lnTo>
                  <a:lnTo>
                    <a:pt x="2002681" y="7636153"/>
                  </a:lnTo>
                  <a:lnTo>
                    <a:pt x="2006711" y="7639963"/>
                  </a:lnTo>
                  <a:lnTo>
                    <a:pt x="2012300" y="7647798"/>
                  </a:lnTo>
                  <a:lnTo>
                    <a:pt x="2014499" y="7646936"/>
                  </a:lnTo>
                  <a:lnTo>
                    <a:pt x="2021219" y="7643812"/>
                  </a:lnTo>
                  <a:lnTo>
                    <a:pt x="2027684" y="7640034"/>
                  </a:lnTo>
                  <a:lnTo>
                    <a:pt x="2040390" y="7631889"/>
                  </a:lnTo>
                  <a:lnTo>
                    <a:pt x="2036429" y="7627862"/>
                  </a:lnTo>
                  <a:lnTo>
                    <a:pt x="2030797" y="7619758"/>
                  </a:lnTo>
                  <a:close/>
                </a:path>
                <a:path w="5483860" h="7879080">
                  <a:moveTo>
                    <a:pt x="1722164" y="5732524"/>
                  </a:moveTo>
                  <a:lnTo>
                    <a:pt x="1709291" y="5739326"/>
                  </a:lnTo>
                  <a:lnTo>
                    <a:pt x="1704982" y="5745528"/>
                  </a:lnTo>
                  <a:lnTo>
                    <a:pt x="1702513" y="5753944"/>
                  </a:lnTo>
                  <a:lnTo>
                    <a:pt x="1700849" y="5763299"/>
                  </a:lnTo>
                  <a:lnTo>
                    <a:pt x="1698951" y="5772319"/>
                  </a:lnTo>
                  <a:lnTo>
                    <a:pt x="1708676" y="5783375"/>
                  </a:lnTo>
                  <a:lnTo>
                    <a:pt x="1719786" y="5789642"/>
                  </a:lnTo>
                  <a:lnTo>
                    <a:pt x="1731830" y="5790133"/>
                  </a:lnTo>
                  <a:lnTo>
                    <a:pt x="1744358" y="5783859"/>
                  </a:lnTo>
                  <a:lnTo>
                    <a:pt x="1749573" y="5777254"/>
                  </a:lnTo>
                  <a:lnTo>
                    <a:pt x="1753314" y="5768003"/>
                  </a:lnTo>
                  <a:lnTo>
                    <a:pt x="1754898" y="5758336"/>
                  </a:lnTo>
                  <a:lnTo>
                    <a:pt x="1753642" y="5750480"/>
                  </a:lnTo>
                  <a:lnTo>
                    <a:pt x="1745536" y="5739062"/>
                  </a:lnTo>
                  <a:lnTo>
                    <a:pt x="1734645" y="5732756"/>
                  </a:lnTo>
                  <a:lnTo>
                    <a:pt x="1722164" y="5732524"/>
                  </a:lnTo>
                  <a:close/>
                </a:path>
                <a:path w="5483860" h="7879080">
                  <a:moveTo>
                    <a:pt x="1859208" y="6553369"/>
                  </a:moveTo>
                  <a:lnTo>
                    <a:pt x="1848879" y="6558102"/>
                  </a:lnTo>
                  <a:lnTo>
                    <a:pt x="1840153" y="6584604"/>
                  </a:lnTo>
                  <a:lnTo>
                    <a:pt x="1837264" y="6593465"/>
                  </a:lnTo>
                  <a:lnTo>
                    <a:pt x="1846729" y="6596307"/>
                  </a:lnTo>
                  <a:lnTo>
                    <a:pt x="1856377" y="6599518"/>
                  </a:lnTo>
                  <a:lnTo>
                    <a:pt x="1865332" y="6601385"/>
                  </a:lnTo>
                  <a:lnTo>
                    <a:pt x="1872716" y="6600196"/>
                  </a:lnTo>
                  <a:lnTo>
                    <a:pt x="1877563" y="6594823"/>
                  </a:lnTo>
                  <a:lnTo>
                    <a:pt x="1880950" y="6585866"/>
                  </a:lnTo>
                  <a:lnTo>
                    <a:pt x="1882443" y="6575702"/>
                  </a:lnTo>
                  <a:lnTo>
                    <a:pt x="1881605" y="6566707"/>
                  </a:lnTo>
                  <a:lnTo>
                    <a:pt x="1876527" y="6557406"/>
                  </a:lnTo>
                  <a:lnTo>
                    <a:pt x="1868743" y="6553049"/>
                  </a:lnTo>
                  <a:lnTo>
                    <a:pt x="1859208" y="6553369"/>
                  </a:lnTo>
                  <a:close/>
                </a:path>
                <a:path w="5483860" h="7879080">
                  <a:moveTo>
                    <a:pt x="978847" y="957322"/>
                  </a:moveTo>
                  <a:lnTo>
                    <a:pt x="970161" y="963296"/>
                  </a:lnTo>
                  <a:lnTo>
                    <a:pt x="965530" y="970323"/>
                  </a:lnTo>
                  <a:lnTo>
                    <a:pt x="962405" y="978760"/>
                  </a:lnTo>
                  <a:lnTo>
                    <a:pt x="959935" y="987805"/>
                  </a:lnTo>
                  <a:lnTo>
                    <a:pt x="957270" y="996655"/>
                  </a:lnTo>
                  <a:lnTo>
                    <a:pt x="966556" y="999298"/>
                  </a:lnTo>
                  <a:lnTo>
                    <a:pt x="976001" y="1002239"/>
                  </a:lnTo>
                  <a:lnTo>
                    <a:pt x="984782" y="1003863"/>
                  </a:lnTo>
                  <a:lnTo>
                    <a:pt x="992077" y="1002557"/>
                  </a:lnTo>
                  <a:lnTo>
                    <a:pt x="996865" y="997399"/>
                  </a:lnTo>
                  <a:lnTo>
                    <a:pt x="1000265" y="988747"/>
                  </a:lnTo>
                  <a:lnTo>
                    <a:pt x="1001810" y="978900"/>
                  </a:lnTo>
                  <a:lnTo>
                    <a:pt x="1001034" y="970160"/>
                  </a:lnTo>
                  <a:lnTo>
                    <a:pt x="995872" y="961054"/>
                  </a:lnTo>
                  <a:lnTo>
                    <a:pt x="987946" y="956674"/>
                  </a:lnTo>
                  <a:lnTo>
                    <a:pt x="978847" y="957322"/>
                  </a:lnTo>
                  <a:close/>
                </a:path>
                <a:path w="5483860" h="7879080">
                  <a:moveTo>
                    <a:pt x="1379634" y="3449011"/>
                  </a:moveTo>
                  <a:lnTo>
                    <a:pt x="1372144" y="3453742"/>
                  </a:lnTo>
                  <a:lnTo>
                    <a:pt x="1349680" y="3467484"/>
                  </a:lnTo>
                  <a:lnTo>
                    <a:pt x="1346498" y="3478492"/>
                  </a:lnTo>
                  <a:lnTo>
                    <a:pt x="1347768" y="3487542"/>
                  </a:lnTo>
                  <a:lnTo>
                    <a:pt x="1353518" y="3493758"/>
                  </a:lnTo>
                  <a:lnTo>
                    <a:pt x="1363774" y="3496265"/>
                  </a:lnTo>
                  <a:lnTo>
                    <a:pt x="1372230" y="3494939"/>
                  </a:lnTo>
                  <a:lnTo>
                    <a:pt x="1381049" y="3491316"/>
                  </a:lnTo>
                  <a:lnTo>
                    <a:pt x="1388548" y="3486083"/>
                  </a:lnTo>
                  <a:lnTo>
                    <a:pt x="1392870" y="3479992"/>
                  </a:lnTo>
                  <a:lnTo>
                    <a:pt x="1392662" y="3473406"/>
                  </a:lnTo>
                  <a:lnTo>
                    <a:pt x="1389153" y="3465596"/>
                  </a:lnTo>
                  <a:lnTo>
                    <a:pt x="1384193" y="3457238"/>
                  </a:lnTo>
                  <a:lnTo>
                    <a:pt x="1379634" y="3449011"/>
                  </a:lnTo>
                  <a:close/>
                </a:path>
                <a:path w="5483860" h="7879080">
                  <a:moveTo>
                    <a:pt x="1002030" y="1185227"/>
                  </a:moveTo>
                  <a:lnTo>
                    <a:pt x="998365" y="1190967"/>
                  </a:lnTo>
                  <a:lnTo>
                    <a:pt x="994532" y="1194323"/>
                  </a:lnTo>
                  <a:lnTo>
                    <a:pt x="997443" y="1197999"/>
                  </a:lnTo>
                  <a:lnTo>
                    <a:pt x="999818" y="1204169"/>
                  </a:lnTo>
                  <a:lnTo>
                    <a:pt x="1003379" y="1204987"/>
                  </a:lnTo>
                  <a:lnTo>
                    <a:pt x="1007998" y="1205985"/>
                  </a:lnTo>
                  <a:lnTo>
                    <a:pt x="1015618" y="1204445"/>
                  </a:lnTo>
                  <a:lnTo>
                    <a:pt x="1018159" y="1200947"/>
                  </a:lnTo>
                  <a:lnTo>
                    <a:pt x="1021834" y="1193940"/>
                  </a:lnTo>
                  <a:lnTo>
                    <a:pt x="1020872" y="1188598"/>
                  </a:lnTo>
                  <a:lnTo>
                    <a:pt x="1015540" y="1185426"/>
                  </a:lnTo>
                  <a:lnTo>
                    <a:pt x="1006103" y="1184932"/>
                  </a:lnTo>
                  <a:lnTo>
                    <a:pt x="1002030" y="1185227"/>
                  </a:lnTo>
                  <a:close/>
                </a:path>
                <a:path w="5483860" h="7879080">
                  <a:moveTo>
                    <a:pt x="1053391" y="1377584"/>
                  </a:moveTo>
                  <a:lnTo>
                    <a:pt x="1045269" y="1381333"/>
                  </a:lnTo>
                  <a:lnTo>
                    <a:pt x="1036879" y="1384995"/>
                  </a:lnTo>
                  <a:lnTo>
                    <a:pt x="1029670" y="1389247"/>
                  </a:lnTo>
                  <a:lnTo>
                    <a:pt x="1025089" y="1394765"/>
                  </a:lnTo>
                  <a:lnTo>
                    <a:pt x="1024890" y="1401119"/>
                  </a:lnTo>
                  <a:lnTo>
                    <a:pt x="1027790" y="1409278"/>
                  </a:lnTo>
                  <a:lnTo>
                    <a:pt x="1032685" y="1417060"/>
                  </a:lnTo>
                  <a:lnTo>
                    <a:pt x="1038468" y="1422281"/>
                  </a:lnTo>
                  <a:lnTo>
                    <a:pt x="1051848" y="1426929"/>
                  </a:lnTo>
                  <a:lnTo>
                    <a:pt x="1062470" y="1424455"/>
                  </a:lnTo>
                  <a:lnTo>
                    <a:pt x="1069557" y="1415950"/>
                  </a:lnTo>
                  <a:lnTo>
                    <a:pt x="1072336" y="1402504"/>
                  </a:lnTo>
                  <a:lnTo>
                    <a:pt x="1070417" y="1396413"/>
                  </a:lnTo>
                  <a:lnTo>
                    <a:pt x="1065468" y="1390152"/>
                  </a:lnTo>
                  <a:lnTo>
                    <a:pt x="1059217" y="1383836"/>
                  </a:lnTo>
                  <a:lnTo>
                    <a:pt x="1053391" y="1377584"/>
                  </a:lnTo>
                  <a:close/>
                </a:path>
                <a:path w="5483860" h="7879080">
                  <a:moveTo>
                    <a:pt x="916749" y="544330"/>
                  </a:moveTo>
                  <a:lnTo>
                    <a:pt x="908749" y="548619"/>
                  </a:lnTo>
                  <a:lnTo>
                    <a:pt x="900446" y="552828"/>
                  </a:lnTo>
                  <a:lnTo>
                    <a:pt x="893336" y="557494"/>
                  </a:lnTo>
                  <a:lnTo>
                    <a:pt x="888911" y="563160"/>
                  </a:lnTo>
                  <a:lnTo>
                    <a:pt x="888421" y="570259"/>
                  </a:lnTo>
                  <a:lnTo>
                    <a:pt x="890797" y="579006"/>
                  </a:lnTo>
                  <a:lnTo>
                    <a:pt x="895133" y="587123"/>
                  </a:lnTo>
                  <a:lnTo>
                    <a:pt x="900525" y="592330"/>
                  </a:lnTo>
                  <a:lnTo>
                    <a:pt x="914195" y="596384"/>
                  </a:lnTo>
                  <a:lnTo>
                    <a:pt x="925227" y="593361"/>
                  </a:lnTo>
                  <a:lnTo>
                    <a:pt x="932821" y="584551"/>
                  </a:lnTo>
                  <a:lnTo>
                    <a:pt x="936178" y="571240"/>
                  </a:lnTo>
                  <a:lnTo>
                    <a:pt x="934362" y="564810"/>
                  </a:lnTo>
                  <a:lnTo>
                    <a:pt x="929283" y="558117"/>
                  </a:lnTo>
                  <a:lnTo>
                    <a:pt x="922794" y="551258"/>
                  </a:lnTo>
                  <a:lnTo>
                    <a:pt x="916749" y="544330"/>
                  </a:lnTo>
                  <a:close/>
                </a:path>
                <a:path w="5483860" h="7879080">
                  <a:moveTo>
                    <a:pt x="1071712" y="1590621"/>
                  </a:moveTo>
                  <a:lnTo>
                    <a:pt x="1065868" y="1593345"/>
                  </a:lnTo>
                  <a:lnTo>
                    <a:pt x="1060225" y="1599396"/>
                  </a:lnTo>
                  <a:lnTo>
                    <a:pt x="1054660" y="1606855"/>
                  </a:lnTo>
                  <a:lnTo>
                    <a:pt x="1049054" y="1613804"/>
                  </a:lnTo>
                  <a:lnTo>
                    <a:pt x="1053923" y="1621283"/>
                  </a:lnTo>
                  <a:lnTo>
                    <a:pt x="1058732" y="1629159"/>
                  </a:lnTo>
                  <a:lnTo>
                    <a:pt x="1063834" y="1635698"/>
                  </a:lnTo>
                  <a:lnTo>
                    <a:pt x="1069580" y="1639165"/>
                  </a:lnTo>
                  <a:lnTo>
                    <a:pt x="1077057" y="1638643"/>
                  </a:lnTo>
                  <a:lnTo>
                    <a:pt x="1085581" y="1635148"/>
                  </a:lnTo>
                  <a:lnTo>
                    <a:pt x="1093070" y="1629814"/>
                  </a:lnTo>
                  <a:lnTo>
                    <a:pt x="1097442" y="1623774"/>
                  </a:lnTo>
                  <a:lnTo>
                    <a:pt x="1099342" y="1609965"/>
                  </a:lnTo>
                  <a:lnTo>
                    <a:pt x="1094978" y="1599238"/>
                  </a:lnTo>
                  <a:lnTo>
                    <a:pt x="1085413" y="1592490"/>
                  </a:lnTo>
                  <a:lnTo>
                    <a:pt x="1071712" y="1590621"/>
                  </a:lnTo>
                  <a:close/>
                </a:path>
                <a:path w="5483860" h="7879080">
                  <a:moveTo>
                    <a:pt x="957005" y="775964"/>
                  </a:moveTo>
                  <a:lnTo>
                    <a:pt x="955134" y="776946"/>
                  </a:lnTo>
                  <a:lnTo>
                    <a:pt x="948322" y="780226"/>
                  </a:lnTo>
                  <a:lnTo>
                    <a:pt x="941767" y="784079"/>
                  </a:lnTo>
                  <a:lnTo>
                    <a:pt x="928899" y="792426"/>
                  </a:lnTo>
                  <a:lnTo>
                    <a:pt x="932935" y="796269"/>
                  </a:lnTo>
                  <a:lnTo>
                    <a:pt x="938508" y="804004"/>
                  </a:lnTo>
                  <a:lnTo>
                    <a:pt x="940734" y="803310"/>
                  </a:lnTo>
                  <a:lnTo>
                    <a:pt x="947454" y="800195"/>
                  </a:lnTo>
                  <a:lnTo>
                    <a:pt x="953914" y="796378"/>
                  </a:lnTo>
                  <a:lnTo>
                    <a:pt x="960254" y="792258"/>
                  </a:lnTo>
                  <a:lnTo>
                    <a:pt x="966619" y="788230"/>
                  </a:lnTo>
                  <a:lnTo>
                    <a:pt x="962631" y="784034"/>
                  </a:lnTo>
                  <a:lnTo>
                    <a:pt x="957005" y="775964"/>
                  </a:lnTo>
                  <a:close/>
                </a:path>
                <a:path w="5483860" h="7879080">
                  <a:moveTo>
                    <a:pt x="1425078" y="3874736"/>
                  </a:moveTo>
                  <a:lnTo>
                    <a:pt x="1415959" y="3881634"/>
                  </a:lnTo>
                  <a:lnTo>
                    <a:pt x="1411429" y="3889619"/>
                  </a:lnTo>
                  <a:lnTo>
                    <a:pt x="1412016" y="3898093"/>
                  </a:lnTo>
                  <a:lnTo>
                    <a:pt x="1418246" y="3906456"/>
                  </a:lnTo>
                  <a:lnTo>
                    <a:pt x="1425306" y="3910842"/>
                  </a:lnTo>
                  <a:lnTo>
                    <a:pt x="1433737" y="3913625"/>
                  </a:lnTo>
                  <a:lnTo>
                    <a:pt x="1442757" y="3915734"/>
                  </a:lnTo>
                  <a:lnTo>
                    <a:pt x="1451586" y="3918099"/>
                  </a:lnTo>
                  <a:lnTo>
                    <a:pt x="1454142" y="3909105"/>
                  </a:lnTo>
                  <a:lnTo>
                    <a:pt x="1457062" y="3899893"/>
                  </a:lnTo>
                  <a:lnTo>
                    <a:pt x="1458702" y="3891462"/>
                  </a:lnTo>
                  <a:lnTo>
                    <a:pt x="1457417" y="3884814"/>
                  </a:lnTo>
                  <a:lnTo>
                    <a:pt x="1452079" y="3880621"/>
                  </a:lnTo>
                  <a:lnTo>
                    <a:pt x="1443808" y="3878211"/>
                  </a:lnTo>
                  <a:lnTo>
                    <a:pt x="1434258" y="3876584"/>
                  </a:lnTo>
                  <a:lnTo>
                    <a:pt x="1425078" y="3874736"/>
                  </a:lnTo>
                  <a:close/>
                </a:path>
                <a:path w="5483860" h="7879080">
                  <a:moveTo>
                    <a:pt x="1401658" y="3669715"/>
                  </a:moveTo>
                  <a:lnTo>
                    <a:pt x="1391443" y="3673055"/>
                  </a:lnTo>
                  <a:lnTo>
                    <a:pt x="1388453" y="3676968"/>
                  </a:lnTo>
                  <a:lnTo>
                    <a:pt x="1381649" y="3686989"/>
                  </a:lnTo>
                  <a:lnTo>
                    <a:pt x="1396680" y="3693196"/>
                  </a:lnTo>
                  <a:lnTo>
                    <a:pt x="1404271" y="3695982"/>
                  </a:lnTo>
                  <a:lnTo>
                    <a:pt x="1412016" y="3698065"/>
                  </a:lnTo>
                  <a:lnTo>
                    <a:pt x="1414366" y="3698385"/>
                  </a:lnTo>
                  <a:lnTo>
                    <a:pt x="1422592" y="3687797"/>
                  </a:lnTo>
                  <a:lnTo>
                    <a:pt x="1421475" y="3684184"/>
                  </a:lnTo>
                  <a:lnTo>
                    <a:pt x="1416917" y="3675209"/>
                  </a:lnTo>
                  <a:lnTo>
                    <a:pt x="1410230" y="3670409"/>
                  </a:lnTo>
                  <a:lnTo>
                    <a:pt x="1401658" y="3669715"/>
                  </a:lnTo>
                  <a:close/>
                </a:path>
                <a:path w="5483860" h="7879080">
                  <a:moveTo>
                    <a:pt x="1556280" y="4697825"/>
                  </a:moveTo>
                  <a:lnTo>
                    <a:pt x="1550957" y="4701447"/>
                  </a:lnTo>
                  <a:lnTo>
                    <a:pt x="1546364" y="4708248"/>
                  </a:lnTo>
                  <a:lnTo>
                    <a:pt x="1542090" y="4716419"/>
                  </a:lnTo>
                  <a:lnTo>
                    <a:pt x="1537721" y="4724153"/>
                  </a:lnTo>
                  <a:lnTo>
                    <a:pt x="1543566" y="4730752"/>
                  </a:lnTo>
                  <a:lnTo>
                    <a:pt x="1549397" y="4737774"/>
                  </a:lnTo>
                  <a:lnTo>
                    <a:pt x="1555290" y="4743430"/>
                  </a:lnTo>
                  <a:lnTo>
                    <a:pt x="1561323" y="4745932"/>
                  </a:lnTo>
                  <a:lnTo>
                    <a:pt x="1569112" y="4744349"/>
                  </a:lnTo>
                  <a:lnTo>
                    <a:pt x="1577528" y="4739989"/>
                  </a:lnTo>
                  <a:lnTo>
                    <a:pt x="1584484" y="4734114"/>
                  </a:lnTo>
                  <a:lnTo>
                    <a:pt x="1587892" y="4727989"/>
                  </a:lnTo>
                  <a:lnTo>
                    <a:pt x="1587430" y="4713663"/>
                  </a:lnTo>
                  <a:lnTo>
                    <a:pt x="1581449" y="4703173"/>
                  </a:lnTo>
                  <a:lnTo>
                    <a:pt x="1570787" y="4697550"/>
                  </a:lnTo>
                  <a:lnTo>
                    <a:pt x="1556280" y="4697825"/>
                  </a:lnTo>
                  <a:close/>
                </a:path>
                <a:path w="5483860" h="7879080">
                  <a:moveTo>
                    <a:pt x="1491565" y="4285797"/>
                  </a:moveTo>
                  <a:lnTo>
                    <a:pt x="1486275" y="4289414"/>
                  </a:lnTo>
                  <a:lnTo>
                    <a:pt x="1481691" y="4296214"/>
                  </a:lnTo>
                  <a:lnTo>
                    <a:pt x="1477412" y="4304386"/>
                  </a:lnTo>
                  <a:lnTo>
                    <a:pt x="1473038" y="4312120"/>
                  </a:lnTo>
                  <a:lnTo>
                    <a:pt x="1478905" y="4318862"/>
                  </a:lnTo>
                  <a:lnTo>
                    <a:pt x="1484730" y="4325868"/>
                  </a:lnTo>
                  <a:lnTo>
                    <a:pt x="1490601" y="4331447"/>
                  </a:lnTo>
                  <a:lnTo>
                    <a:pt x="1496607" y="4333905"/>
                  </a:lnTo>
                  <a:lnTo>
                    <a:pt x="1504406" y="4332321"/>
                  </a:lnTo>
                  <a:lnTo>
                    <a:pt x="1512842" y="4327957"/>
                  </a:lnTo>
                  <a:lnTo>
                    <a:pt x="1519810" y="4322080"/>
                  </a:lnTo>
                  <a:lnTo>
                    <a:pt x="1523210" y="4315957"/>
                  </a:lnTo>
                  <a:lnTo>
                    <a:pt x="1522743" y="4301632"/>
                  </a:lnTo>
                  <a:lnTo>
                    <a:pt x="1516750" y="4291143"/>
                  </a:lnTo>
                  <a:lnTo>
                    <a:pt x="1506076" y="4285522"/>
                  </a:lnTo>
                  <a:lnTo>
                    <a:pt x="1491565" y="4285797"/>
                  </a:lnTo>
                  <a:close/>
                </a:path>
                <a:path w="5483860" h="7879080">
                  <a:moveTo>
                    <a:pt x="1532517" y="4486702"/>
                  </a:moveTo>
                  <a:lnTo>
                    <a:pt x="1523511" y="4490283"/>
                  </a:lnTo>
                  <a:lnTo>
                    <a:pt x="1515953" y="4495380"/>
                  </a:lnTo>
                  <a:lnTo>
                    <a:pt x="1512198" y="4500882"/>
                  </a:lnTo>
                  <a:lnTo>
                    <a:pt x="1512421" y="4514750"/>
                  </a:lnTo>
                  <a:lnTo>
                    <a:pt x="1518322" y="4525145"/>
                  </a:lnTo>
                  <a:lnTo>
                    <a:pt x="1528654" y="4531617"/>
                  </a:lnTo>
                  <a:lnTo>
                    <a:pt x="1542169" y="4533715"/>
                  </a:lnTo>
                  <a:lnTo>
                    <a:pt x="1546590" y="4530982"/>
                  </a:lnTo>
                  <a:lnTo>
                    <a:pt x="1550955" y="4524545"/>
                  </a:lnTo>
                  <a:lnTo>
                    <a:pt x="1555343" y="4516490"/>
                  </a:lnTo>
                  <a:lnTo>
                    <a:pt x="1559834" y="4508904"/>
                  </a:lnTo>
                  <a:lnTo>
                    <a:pt x="1555487" y="4502349"/>
                  </a:lnTo>
                  <a:lnTo>
                    <a:pt x="1550931" y="4495020"/>
                  </a:lnTo>
                  <a:lnTo>
                    <a:pt x="1546023" y="4488844"/>
                  </a:lnTo>
                  <a:lnTo>
                    <a:pt x="1540616" y="4485748"/>
                  </a:lnTo>
                  <a:lnTo>
                    <a:pt x="1532517" y="4486702"/>
                  </a:lnTo>
                  <a:close/>
                </a:path>
                <a:path w="5483860" h="7879080">
                  <a:moveTo>
                    <a:pt x="1251010" y="2623107"/>
                  </a:moveTo>
                  <a:lnTo>
                    <a:pt x="1242600" y="2627585"/>
                  </a:lnTo>
                  <a:lnTo>
                    <a:pt x="1217468" y="2641456"/>
                  </a:lnTo>
                  <a:lnTo>
                    <a:pt x="1222532" y="2649711"/>
                  </a:lnTo>
                  <a:lnTo>
                    <a:pt x="1227458" y="2658311"/>
                  </a:lnTo>
                  <a:lnTo>
                    <a:pt x="1232894" y="2666056"/>
                  </a:lnTo>
                  <a:lnTo>
                    <a:pt x="1239487" y="2671748"/>
                  </a:lnTo>
                  <a:lnTo>
                    <a:pt x="1249747" y="2674884"/>
                  </a:lnTo>
                  <a:lnTo>
                    <a:pt x="1258951" y="2672568"/>
                  </a:lnTo>
                  <a:lnTo>
                    <a:pt x="1265588" y="2665619"/>
                  </a:lnTo>
                  <a:lnTo>
                    <a:pt x="1268144" y="2654855"/>
                  </a:lnTo>
                  <a:lnTo>
                    <a:pt x="1266360" y="2646849"/>
                  </a:lnTo>
                  <a:lnTo>
                    <a:pt x="1261903" y="2638874"/>
                  </a:lnTo>
                  <a:lnTo>
                    <a:pt x="1256284" y="2630953"/>
                  </a:lnTo>
                  <a:lnTo>
                    <a:pt x="1251010" y="2623107"/>
                  </a:lnTo>
                  <a:close/>
                </a:path>
                <a:path w="5483860" h="7879080">
                  <a:moveTo>
                    <a:pt x="1392177" y="2913290"/>
                  </a:moveTo>
                  <a:lnTo>
                    <a:pt x="1386624" y="2915340"/>
                  </a:lnTo>
                  <a:lnTo>
                    <a:pt x="1381004" y="2920596"/>
                  </a:lnTo>
                  <a:lnTo>
                    <a:pt x="1375347" y="2927214"/>
                  </a:lnTo>
                  <a:lnTo>
                    <a:pt x="1369682" y="2933349"/>
                  </a:lnTo>
                  <a:lnTo>
                    <a:pt x="1374538" y="2941023"/>
                  </a:lnTo>
                  <a:lnTo>
                    <a:pt x="1379290" y="2948973"/>
                  </a:lnTo>
                  <a:lnTo>
                    <a:pt x="1384302" y="2955461"/>
                  </a:lnTo>
                  <a:lnTo>
                    <a:pt x="1389939" y="2958752"/>
                  </a:lnTo>
                  <a:lnTo>
                    <a:pt x="1398067" y="2958601"/>
                  </a:lnTo>
                  <a:lnTo>
                    <a:pt x="1407285" y="2955729"/>
                  </a:lnTo>
                  <a:lnTo>
                    <a:pt x="1415247" y="2951052"/>
                  </a:lnTo>
                  <a:lnTo>
                    <a:pt x="1419611" y="2945488"/>
                  </a:lnTo>
                  <a:lnTo>
                    <a:pt x="1420700" y="2931768"/>
                  </a:lnTo>
                  <a:lnTo>
                    <a:pt x="1415222" y="2921727"/>
                  </a:lnTo>
                  <a:lnTo>
                    <a:pt x="1405080" y="2915516"/>
                  </a:lnTo>
                  <a:lnTo>
                    <a:pt x="1392177" y="2913290"/>
                  </a:lnTo>
                  <a:close/>
                </a:path>
                <a:path w="5483860" h="7879080">
                  <a:moveTo>
                    <a:pt x="1454897" y="3333556"/>
                  </a:moveTo>
                  <a:lnTo>
                    <a:pt x="1444550" y="3339608"/>
                  </a:lnTo>
                  <a:lnTo>
                    <a:pt x="1438835" y="3350033"/>
                  </a:lnTo>
                  <a:lnTo>
                    <a:pt x="1438844" y="3364307"/>
                  </a:lnTo>
                  <a:lnTo>
                    <a:pt x="1442100" y="3369112"/>
                  </a:lnTo>
                  <a:lnTo>
                    <a:pt x="1448509" y="3373293"/>
                  </a:lnTo>
                  <a:lnTo>
                    <a:pt x="1456275" y="3377261"/>
                  </a:lnTo>
                  <a:lnTo>
                    <a:pt x="1463603" y="3381428"/>
                  </a:lnTo>
                  <a:lnTo>
                    <a:pt x="1470088" y="3375428"/>
                  </a:lnTo>
                  <a:lnTo>
                    <a:pt x="1476832" y="3369452"/>
                  </a:lnTo>
                  <a:lnTo>
                    <a:pt x="1482442" y="3363266"/>
                  </a:lnTo>
                  <a:lnTo>
                    <a:pt x="1485528" y="3356638"/>
                  </a:lnTo>
                  <a:lnTo>
                    <a:pt x="1484466" y="3349992"/>
                  </a:lnTo>
                  <a:lnTo>
                    <a:pt x="1480259" y="3342227"/>
                  </a:lnTo>
                  <a:lnTo>
                    <a:pt x="1474500" y="3335608"/>
                  </a:lnTo>
                  <a:lnTo>
                    <a:pt x="1468784" y="3332405"/>
                  </a:lnTo>
                  <a:lnTo>
                    <a:pt x="1454897" y="3333556"/>
                  </a:lnTo>
                  <a:close/>
                </a:path>
                <a:path w="5483860" h="7879080">
                  <a:moveTo>
                    <a:pt x="1302416" y="2293069"/>
                  </a:moveTo>
                  <a:lnTo>
                    <a:pt x="1295802" y="2294940"/>
                  </a:lnTo>
                  <a:lnTo>
                    <a:pt x="1288937" y="2300306"/>
                  </a:lnTo>
                  <a:lnTo>
                    <a:pt x="1281960" y="2307174"/>
                  </a:lnTo>
                  <a:lnTo>
                    <a:pt x="1275010" y="2313553"/>
                  </a:lnTo>
                  <a:lnTo>
                    <a:pt x="1279395" y="2322044"/>
                  </a:lnTo>
                  <a:lnTo>
                    <a:pt x="1283642" y="2330880"/>
                  </a:lnTo>
                  <a:lnTo>
                    <a:pt x="1288401" y="2338473"/>
                  </a:lnTo>
                  <a:lnTo>
                    <a:pt x="1294325" y="2343237"/>
                  </a:lnTo>
                  <a:lnTo>
                    <a:pt x="1301644" y="2343810"/>
                  </a:lnTo>
                  <a:lnTo>
                    <a:pt x="1310730" y="2341265"/>
                  </a:lnTo>
                  <a:lnTo>
                    <a:pt x="1319196" y="2336623"/>
                  </a:lnTo>
                  <a:lnTo>
                    <a:pt x="1324658" y="2330902"/>
                  </a:lnTo>
                  <a:lnTo>
                    <a:pt x="1328845" y="2316476"/>
                  </a:lnTo>
                  <a:lnTo>
                    <a:pt x="1325617" y="2304795"/>
                  </a:lnTo>
                  <a:lnTo>
                    <a:pt x="1316349" y="2296710"/>
                  </a:lnTo>
                  <a:lnTo>
                    <a:pt x="1302416" y="2293069"/>
                  </a:lnTo>
                  <a:close/>
                </a:path>
                <a:path w="5483860" h="7879080">
                  <a:moveTo>
                    <a:pt x="1415287" y="3134529"/>
                  </a:moveTo>
                  <a:lnTo>
                    <a:pt x="1411752" y="3144381"/>
                  </a:lnTo>
                  <a:lnTo>
                    <a:pt x="1408886" y="3149307"/>
                  </a:lnTo>
                  <a:lnTo>
                    <a:pt x="1416316" y="3151698"/>
                  </a:lnTo>
                  <a:lnTo>
                    <a:pt x="1423735" y="3153994"/>
                  </a:lnTo>
                  <a:lnTo>
                    <a:pt x="1438569" y="3158425"/>
                  </a:lnTo>
                  <a:lnTo>
                    <a:pt x="1441501" y="3153488"/>
                  </a:lnTo>
                  <a:lnTo>
                    <a:pt x="1444401" y="3148556"/>
                  </a:lnTo>
                  <a:lnTo>
                    <a:pt x="1447333" y="3143620"/>
                  </a:lnTo>
                  <a:lnTo>
                    <a:pt x="1432421" y="3138469"/>
                  </a:lnTo>
                  <a:lnTo>
                    <a:pt x="1424928" y="3136288"/>
                  </a:lnTo>
                  <a:lnTo>
                    <a:pt x="1417369" y="3134891"/>
                  </a:lnTo>
                  <a:lnTo>
                    <a:pt x="1415287" y="3134529"/>
                  </a:lnTo>
                  <a:close/>
                </a:path>
                <a:path w="5483860" h="7879080">
                  <a:moveTo>
                    <a:pt x="1355638" y="2707545"/>
                  </a:moveTo>
                  <a:lnTo>
                    <a:pt x="1347302" y="2709326"/>
                  </a:lnTo>
                  <a:lnTo>
                    <a:pt x="1340818" y="2715853"/>
                  </a:lnTo>
                  <a:lnTo>
                    <a:pt x="1336596" y="2726416"/>
                  </a:lnTo>
                  <a:lnTo>
                    <a:pt x="1340857" y="2734862"/>
                  </a:lnTo>
                  <a:lnTo>
                    <a:pt x="1345018" y="2743776"/>
                  </a:lnTo>
                  <a:lnTo>
                    <a:pt x="1349590" y="2751205"/>
                  </a:lnTo>
                  <a:lnTo>
                    <a:pt x="1355083" y="2755196"/>
                  </a:lnTo>
                  <a:lnTo>
                    <a:pt x="1361967" y="2754686"/>
                  </a:lnTo>
                  <a:lnTo>
                    <a:pt x="1369754" y="2750742"/>
                  </a:lnTo>
                  <a:lnTo>
                    <a:pt x="1377940" y="2745315"/>
                  </a:lnTo>
                  <a:lnTo>
                    <a:pt x="1386018" y="2740356"/>
                  </a:lnTo>
                  <a:lnTo>
                    <a:pt x="1381280" y="2732459"/>
                  </a:lnTo>
                  <a:lnTo>
                    <a:pt x="1376675" y="2724346"/>
                  </a:lnTo>
                  <a:lnTo>
                    <a:pt x="1371591" y="2716955"/>
                  </a:lnTo>
                  <a:lnTo>
                    <a:pt x="1365415" y="2711219"/>
                  </a:lnTo>
                  <a:lnTo>
                    <a:pt x="1355638" y="2707545"/>
                  </a:lnTo>
                  <a:close/>
                </a:path>
                <a:path w="5483860" h="7879080">
                  <a:moveTo>
                    <a:pt x="1135020" y="1252861"/>
                  </a:moveTo>
                  <a:lnTo>
                    <a:pt x="1129137" y="1255817"/>
                  </a:lnTo>
                  <a:lnTo>
                    <a:pt x="1123617" y="1262398"/>
                  </a:lnTo>
                  <a:lnTo>
                    <a:pt x="1118247" y="1270504"/>
                  </a:lnTo>
                  <a:lnTo>
                    <a:pt x="1112813" y="1278039"/>
                  </a:lnTo>
                  <a:lnTo>
                    <a:pt x="1118172" y="1285990"/>
                  </a:lnTo>
                  <a:lnTo>
                    <a:pt x="1123465" y="1294274"/>
                  </a:lnTo>
                  <a:lnTo>
                    <a:pt x="1128930" y="1300982"/>
                  </a:lnTo>
                  <a:lnTo>
                    <a:pt x="1134803" y="1304204"/>
                  </a:lnTo>
                  <a:lnTo>
                    <a:pt x="1143080" y="1303093"/>
                  </a:lnTo>
                  <a:lnTo>
                    <a:pt x="1152213" y="1299105"/>
                  </a:lnTo>
                  <a:lnTo>
                    <a:pt x="1160060" y="1293316"/>
                  </a:lnTo>
                  <a:lnTo>
                    <a:pt x="1164478" y="1286807"/>
                  </a:lnTo>
                  <a:lnTo>
                    <a:pt x="1165812" y="1271709"/>
                  </a:lnTo>
                  <a:lnTo>
                    <a:pt x="1160417" y="1260541"/>
                  </a:lnTo>
                  <a:lnTo>
                    <a:pt x="1149689" y="1254019"/>
                  </a:lnTo>
                  <a:lnTo>
                    <a:pt x="1135020" y="1252861"/>
                  </a:lnTo>
                  <a:close/>
                </a:path>
                <a:path w="5483860" h="7879080">
                  <a:moveTo>
                    <a:pt x="1497394" y="3537285"/>
                  </a:moveTo>
                  <a:lnTo>
                    <a:pt x="1488998" y="3541949"/>
                  </a:lnTo>
                  <a:lnTo>
                    <a:pt x="1480183" y="3546614"/>
                  </a:lnTo>
                  <a:lnTo>
                    <a:pt x="1472900" y="3551685"/>
                  </a:lnTo>
                  <a:lnTo>
                    <a:pt x="1469097" y="3557565"/>
                  </a:lnTo>
                  <a:lnTo>
                    <a:pt x="1469728" y="3564837"/>
                  </a:lnTo>
                  <a:lnTo>
                    <a:pt x="1473610" y="3572955"/>
                  </a:lnTo>
                  <a:lnTo>
                    <a:pt x="1478929" y="3581494"/>
                  </a:lnTo>
                  <a:lnTo>
                    <a:pt x="1483871" y="3590027"/>
                  </a:lnTo>
                  <a:lnTo>
                    <a:pt x="1491475" y="3584723"/>
                  </a:lnTo>
                  <a:lnTo>
                    <a:pt x="1499300" y="3579514"/>
                  </a:lnTo>
                  <a:lnTo>
                    <a:pt x="1506442" y="3573895"/>
                  </a:lnTo>
                  <a:lnTo>
                    <a:pt x="1511999" y="3567363"/>
                  </a:lnTo>
                  <a:lnTo>
                    <a:pt x="1515651" y="3557374"/>
                  </a:lnTo>
                  <a:lnTo>
                    <a:pt x="1514017" y="3548795"/>
                  </a:lnTo>
                  <a:lnTo>
                    <a:pt x="1507723" y="3541981"/>
                  </a:lnTo>
                  <a:lnTo>
                    <a:pt x="1497394" y="3537285"/>
                  </a:lnTo>
                  <a:close/>
                </a:path>
                <a:path w="5483860" h="7879080">
                  <a:moveTo>
                    <a:pt x="1003695" y="438400"/>
                  </a:moveTo>
                  <a:lnTo>
                    <a:pt x="1000822" y="440724"/>
                  </a:lnTo>
                  <a:lnTo>
                    <a:pt x="997742" y="446566"/>
                  </a:lnTo>
                  <a:lnTo>
                    <a:pt x="994534" y="453978"/>
                  </a:lnTo>
                  <a:lnTo>
                    <a:pt x="991280" y="461010"/>
                  </a:lnTo>
                  <a:lnTo>
                    <a:pt x="999551" y="462010"/>
                  </a:lnTo>
                  <a:lnTo>
                    <a:pt x="1007485" y="463159"/>
                  </a:lnTo>
                  <a:lnTo>
                    <a:pt x="1015137" y="463901"/>
                  </a:lnTo>
                  <a:lnTo>
                    <a:pt x="1022559" y="463678"/>
                  </a:lnTo>
                  <a:lnTo>
                    <a:pt x="1026398" y="463420"/>
                  </a:lnTo>
                  <a:lnTo>
                    <a:pt x="1029320" y="454697"/>
                  </a:lnTo>
                  <a:lnTo>
                    <a:pt x="1032741" y="450028"/>
                  </a:lnTo>
                  <a:lnTo>
                    <a:pt x="1025509" y="446455"/>
                  </a:lnTo>
                  <a:lnTo>
                    <a:pt x="1018290" y="442783"/>
                  </a:lnTo>
                  <a:lnTo>
                    <a:pt x="1011035" y="439826"/>
                  </a:lnTo>
                  <a:lnTo>
                    <a:pt x="1003695" y="438400"/>
                  </a:lnTo>
                  <a:close/>
                </a:path>
                <a:path w="5483860" h="7879080">
                  <a:moveTo>
                    <a:pt x="1068451" y="843809"/>
                  </a:moveTo>
                  <a:lnTo>
                    <a:pt x="1057605" y="849928"/>
                  </a:lnTo>
                  <a:lnTo>
                    <a:pt x="1051836" y="860997"/>
                  </a:lnTo>
                  <a:lnTo>
                    <a:pt x="1052144" y="876052"/>
                  </a:lnTo>
                  <a:lnTo>
                    <a:pt x="1055773" y="881568"/>
                  </a:lnTo>
                  <a:lnTo>
                    <a:pt x="1062773" y="886394"/>
                  </a:lnTo>
                  <a:lnTo>
                    <a:pt x="1071214" y="890929"/>
                  </a:lnTo>
                  <a:lnTo>
                    <a:pt x="1079167" y="895573"/>
                  </a:lnTo>
                  <a:lnTo>
                    <a:pt x="1086105" y="889513"/>
                  </a:lnTo>
                  <a:lnTo>
                    <a:pt x="1093448" y="883518"/>
                  </a:lnTo>
                  <a:lnTo>
                    <a:pt x="1099352" y="877491"/>
                  </a:lnTo>
                  <a:lnTo>
                    <a:pt x="1101968" y="871334"/>
                  </a:lnTo>
                  <a:lnTo>
                    <a:pt x="1100429" y="863252"/>
                  </a:lnTo>
                  <a:lnTo>
                    <a:pt x="1095925" y="854505"/>
                  </a:lnTo>
                  <a:lnTo>
                    <a:pt x="1089793" y="847240"/>
                  </a:lnTo>
                  <a:lnTo>
                    <a:pt x="1083371" y="843604"/>
                  </a:lnTo>
                  <a:lnTo>
                    <a:pt x="1068451" y="843809"/>
                  </a:lnTo>
                  <a:close/>
                </a:path>
                <a:path w="5483860" h="7879080">
                  <a:moveTo>
                    <a:pt x="1990541" y="7388124"/>
                  </a:moveTo>
                  <a:lnTo>
                    <a:pt x="1982518" y="7392397"/>
                  </a:lnTo>
                  <a:lnTo>
                    <a:pt x="1974191" y="7396543"/>
                  </a:lnTo>
                  <a:lnTo>
                    <a:pt x="1967061" y="7401173"/>
                  </a:lnTo>
                  <a:lnTo>
                    <a:pt x="1962626" y="7406898"/>
                  </a:lnTo>
                  <a:lnTo>
                    <a:pt x="1962150" y="7413959"/>
                  </a:lnTo>
                  <a:lnTo>
                    <a:pt x="1964530" y="7422672"/>
                  </a:lnTo>
                  <a:lnTo>
                    <a:pt x="1968868" y="7430780"/>
                  </a:lnTo>
                  <a:lnTo>
                    <a:pt x="1974268" y="7436029"/>
                  </a:lnTo>
                  <a:lnTo>
                    <a:pt x="1987972" y="7440078"/>
                  </a:lnTo>
                  <a:lnTo>
                    <a:pt x="1999013" y="7437062"/>
                  </a:lnTo>
                  <a:lnTo>
                    <a:pt x="2006606" y="7428272"/>
                  </a:lnTo>
                  <a:lnTo>
                    <a:pt x="2009965" y="7415001"/>
                  </a:lnTo>
                  <a:lnTo>
                    <a:pt x="2008135" y="7408486"/>
                  </a:lnTo>
                  <a:lnTo>
                    <a:pt x="2003051" y="7401756"/>
                  </a:lnTo>
                  <a:lnTo>
                    <a:pt x="1996567" y="7394929"/>
                  </a:lnTo>
                  <a:lnTo>
                    <a:pt x="1990541" y="7388124"/>
                  </a:lnTo>
                  <a:close/>
                </a:path>
                <a:path w="5483860" h="7879080">
                  <a:moveTo>
                    <a:pt x="1270064" y="2090153"/>
                  </a:moveTo>
                  <a:lnTo>
                    <a:pt x="1263376" y="2092128"/>
                  </a:lnTo>
                  <a:lnTo>
                    <a:pt x="1256532" y="2097356"/>
                  </a:lnTo>
                  <a:lnTo>
                    <a:pt x="1249623" y="2104014"/>
                  </a:lnTo>
                  <a:lnTo>
                    <a:pt x="1242739" y="2110281"/>
                  </a:lnTo>
                  <a:lnTo>
                    <a:pt x="1247291" y="2118493"/>
                  </a:lnTo>
                  <a:lnTo>
                    <a:pt x="1251734" y="2127077"/>
                  </a:lnTo>
                  <a:lnTo>
                    <a:pt x="1256674" y="2134486"/>
                  </a:lnTo>
                  <a:lnTo>
                    <a:pt x="1262719" y="2139171"/>
                  </a:lnTo>
                  <a:lnTo>
                    <a:pt x="1270076" y="2139540"/>
                  </a:lnTo>
                  <a:lnTo>
                    <a:pt x="1279094" y="2136903"/>
                  </a:lnTo>
                  <a:lnTo>
                    <a:pt x="1287453" y="2132240"/>
                  </a:lnTo>
                  <a:lnTo>
                    <a:pt x="1292832" y="2126526"/>
                  </a:lnTo>
                  <a:lnTo>
                    <a:pt x="1296853" y="2112100"/>
                  </a:lnTo>
                  <a:lnTo>
                    <a:pt x="1293368" y="2100788"/>
                  </a:lnTo>
                  <a:lnTo>
                    <a:pt x="1283923" y="2093252"/>
                  </a:lnTo>
                  <a:lnTo>
                    <a:pt x="1270064" y="2090153"/>
                  </a:lnTo>
                  <a:close/>
                </a:path>
                <a:path w="5483860" h="7879080">
                  <a:moveTo>
                    <a:pt x="1098436" y="1046821"/>
                  </a:moveTo>
                  <a:lnTo>
                    <a:pt x="1092950" y="1050345"/>
                  </a:lnTo>
                  <a:lnTo>
                    <a:pt x="1088072" y="1057616"/>
                  </a:lnTo>
                  <a:lnTo>
                    <a:pt x="1083453" y="1066460"/>
                  </a:lnTo>
                  <a:lnTo>
                    <a:pt x="1078747" y="1074704"/>
                  </a:lnTo>
                  <a:lnTo>
                    <a:pt x="1085143" y="1082234"/>
                  </a:lnTo>
                  <a:lnTo>
                    <a:pt x="1091498" y="1090093"/>
                  </a:lnTo>
                  <a:lnTo>
                    <a:pt x="1097949" y="1096388"/>
                  </a:lnTo>
                  <a:lnTo>
                    <a:pt x="1104632" y="1099224"/>
                  </a:lnTo>
                  <a:lnTo>
                    <a:pt x="1113221" y="1097791"/>
                  </a:lnTo>
                  <a:lnTo>
                    <a:pt x="1122591" y="1093135"/>
                  </a:lnTo>
                  <a:lnTo>
                    <a:pt x="1130389" y="1086660"/>
                  </a:lnTo>
                  <a:lnTo>
                    <a:pt x="1134260" y="1079768"/>
                  </a:lnTo>
                  <a:lnTo>
                    <a:pt x="1133706" y="1063660"/>
                  </a:lnTo>
                  <a:lnTo>
                    <a:pt x="1126409" y="1052677"/>
                  </a:lnTo>
                  <a:lnTo>
                    <a:pt x="1114082" y="1047003"/>
                  </a:lnTo>
                  <a:lnTo>
                    <a:pt x="1098436" y="1046821"/>
                  </a:lnTo>
                  <a:close/>
                </a:path>
                <a:path w="5483860" h="7879080">
                  <a:moveTo>
                    <a:pt x="1202704" y="1680429"/>
                  </a:moveTo>
                  <a:lnTo>
                    <a:pt x="1193937" y="1683231"/>
                  </a:lnTo>
                  <a:lnTo>
                    <a:pt x="1187610" y="1689846"/>
                  </a:lnTo>
                  <a:lnTo>
                    <a:pt x="1184174" y="1700043"/>
                  </a:lnTo>
                  <a:lnTo>
                    <a:pt x="1183562" y="1703583"/>
                  </a:lnTo>
                  <a:lnTo>
                    <a:pt x="1194736" y="1713538"/>
                  </a:lnTo>
                  <a:lnTo>
                    <a:pt x="1197311" y="1712445"/>
                  </a:lnTo>
                  <a:lnTo>
                    <a:pt x="1205272" y="1708812"/>
                  </a:lnTo>
                  <a:lnTo>
                    <a:pt x="1212927" y="1704356"/>
                  </a:lnTo>
                  <a:lnTo>
                    <a:pt x="1227939" y="1694554"/>
                  </a:lnTo>
                  <a:lnTo>
                    <a:pt x="1223128" y="1690144"/>
                  </a:lnTo>
                  <a:lnTo>
                    <a:pt x="1219106" y="1683543"/>
                  </a:lnTo>
                  <a:lnTo>
                    <a:pt x="1213457" y="1681675"/>
                  </a:lnTo>
                  <a:lnTo>
                    <a:pt x="1202704" y="1680429"/>
                  </a:lnTo>
                  <a:close/>
                </a:path>
                <a:path w="5483860" h="7879080">
                  <a:moveTo>
                    <a:pt x="1802976" y="6146739"/>
                  </a:moveTo>
                  <a:lnTo>
                    <a:pt x="1795128" y="6151980"/>
                  </a:lnTo>
                  <a:lnTo>
                    <a:pt x="1787062" y="6157087"/>
                  </a:lnTo>
                  <a:lnTo>
                    <a:pt x="1779718" y="6162649"/>
                  </a:lnTo>
                  <a:lnTo>
                    <a:pt x="1774035" y="6169255"/>
                  </a:lnTo>
                  <a:lnTo>
                    <a:pt x="1770623" y="6178901"/>
                  </a:lnTo>
                  <a:lnTo>
                    <a:pt x="1772462" y="6187348"/>
                  </a:lnTo>
                  <a:lnTo>
                    <a:pt x="1778860" y="6194163"/>
                  </a:lnTo>
                  <a:lnTo>
                    <a:pt x="1789124" y="6198913"/>
                  </a:lnTo>
                  <a:lnTo>
                    <a:pt x="1797574" y="6194309"/>
                  </a:lnTo>
                  <a:lnTo>
                    <a:pt x="1806472" y="6189803"/>
                  </a:lnTo>
                  <a:lnTo>
                    <a:pt x="1813821" y="6184946"/>
                  </a:lnTo>
                  <a:lnTo>
                    <a:pt x="1817626" y="6179289"/>
                  </a:lnTo>
                  <a:lnTo>
                    <a:pt x="1816967" y="6171822"/>
                  </a:lnTo>
                  <a:lnTo>
                    <a:pt x="1813116" y="6163644"/>
                  </a:lnTo>
                  <a:lnTo>
                    <a:pt x="1807858" y="6155152"/>
                  </a:lnTo>
                  <a:lnTo>
                    <a:pt x="1802976" y="6146739"/>
                  </a:lnTo>
                  <a:close/>
                </a:path>
                <a:path w="5483860" h="7879080">
                  <a:moveTo>
                    <a:pt x="2160361" y="5134255"/>
                  </a:moveTo>
                  <a:lnTo>
                    <a:pt x="2149186" y="5139784"/>
                  </a:lnTo>
                  <a:lnTo>
                    <a:pt x="2142477" y="5150513"/>
                  </a:lnTo>
                  <a:lnTo>
                    <a:pt x="2141018" y="5165144"/>
                  </a:lnTo>
                  <a:lnTo>
                    <a:pt x="2144000" y="5171148"/>
                  </a:lnTo>
                  <a:lnTo>
                    <a:pt x="2150529" y="5176841"/>
                  </a:lnTo>
                  <a:lnTo>
                    <a:pt x="2158588" y="5182397"/>
                  </a:lnTo>
                  <a:lnTo>
                    <a:pt x="2166160" y="5187990"/>
                  </a:lnTo>
                  <a:lnTo>
                    <a:pt x="2173747" y="5182519"/>
                  </a:lnTo>
                  <a:lnTo>
                    <a:pt x="2181756" y="5177094"/>
                  </a:lnTo>
                  <a:lnTo>
                    <a:pt x="2188298" y="5171467"/>
                  </a:lnTo>
                  <a:lnTo>
                    <a:pt x="2191483" y="5165388"/>
                  </a:lnTo>
                  <a:lnTo>
                    <a:pt x="2190626" y="5156948"/>
                  </a:lnTo>
                  <a:lnTo>
                    <a:pt x="2186885" y="5147570"/>
                  </a:lnTo>
                  <a:lnTo>
                    <a:pt x="2181377" y="5139560"/>
                  </a:lnTo>
                  <a:lnTo>
                    <a:pt x="2175217" y="5135226"/>
                  </a:lnTo>
                  <a:lnTo>
                    <a:pt x="2160361" y="5134255"/>
                  </a:lnTo>
                  <a:close/>
                </a:path>
                <a:path w="5483860" h="7879080">
                  <a:moveTo>
                    <a:pt x="1835613" y="6347750"/>
                  </a:moveTo>
                  <a:lnTo>
                    <a:pt x="1827507" y="6353122"/>
                  </a:lnTo>
                  <a:lnTo>
                    <a:pt x="1819158" y="6358364"/>
                  </a:lnTo>
                  <a:lnTo>
                    <a:pt x="1811612" y="6364087"/>
                  </a:lnTo>
                  <a:lnTo>
                    <a:pt x="1805913" y="6370902"/>
                  </a:lnTo>
                  <a:lnTo>
                    <a:pt x="1802683" y="6381433"/>
                  </a:lnTo>
                  <a:lnTo>
                    <a:pt x="1804864" y="6390850"/>
                  </a:lnTo>
                  <a:lnTo>
                    <a:pt x="1811690" y="6397627"/>
                  </a:lnTo>
                  <a:lnTo>
                    <a:pt x="1822394" y="6400238"/>
                  </a:lnTo>
                  <a:lnTo>
                    <a:pt x="1831153" y="6398413"/>
                  </a:lnTo>
                  <a:lnTo>
                    <a:pt x="1840378" y="6393788"/>
                  </a:lnTo>
                  <a:lnTo>
                    <a:pt x="1847959" y="6387593"/>
                  </a:lnTo>
                  <a:lnTo>
                    <a:pt x="1851790" y="6381059"/>
                  </a:lnTo>
                  <a:lnTo>
                    <a:pt x="1850908" y="6373359"/>
                  </a:lnTo>
                  <a:lnTo>
                    <a:pt x="1846678" y="6364997"/>
                  </a:lnTo>
                  <a:lnTo>
                    <a:pt x="1840960" y="6356338"/>
                  </a:lnTo>
                  <a:lnTo>
                    <a:pt x="1835613" y="6347750"/>
                  </a:lnTo>
                  <a:close/>
                </a:path>
                <a:path w="5483860" h="7879080">
                  <a:moveTo>
                    <a:pt x="1758045" y="5941321"/>
                  </a:moveTo>
                  <a:lnTo>
                    <a:pt x="1751840" y="5942973"/>
                  </a:lnTo>
                  <a:lnTo>
                    <a:pt x="1745175" y="5948152"/>
                  </a:lnTo>
                  <a:lnTo>
                    <a:pt x="1738304" y="5954848"/>
                  </a:lnTo>
                  <a:lnTo>
                    <a:pt x="1731481" y="5961053"/>
                  </a:lnTo>
                  <a:lnTo>
                    <a:pt x="1735381" y="5969135"/>
                  </a:lnTo>
                  <a:lnTo>
                    <a:pt x="1739153" y="5977515"/>
                  </a:lnTo>
                  <a:lnTo>
                    <a:pt x="1743455" y="5984753"/>
                  </a:lnTo>
                  <a:lnTo>
                    <a:pt x="1748941" y="5989409"/>
                  </a:lnTo>
                  <a:lnTo>
                    <a:pt x="1755758" y="5990076"/>
                  </a:lnTo>
                  <a:lnTo>
                    <a:pt x="1764351" y="5987917"/>
                  </a:lnTo>
                  <a:lnTo>
                    <a:pt x="1772418" y="5983793"/>
                  </a:lnTo>
                  <a:lnTo>
                    <a:pt x="1777654" y="5978568"/>
                  </a:lnTo>
                  <a:lnTo>
                    <a:pt x="1781795" y="5965134"/>
                  </a:lnTo>
                  <a:lnTo>
                    <a:pt x="1779194" y="5953813"/>
                  </a:lnTo>
                  <a:lnTo>
                    <a:pt x="1770920" y="5945557"/>
                  </a:lnTo>
                  <a:lnTo>
                    <a:pt x="1758045" y="5941321"/>
                  </a:lnTo>
                  <a:close/>
                </a:path>
                <a:path w="5483860" h="7879080">
                  <a:moveTo>
                    <a:pt x="1948595" y="7187595"/>
                  </a:moveTo>
                  <a:lnTo>
                    <a:pt x="1938078" y="7192823"/>
                  </a:lnTo>
                  <a:lnTo>
                    <a:pt x="1931805" y="7202990"/>
                  </a:lnTo>
                  <a:lnTo>
                    <a:pt x="1930470" y="7216830"/>
                  </a:lnTo>
                  <a:lnTo>
                    <a:pt x="1933304" y="7222505"/>
                  </a:lnTo>
                  <a:lnTo>
                    <a:pt x="1939468" y="7227880"/>
                  </a:lnTo>
                  <a:lnTo>
                    <a:pt x="1947060" y="7233128"/>
                  </a:lnTo>
                  <a:lnTo>
                    <a:pt x="1954179" y="7238421"/>
                  </a:lnTo>
                  <a:lnTo>
                    <a:pt x="1961359" y="7233258"/>
                  </a:lnTo>
                  <a:lnTo>
                    <a:pt x="1968937" y="7228142"/>
                  </a:lnTo>
                  <a:lnTo>
                    <a:pt x="1975114" y="7222846"/>
                  </a:lnTo>
                  <a:lnTo>
                    <a:pt x="1978097" y="7217140"/>
                  </a:lnTo>
                  <a:lnTo>
                    <a:pt x="1977267" y="7209125"/>
                  </a:lnTo>
                  <a:lnTo>
                    <a:pt x="1973720" y="7200265"/>
                  </a:lnTo>
                  <a:lnTo>
                    <a:pt x="1968503" y="7192699"/>
                  </a:lnTo>
                  <a:lnTo>
                    <a:pt x="1962663" y="7188570"/>
                  </a:lnTo>
                  <a:lnTo>
                    <a:pt x="1948595" y="7187595"/>
                  </a:lnTo>
                  <a:close/>
                </a:path>
                <a:path w="5483860" h="7879080">
                  <a:moveTo>
                    <a:pt x="1583069" y="4157706"/>
                  </a:moveTo>
                  <a:lnTo>
                    <a:pt x="1574882" y="4159776"/>
                  </a:lnTo>
                  <a:lnTo>
                    <a:pt x="1568343" y="4166236"/>
                  </a:lnTo>
                  <a:lnTo>
                    <a:pt x="1563912" y="4176305"/>
                  </a:lnTo>
                  <a:lnTo>
                    <a:pt x="1568136" y="4184848"/>
                  </a:lnTo>
                  <a:lnTo>
                    <a:pt x="1572288" y="4193887"/>
                  </a:lnTo>
                  <a:lnTo>
                    <a:pt x="1576725" y="4201267"/>
                  </a:lnTo>
                  <a:lnTo>
                    <a:pt x="1581810" y="4204833"/>
                  </a:lnTo>
                  <a:lnTo>
                    <a:pt x="1589151" y="4203907"/>
                  </a:lnTo>
                  <a:lnTo>
                    <a:pt x="1597044" y="4199860"/>
                  </a:lnTo>
                  <a:lnTo>
                    <a:pt x="1605192" y="4194482"/>
                  </a:lnTo>
                  <a:lnTo>
                    <a:pt x="1613296" y="4189562"/>
                  </a:lnTo>
                  <a:lnTo>
                    <a:pt x="1608471" y="4181635"/>
                  </a:lnTo>
                  <a:lnTo>
                    <a:pt x="1603801" y="4173490"/>
                  </a:lnTo>
                  <a:lnTo>
                    <a:pt x="1598666" y="4166192"/>
                  </a:lnTo>
                  <a:lnTo>
                    <a:pt x="1592444" y="4160809"/>
                  </a:lnTo>
                  <a:lnTo>
                    <a:pt x="1583069" y="4157706"/>
                  </a:lnTo>
                  <a:close/>
                </a:path>
                <a:path w="5483860" h="7879080">
                  <a:moveTo>
                    <a:pt x="1558102" y="3942365"/>
                  </a:moveTo>
                  <a:lnTo>
                    <a:pt x="1550628" y="3947331"/>
                  </a:lnTo>
                  <a:lnTo>
                    <a:pt x="1542662" y="3952148"/>
                  </a:lnTo>
                  <a:lnTo>
                    <a:pt x="1536071" y="3957202"/>
                  </a:lnTo>
                  <a:lnTo>
                    <a:pt x="1532725" y="3962876"/>
                  </a:lnTo>
                  <a:lnTo>
                    <a:pt x="1533080" y="3976793"/>
                  </a:lnTo>
                  <a:lnTo>
                    <a:pt x="1538880" y="3987694"/>
                  </a:lnTo>
                  <a:lnTo>
                    <a:pt x="1549064" y="3994743"/>
                  </a:lnTo>
                  <a:lnTo>
                    <a:pt x="1562571" y="3997105"/>
                  </a:lnTo>
                  <a:lnTo>
                    <a:pt x="1570207" y="3995176"/>
                  </a:lnTo>
                  <a:lnTo>
                    <a:pt x="1578291" y="3990335"/>
                  </a:lnTo>
                  <a:lnTo>
                    <a:pt x="1584961" y="3983908"/>
                  </a:lnTo>
                  <a:lnTo>
                    <a:pt x="1588355" y="3977220"/>
                  </a:lnTo>
                  <a:lnTo>
                    <a:pt x="1587996" y="3963679"/>
                  </a:lnTo>
                  <a:lnTo>
                    <a:pt x="1582131" y="3953359"/>
                  </a:lnTo>
                  <a:lnTo>
                    <a:pt x="1571815" y="3946256"/>
                  </a:lnTo>
                  <a:lnTo>
                    <a:pt x="1558102" y="3942365"/>
                  </a:lnTo>
                  <a:close/>
                </a:path>
                <a:path w="5483860" h="7879080">
                  <a:moveTo>
                    <a:pt x="1531111" y="3741019"/>
                  </a:moveTo>
                  <a:lnTo>
                    <a:pt x="1518181" y="3745690"/>
                  </a:lnTo>
                  <a:lnTo>
                    <a:pt x="1508989" y="3754003"/>
                  </a:lnTo>
                  <a:lnTo>
                    <a:pt x="1504298" y="3765807"/>
                  </a:lnTo>
                  <a:lnTo>
                    <a:pt x="1504867" y="3780950"/>
                  </a:lnTo>
                  <a:lnTo>
                    <a:pt x="1511986" y="3785752"/>
                  </a:lnTo>
                  <a:lnTo>
                    <a:pt x="1519198" y="3790926"/>
                  </a:lnTo>
                  <a:lnTo>
                    <a:pt x="1526206" y="3794841"/>
                  </a:lnTo>
                  <a:lnTo>
                    <a:pt x="1532713" y="3795865"/>
                  </a:lnTo>
                  <a:lnTo>
                    <a:pt x="1546105" y="3791176"/>
                  </a:lnTo>
                  <a:lnTo>
                    <a:pt x="1555692" y="3782661"/>
                  </a:lnTo>
                  <a:lnTo>
                    <a:pt x="1560170" y="3770879"/>
                  </a:lnTo>
                  <a:lnTo>
                    <a:pt x="1558238" y="3756391"/>
                  </a:lnTo>
                  <a:lnTo>
                    <a:pt x="1553958" y="3750461"/>
                  </a:lnTo>
                  <a:lnTo>
                    <a:pt x="1546668" y="3745164"/>
                  </a:lnTo>
                  <a:lnTo>
                    <a:pt x="1538381" y="3741638"/>
                  </a:lnTo>
                  <a:lnTo>
                    <a:pt x="1531111" y="3741019"/>
                  </a:lnTo>
                  <a:close/>
                </a:path>
                <a:path w="5483860" h="7879080">
                  <a:moveTo>
                    <a:pt x="1150852" y="1464911"/>
                  </a:moveTo>
                  <a:lnTo>
                    <a:pt x="1148317" y="1474159"/>
                  </a:lnTo>
                  <a:lnTo>
                    <a:pt x="1145455" y="1483621"/>
                  </a:lnTo>
                  <a:lnTo>
                    <a:pt x="1143873" y="1492300"/>
                  </a:lnTo>
                  <a:lnTo>
                    <a:pt x="1145179" y="1499203"/>
                  </a:lnTo>
                  <a:lnTo>
                    <a:pt x="1150565" y="1503846"/>
                  </a:lnTo>
                  <a:lnTo>
                    <a:pt x="1159239" y="1507070"/>
                  </a:lnTo>
                  <a:lnTo>
                    <a:pt x="1168994" y="1508445"/>
                  </a:lnTo>
                  <a:lnTo>
                    <a:pt x="1177623" y="1507543"/>
                  </a:lnTo>
                  <a:lnTo>
                    <a:pt x="1186657" y="1502327"/>
                  </a:lnTo>
                  <a:lnTo>
                    <a:pt x="1191028" y="1494420"/>
                  </a:lnTo>
                  <a:lnTo>
                    <a:pt x="1190449" y="1485482"/>
                  </a:lnTo>
                  <a:lnTo>
                    <a:pt x="1184632" y="1477173"/>
                  </a:lnTo>
                  <a:lnTo>
                    <a:pt x="1177467" y="1472551"/>
                  </a:lnTo>
                  <a:lnTo>
                    <a:pt x="1168939" y="1469563"/>
                  </a:lnTo>
                  <a:lnTo>
                    <a:pt x="1159813" y="1467314"/>
                  </a:lnTo>
                  <a:lnTo>
                    <a:pt x="1150852" y="1464911"/>
                  </a:lnTo>
                  <a:close/>
                </a:path>
                <a:path w="5483860" h="7879080">
                  <a:moveTo>
                    <a:pt x="1237760" y="1886886"/>
                  </a:moveTo>
                  <a:lnTo>
                    <a:pt x="1230081" y="1888704"/>
                  </a:lnTo>
                  <a:lnTo>
                    <a:pt x="1222391" y="1892913"/>
                  </a:lnTo>
                  <a:lnTo>
                    <a:pt x="1214696" y="1898156"/>
                  </a:lnTo>
                  <a:lnTo>
                    <a:pt x="1207002" y="1903076"/>
                  </a:lnTo>
                  <a:lnTo>
                    <a:pt x="1224188" y="1935159"/>
                  </a:lnTo>
                  <a:lnTo>
                    <a:pt x="1232091" y="1930223"/>
                  </a:lnTo>
                  <a:lnTo>
                    <a:pt x="1240249" y="1925537"/>
                  </a:lnTo>
                  <a:lnTo>
                    <a:pt x="1247634" y="1920391"/>
                  </a:lnTo>
                  <a:lnTo>
                    <a:pt x="1253216" y="1914076"/>
                  </a:lnTo>
                  <a:lnTo>
                    <a:pt x="1256438" y="1904342"/>
                  </a:lnTo>
                  <a:lnTo>
                    <a:pt x="1254427" y="1895592"/>
                  </a:lnTo>
                  <a:lnTo>
                    <a:pt x="1247946" y="1889286"/>
                  </a:lnTo>
                  <a:lnTo>
                    <a:pt x="1237760" y="1886886"/>
                  </a:lnTo>
                  <a:close/>
                </a:path>
                <a:path w="5483860" h="7879080">
                  <a:moveTo>
                    <a:pt x="1322536" y="2503628"/>
                  </a:moveTo>
                  <a:lnTo>
                    <a:pt x="1314341" y="2505646"/>
                  </a:lnTo>
                  <a:lnTo>
                    <a:pt x="1308110" y="2512391"/>
                  </a:lnTo>
                  <a:lnTo>
                    <a:pt x="1304291" y="2523149"/>
                  </a:lnTo>
                  <a:lnTo>
                    <a:pt x="1308686" y="2531832"/>
                  </a:lnTo>
                  <a:lnTo>
                    <a:pt x="1312989" y="2540982"/>
                  </a:lnTo>
                  <a:lnTo>
                    <a:pt x="1317748" y="2548640"/>
                  </a:lnTo>
                  <a:lnTo>
                    <a:pt x="1323506" y="2552848"/>
                  </a:lnTo>
                  <a:lnTo>
                    <a:pt x="1330195" y="2552250"/>
                  </a:lnTo>
                  <a:lnTo>
                    <a:pt x="1337978" y="2547995"/>
                  </a:lnTo>
                  <a:lnTo>
                    <a:pt x="1346239" y="2542114"/>
                  </a:lnTo>
                  <a:lnTo>
                    <a:pt x="1354364" y="2536643"/>
                  </a:lnTo>
                  <a:lnTo>
                    <a:pt x="1349221" y="2528556"/>
                  </a:lnTo>
                  <a:lnTo>
                    <a:pt x="1344233" y="2520283"/>
                  </a:lnTo>
                  <a:lnTo>
                    <a:pt x="1338781" y="2512793"/>
                  </a:lnTo>
                  <a:lnTo>
                    <a:pt x="1332249" y="2507054"/>
                  </a:lnTo>
                  <a:lnTo>
                    <a:pt x="1322536" y="2503628"/>
                  </a:lnTo>
                  <a:close/>
                </a:path>
                <a:path w="5483860" h="7879080">
                  <a:moveTo>
                    <a:pt x="1890817" y="6778683"/>
                  </a:moveTo>
                  <a:lnTo>
                    <a:pt x="1883053" y="6782801"/>
                  </a:lnTo>
                  <a:lnTo>
                    <a:pt x="1875020" y="6788323"/>
                  </a:lnTo>
                  <a:lnTo>
                    <a:pt x="1867032" y="6793480"/>
                  </a:lnTo>
                  <a:lnTo>
                    <a:pt x="1872199" y="6801105"/>
                  </a:lnTo>
                  <a:lnTo>
                    <a:pt x="1877222" y="6808952"/>
                  </a:lnTo>
                  <a:lnTo>
                    <a:pt x="1882672" y="6816023"/>
                  </a:lnTo>
                  <a:lnTo>
                    <a:pt x="1889113" y="6821317"/>
                  </a:lnTo>
                  <a:lnTo>
                    <a:pt x="1898946" y="6824182"/>
                  </a:lnTo>
                  <a:lnTo>
                    <a:pt x="1907693" y="6821975"/>
                  </a:lnTo>
                  <a:lnTo>
                    <a:pt x="1913922" y="6815449"/>
                  </a:lnTo>
                  <a:lnTo>
                    <a:pt x="1916200" y="6805359"/>
                  </a:lnTo>
                  <a:lnTo>
                    <a:pt x="1914405" y="6797087"/>
                  </a:lnTo>
                  <a:lnTo>
                    <a:pt x="1910003" y="6788395"/>
                  </a:lnTo>
                  <a:lnTo>
                    <a:pt x="1904148" y="6781280"/>
                  </a:lnTo>
                  <a:lnTo>
                    <a:pt x="1897998" y="6777740"/>
                  </a:lnTo>
                  <a:lnTo>
                    <a:pt x="1890817" y="6778683"/>
                  </a:lnTo>
                  <a:close/>
                </a:path>
                <a:path w="5483860" h="7879080">
                  <a:moveTo>
                    <a:pt x="2038976" y="5040312"/>
                  </a:moveTo>
                  <a:lnTo>
                    <a:pt x="2036370" y="5050082"/>
                  </a:lnTo>
                  <a:lnTo>
                    <a:pt x="2033419" y="5060025"/>
                  </a:lnTo>
                  <a:lnTo>
                    <a:pt x="2031796" y="5069250"/>
                  </a:lnTo>
                  <a:lnTo>
                    <a:pt x="2033177" y="5076863"/>
                  </a:lnTo>
                  <a:lnTo>
                    <a:pt x="2038702" y="5081719"/>
                  </a:lnTo>
                  <a:lnTo>
                    <a:pt x="2047826" y="5085042"/>
                  </a:lnTo>
                  <a:lnTo>
                    <a:pt x="2058131" y="5086410"/>
                  </a:lnTo>
                  <a:lnTo>
                    <a:pt x="2067197" y="5085403"/>
                  </a:lnTo>
                  <a:lnTo>
                    <a:pt x="2076633" y="5079820"/>
                  </a:lnTo>
                  <a:lnTo>
                    <a:pt x="2081199" y="5071408"/>
                  </a:lnTo>
                  <a:lnTo>
                    <a:pt x="2080588" y="5061864"/>
                  </a:lnTo>
                  <a:lnTo>
                    <a:pt x="2074488" y="5052888"/>
                  </a:lnTo>
                  <a:lnTo>
                    <a:pt x="2067021" y="5048178"/>
                  </a:lnTo>
                  <a:lnTo>
                    <a:pt x="2058048" y="5045141"/>
                  </a:lnTo>
                  <a:lnTo>
                    <a:pt x="2048416" y="5042834"/>
                  </a:lnTo>
                  <a:lnTo>
                    <a:pt x="2038976" y="5040312"/>
                  </a:lnTo>
                  <a:close/>
                </a:path>
                <a:path w="5483860" h="7879080">
                  <a:moveTo>
                    <a:pt x="1977969" y="4634418"/>
                  </a:moveTo>
                  <a:lnTo>
                    <a:pt x="1973691" y="4638877"/>
                  </a:lnTo>
                  <a:lnTo>
                    <a:pt x="1964996" y="4644718"/>
                  </a:lnTo>
                  <a:lnTo>
                    <a:pt x="1966006" y="4647659"/>
                  </a:lnTo>
                  <a:lnTo>
                    <a:pt x="1969276" y="4655303"/>
                  </a:lnTo>
                  <a:lnTo>
                    <a:pt x="1973288" y="4662701"/>
                  </a:lnTo>
                  <a:lnTo>
                    <a:pt x="1977671" y="4670041"/>
                  </a:lnTo>
                  <a:lnTo>
                    <a:pt x="1982053" y="4677511"/>
                  </a:lnTo>
                  <a:lnTo>
                    <a:pt x="1986278" y="4672716"/>
                  </a:lnTo>
                  <a:lnTo>
                    <a:pt x="1994973" y="4666875"/>
                  </a:lnTo>
                  <a:lnTo>
                    <a:pt x="1994015" y="4664270"/>
                  </a:lnTo>
                  <a:lnTo>
                    <a:pt x="1990720" y="4656582"/>
                  </a:lnTo>
                  <a:lnTo>
                    <a:pt x="1986688" y="4649106"/>
                  </a:lnTo>
                  <a:lnTo>
                    <a:pt x="1977969" y="4634418"/>
                  </a:lnTo>
                  <a:close/>
                </a:path>
                <a:path w="5483860" h="7879080">
                  <a:moveTo>
                    <a:pt x="2009598" y="4839066"/>
                  </a:moveTo>
                  <a:lnTo>
                    <a:pt x="2005503" y="4843599"/>
                  </a:lnTo>
                  <a:lnTo>
                    <a:pt x="1997056" y="4849711"/>
                  </a:lnTo>
                  <a:lnTo>
                    <a:pt x="1998014" y="4852316"/>
                  </a:lnTo>
                  <a:lnTo>
                    <a:pt x="2001381" y="4859763"/>
                  </a:lnTo>
                  <a:lnTo>
                    <a:pt x="2005483" y="4866937"/>
                  </a:lnTo>
                  <a:lnTo>
                    <a:pt x="2009939" y="4873984"/>
                  </a:lnTo>
                  <a:lnTo>
                    <a:pt x="2014366" y="4881052"/>
                  </a:lnTo>
                  <a:lnTo>
                    <a:pt x="2018577" y="4876603"/>
                  </a:lnTo>
                  <a:lnTo>
                    <a:pt x="2027186" y="4870432"/>
                  </a:lnTo>
                  <a:lnTo>
                    <a:pt x="2026226" y="4868034"/>
                  </a:lnTo>
                  <a:lnTo>
                    <a:pt x="2022750" y="4860527"/>
                  </a:lnTo>
                  <a:lnTo>
                    <a:pt x="2018579" y="4853290"/>
                  </a:lnTo>
                  <a:lnTo>
                    <a:pt x="2014075" y="4846183"/>
                  </a:lnTo>
                  <a:lnTo>
                    <a:pt x="2009598" y="4839066"/>
                  </a:lnTo>
                  <a:close/>
                </a:path>
                <a:path w="5483860" h="7879080">
                  <a:moveTo>
                    <a:pt x="1912176" y="4221871"/>
                  </a:moveTo>
                  <a:lnTo>
                    <a:pt x="1907750" y="4226698"/>
                  </a:lnTo>
                  <a:lnTo>
                    <a:pt x="1898643" y="4233636"/>
                  </a:lnTo>
                  <a:lnTo>
                    <a:pt x="1899668" y="4236230"/>
                  </a:lnTo>
                  <a:lnTo>
                    <a:pt x="1903350" y="4244321"/>
                  </a:lnTo>
                  <a:lnTo>
                    <a:pt x="1907818" y="4252127"/>
                  </a:lnTo>
                  <a:lnTo>
                    <a:pt x="1912665" y="4259808"/>
                  </a:lnTo>
                  <a:lnTo>
                    <a:pt x="1917486" y="4267526"/>
                  </a:lnTo>
                  <a:lnTo>
                    <a:pt x="1921945" y="4262694"/>
                  </a:lnTo>
                  <a:lnTo>
                    <a:pt x="1931038" y="4256102"/>
                  </a:lnTo>
                  <a:lnTo>
                    <a:pt x="1929960" y="4253172"/>
                  </a:lnTo>
                  <a:lnTo>
                    <a:pt x="1926269" y="4245083"/>
                  </a:lnTo>
                  <a:lnTo>
                    <a:pt x="1921815" y="4237275"/>
                  </a:lnTo>
                  <a:lnTo>
                    <a:pt x="1916987" y="4229591"/>
                  </a:lnTo>
                  <a:lnTo>
                    <a:pt x="1912176" y="4221871"/>
                  </a:lnTo>
                  <a:close/>
                </a:path>
                <a:path w="5483860" h="7879080">
                  <a:moveTo>
                    <a:pt x="1883482" y="4026302"/>
                  </a:moveTo>
                  <a:lnTo>
                    <a:pt x="1877778" y="4030641"/>
                  </a:lnTo>
                  <a:lnTo>
                    <a:pt x="1873815" y="4032295"/>
                  </a:lnTo>
                  <a:lnTo>
                    <a:pt x="1873802" y="4037463"/>
                  </a:lnTo>
                  <a:lnTo>
                    <a:pt x="1871607" y="4044694"/>
                  </a:lnTo>
                  <a:lnTo>
                    <a:pt x="1874212" y="4047729"/>
                  </a:lnTo>
                  <a:lnTo>
                    <a:pt x="1880940" y="4053727"/>
                  </a:lnTo>
                  <a:lnTo>
                    <a:pt x="1886576" y="4054441"/>
                  </a:lnTo>
                  <a:lnTo>
                    <a:pt x="1890687" y="4050035"/>
                  </a:lnTo>
                  <a:lnTo>
                    <a:pt x="1892843" y="4040674"/>
                  </a:lnTo>
                  <a:lnTo>
                    <a:pt x="1893215" y="4036483"/>
                  </a:lnTo>
                  <a:lnTo>
                    <a:pt x="1889064" y="4030592"/>
                  </a:lnTo>
                  <a:lnTo>
                    <a:pt x="1885287" y="4027741"/>
                  </a:lnTo>
                  <a:lnTo>
                    <a:pt x="1883482" y="4026302"/>
                  </a:lnTo>
                  <a:close/>
                </a:path>
                <a:path w="5483860" h="7879080">
                  <a:moveTo>
                    <a:pt x="1816396" y="3608793"/>
                  </a:moveTo>
                  <a:lnTo>
                    <a:pt x="1812869" y="3612789"/>
                  </a:lnTo>
                  <a:lnTo>
                    <a:pt x="1809429" y="3617117"/>
                  </a:lnTo>
                  <a:lnTo>
                    <a:pt x="1805936" y="3621109"/>
                  </a:lnTo>
                  <a:lnTo>
                    <a:pt x="1810005" y="3624947"/>
                  </a:lnTo>
                  <a:lnTo>
                    <a:pt x="1814089" y="3628438"/>
                  </a:lnTo>
                  <a:lnTo>
                    <a:pt x="1818139" y="3631935"/>
                  </a:lnTo>
                  <a:lnTo>
                    <a:pt x="1821699" y="3627933"/>
                  </a:lnTo>
                  <a:lnTo>
                    <a:pt x="1828140" y="3623479"/>
                  </a:lnTo>
                  <a:lnTo>
                    <a:pt x="1827828" y="3619740"/>
                  </a:lnTo>
                  <a:lnTo>
                    <a:pt x="1827531" y="3615654"/>
                  </a:lnTo>
                  <a:lnTo>
                    <a:pt x="1820480" y="3612284"/>
                  </a:lnTo>
                  <a:lnTo>
                    <a:pt x="1816396" y="3608793"/>
                  </a:lnTo>
                  <a:close/>
                </a:path>
                <a:path w="5483860" h="7879080">
                  <a:moveTo>
                    <a:pt x="1866197" y="3803460"/>
                  </a:moveTo>
                  <a:lnTo>
                    <a:pt x="1842118" y="3817456"/>
                  </a:lnTo>
                  <a:lnTo>
                    <a:pt x="1834100" y="3822271"/>
                  </a:lnTo>
                  <a:lnTo>
                    <a:pt x="1838970" y="3830341"/>
                  </a:lnTo>
                  <a:lnTo>
                    <a:pt x="1853569" y="3854685"/>
                  </a:lnTo>
                  <a:lnTo>
                    <a:pt x="1861812" y="3849582"/>
                  </a:lnTo>
                  <a:lnTo>
                    <a:pt x="1870292" y="3844571"/>
                  </a:lnTo>
                  <a:lnTo>
                    <a:pt x="1877912" y="3839050"/>
                  </a:lnTo>
                  <a:lnTo>
                    <a:pt x="1883579" y="3832414"/>
                  </a:lnTo>
                  <a:lnTo>
                    <a:pt x="1886618" y="3822484"/>
                  </a:lnTo>
                  <a:lnTo>
                    <a:pt x="1884186" y="3814025"/>
                  </a:lnTo>
                  <a:lnTo>
                    <a:pt x="1877105" y="3807522"/>
                  </a:lnTo>
                  <a:lnTo>
                    <a:pt x="1866197" y="3803460"/>
                  </a:lnTo>
                  <a:close/>
                </a:path>
                <a:path w="5483860" h="7879080">
                  <a:moveTo>
                    <a:pt x="2169173" y="5890246"/>
                  </a:moveTo>
                  <a:lnTo>
                    <a:pt x="2167846" y="5895137"/>
                  </a:lnTo>
                  <a:lnTo>
                    <a:pt x="2166564" y="5900091"/>
                  </a:lnTo>
                  <a:lnTo>
                    <a:pt x="2165271" y="5904977"/>
                  </a:lnTo>
                  <a:lnTo>
                    <a:pt x="2168665" y="5908887"/>
                  </a:lnTo>
                  <a:lnTo>
                    <a:pt x="2171368" y="5914523"/>
                  </a:lnTo>
                  <a:lnTo>
                    <a:pt x="2177905" y="5916803"/>
                  </a:lnTo>
                  <a:lnTo>
                    <a:pt x="2182612" y="5910486"/>
                  </a:lnTo>
                  <a:lnTo>
                    <a:pt x="2186276" y="5907363"/>
                  </a:lnTo>
                  <a:lnTo>
                    <a:pt x="2180578" y="5901680"/>
                  </a:lnTo>
                  <a:lnTo>
                    <a:pt x="2174870" y="5895929"/>
                  </a:lnTo>
                  <a:lnTo>
                    <a:pt x="2169173" y="5890246"/>
                  </a:lnTo>
                  <a:close/>
                </a:path>
                <a:path w="5483860" h="7879080">
                  <a:moveTo>
                    <a:pt x="2491209" y="7196436"/>
                  </a:moveTo>
                  <a:lnTo>
                    <a:pt x="2482507" y="7202911"/>
                  </a:lnTo>
                  <a:lnTo>
                    <a:pt x="2478036" y="7210288"/>
                  </a:lnTo>
                  <a:lnTo>
                    <a:pt x="2475184" y="7219083"/>
                  </a:lnTo>
                  <a:lnTo>
                    <a:pt x="2473035" y="7228504"/>
                  </a:lnTo>
                  <a:lnTo>
                    <a:pt x="2470673" y="7237757"/>
                  </a:lnTo>
                  <a:lnTo>
                    <a:pt x="2480150" y="7240137"/>
                  </a:lnTo>
                  <a:lnTo>
                    <a:pt x="2489717" y="7242845"/>
                  </a:lnTo>
                  <a:lnTo>
                    <a:pt x="2498934" y="7244471"/>
                  </a:lnTo>
                  <a:lnTo>
                    <a:pt x="2507361" y="7243606"/>
                  </a:lnTo>
                  <a:lnTo>
                    <a:pt x="2516430" y="7238114"/>
                  </a:lnTo>
                  <a:lnTo>
                    <a:pt x="2520870" y="7229778"/>
                  </a:lnTo>
                  <a:lnTo>
                    <a:pt x="2520851" y="7219689"/>
                  </a:lnTo>
                  <a:lnTo>
                    <a:pt x="2516544" y="7208935"/>
                  </a:lnTo>
                  <a:lnTo>
                    <a:pt x="2509004" y="7199926"/>
                  </a:lnTo>
                  <a:lnTo>
                    <a:pt x="2500300" y="7195600"/>
                  </a:lnTo>
                  <a:lnTo>
                    <a:pt x="2491209" y="7196436"/>
                  </a:lnTo>
                  <a:close/>
                </a:path>
                <a:path w="5483860" h="7879080">
                  <a:moveTo>
                    <a:pt x="2524977" y="7419116"/>
                  </a:moveTo>
                  <a:lnTo>
                    <a:pt x="2518736" y="7421391"/>
                  </a:lnTo>
                  <a:lnTo>
                    <a:pt x="2512613" y="7426651"/>
                  </a:lnTo>
                  <a:lnTo>
                    <a:pt x="2506530" y="7433196"/>
                  </a:lnTo>
                  <a:lnTo>
                    <a:pt x="2500412" y="7439327"/>
                  </a:lnTo>
                  <a:lnTo>
                    <a:pt x="2505683" y="7446692"/>
                  </a:lnTo>
                  <a:lnTo>
                    <a:pt x="2510872" y="7454335"/>
                  </a:lnTo>
                  <a:lnTo>
                    <a:pt x="2516433" y="7460861"/>
                  </a:lnTo>
                  <a:lnTo>
                    <a:pt x="2522820" y="7464875"/>
                  </a:lnTo>
                  <a:lnTo>
                    <a:pt x="2529871" y="7464909"/>
                  </a:lnTo>
                  <a:lnTo>
                    <a:pt x="2538353" y="7462085"/>
                  </a:lnTo>
                  <a:lnTo>
                    <a:pt x="2545946" y="7457450"/>
                  </a:lnTo>
                  <a:lnTo>
                    <a:pt x="2550330" y="7452053"/>
                  </a:lnTo>
                  <a:lnTo>
                    <a:pt x="2552399" y="7438115"/>
                  </a:lnTo>
                  <a:lnTo>
                    <a:pt x="2547975" y="7427611"/>
                  </a:lnTo>
                  <a:lnTo>
                    <a:pt x="2538391" y="7421094"/>
                  </a:lnTo>
                  <a:lnTo>
                    <a:pt x="2524977" y="7419116"/>
                  </a:lnTo>
                  <a:close/>
                </a:path>
                <a:path w="5483860" h="7879080">
                  <a:moveTo>
                    <a:pt x="2139790" y="5675845"/>
                  </a:moveTo>
                  <a:lnTo>
                    <a:pt x="2135817" y="5680498"/>
                  </a:lnTo>
                  <a:lnTo>
                    <a:pt x="2127606" y="5687020"/>
                  </a:lnTo>
                  <a:lnTo>
                    <a:pt x="2128666" y="5689402"/>
                  </a:lnTo>
                  <a:lnTo>
                    <a:pt x="2132448" y="5696594"/>
                  </a:lnTo>
                  <a:lnTo>
                    <a:pt x="2136906" y="5703467"/>
                  </a:lnTo>
                  <a:lnTo>
                    <a:pt x="2141688" y="5710187"/>
                  </a:lnTo>
                  <a:lnTo>
                    <a:pt x="2146440" y="5716917"/>
                  </a:lnTo>
                  <a:lnTo>
                    <a:pt x="2150240" y="5712257"/>
                  </a:lnTo>
                  <a:lnTo>
                    <a:pt x="2158160" y="5705849"/>
                  </a:lnTo>
                  <a:lnTo>
                    <a:pt x="2157024" y="5703204"/>
                  </a:lnTo>
                  <a:lnTo>
                    <a:pt x="2153440" y="5696047"/>
                  </a:lnTo>
                  <a:lnTo>
                    <a:pt x="2149117" y="5689207"/>
                  </a:lnTo>
                  <a:lnTo>
                    <a:pt x="2139790" y="5675845"/>
                  </a:lnTo>
                  <a:close/>
                </a:path>
                <a:path w="5483860" h="7879080">
                  <a:moveTo>
                    <a:pt x="1417441" y="352792"/>
                  </a:moveTo>
                  <a:lnTo>
                    <a:pt x="1408752" y="359353"/>
                  </a:lnTo>
                  <a:lnTo>
                    <a:pt x="1404271" y="366668"/>
                  </a:lnTo>
                  <a:lnTo>
                    <a:pt x="1401416" y="375440"/>
                  </a:lnTo>
                  <a:lnTo>
                    <a:pt x="1399259" y="384812"/>
                  </a:lnTo>
                  <a:lnTo>
                    <a:pt x="1396876" y="393930"/>
                  </a:lnTo>
                  <a:lnTo>
                    <a:pt x="1406367" y="396401"/>
                  </a:lnTo>
                  <a:lnTo>
                    <a:pt x="1415935" y="399118"/>
                  </a:lnTo>
                  <a:lnTo>
                    <a:pt x="1425150" y="400728"/>
                  </a:lnTo>
                  <a:lnTo>
                    <a:pt x="1433579" y="399879"/>
                  </a:lnTo>
                  <a:lnTo>
                    <a:pt x="1442659" y="394452"/>
                  </a:lnTo>
                  <a:lnTo>
                    <a:pt x="1447102" y="386136"/>
                  </a:lnTo>
                  <a:lnTo>
                    <a:pt x="1447086" y="376066"/>
                  </a:lnTo>
                  <a:lnTo>
                    <a:pt x="1442789" y="365376"/>
                  </a:lnTo>
                  <a:lnTo>
                    <a:pt x="1435233" y="356263"/>
                  </a:lnTo>
                  <a:lnTo>
                    <a:pt x="1426526" y="351915"/>
                  </a:lnTo>
                  <a:lnTo>
                    <a:pt x="1417441" y="352792"/>
                  </a:lnTo>
                  <a:close/>
                </a:path>
                <a:path w="5483860" h="7879080">
                  <a:moveTo>
                    <a:pt x="1684559" y="2772030"/>
                  </a:moveTo>
                  <a:lnTo>
                    <a:pt x="1682348" y="2779920"/>
                  </a:lnTo>
                  <a:lnTo>
                    <a:pt x="1675798" y="2803708"/>
                  </a:lnTo>
                  <a:lnTo>
                    <a:pt x="1680953" y="2807031"/>
                  </a:lnTo>
                  <a:lnTo>
                    <a:pt x="1686023" y="2810024"/>
                  </a:lnTo>
                  <a:lnTo>
                    <a:pt x="1691145" y="2813352"/>
                  </a:lnTo>
                  <a:lnTo>
                    <a:pt x="1695916" y="2797538"/>
                  </a:lnTo>
                  <a:lnTo>
                    <a:pt x="1697959" y="2789523"/>
                  </a:lnTo>
                  <a:lnTo>
                    <a:pt x="1699250" y="2781433"/>
                  </a:lnTo>
                  <a:lnTo>
                    <a:pt x="1699517" y="2778980"/>
                  </a:lnTo>
                  <a:lnTo>
                    <a:pt x="1689781" y="2775343"/>
                  </a:lnTo>
                  <a:lnTo>
                    <a:pt x="1684559" y="2772030"/>
                  </a:lnTo>
                  <a:close/>
                </a:path>
                <a:path w="5483860" h="7879080">
                  <a:moveTo>
                    <a:pt x="1425833" y="1119766"/>
                  </a:moveTo>
                  <a:lnTo>
                    <a:pt x="1421670" y="1123863"/>
                  </a:lnTo>
                  <a:lnTo>
                    <a:pt x="1413228" y="1130009"/>
                  </a:lnTo>
                  <a:lnTo>
                    <a:pt x="1414100" y="1132282"/>
                  </a:lnTo>
                  <a:lnTo>
                    <a:pt x="1417536" y="1139378"/>
                  </a:lnTo>
                  <a:lnTo>
                    <a:pt x="1421632" y="1146209"/>
                  </a:lnTo>
                  <a:lnTo>
                    <a:pt x="1430481" y="1159671"/>
                  </a:lnTo>
                  <a:lnTo>
                    <a:pt x="1434543" y="1155590"/>
                  </a:lnTo>
                  <a:lnTo>
                    <a:pt x="1442684" y="1149492"/>
                  </a:lnTo>
                  <a:lnTo>
                    <a:pt x="1441778" y="1147224"/>
                  </a:lnTo>
                  <a:lnTo>
                    <a:pt x="1438453" y="1140110"/>
                  </a:lnTo>
                  <a:lnTo>
                    <a:pt x="1434452" y="1133265"/>
                  </a:lnTo>
                  <a:lnTo>
                    <a:pt x="1430128" y="1126534"/>
                  </a:lnTo>
                  <a:lnTo>
                    <a:pt x="1425833" y="1119766"/>
                  </a:lnTo>
                  <a:close/>
                </a:path>
                <a:path w="5483860" h="7879080">
                  <a:moveTo>
                    <a:pt x="1554100" y="1935739"/>
                  </a:moveTo>
                  <a:lnTo>
                    <a:pt x="1551478" y="1943425"/>
                  </a:lnTo>
                  <a:lnTo>
                    <a:pt x="1548907" y="1951103"/>
                  </a:lnTo>
                  <a:lnTo>
                    <a:pt x="1544037" y="1965900"/>
                  </a:lnTo>
                  <a:lnTo>
                    <a:pt x="1553937" y="1973644"/>
                  </a:lnTo>
                  <a:lnTo>
                    <a:pt x="1558642" y="1977382"/>
                  </a:lnTo>
                  <a:lnTo>
                    <a:pt x="1568341" y="1943147"/>
                  </a:lnTo>
                  <a:lnTo>
                    <a:pt x="1558987" y="1939105"/>
                  </a:lnTo>
                  <a:lnTo>
                    <a:pt x="1554100" y="1935739"/>
                  </a:lnTo>
                  <a:close/>
                </a:path>
                <a:path w="5483860" h="7879080">
                  <a:moveTo>
                    <a:pt x="1489557" y="1526784"/>
                  </a:moveTo>
                  <a:lnTo>
                    <a:pt x="1485011" y="1531285"/>
                  </a:lnTo>
                  <a:lnTo>
                    <a:pt x="1475785" y="1537898"/>
                  </a:lnTo>
                  <a:lnTo>
                    <a:pt x="1476862" y="1540828"/>
                  </a:lnTo>
                  <a:lnTo>
                    <a:pt x="1480464" y="1548931"/>
                  </a:lnTo>
                  <a:lnTo>
                    <a:pt x="1484849" y="1556750"/>
                  </a:lnTo>
                  <a:lnTo>
                    <a:pt x="1489619" y="1564444"/>
                  </a:lnTo>
                  <a:lnTo>
                    <a:pt x="1494378" y="1572171"/>
                  </a:lnTo>
                  <a:lnTo>
                    <a:pt x="1498871" y="1567334"/>
                  </a:lnTo>
                  <a:lnTo>
                    <a:pt x="1508031" y="1560732"/>
                  </a:lnTo>
                  <a:lnTo>
                    <a:pt x="1507039" y="1558132"/>
                  </a:lnTo>
                  <a:lnTo>
                    <a:pt x="1503405" y="1550035"/>
                  </a:lnTo>
                  <a:lnTo>
                    <a:pt x="1499020" y="1542216"/>
                  </a:lnTo>
                  <a:lnTo>
                    <a:pt x="1494274" y="1534519"/>
                  </a:lnTo>
                  <a:lnTo>
                    <a:pt x="1489557" y="1526784"/>
                  </a:lnTo>
                  <a:close/>
                </a:path>
                <a:path w="5483860" h="7879080">
                  <a:moveTo>
                    <a:pt x="1723552" y="2966010"/>
                  </a:moveTo>
                  <a:lnTo>
                    <a:pt x="1713396" y="2971579"/>
                  </a:lnTo>
                  <a:lnTo>
                    <a:pt x="1707685" y="2981682"/>
                  </a:lnTo>
                  <a:lnTo>
                    <a:pt x="1706558" y="2995165"/>
                  </a:lnTo>
                  <a:lnTo>
                    <a:pt x="1709023" y="3001095"/>
                  </a:lnTo>
                  <a:lnTo>
                    <a:pt x="1714344" y="3006770"/>
                  </a:lnTo>
                  <a:lnTo>
                    <a:pt x="1720903" y="3012381"/>
                  </a:lnTo>
                  <a:lnTo>
                    <a:pt x="1727083" y="3018115"/>
                  </a:lnTo>
                  <a:lnTo>
                    <a:pt x="1733562" y="3012429"/>
                  </a:lnTo>
                  <a:lnTo>
                    <a:pt x="1740187" y="3006848"/>
                  </a:lnTo>
                  <a:lnTo>
                    <a:pt x="1746288" y="3000962"/>
                  </a:lnTo>
                  <a:lnTo>
                    <a:pt x="1751195" y="2994360"/>
                  </a:lnTo>
                  <a:lnTo>
                    <a:pt x="1754494" y="2984749"/>
                  </a:lnTo>
                  <a:lnTo>
                    <a:pt x="1753141" y="2976320"/>
                  </a:lnTo>
                  <a:lnTo>
                    <a:pt x="1747519" y="2969852"/>
                  </a:lnTo>
                  <a:lnTo>
                    <a:pt x="1738012" y="2966125"/>
                  </a:lnTo>
                  <a:lnTo>
                    <a:pt x="1723552" y="2966010"/>
                  </a:lnTo>
                  <a:close/>
                </a:path>
                <a:path w="5483860" h="7879080">
                  <a:moveTo>
                    <a:pt x="2108780" y="5471859"/>
                  </a:moveTo>
                  <a:lnTo>
                    <a:pt x="2095651" y="5484008"/>
                  </a:lnTo>
                  <a:lnTo>
                    <a:pt x="2113197" y="5511386"/>
                  </a:lnTo>
                  <a:lnTo>
                    <a:pt x="2117272" y="5507166"/>
                  </a:lnTo>
                  <a:lnTo>
                    <a:pt x="2125577" y="5501248"/>
                  </a:lnTo>
                  <a:lnTo>
                    <a:pt x="2124706" y="5498974"/>
                  </a:lnTo>
                  <a:lnTo>
                    <a:pt x="2121392" y="5491937"/>
                  </a:lnTo>
                  <a:lnTo>
                    <a:pt x="2117399" y="5485171"/>
                  </a:lnTo>
                  <a:lnTo>
                    <a:pt x="2113079" y="5478528"/>
                  </a:lnTo>
                  <a:lnTo>
                    <a:pt x="2108780" y="5471859"/>
                  </a:lnTo>
                  <a:close/>
                </a:path>
                <a:path w="5483860" h="7879080">
                  <a:moveTo>
                    <a:pt x="2314122" y="6707255"/>
                  </a:moveTo>
                  <a:lnTo>
                    <a:pt x="2305909" y="6709987"/>
                  </a:lnTo>
                  <a:lnTo>
                    <a:pt x="2299853" y="6716460"/>
                  </a:lnTo>
                  <a:lnTo>
                    <a:pt x="2296042" y="6726411"/>
                  </a:lnTo>
                  <a:lnTo>
                    <a:pt x="2300393" y="6731169"/>
                  </a:lnTo>
                  <a:lnTo>
                    <a:pt x="2306831" y="6740696"/>
                  </a:lnTo>
                  <a:lnTo>
                    <a:pt x="2308594" y="6739903"/>
                  </a:lnTo>
                  <a:lnTo>
                    <a:pt x="2316263" y="6735889"/>
                  </a:lnTo>
                  <a:lnTo>
                    <a:pt x="2323653" y="6731269"/>
                  </a:lnTo>
                  <a:lnTo>
                    <a:pt x="2338140" y="6721459"/>
                  </a:lnTo>
                  <a:lnTo>
                    <a:pt x="2333625" y="6716967"/>
                  </a:lnTo>
                  <a:lnTo>
                    <a:pt x="2329806" y="6710128"/>
                  </a:lnTo>
                  <a:lnTo>
                    <a:pt x="2324406" y="6708531"/>
                  </a:lnTo>
                  <a:lnTo>
                    <a:pt x="2314122" y="6707255"/>
                  </a:lnTo>
                  <a:close/>
                </a:path>
                <a:path w="5483860" h="7879080">
                  <a:moveTo>
                    <a:pt x="1520900" y="1731580"/>
                  </a:moveTo>
                  <a:lnTo>
                    <a:pt x="1516943" y="1736333"/>
                  </a:lnTo>
                  <a:lnTo>
                    <a:pt x="1508822" y="1742772"/>
                  </a:lnTo>
                  <a:lnTo>
                    <a:pt x="1509947" y="1745351"/>
                  </a:lnTo>
                  <a:lnTo>
                    <a:pt x="1513660" y="1752866"/>
                  </a:lnTo>
                  <a:lnTo>
                    <a:pt x="1518101" y="1760041"/>
                  </a:lnTo>
                  <a:lnTo>
                    <a:pt x="1522903" y="1767095"/>
                  </a:lnTo>
                  <a:lnTo>
                    <a:pt x="1527697" y="1774246"/>
                  </a:lnTo>
                  <a:lnTo>
                    <a:pt x="1531535" y="1769168"/>
                  </a:lnTo>
                  <a:lnTo>
                    <a:pt x="1539722" y="1762718"/>
                  </a:lnTo>
                  <a:lnTo>
                    <a:pt x="1538597" y="1760139"/>
                  </a:lnTo>
                  <a:lnTo>
                    <a:pt x="1534900" y="1752627"/>
                  </a:lnTo>
                  <a:lnTo>
                    <a:pt x="1530463" y="1745489"/>
                  </a:lnTo>
                  <a:lnTo>
                    <a:pt x="1520900" y="1731580"/>
                  </a:lnTo>
                  <a:close/>
                </a:path>
                <a:path w="5483860" h="7879080">
                  <a:moveTo>
                    <a:pt x="1471350" y="1313385"/>
                  </a:moveTo>
                  <a:lnTo>
                    <a:pt x="1463461" y="1317959"/>
                  </a:lnTo>
                  <a:lnTo>
                    <a:pt x="1455178" y="1322465"/>
                  </a:lnTo>
                  <a:lnTo>
                    <a:pt x="1448324" y="1327264"/>
                  </a:lnTo>
                  <a:lnTo>
                    <a:pt x="1444724" y="1332714"/>
                  </a:lnTo>
                  <a:lnTo>
                    <a:pt x="1445161" y="1340743"/>
                  </a:lnTo>
                  <a:lnTo>
                    <a:pt x="1448481" y="1349902"/>
                  </a:lnTo>
                  <a:lnTo>
                    <a:pt x="1453581" y="1357813"/>
                  </a:lnTo>
                  <a:lnTo>
                    <a:pt x="1459358" y="1362099"/>
                  </a:lnTo>
                  <a:lnTo>
                    <a:pt x="1473229" y="1363156"/>
                  </a:lnTo>
                  <a:lnTo>
                    <a:pt x="1483697" y="1357807"/>
                  </a:lnTo>
                  <a:lnTo>
                    <a:pt x="1490410" y="1347687"/>
                  </a:lnTo>
                  <a:lnTo>
                    <a:pt x="1493018" y="1334434"/>
                  </a:lnTo>
                  <a:lnTo>
                    <a:pt x="1490781" y="1329174"/>
                  </a:lnTo>
                  <a:lnTo>
                    <a:pt x="1485108" y="1323838"/>
                  </a:lnTo>
                  <a:lnTo>
                    <a:pt x="1477973" y="1318539"/>
                  </a:lnTo>
                  <a:lnTo>
                    <a:pt x="1471350" y="1313385"/>
                  </a:lnTo>
                  <a:close/>
                </a:path>
                <a:path w="5483860" h="7879080">
                  <a:moveTo>
                    <a:pt x="2558661" y="7621848"/>
                  </a:moveTo>
                  <a:lnTo>
                    <a:pt x="2550545" y="7626130"/>
                  </a:lnTo>
                  <a:lnTo>
                    <a:pt x="2542059" y="7631948"/>
                  </a:lnTo>
                  <a:lnTo>
                    <a:pt x="2533678" y="7637347"/>
                  </a:lnTo>
                  <a:lnTo>
                    <a:pt x="2538804" y="7645543"/>
                  </a:lnTo>
                  <a:lnTo>
                    <a:pt x="2543787" y="7653973"/>
                  </a:lnTo>
                  <a:lnTo>
                    <a:pt x="2549257" y="7661570"/>
                  </a:lnTo>
                  <a:lnTo>
                    <a:pt x="2555846" y="7667271"/>
                  </a:lnTo>
                  <a:lnTo>
                    <a:pt x="2566661" y="7670797"/>
                  </a:lnTo>
                  <a:lnTo>
                    <a:pt x="2576093" y="7668709"/>
                  </a:lnTo>
                  <a:lnTo>
                    <a:pt x="2582692" y="7661771"/>
                  </a:lnTo>
                  <a:lnTo>
                    <a:pt x="2585006" y="7650747"/>
                  </a:lnTo>
                  <a:lnTo>
                    <a:pt x="2583099" y="7641906"/>
                  </a:lnTo>
                  <a:lnTo>
                    <a:pt x="2578582" y="7632690"/>
                  </a:lnTo>
                  <a:lnTo>
                    <a:pt x="2572507" y="7625081"/>
                  </a:lnTo>
                  <a:lnTo>
                    <a:pt x="2565931" y="7621060"/>
                  </a:lnTo>
                  <a:lnTo>
                    <a:pt x="2558661" y="7621848"/>
                  </a:lnTo>
                  <a:close/>
                </a:path>
                <a:path w="5483860" h="7879080">
                  <a:moveTo>
                    <a:pt x="1748766" y="3181038"/>
                  </a:moveTo>
                  <a:lnTo>
                    <a:pt x="1745967" y="3189284"/>
                  </a:lnTo>
                  <a:lnTo>
                    <a:pt x="1743186" y="3197624"/>
                  </a:lnTo>
                  <a:lnTo>
                    <a:pt x="1737670" y="3214459"/>
                  </a:lnTo>
                  <a:lnTo>
                    <a:pt x="1743113" y="3218082"/>
                  </a:lnTo>
                  <a:lnTo>
                    <a:pt x="1750213" y="3225921"/>
                  </a:lnTo>
                  <a:lnTo>
                    <a:pt x="1753592" y="3224702"/>
                  </a:lnTo>
                  <a:lnTo>
                    <a:pt x="1762763" y="3219008"/>
                  </a:lnTo>
                  <a:lnTo>
                    <a:pt x="1767661" y="3211433"/>
                  </a:lnTo>
                  <a:lnTo>
                    <a:pt x="1768188" y="3202413"/>
                  </a:lnTo>
                  <a:lnTo>
                    <a:pt x="1764243" y="3192384"/>
                  </a:lnTo>
                  <a:lnTo>
                    <a:pt x="1761222" y="3187348"/>
                  </a:lnTo>
                  <a:lnTo>
                    <a:pt x="1754042" y="3184687"/>
                  </a:lnTo>
                  <a:lnTo>
                    <a:pt x="1748766" y="3181038"/>
                  </a:lnTo>
                  <a:close/>
                </a:path>
                <a:path w="5483860" h="7879080">
                  <a:moveTo>
                    <a:pt x="1621088" y="2362906"/>
                  </a:moveTo>
                  <a:lnTo>
                    <a:pt x="1617595" y="2366898"/>
                  </a:lnTo>
                  <a:lnTo>
                    <a:pt x="1614121" y="2371231"/>
                  </a:lnTo>
                  <a:lnTo>
                    <a:pt x="1610661" y="2375217"/>
                  </a:lnTo>
                  <a:lnTo>
                    <a:pt x="1614764" y="2379050"/>
                  </a:lnTo>
                  <a:lnTo>
                    <a:pt x="1622931" y="2386033"/>
                  </a:lnTo>
                  <a:lnTo>
                    <a:pt x="1626458" y="2382036"/>
                  </a:lnTo>
                  <a:lnTo>
                    <a:pt x="1632832" y="2377593"/>
                  </a:lnTo>
                  <a:lnTo>
                    <a:pt x="1632501" y="2373512"/>
                  </a:lnTo>
                  <a:lnTo>
                    <a:pt x="1632256" y="2369763"/>
                  </a:lnTo>
                  <a:lnTo>
                    <a:pt x="1625138" y="2366403"/>
                  </a:lnTo>
                  <a:lnTo>
                    <a:pt x="1621088" y="2362906"/>
                  </a:lnTo>
                  <a:close/>
                </a:path>
                <a:path w="5483860" h="7879080">
                  <a:moveTo>
                    <a:pt x="1594397" y="2138097"/>
                  </a:moveTo>
                  <a:lnTo>
                    <a:pt x="1589295" y="2140393"/>
                  </a:lnTo>
                  <a:lnTo>
                    <a:pt x="1584144" y="2145990"/>
                  </a:lnTo>
                  <a:lnTo>
                    <a:pt x="1578973" y="2153011"/>
                  </a:lnTo>
                  <a:lnTo>
                    <a:pt x="1573807" y="2159578"/>
                  </a:lnTo>
                  <a:lnTo>
                    <a:pt x="1578342" y="2167363"/>
                  </a:lnTo>
                  <a:lnTo>
                    <a:pt x="1582791" y="2175516"/>
                  </a:lnTo>
                  <a:lnTo>
                    <a:pt x="1587528" y="2182268"/>
                  </a:lnTo>
                  <a:lnTo>
                    <a:pt x="1592930" y="2185848"/>
                  </a:lnTo>
                  <a:lnTo>
                    <a:pt x="1600708" y="2185338"/>
                  </a:lnTo>
                  <a:lnTo>
                    <a:pt x="1609563" y="2181947"/>
                  </a:lnTo>
                  <a:lnTo>
                    <a:pt x="1617236" y="2176805"/>
                  </a:lnTo>
                  <a:lnTo>
                    <a:pt x="1621467" y="2171040"/>
                  </a:lnTo>
                  <a:lnTo>
                    <a:pt x="1622486" y="2157563"/>
                  </a:lnTo>
                  <a:lnTo>
                    <a:pt x="1617294" y="2147289"/>
                  </a:lnTo>
                  <a:lnTo>
                    <a:pt x="1607421" y="2140654"/>
                  </a:lnTo>
                  <a:lnTo>
                    <a:pt x="1594397" y="2138097"/>
                  </a:lnTo>
                  <a:close/>
                </a:path>
                <a:path w="5483860" h="7879080">
                  <a:moveTo>
                    <a:pt x="2585960" y="7828134"/>
                  </a:moveTo>
                  <a:lnTo>
                    <a:pt x="2579721" y="7830574"/>
                  </a:lnTo>
                  <a:lnTo>
                    <a:pt x="2573471" y="7836569"/>
                  </a:lnTo>
                  <a:lnTo>
                    <a:pt x="2567209" y="7844095"/>
                  </a:lnTo>
                  <a:lnTo>
                    <a:pt x="2560939" y="7851130"/>
                  </a:lnTo>
                  <a:lnTo>
                    <a:pt x="2565669" y="7859351"/>
                  </a:lnTo>
                  <a:lnTo>
                    <a:pt x="2570295" y="7867933"/>
                  </a:lnTo>
                  <a:lnTo>
                    <a:pt x="2575339" y="7875160"/>
                  </a:lnTo>
                  <a:lnTo>
                    <a:pt x="2580376" y="7878658"/>
                  </a:lnTo>
                  <a:lnTo>
                    <a:pt x="2589834" y="7878658"/>
                  </a:lnTo>
                  <a:lnTo>
                    <a:pt x="2597512" y="7875672"/>
                  </a:lnTo>
                  <a:lnTo>
                    <a:pt x="2605539" y="7870221"/>
                  </a:lnTo>
                  <a:lnTo>
                    <a:pt x="2610527" y="7863942"/>
                  </a:lnTo>
                  <a:lnTo>
                    <a:pt x="2613370" y="7849612"/>
                  </a:lnTo>
                  <a:lnTo>
                    <a:pt x="2609435" y="7838273"/>
                  </a:lnTo>
                  <a:lnTo>
                    <a:pt x="2599904" y="7830817"/>
                  </a:lnTo>
                  <a:lnTo>
                    <a:pt x="2585960" y="7828134"/>
                  </a:lnTo>
                  <a:close/>
                </a:path>
                <a:path w="5483860" h="7879080">
                  <a:moveTo>
                    <a:pt x="2262044" y="7771908"/>
                  </a:moveTo>
                  <a:lnTo>
                    <a:pt x="2258015" y="7775984"/>
                  </a:lnTo>
                  <a:lnTo>
                    <a:pt x="2249936" y="7782038"/>
                  </a:lnTo>
                  <a:lnTo>
                    <a:pt x="2250796" y="7783797"/>
                  </a:lnTo>
                  <a:lnTo>
                    <a:pt x="2254490" y="7790641"/>
                  </a:lnTo>
                  <a:lnTo>
                    <a:pt x="2258751" y="7797221"/>
                  </a:lnTo>
                  <a:lnTo>
                    <a:pt x="2267834" y="7810125"/>
                  </a:lnTo>
                  <a:lnTo>
                    <a:pt x="2271674" y="7805942"/>
                  </a:lnTo>
                  <a:lnTo>
                    <a:pt x="2279641" y="7799829"/>
                  </a:lnTo>
                  <a:lnTo>
                    <a:pt x="2278743" y="7797828"/>
                  </a:lnTo>
                  <a:lnTo>
                    <a:pt x="2275179" y="7791074"/>
                  </a:lnTo>
                  <a:lnTo>
                    <a:pt x="2270994" y="7784596"/>
                  </a:lnTo>
                  <a:lnTo>
                    <a:pt x="2262044" y="7771908"/>
                  </a:lnTo>
                  <a:close/>
                </a:path>
                <a:path w="5483860" h="7879080">
                  <a:moveTo>
                    <a:pt x="1851773" y="3065013"/>
                  </a:moveTo>
                  <a:lnTo>
                    <a:pt x="1849533" y="3066053"/>
                  </a:lnTo>
                  <a:lnTo>
                    <a:pt x="1841780" y="3069852"/>
                  </a:lnTo>
                  <a:lnTo>
                    <a:pt x="1834328" y="3074379"/>
                  </a:lnTo>
                  <a:lnTo>
                    <a:pt x="1819762" y="3084154"/>
                  </a:lnTo>
                  <a:lnTo>
                    <a:pt x="1824305" y="3088606"/>
                  </a:lnTo>
                  <a:lnTo>
                    <a:pt x="1828160" y="3095233"/>
                  </a:lnTo>
                  <a:lnTo>
                    <a:pt x="1833521" y="3096802"/>
                  </a:lnTo>
                  <a:lnTo>
                    <a:pt x="1844366" y="3098421"/>
                  </a:lnTo>
                  <a:lnTo>
                    <a:pt x="1853053" y="3095761"/>
                  </a:lnTo>
                  <a:lnTo>
                    <a:pt x="1859136" y="3089055"/>
                  </a:lnTo>
                  <a:lnTo>
                    <a:pt x="1862168" y="3078534"/>
                  </a:lnTo>
                  <a:lnTo>
                    <a:pt x="1862626" y="3074674"/>
                  </a:lnTo>
                  <a:lnTo>
                    <a:pt x="1851773" y="3065013"/>
                  </a:lnTo>
                  <a:close/>
                </a:path>
                <a:path w="5483860" h="7879080">
                  <a:moveTo>
                    <a:pt x="1899064" y="3478074"/>
                  </a:moveTo>
                  <a:lnTo>
                    <a:pt x="1888443" y="3483162"/>
                  </a:lnTo>
                  <a:lnTo>
                    <a:pt x="1882059" y="3493268"/>
                  </a:lnTo>
                  <a:lnTo>
                    <a:pt x="1880632" y="3507115"/>
                  </a:lnTo>
                  <a:lnTo>
                    <a:pt x="1883493" y="3512978"/>
                  </a:lnTo>
                  <a:lnTo>
                    <a:pt x="1889701" y="3518477"/>
                  </a:lnTo>
                  <a:lnTo>
                    <a:pt x="1897339" y="3523816"/>
                  </a:lnTo>
                  <a:lnTo>
                    <a:pt x="1904488" y="3529199"/>
                  </a:lnTo>
                  <a:lnTo>
                    <a:pt x="1911783" y="3523955"/>
                  </a:lnTo>
                  <a:lnTo>
                    <a:pt x="1919477" y="3518841"/>
                  </a:lnTo>
                  <a:lnTo>
                    <a:pt x="1925756" y="3513562"/>
                  </a:lnTo>
                  <a:lnTo>
                    <a:pt x="1928802" y="3507822"/>
                  </a:lnTo>
                  <a:lnTo>
                    <a:pt x="1927990" y="3499814"/>
                  </a:lnTo>
                  <a:lnTo>
                    <a:pt x="1924404" y="3490950"/>
                  </a:lnTo>
                  <a:lnTo>
                    <a:pt x="1919117" y="3483386"/>
                  </a:lnTo>
                  <a:lnTo>
                    <a:pt x="1913201" y="3479278"/>
                  </a:lnTo>
                  <a:lnTo>
                    <a:pt x="1899064" y="3478074"/>
                  </a:lnTo>
                  <a:close/>
                </a:path>
                <a:path w="5483860" h="7879080">
                  <a:moveTo>
                    <a:pt x="1784681" y="2641995"/>
                  </a:moveTo>
                  <a:lnTo>
                    <a:pt x="1776669" y="2646803"/>
                  </a:lnTo>
                  <a:lnTo>
                    <a:pt x="1768461" y="2651513"/>
                  </a:lnTo>
                  <a:lnTo>
                    <a:pt x="1761005" y="2656750"/>
                  </a:lnTo>
                  <a:lnTo>
                    <a:pt x="1755250" y="2663141"/>
                  </a:lnTo>
                  <a:lnTo>
                    <a:pt x="1751568" y="2673291"/>
                  </a:lnTo>
                  <a:lnTo>
                    <a:pt x="1753347" y="2682164"/>
                  </a:lnTo>
                  <a:lnTo>
                    <a:pt x="1759896" y="2688417"/>
                  </a:lnTo>
                  <a:lnTo>
                    <a:pt x="1770525" y="2690704"/>
                  </a:lnTo>
                  <a:lnTo>
                    <a:pt x="1779036" y="2689013"/>
                  </a:lnTo>
                  <a:lnTo>
                    <a:pt x="1787891" y="2684880"/>
                  </a:lnTo>
                  <a:lnTo>
                    <a:pt x="1795313" y="2679163"/>
                  </a:lnTo>
                  <a:lnTo>
                    <a:pt x="1799526" y="2672724"/>
                  </a:lnTo>
                  <a:lnTo>
                    <a:pt x="1799020" y="2666040"/>
                  </a:lnTo>
                  <a:lnTo>
                    <a:pt x="1795097" y="2658310"/>
                  </a:lnTo>
                  <a:lnTo>
                    <a:pt x="1789677" y="2650105"/>
                  </a:lnTo>
                  <a:lnTo>
                    <a:pt x="1784681" y="2641995"/>
                  </a:lnTo>
                  <a:close/>
                </a:path>
                <a:path w="5483860" h="7879080">
                  <a:moveTo>
                    <a:pt x="1739495" y="2433861"/>
                  </a:moveTo>
                  <a:lnTo>
                    <a:pt x="1733294" y="2436099"/>
                  </a:lnTo>
                  <a:lnTo>
                    <a:pt x="1727062" y="2442053"/>
                  </a:lnTo>
                  <a:lnTo>
                    <a:pt x="1720820" y="2449624"/>
                  </a:lnTo>
                  <a:lnTo>
                    <a:pt x="1714588" y="2456709"/>
                  </a:lnTo>
                  <a:lnTo>
                    <a:pt x="1719338" y="2464928"/>
                  </a:lnTo>
                  <a:lnTo>
                    <a:pt x="1723974" y="2473487"/>
                  </a:lnTo>
                  <a:lnTo>
                    <a:pt x="1729028" y="2480690"/>
                  </a:lnTo>
                  <a:lnTo>
                    <a:pt x="1735032" y="2484838"/>
                  </a:lnTo>
                  <a:lnTo>
                    <a:pt x="1742497" y="2484764"/>
                  </a:lnTo>
                  <a:lnTo>
                    <a:pt x="1751447" y="2481487"/>
                  </a:lnTo>
                  <a:lnTo>
                    <a:pt x="1759534" y="2476151"/>
                  </a:lnTo>
                  <a:lnTo>
                    <a:pt x="1764407" y="2469898"/>
                  </a:lnTo>
                  <a:lnTo>
                    <a:pt x="1767018" y="2455596"/>
                  </a:lnTo>
                  <a:lnTo>
                    <a:pt x="1762939" y="2444216"/>
                  </a:lnTo>
                  <a:lnTo>
                    <a:pt x="1753366" y="2436667"/>
                  </a:lnTo>
                  <a:lnTo>
                    <a:pt x="1739495" y="2433861"/>
                  </a:lnTo>
                  <a:close/>
                </a:path>
                <a:path w="5483860" h="7879080">
                  <a:moveTo>
                    <a:pt x="1644949" y="1820325"/>
                  </a:moveTo>
                  <a:lnTo>
                    <a:pt x="1633868" y="1824179"/>
                  </a:lnTo>
                  <a:lnTo>
                    <a:pt x="1626744" y="1833028"/>
                  </a:lnTo>
                  <a:lnTo>
                    <a:pt x="1625457" y="1847064"/>
                  </a:lnTo>
                  <a:lnTo>
                    <a:pt x="1628614" y="1852826"/>
                  </a:lnTo>
                  <a:lnTo>
                    <a:pt x="1635161" y="1858153"/>
                  </a:lnTo>
                  <a:lnTo>
                    <a:pt x="1643174" y="1863315"/>
                  </a:lnTo>
                  <a:lnTo>
                    <a:pt x="1650734" y="1868580"/>
                  </a:lnTo>
                  <a:lnTo>
                    <a:pt x="1657844" y="1863773"/>
                  </a:lnTo>
                  <a:lnTo>
                    <a:pt x="1665385" y="1858964"/>
                  </a:lnTo>
                  <a:lnTo>
                    <a:pt x="1671472" y="1853995"/>
                  </a:lnTo>
                  <a:lnTo>
                    <a:pt x="1674220" y="1848710"/>
                  </a:lnTo>
                  <a:lnTo>
                    <a:pt x="1673106" y="1840911"/>
                  </a:lnTo>
                  <a:lnTo>
                    <a:pt x="1669353" y="1832428"/>
                  </a:lnTo>
                  <a:lnTo>
                    <a:pt x="1664004" y="1825229"/>
                  </a:lnTo>
                  <a:lnTo>
                    <a:pt x="1658107" y="1821279"/>
                  </a:lnTo>
                  <a:lnTo>
                    <a:pt x="1644949" y="1820325"/>
                  </a:lnTo>
                  <a:close/>
                </a:path>
                <a:path w="5483860" h="7879080">
                  <a:moveTo>
                    <a:pt x="1980994" y="3887723"/>
                  </a:moveTo>
                  <a:lnTo>
                    <a:pt x="1972915" y="3892542"/>
                  </a:lnTo>
                  <a:lnTo>
                    <a:pt x="1964615" y="3897266"/>
                  </a:lnTo>
                  <a:lnTo>
                    <a:pt x="1957055" y="3902520"/>
                  </a:lnTo>
                  <a:lnTo>
                    <a:pt x="1951195" y="3908928"/>
                  </a:lnTo>
                  <a:lnTo>
                    <a:pt x="1947572" y="3918509"/>
                  </a:lnTo>
                  <a:lnTo>
                    <a:pt x="1949347" y="3926823"/>
                  </a:lnTo>
                  <a:lnTo>
                    <a:pt x="1955816" y="3933432"/>
                  </a:lnTo>
                  <a:lnTo>
                    <a:pt x="1966279" y="3937897"/>
                  </a:lnTo>
                  <a:lnTo>
                    <a:pt x="1975028" y="3933743"/>
                  </a:lnTo>
                  <a:lnTo>
                    <a:pt x="1984170" y="3929624"/>
                  </a:lnTo>
                  <a:lnTo>
                    <a:pt x="1991795" y="3925032"/>
                  </a:lnTo>
                  <a:lnTo>
                    <a:pt x="1995997" y="3919461"/>
                  </a:lnTo>
                  <a:lnTo>
                    <a:pt x="1995451" y="3912331"/>
                  </a:lnTo>
                  <a:lnTo>
                    <a:pt x="1991475" y="3904287"/>
                  </a:lnTo>
                  <a:lnTo>
                    <a:pt x="1986010" y="3895895"/>
                  </a:lnTo>
                  <a:lnTo>
                    <a:pt x="1980994" y="3887723"/>
                  </a:lnTo>
                  <a:close/>
                </a:path>
                <a:path w="5483860" h="7879080">
                  <a:moveTo>
                    <a:pt x="2133948" y="4930228"/>
                  </a:moveTo>
                  <a:lnTo>
                    <a:pt x="2126071" y="4934205"/>
                  </a:lnTo>
                  <a:lnTo>
                    <a:pt x="2117861" y="4939629"/>
                  </a:lnTo>
                  <a:lnTo>
                    <a:pt x="2109755" y="4944668"/>
                  </a:lnTo>
                  <a:lnTo>
                    <a:pt x="2114854" y="4952317"/>
                  </a:lnTo>
                  <a:lnTo>
                    <a:pt x="2119824" y="4960190"/>
                  </a:lnTo>
                  <a:lnTo>
                    <a:pt x="2125238" y="4967328"/>
                  </a:lnTo>
                  <a:lnTo>
                    <a:pt x="2131671" y="4972772"/>
                  </a:lnTo>
                  <a:lnTo>
                    <a:pt x="2141996" y="4976176"/>
                  </a:lnTo>
                  <a:lnTo>
                    <a:pt x="2151103" y="4974321"/>
                  </a:lnTo>
                  <a:lnTo>
                    <a:pt x="2157563" y="4967897"/>
                  </a:lnTo>
                  <a:lnTo>
                    <a:pt x="2159944" y="4957593"/>
                  </a:lnTo>
                  <a:lnTo>
                    <a:pt x="2158118" y="4949273"/>
                  </a:lnTo>
                  <a:lnTo>
                    <a:pt x="2153596" y="4940570"/>
                  </a:lnTo>
                  <a:lnTo>
                    <a:pt x="2147526" y="4933362"/>
                  </a:lnTo>
                  <a:lnTo>
                    <a:pt x="2141055" y="4929530"/>
                  </a:lnTo>
                  <a:lnTo>
                    <a:pt x="2133948" y="4930228"/>
                  </a:lnTo>
                  <a:close/>
                </a:path>
                <a:path w="5483860" h="7879080">
                  <a:moveTo>
                    <a:pt x="2342500" y="6913760"/>
                  </a:moveTo>
                  <a:lnTo>
                    <a:pt x="2335369" y="6915146"/>
                  </a:lnTo>
                  <a:lnTo>
                    <a:pt x="2331168" y="6920680"/>
                  </a:lnTo>
                  <a:lnTo>
                    <a:pt x="2328904" y="6929431"/>
                  </a:lnTo>
                  <a:lnTo>
                    <a:pt x="2327498" y="6939591"/>
                  </a:lnTo>
                  <a:lnTo>
                    <a:pt x="2325872" y="6949350"/>
                  </a:lnTo>
                  <a:lnTo>
                    <a:pt x="2333242" y="6958448"/>
                  </a:lnTo>
                  <a:lnTo>
                    <a:pt x="2341671" y="6962996"/>
                  </a:lnTo>
                  <a:lnTo>
                    <a:pt x="2350498" y="6962406"/>
                  </a:lnTo>
                  <a:lnTo>
                    <a:pt x="2359060" y="6956092"/>
                  </a:lnTo>
                  <a:lnTo>
                    <a:pt x="2363523" y="6948679"/>
                  </a:lnTo>
                  <a:lnTo>
                    <a:pt x="2366319" y="6939806"/>
                  </a:lnTo>
                  <a:lnTo>
                    <a:pt x="2368391" y="6930304"/>
                  </a:lnTo>
                  <a:lnTo>
                    <a:pt x="2370685" y="6921004"/>
                  </a:lnTo>
                  <a:lnTo>
                    <a:pt x="2361171" y="6918405"/>
                  </a:lnTo>
                  <a:lnTo>
                    <a:pt x="2351439" y="6915419"/>
                  </a:lnTo>
                  <a:lnTo>
                    <a:pt x="2342500" y="6913760"/>
                  </a:lnTo>
                  <a:close/>
                </a:path>
                <a:path w="5483860" h="7879080">
                  <a:moveTo>
                    <a:pt x="2109890" y="4722365"/>
                  </a:moveTo>
                  <a:lnTo>
                    <a:pt x="2080364" y="4741598"/>
                  </a:lnTo>
                  <a:lnTo>
                    <a:pt x="2084947" y="4746079"/>
                  </a:lnTo>
                  <a:lnTo>
                    <a:pt x="2088877" y="4752969"/>
                  </a:lnTo>
                  <a:lnTo>
                    <a:pt x="2094277" y="4754567"/>
                  </a:lnTo>
                  <a:lnTo>
                    <a:pt x="2104846" y="4755867"/>
                  </a:lnTo>
                  <a:lnTo>
                    <a:pt x="2113357" y="4753131"/>
                  </a:lnTo>
                  <a:lnTo>
                    <a:pt x="2119359" y="4746593"/>
                  </a:lnTo>
                  <a:lnTo>
                    <a:pt x="2122403" y="4736483"/>
                  </a:lnTo>
                  <a:lnTo>
                    <a:pt x="2122920" y="4732338"/>
                  </a:lnTo>
                  <a:lnTo>
                    <a:pt x="2114336" y="4727074"/>
                  </a:lnTo>
                  <a:lnTo>
                    <a:pt x="2109890" y="4722365"/>
                  </a:lnTo>
                  <a:close/>
                </a:path>
                <a:path w="5483860" h="7879080">
                  <a:moveTo>
                    <a:pt x="2352410" y="6377239"/>
                  </a:moveTo>
                  <a:lnTo>
                    <a:pt x="2342838" y="6381918"/>
                  </a:lnTo>
                  <a:lnTo>
                    <a:pt x="2338182" y="6389523"/>
                  </a:lnTo>
                  <a:lnTo>
                    <a:pt x="2338197" y="6399048"/>
                  </a:lnTo>
                  <a:lnTo>
                    <a:pt x="2342640" y="6409489"/>
                  </a:lnTo>
                  <a:lnTo>
                    <a:pt x="2378355" y="6423582"/>
                  </a:lnTo>
                  <a:lnTo>
                    <a:pt x="2381435" y="6414013"/>
                  </a:lnTo>
                  <a:lnTo>
                    <a:pt x="2384884" y="6404260"/>
                  </a:lnTo>
                  <a:lnTo>
                    <a:pt x="2386969" y="6395166"/>
                  </a:lnTo>
                  <a:lnTo>
                    <a:pt x="2385956" y="6387575"/>
                  </a:lnTo>
                  <a:lnTo>
                    <a:pt x="2380640" y="6382437"/>
                  </a:lnTo>
                  <a:lnTo>
                    <a:pt x="2371722" y="6378652"/>
                  </a:lnTo>
                  <a:lnTo>
                    <a:pt x="2361535" y="6376744"/>
                  </a:lnTo>
                  <a:lnTo>
                    <a:pt x="2352410" y="6377239"/>
                  </a:lnTo>
                  <a:close/>
                </a:path>
                <a:path w="5483860" h="7879080">
                  <a:moveTo>
                    <a:pt x="2386798" y="6585689"/>
                  </a:moveTo>
                  <a:lnTo>
                    <a:pt x="2380686" y="6588190"/>
                  </a:lnTo>
                  <a:lnTo>
                    <a:pt x="2374616" y="6594225"/>
                  </a:lnTo>
                  <a:lnTo>
                    <a:pt x="2368559" y="6601776"/>
                  </a:lnTo>
                  <a:lnTo>
                    <a:pt x="2362485" y="6608822"/>
                  </a:lnTo>
                  <a:lnTo>
                    <a:pt x="2367319" y="6617025"/>
                  </a:lnTo>
                  <a:lnTo>
                    <a:pt x="2372076" y="6625620"/>
                  </a:lnTo>
                  <a:lnTo>
                    <a:pt x="2377208" y="6632788"/>
                  </a:lnTo>
                  <a:lnTo>
                    <a:pt x="2383165" y="6636708"/>
                  </a:lnTo>
                  <a:lnTo>
                    <a:pt x="2390906" y="6636383"/>
                  </a:lnTo>
                  <a:lnTo>
                    <a:pt x="2399951" y="6632903"/>
                  </a:lnTo>
                  <a:lnTo>
                    <a:pt x="2408033" y="6627431"/>
                  </a:lnTo>
                  <a:lnTo>
                    <a:pt x="2412886" y="6621128"/>
                  </a:lnTo>
                  <a:lnTo>
                    <a:pt x="2415280" y="6606586"/>
                  </a:lnTo>
                  <a:lnTo>
                    <a:pt x="2410817" y="6595334"/>
                  </a:lnTo>
                  <a:lnTo>
                    <a:pt x="2400867" y="6588119"/>
                  </a:lnTo>
                  <a:lnTo>
                    <a:pt x="2386798" y="6585689"/>
                  </a:lnTo>
                  <a:close/>
                </a:path>
                <a:path w="5483860" h="7879080">
                  <a:moveTo>
                    <a:pt x="1993152" y="4085505"/>
                  </a:moveTo>
                  <a:lnTo>
                    <a:pt x="1980522" y="4092345"/>
                  </a:lnTo>
                  <a:lnTo>
                    <a:pt x="1976378" y="4098833"/>
                  </a:lnTo>
                  <a:lnTo>
                    <a:pt x="1974202" y="4107498"/>
                  </a:lnTo>
                  <a:lnTo>
                    <a:pt x="1972878" y="4117127"/>
                  </a:lnTo>
                  <a:lnTo>
                    <a:pt x="1971293" y="4126507"/>
                  </a:lnTo>
                  <a:lnTo>
                    <a:pt x="1982189" y="4135962"/>
                  </a:lnTo>
                  <a:lnTo>
                    <a:pt x="1993955" y="4140987"/>
                  </a:lnTo>
                  <a:lnTo>
                    <a:pt x="2006582" y="4141163"/>
                  </a:lnTo>
                  <a:lnTo>
                    <a:pt x="2020063" y="4136073"/>
                  </a:lnTo>
                  <a:lnTo>
                    <a:pt x="2028494" y="4129256"/>
                  </a:lnTo>
                  <a:lnTo>
                    <a:pt x="2032502" y="4121165"/>
                  </a:lnTo>
                  <a:lnTo>
                    <a:pt x="2031991" y="4112168"/>
                  </a:lnTo>
                  <a:lnTo>
                    <a:pt x="2026866" y="4102636"/>
                  </a:lnTo>
                  <a:lnTo>
                    <a:pt x="2016799" y="4092222"/>
                  </a:lnTo>
                  <a:lnTo>
                    <a:pt x="2005403" y="4085988"/>
                  </a:lnTo>
                  <a:lnTo>
                    <a:pt x="1993152" y="4085505"/>
                  </a:lnTo>
                  <a:close/>
                </a:path>
                <a:path w="5483860" h="7879080">
                  <a:moveTo>
                    <a:pt x="1541097" y="1184489"/>
                  </a:moveTo>
                  <a:lnTo>
                    <a:pt x="1526918" y="1188618"/>
                  </a:lnTo>
                  <a:lnTo>
                    <a:pt x="1521982" y="1193907"/>
                  </a:lnTo>
                  <a:lnTo>
                    <a:pt x="1518707" y="1202002"/>
                  </a:lnTo>
                  <a:lnTo>
                    <a:pt x="1516234" y="1211069"/>
                  </a:lnTo>
                  <a:lnTo>
                    <a:pt x="1513706" y="1219273"/>
                  </a:lnTo>
                  <a:lnTo>
                    <a:pt x="1520809" y="1233708"/>
                  </a:lnTo>
                  <a:lnTo>
                    <a:pt x="1530883" y="1242060"/>
                  </a:lnTo>
                  <a:lnTo>
                    <a:pt x="1543116" y="1244392"/>
                  </a:lnTo>
                  <a:lnTo>
                    <a:pt x="1556692" y="1240766"/>
                  </a:lnTo>
                  <a:lnTo>
                    <a:pt x="1562283" y="1235401"/>
                  </a:lnTo>
                  <a:lnTo>
                    <a:pt x="1566775" y="1226787"/>
                  </a:lnTo>
                  <a:lnTo>
                    <a:pt x="1569342" y="1217183"/>
                  </a:lnTo>
                  <a:lnTo>
                    <a:pt x="1569157" y="1208851"/>
                  </a:lnTo>
                  <a:lnTo>
                    <a:pt x="1563156" y="1195814"/>
                  </a:lnTo>
                  <a:lnTo>
                    <a:pt x="1553490" y="1187290"/>
                  </a:lnTo>
                  <a:lnTo>
                    <a:pt x="1541097" y="1184489"/>
                  </a:lnTo>
                  <a:close/>
                </a:path>
                <a:path w="5483860" h="7879080">
                  <a:moveTo>
                    <a:pt x="1512165" y="984319"/>
                  </a:moveTo>
                  <a:lnTo>
                    <a:pt x="1505949" y="986903"/>
                  </a:lnTo>
                  <a:lnTo>
                    <a:pt x="1499706" y="992946"/>
                  </a:lnTo>
                  <a:lnTo>
                    <a:pt x="1493445" y="1000476"/>
                  </a:lnTo>
                  <a:lnTo>
                    <a:pt x="1487176" y="1007524"/>
                  </a:lnTo>
                  <a:lnTo>
                    <a:pt x="1491906" y="1015746"/>
                  </a:lnTo>
                  <a:lnTo>
                    <a:pt x="1496529" y="1024307"/>
                  </a:lnTo>
                  <a:lnTo>
                    <a:pt x="1501570" y="1031512"/>
                  </a:lnTo>
                  <a:lnTo>
                    <a:pt x="1507554" y="1035663"/>
                  </a:lnTo>
                  <a:lnTo>
                    <a:pt x="1514908" y="1035359"/>
                  </a:lnTo>
                  <a:lnTo>
                    <a:pt x="1523727" y="1031920"/>
                  </a:lnTo>
                  <a:lnTo>
                    <a:pt x="1531765" y="1026538"/>
                  </a:lnTo>
                  <a:lnTo>
                    <a:pt x="1536775" y="1020403"/>
                  </a:lnTo>
                  <a:lnTo>
                    <a:pt x="1539594" y="1005923"/>
                  </a:lnTo>
                  <a:lnTo>
                    <a:pt x="1535652" y="994538"/>
                  </a:lnTo>
                  <a:lnTo>
                    <a:pt x="1526118" y="987064"/>
                  </a:lnTo>
                  <a:lnTo>
                    <a:pt x="1512165" y="984319"/>
                  </a:lnTo>
                  <a:close/>
                </a:path>
                <a:path w="5483860" h="7879080">
                  <a:moveTo>
                    <a:pt x="2468447" y="6995370"/>
                  </a:moveTo>
                  <a:lnTo>
                    <a:pt x="2438000" y="7014197"/>
                  </a:lnTo>
                  <a:lnTo>
                    <a:pt x="2434738" y="7025289"/>
                  </a:lnTo>
                  <a:lnTo>
                    <a:pt x="2436030" y="7034328"/>
                  </a:lnTo>
                  <a:lnTo>
                    <a:pt x="2441886" y="7040410"/>
                  </a:lnTo>
                  <a:lnTo>
                    <a:pt x="2452313" y="7042633"/>
                  </a:lnTo>
                  <a:lnTo>
                    <a:pt x="2460842" y="7041270"/>
                  </a:lnTo>
                  <a:lnTo>
                    <a:pt x="2469736" y="7037580"/>
                  </a:lnTo>
                  <a:lnTo>
                    <a:pt x="2477305" y="7032296"/>
                  </a:lnTo>
                  <a:lnTo>
                    <a:pt x="2481858" y="7026152"/>
                  </a:lnTo>
                  <a:lnTo>
                    <a:pt x="2481676" y="7019720"/>
                  </a:lnTo>
                  <a:lnTo>
                    <a:pt x="2478105" y="7011938"/>
                  </a:lnTo>
                  <a:lnTo>
                    <a:pt x="2473058" y="7003567"/>
                  </a:lnTo>
                  <a:lnTo>
                    <a:pt x="2468447" y="6995370"/>
                  </a:lnTo>
                  <a:close/>
                </a:path>
                <a:path w="5483860" h="7879080">
                  <a:moveTo>
                    <a:pt x="1484897" y="778233"/>
                  </a:moveTo>
                  <a:lnTo>
                    <a:pt x="1476783" y="782525"/>
                  </a:lnTo>
                  <a:lnTo>
                    <a:pt x="1468299" y="788359"/>
                  </a:lnTo>
                  <a:lnTo>
                    <a:pt x="1459928" y="793821"/>
                  </a:lnTo>
                  <a:lnTo>
                    <a:pt x="1465046" y="801966"/>
                  </a:lnTo>
                  <a:lnTo>
                    <a:pt x="1470024" y="810359"/>
                  </a:lnTo>
                  <a:lnTo>
                    <a:pt x="1475495" y="817964"/>
                  </a:lnTo>
                  <a:lnTo>
                    <a:pt x="1482096" y="823746"/>
                  </a:lnTo>
                  <a:lnTo>
                    <a:pt x="1492906" y="827237"/>
                  </a:lnTo>
                  <a:lnTo>
                    <a:pt x="1502335" y="825133"/>
                  </a:lnTo>
                  <a:lnTo>
                    <a:pt x="1508932" y="818179"/>
                  </a:lnTo>
                  <a:lnTo>
                    <a:pt x="1511241" y="807121"/>
                  </a:lnTo>
                  <a:lnTo>
                    <a:pt x="1509335" y="798289"/>
                  </a:lnTo>
                  <a:lnTo>
                    <a:pt x="1504816" y="789060"/>
                  </a:lnTo>
                  <a:lnTo>
                    <a:pt x="1498738" y="781431"/>
                  </a:lnTo>
                  <a:lnTo>
                    <a:pt x="1492160" y="777400"/>
                  </a:lnTo>
                  <a:lnTo>
                    <a:pt x="1484897" y="778233"/>
                  </a:lnTo>
                  <a:close/>
                </a:path>
                <a:path w="5483860" h="7879080">
                  <a:moveTo>
                    <a:pt x="2419413" y="6782517"/>
                  </a:moveTo>
                  <a:lnTo>
                    <a:pt x="2405266" y="6786754"/>
                  </a:lnTo>
                  <a:lnTo>
                    <a:pt x="2400315" y="6792116"/>
                  </a:lnTo>
                  <a:lnTo>
                    <a:pt x="2396981" y="6800382"/>
                  </a:lnTo>
                  <a:lnTo>
                    <a:pt x="2394350" y="6809880"/>
                  </a:lnTo>
                  <a:lnTo>
                    <a:pt x="2391505" y="6818941"/>
                  </a:lnTo>
                  <a:lnTo>
                    <a:pt x="2399202" y="6831978"/>
                  </a:lnTo>
                  <a:lnTo>
                    <a:pt x="2409340" y="6840041"/>
                  </a:lnTo>
                  <a:lnTo>
                    <a:pt x="2421434" y="6842477"/>
                  </a:lnTo>
                  <a:lnTo>
                    <a:pt x="2434998" y="6838633"/>
                  </a:lnTo>
                  <a:lnTo>
                    <a:pt x="2440632" y="6833298"/>
                  </a:lnTo>
                  <a:lnTo>
                    <a:pt x="2445119" y="6824760"/>
                  </a:lnTo>
                  <a:lnTo>
                    <a:pt x="2447661" y="6815223"/>
                  </a:lnTo>
                  <a:lnTo>
                    <a:pt x="2447456" y="6806891"/>
                  </a:lnTo>
                  <a:lnTo>
                    <a:pt x="2441425" y="6793817"/>
                  </a:lnTo>
                  <a:lnTo>
                    <a:pt x="2431772" y="6785281"/>
                  </a:lnTo>
                  <a:lnTo>
                    <a:pt x="2419413" y="6782517"/>
                  </a:lnTo>
                  <a:close/>
                </a:path>
                <a:path w="5483860" h="7879080">
                  <a:moveTo>
                    <a:pt x="1451212" y="575489"/>
                  </a:moveTo>
                  <a:lnTo>
                    <a:pt x="1444967" y="577739"/>
                  </a:lnTo>
                  <a:lnTo>
                    <a:pt x="1438834" y="582941"/>
                  </a:lnTo>
                  <a:lnTo>
                    <a:pt x="1432742" y="589428"/>
                  </a:lnTo>
                  <a:lnTo>
                    <a:pt x="1426620" y="595533"/>
                  </a:lnTo>
                  <a:lnTo>
                    <a:pt x="1431908" y="603005"/>
                  </a:lnTo>
                  <a:lnTo>
                    <a:pt x="1437108" y="610717"/>
                  </a:lnTo>
                  <a:lnTo>
                    <a:pt x="1442674" y="617275"/>
                  </a:lnTo>
                  <a:lnTo>
                    <a:pt x="1449059" y="621282"/>
                  </a:lnTo>
                  <a:lnTo>
                    <a:pt x="1456101" y="621254"/>
                  </a:lnTo>
                  <a:lnTo>
                    <a:pt x="1464581" y="618416"/>
                  </a:lnTo>
                  <a:lnTo>
                    <a:pt x="1472174" y="613782"/>
                  </a:lnTo>
                  <a:lnTo>
                    <a:pt x="1476554" y="608360"/>
                  </a:lnTo>
                  <a:lnTo>
                    <a:pt x="1478632" y="594480"/>
                  </a:lnTo>
                  <a:lnTo>
                    <a:pt x="1474208" y="583977"/>
                  </a:lnTo>
                  <a:lnTo>
                    <a:pt x="1464622" y="577448"/>
                  </a:lnTo>
                  <a:lnTo>
                    <a:pt x="1451212" y="575489"/>
                  </a:lnTo>
                  <a:close/>
                </a:path>
                <a:path w="5483860" h="7879080">
                  <a:moveTo>
                    <a:pt x="1669802" y="2024681"/>
                  </a:moveTo>
                  <a:lnTo>
                    <a:pt x="1660202" y="2029378"/>
                  </a:lnTo>
                  <a:lnTo>
                    <a:pt x="1655457" y="2036961"/>
                  </a:lnTo>
                  <a:lnTo>
                    <a:pt x="1655340" y="2046465"/>
                  </a:lnTo>
                  <a:lnTo>
                    <a:pt x="1659620" y="2056926"/>
                  </a:lnTo>
                  <a:lnTo>
                    <a:pt x="1668512" y="2060239"/>
                  </a:lnTo>
                  <a:lnTo>
                    <a:pt x="1695272" y="2070617"/>
                  </a:lnTo>
                  <a:lnTo>
                    <a:pt x="1698496" y="2061098"/>
                  </a:lnTo>
                  <a:lnTo>
                    <a:pt x="1702095" y="2051424"/>
                  </a:lnTo>
                  <a:lnTo>
                    <a:pt x="1704306" y="2042420"/>
                  </a:lnTo>
                  <a:lnTo>
                    <a:pt x="1703366" y="2034911"/>
                  </a:lnTo>
                  <a:lnTo>
                    <a:pt x="1698118" y="2029875"/>
                  </a:lnTo>
                  <a:lnTo>
                    <a:pt x="1689193" y="2026158"/>
                  </a:lnTo>
                  <a:lnTo>
                    <a:pt x="1678963" y="2024261"/>
                  </a:lnTo>
                  <a:lnTo>
                    <a:pt x="1669802" y="2024681"/>
                  </a:lnTo>
                  <a:close/>
                </a:path>
                <a:path w="5483860" h="7879080">
                  <a:moveTo>
                    <a:pt x="1793732" y="2841679"/>
                  </a:moveTo>
                  <a:lnTo>
                    <a:pt x="1788483" y="2845203"/>
                  </a:lnTo>
                  <a:lnTo>
                    <a:pt x="1784022" y="2852155"/>
                  </a:lnTo>
                  <a:lnTo>
                    <a:pt x="1779912" y="2860602"/>
                  </a:lnTo>
                  <a:lnTo>
                    <a:pt x="1775714" y="2868611"/>
                  </a:lnTo>
                  <a:lnTo>
                    <a:pt x="1782061" y="2875185"/>
                  </a:lnTo>
                  <a:lnTo>
                    <a:pt x="1788404" y="2882245"/>
                  </a:lnTo>
                  <a:lnTo>
                    <a:pt x="1794760" y="2887946"/>
                  </a:lnTo>
                  <a:lnTo>
                    <a:pt x="1801144" y="2890447"/>
                  </a:lnTo>
                  <a:lnTo>
                    <a:pt x="1816124" y="2888119"/>
                  </a:lnTo>
                  <a:lnTo>
                    <a:pt x="1826265" y="2880996"/>
                  </a:lnTo>
                  <a:lnTo>
                    <a:pt x="1829821" y="2869484"/>
                  </a:lnTo>
                  <a:lnTo>
                    <a:pt x="1825048" y="2853983"/>
                  </a:lnTo>
                  <a:lnTo>
                    <a:pt x="1819588" y="2848421"/>
                  </a:lnTo>
                  <a:lnTo>
                    <a:pt x="1811231" y="2844056"/>
                  </a:lnTo>
                  <a:lnTo>
                    <a:pt x="1801953" y="2841578"/>
                  </a:lnTo>
                  <a:lnTo>
                    <a:pt x="1793732" y="2841679"/>
                  </a:lnTo>
                  <a:close/>
                </a:path>
                <a:path w="5483860" h="7879080">
                  <a:moveTo>
                    <a:pt x="1709990" y="2230499"/>
                  </a:moveTo>
                  <a:lnTo>
                    <a:pt x="1703359" y="2232234"/>
                  </a:lnTo>
                  <a:lnTo>
                    <a:pt x="1696263" y="2237689"/>
                  </a:lnTo>
                  <a:lnTo>
                    <a:pt x="1688974" y="2244789"/>
                  </a:lnTo>
                  <a:lnTo>
                    <a:pt x="1681766" y="2251457"/>
                  </a:lnTo>
                  <a:lnTo>
                    <a:pt x="1685967" y="2259977"/>
                  </a:lnTo>
                  <a:lnTo>
                    <a:pt x="1690029" y="2268842"/>
                  </a:lnTo>
                  <a:lnTo>
                    <a:pt x="1694629" y="2276460"/>
                  </a:lnTo>
                  <a:lnTo>
                    <a:pt x="1700444" y="2281240"/>
                  </a:lnTo>
                  <a:lnTo>
                    <a:pt x="1707712" y="2281983"/>
                  </a:lnTo>
                  <a:lnTo>
                    <a:pt x="1716852" y="2279785"/>
                  </a:lnTo>
                  <a:lnTo>
                    <a:pt x="1725411" y="2275483"/>
                  </a:lnTo>
                  <a:lnTo>
                    <a:pt x="1730935" y="2269913"/>
                  </a:lnTo>
                  <a:lnTo>
                    <a:pt x="1735312" y="2255678"/>
                  </a:lnTo>
                  <a:lnTo>
                    <a:pt x="1732503" y="2243668"/>
                  </a:lnTo>
                  <a:lnTo>
                    <a:pt x="1723674" y="2234927"/>
                  </a:lnTo>
                  <a:lnTo>
                    <a:pt x="1709990" y="2230499"/>
                  </a:lnTo>
                  <a:close/>
                </a:path>
                <a:path w="5483860" h="7879080">
                  <a:moveTo>
                    <a:pt x="1610047" y="1602922"/>
                  </a:moveTo>
                  <a:lnTo>
                    <a:pt x="1604423" y="1606882"/>
                  </a:lnTo>
                  <a:lnTo>
                    <a:pt x="1599740" y="1613665"/>
                  </a:lnTo>
                  <a:lnTo>
                    <a:pt x="1595462" y="1621675"/>
                  </a:lnTo>
                  <a:lnTo>
                    <a:pt x="1591052" y="1629319"/>
                  </a:lnTo>
                  <a:lnTo>
                    <a:pt x="1596863" y="1635095"/>
                  </a:lnTo>
                  <a:lnTo>
                    <a:pt x="1602682" y="1641225"/>
                  </a:lnTo>
                  <a:lnTo>
                    <a:pt x="1608438" y="1646009"/>
                  </a:lnTo>
                  <a:lnTo>
                    <a:pt x="1640720" y="1630823"/>
                  </a:lnTo>
                  <a:lnTo>
                    <a:pt x="1639953" y="1617261"/>
                  </a:lnTo>
                  <a:lnTo>
                    <a:pt x="1634600" y="1606775"/>
                  </a:lnTo>
                  <a:lnTo>
                    <a:pt x="1624639" y="1601338"/>
                  </a:lnTo>
                  <a:lnTo>
                    <a:pt x="1610047" y="1602922"/>
                  </a:lnTo>
                  <a:close/>
                </a:path>
                <a:path w="5483860" h="7879080">
                  <a:moveTo>
                    <a:pt x="1580863" y="1397444"/>
                  </a:moveTo>
                  <a:lnTo>
                    <a:pt x="1574995" y="1400635"/>
                  </a:lnTo>
                  <a:lnTo>
                    <a:pt x="1569654" y="1407036"/>
                  </a:lnTo>
                  <a:lnTo>
                    <a:pt x="1564536" y="1414823"/>
                  </a:lnTo>
                  <a:lnTo>
                    <a:pt x="1559340" y="1422170"/>
                  </a:lnTo>
                  <a:lnTo>
                    <a:pt x="1564149" y="1429180"/>
                  </a:lnTo>
                  <a:lnTo>
                    <a:pt x="1568946" y="1436547"/>
                  </a:lnTo>
                  <a:lnTo>
                    <a:pt x="1573799" y="1442420"/>
                  </a:lnTo>
                  <a:lnTo>
                    <a:pt x="1578773" y="1444948"/>
                  </a:lnTo>
                  <a:lnTo>
                    <a:pt x="1586715" y="1443665"/>
                  </a:lnTo>
                  <a:lnTo>
                    <a:pt x="1595204" y="1440003"/>
                  </a:lnTo>
                  <a:lnTo>
                    <a:pt x="1602333" y="1434811"/>
                  </a:lnTo>
                  <a:lnTo>
                    <a:pt x="1606195" y="1428938"/>
                  </a:lnTo>
                  <a:lnTo>
                    <a:pt x="1607463" y="1415885"/>
                  </a:lnTo>
                  <a:lnTo>
                    <a:pt x="1603690" y="1405011"/>
                  </a:lnTo>
                  <a:lnTo>
                    <a:pt x="1594835" y="1398227"/>
                  </a:lnTo>
                  <a:lnTo>
                    <a:pt x="1580863" y="1397444"/>
                  </a:lnTo>
                  <a:close/>
                </a:path>
                <a:path w="5483860" h="7879080">
                  <a:moveTo>
                    <a:pt x="1868787" y="3273267"/>
                  </a:moveTo>
                  <a:lnTo>
                    <a:pt x="1857511" y="3278776"/>
                  </a:lnTo>
                  <a:lnTo>
                    <a:pt x="1850631" y="3288954"/>
                  </a:lnTo>
                  <a:lnTo>
                    <a:pt x="1848859" y="3303076"/>
                  </a:lnTo>
                  <a:lnTo>
                    <a:pt x="1851718" y="3309052"/>
                  </a:lnTo>
                  <a:lnTo>
                    <a:pt x="1858142" y="3314791"/>
                  </a:lnTo>
                  <a:lnTo>
                    <a:pt x="1866086" y="3320421"/>
                  </a:lnTo>
                  <a:lnTo>
                    <a:pt x="1873509" y="3326068"/>
                  </a:lnTo>
                  <a:lnTo>
                    <a:pt x="1880774" y="3320818"/>
                  </a:lnTo>
                  <a:lnTo>
                    <a:pt x="1888264" y="3315661"/>
                  </a:lnTo>
                  <a:lnTo>
                    <a:pt x="1894964" y="3310112"/>
                  </a:lnTo>
                  <a:lnTo>
                    <a:pt x="1899862" y="3303683"/>
                  </a:lnTo>
                  <a:lnTo>
                    <a:pt x="1902553" y="3293349"/>
                  </a:lnTo>
                  <a:lnTo>
                    <a:pt x="1900364" y="3284234"/>
                  </a:lnTo>
                  <a:lnTo>
                    <a:pt x="1893894" y="3277211"/>
                  </a:lnTo>
                  <a:lnTo>
                    <a:pt x="1883744" y="3273153"/>
                  </a:lnTo>
                  <a:lnTo>
                    <a:pt x="1868787" y="3273267"/>
                  </a:lnTo>
                  <a:close/>
                </a:path>
                <a:path w="5483860" h="7879080">
                  <a:moveTo>
                    <a:pt x="1761720" y="3915584"/>
                  </a:moveTo>
                  <a:lnTo>
                    <a:pt x="1755749" y="3918646"/>
                  </a:lnTo>
                  <a:lnTo>
                    <a:pt x="1750068" y="3925117"/>
                  </a:lnTo>
                  <a:lnTo>
                    <a:pt x="1744514" y="3933053"/>
                  </a:lnTo>
                  <a:lnTo>
                    <a:pt x="1738924" y="3940510"/>
                  </a:lnTo>
                  <a:lnTo>
                    <a:pt x="1744288" y="3948213"/>
                  </a:lnTo>
                  <a:lnTo>
                    <a:pt x="1749658" y="3956388"/>
                  </a:lnTo>
                  <a:lnTo>
                    <a:pt x="1755118" y="3962957"/>
                  </a:lnTo>
                  <a:lnTo>
                    <a:pt x="1761129" y="3966297"/>
                  </a:lnTo>
                  <a:lnTo>
                    <a:pt x="1769393" y="3965447"/>
                  </a:lnTo>
                  <a:lnTo>
                    <a:pt x="1778590" y="3961706"/>
                  </a:lnTo>
                  <a:lnTo>
                    <a:pt x="1786482" y="3956169"/>
                  </a:lnTo>
                  <a:lnTo>
                    <a:pt x="1790829" y="3949929"/>
                  </a:lnTo>
                  <a:lnTo>
                    <a:pt x="1792031" y="3935186"/>
                  </a:lnTo>
                  <a:lnTo>
                    <a:pt x="1786771" y="3924007"/>
                  </a:lnTo>
                  <a:lnTo>
                    <a:pt x="1776262" y="3917203"/>
                  </a:lnTo>
                  <a:lnTo>
                    <a:pt x="1761720" y="3915584"/>
                  </a:lnTo>
                  <a:close/>
                </a:path>
                <a:path w="5483860" h="7879080">
                  <a:moveTo>
                    <a:pt x="1785707" y="4144605"/>
                  </a:moveTo>
                  <a:lnTo>
                    <a:pt x="1782249" y="4153412"/>
                  </a:lnTo>
                  <a:lnTo>
                    <a:pt x="1778948" y="4158407"/>
                  </a:lnTo>
                  <a:lnTo>
                    <a:pt x="1785236" y="4162634"/>
                  </a:lnTo>
                  <a:lnTo>
                    <a:pt x="1791540" y="4167149"/>
                  </a:lnTo>
                  <a:lnTo>
                    <a:pt x="1797816" y="4170700"/>
                  </a:lnTo>
                  <a:lnTo>
                    <a:pt x="1804017" y="4172036"/>
                  </a:lnTo>
                  <a:lnTo>
                    <a:pt x="1808455" y="4169655"/>
                  </a:lnTo>
                  <a:lnTo>
                    <a:pt x="1812836" y="4164411"/>
                  </a:lnTo>
                  <a:lnTo>
                    <a:pt x="1817298" y="4157797"/>
                  </a:lnTo>
                  <a:lnTo>
                    <a:pt x="1821980" y="4151311"/>
                  </a:lnTo>
                  <a:lnTo>
                    <a:pt x="1804560" y="4147028"/>
                  </a:lnTo>
                  <a:lnTo>
                    <a:pt x="1796640" y="4145456"/>
                  </a:lnTo>
                  <a:lnTo>
                    <a:pt x="1788929" y="4144788"/>
                  </a:lnTo>
                  <a:lnTo>
                    <a:pt x="1785707" y="4144605"/>
                  </a:lnTo>
                  <a:close/>
                </a:path>
                <a:path w="5483860" h="7879080">
                  <a:moveTo>
                    <a:pt x="1698895" y="3502646"/>
                  </a:moveTo>
                  <a:lnTo>
                    <a:pt x="1686020" y="3505968"/>
                  </a:lnTo>
                  <a:lnTo>
                    <a:pt x="1680777" y="3510756"/>
                  </a:lnTo>
                  <a:lnTo>
                    <a:pt x="1676530" y="3518778"/>
                  </a:lnTo>
                  <a:lnTo>
                    <a:pt x="1674105" y="3527741"/>
                  </a:lnTo>
                  <a:lnTo>
                    <a:pt x="1674325" y="3535352"/>
                  </a:lnTo>
                  <a:lnTo>
                    <a:pt x="1680462" y="3547727"/>
                  </a:lnTo>
                  <a:lnTo>
                    <a:pt x="1689954" y="3555928"/>
                  </a:lnTo>
                  <a:lnTo>
                    <a:pt x="1701914" y="3558771"/>
                  </a:lnTo>
                  <a:lnTo>
                    <a:pt x="1715454" y="3555070"/>
                  </a:lnTo>
                  <a:lnTo>
                    <a:pt x="1720106" y="3550116"/>
                  </a:lnTo>
                  <a:lnTo>
                    <a:pt x="1723254" y="3542267"/>
                  </a:lnTo>
                  <a:lnTo>
                    <a:pt x="1725755" y="3533164"/>
                  </a:lnTo>
                  <a:lnTo>
                    <a:pt x="1728465" y="3524447"/>
                  </a:lnTo>
                  <a:lnTo>
                    <a:pt x="1720705" y="3512245"/>
                  </a:lnTo>
                  <a:lnTo>
                    <a:pt x="1710652" y="3504859"/>
                  </a:lnTo>
                  <a:lnTo>
                    <a:pt x="1698895" y="3502646"/>
                  </a:lnTo>
                  <a:close/>
                </a:path>
                <a:path w="5483860" h="7879080">
                  <a:moveTo>
                    <a:pt x="1736043" y="3708177"/>
                  </a:moveTo>
                  <a:lnTo>
                    <a:pt x="1727718" y="3713089"/>
                  </a:lnTo>
                  <a:lnTo>
                    <a:pt x="1719012" y="3717995"/>
                  </a:lnTo>
                  <a:lnTo>
                    <a:pt x="1711762" y="3723318"/>
                  </a:lnTo>
                  <a:lnTo>
                    <a:pt x="1707804" y="3729481"/>
                  </a:lnTo>
                  <a:lnTo>
                    <a:pt x="1708223" y="3737336"/>
                  </a:lnTo>
                  <a:lnTo>
                    <a:pt x="1711893" y="3746488"/>
                  </a:lnTo>
                  <a:lnTo>
                    <a:pt x="1717594" y="3754676"/>
                  </a:lnTo>
                  <a:lnTo>
                    <a:pt x="1724104" y="3759638"/>
                  </a:lnTo>
                  <a:lnTo>
                    <a:pt x="1738964" y="3762057"/>
                  </a:lnTo>
                  <a:lnTo>
                    <a:pt x="1750206" y="3757393"/>
                  </a:lnTo>
                  <a:lnTo>
                    <a:pt x="1757203" y="3747133"/>
                  </a:lnTo>
                  <a:lnTo>
                    <a:pt x="1759330" y="3732761"/>
                  </a:lnTo>
                  <a:lnTo>
                    <a:pt x="1756740" y="3726431"/>
                  </a:lnTo>
                  <a:lnTo>
                    <a:pt x="1750666" y="3720260"/>
                  </a:lnTo>
                  <a:lnTo>
                    <a:pt x="1743103" y="3714194"/>
                  </a:lnTo>
                  <a:lnTo>
                    <a:pt x="1736043" y="3708177"/>
                  </a:lnTo>
                  <a:close/>
                </a:path>
                <a:path w="5483860" h="7879080">
                  <a:moveTo>
                    <a:pt x="1339067" y="1220502"/>
                  </a:moveTo>
                  <a:lnTo>
                    <a:pt x="1333032" y="1223429"/>
                  </a:lnTo>
                  <a:lnTo>
                    <a:pt x="1327287" y="1229926"/>
                  </a:lnTo>
                  <a:lnTo>
                    <a:pt x="1321666" y="1237953"/>
                  </a:lnTo>
                  <a:lnTo>
                    <a:pt x="1316003" y="1245471"/>
                  </a:lnTo>
                  <a:lnTo>
                    <a:pt x="1321346" y="1253231"/>
                  </a:lnTo>
                  <a:lnTo>
                    <a:pt x="1326612" y="1261454"/>
                  </a:lnTo>
                  <a:lnTo>
                    <a:pt x="1332114" y="1268221"/>
                  </a:lnTo>
                  <a:lnTo>
                    <a:pt x="1338161" y="1271609"/>
                  </a:lnTo>
                  <a:lnTo>
                    <a:pt x="1346322" y="1270721"/>
                  </a:lnTo>
                  <a:lnTo>
                    <a:pt x="1355469" y="1266870"/>
                  </a:lnTo>
                  <a:lnTo>
                    <a:pt x="1363374" y="1261212"/>
                  </a:lnTo>
                  <a:lnTo>
                    <a:pt x="1367808" y="1254905"/>
                  </a:lnTo>
                  <a:lnTo>
                    <a:pt x="1369254" y="1240075"/>
                  </a:lnTo>
                  <a:lnTo>
                    <a:pt x="1364128" y="1228795"/>
                  </a:lnTo>
                  <a:lnTo>
                    <a:pt x="1353657" y="1221969"/>
                  </a:lnTo>
                  <a:lnTo>
                    <a:pt x="1339067" y="1220502"/>
                  </a:lnTo>
                  <a:close/>
                </a:path>
                <a:path w="5483860" h="7879080">
                  <a:moveTo>
                    <a:pt x="1311242" y="1015154"/>
                  </a:moveTo>
                  <a:lnTo>
                    <a:pt x="1304533" y="1017041"/>
                  </a:lnTo>
                  <a:lnTo>
                    <a:pt x="1297511" y="1022431"/>
                  </a:lnTo>
                  <a:lnTo>
                    <a:pt x="1290353" y="1029328"/>
                  </a:lnTo>
                  <a:lnTo>
                    <a:pt x="1283233" y="1035734"/>
                  </a:lnTo>
                  <a:lnTo>
                    <a:pt x="1287529" y="1044239"/>
                  </a:lnTo>
                  <a:lnTo>
                    <a:pt x="1291705" y="1053086"/>
                  </a:lnTo>
                  <a:lnTo>
                    <a:pt x="1296407" y="1060688"/>
                  </a:lnTo>
                  <a:lnTo>
                    <a:pt x="1302280" y="1065459"/>
                  </a:lnTo>
                  <a:lnTo>
                    <a:pt x="1309598" y="1066087"/>
                  </a:lnTo>
                  <a:lnTo>
                    <a:pt x="1318685" y="1063660"/>
                  </a:lnTo>
                  <a:lnTo>
                    <a:pt x="1327167" y="1059133"/>
                  </a:lnTo>
                  <a:lnTo>
                    <a:pt x="1332666" y="1053460"/>
                  </a:lnTo>
                  <a:lnTo>
                    <a:pt x="1336987" y="1039153"/>
                  </a:lnTo>
                  <a:lnTo>
                    <a:pt x="1334035" y="1027376"/>
                  </a:lnTo>
                  <a:lnTo>
                    <a:pt x="1325043" y="1019064"/>
                  </a:lnTo>
                  <a:lnTo>
                    <a:pt x="1311242" y="1015154"/>
                  </a:lnTo>
                  <a:close/>
                </a:path>
                <a:path w="5483860" h="7879080">
                  <a:moveTo>
                    <a:pt x="1835075" y="4325567"/>
                  </a:moveTo>
                  <a:lnTo>
                    <a:pt x="1823829" y="4330888"/>
                  </a:lnTo>
                  <a:lnTo>
                    <a:pt x="1813468" y="4340105"/>
                  </a:lnTo>
                  <a:lnTo>
                    <a:pt x="1803531" y="4351000"/>
                  </a:lnTo>
                  <a:lnTo>
                    <a:pt x="1793557" y="4361351"/>
                  </a:lnTo>
                  <a:lnTo>
                    <a:pt x="1801026" y="4372329"/>
                  </a:lnTo>
                  <a:lnTo>
                    <a:pt x="1807563" y="4382742"/>
                  </a:lnTo>
                  <a:lnTo>
                    <a:pt x="1813668" y="4390641"/>
                  </a:lnTo>
                  <a:lnTo>
                    <a:pt x="1819837" y="4394074"/>
                  </a:lnTo>
                  <a:lnTo>
                    <a:pt x="1834805" y="4392882"/>
                  </a:lnTo>
                  <a:lnTo>
                    <a:pt x="1847844" y="4386796"/>
                  </a:lnTo>
                  <a:lnTo>
                    <a:pt x="1857936" y="4376329"/>
                  </a:lnTo>
                  <a:lnTo>
                    <a:pt x="1864065" y="4361997"/>
                  </a:lnTo>
                  <a:lnTo>
                    <a:pt x="1864739" y="4346433"/>
                  </a:lnTo>
                  <a:lnTo>
                    <a:pt x="1859604" y="4333814"/>
                  </a:lnTo>
                  <a:lnTo>
                    <a:pt x="1849451" y="4326179"/>
                  </a:lnTo>
                  <a:lnTo>
                    <a:pt x="1835075" y="4325567"/>
                  </a:lnTo>
                  <a:close/>
                </a:path>
                <a:path w="5483860" h="7879080">
                  <a:moveTo>
                    <a:pt x="1987003" y="5372644"/>
                  </a:moveTo>
                  <a:lnTo>
                    <a:pt x="1981390" y="5375504"/>
                  </a:lnTo>
                  <a:lnTo>
                    <a:pt x="1976107" y="5381744"/>
                  </a:lnTo>
                  <a:lnTo>
                    <a:pt x="1970976" y="5389439"/>
                  </a:lnTo>
                  <a:lnTo>
                    <a:pt x="1965815" y="5396664"/>
                  </a:lnTo>
                  <a:lnTo>
                    <a:pt x="1970873" y="5404099"/>
                  </a:lnTo>
                  <a:lnTo>
                    <a:pt x="1975890" y="5411948"/>
                  </a:lnTo>
                  <a:lnTo>
                    <a:pt x="1981096" y="5418334"/>
                  </a:lnTo>
                  <a:lnTo>
                    <a:pt x="1986720" y="5421380"/>
                  </a:lnTo>
                  <a:lnTo>
                    <a:pt x="1994575" y="5420441"/>
                  </a:lnTo>
                  <a:lnTo>
                    <a:pt x="2003272" y="5416687"/>
                  </a:lnTo>
                  <a:lnTo>
                    <a:pt x="2010750" y="5411194"/>
                  </a:lnTo>
                  <a:lnTo>
                    <a:pt x="2014948" y="5405037"/>
                  </a:lnTo>
                  <a:lnTo>
                    <a:pt x="2016255" y="5390722"/>
                  </a:lnTo>
                  <a:lnTo>
                    <a:pt x="2011143" y="5380130"/>
                  </a:lnTo>
                  <a:lnTo>
                    <a:pt x="2000947" y="5373893"/>
                  </a:lnTo>
                  <a:lnTo>
                    <a:pt x="1987003" y="5372644"/>
                  </a:lnTo>
                  <a:close/>
                </a:path>
                <a:path w="5483860" h="7879080">
                  <a:moveTo>
                    <a:pt x="1918968" y="4964382"/>
                  </a:moveTo>
                  <a:lnTo>
                    <a:pt x="1911841" y="4965802"/>
                  </a:lnTo>
                  <a:lnTo>
                    <a:pt x="1907509" y="4970952"/>
                  </a:lnTo>
                  <a:lnTo>
                    <a:pt x="1904869" y="4979181"/>
                  </a:lnTo>
                  <a:lnTo>
                    <a:pt x="1902969" y="4988753"/>
                  </a:lnTo>
                  <a:lnTo>
                    <a:pt x="1900852" y="4997933"/>
                  </a:lnTo>
                  <a:lnTo>
                    <a:pt x="1908016" y="5006282"/>
                  </a:lnTo>
                  <a:lnTo>
                    <a:pt x="1916155" y="5010469"/>
                  </a:lnTo>
                  <a:lnTo>
                    <a:pt x="1924661" y="5009936"/>
                  </a:lnTo>
                  <a:lnTo>
                    <a:pt x="1932924" y="5004127"/>
                  </a:lnTo>
                  <a:lnTo>
                    <a:pt x="1937578" y="4997055"/>
                  </a:lnTo>
                  <a:lnTo>
                    <a:pt x="1940786" y="4988650"/>
                  </a:lnTo>
                  <a:lnTo>
                    <a:pt x="1943375" y="4979665"/>
                  </a:lnTo>
                  <a:lnTo>
                    <a:pt x="1946172" y="4970850"/>
                  </a:lnTo>
                  <a:lnTo>
                    <a:pt x="1937005" y="4968503"/>
                  </a:lnTo>
                  <a:lnTo>
                    <a:pt x="1927647" y="4965815"/>
                  </a:lnTo>
                  <a:lnTo>
                    <a:pt x="1918968" y="4964382"/>
                  </a:lnTo>
                  <a:close/>
                </a:path>
                <a:path w="5483860" h="7879080">
                  <a:moveTo>
                    <a:pt x="2026905" y="5568097"/>
                  </a:moveTo>
                  <a:lnTo>
                    <a:pt x="2012446" y="5570686"/>
                  </a:lnTo>
                  <a:lnTo>
                    <a:pt x="2007227" y="5575049"/>
                  </a:lnTo>
                  <a:lnTo>
                    <a:pt x="2003142" y="5582162"/>
                  </a:lnTo>
                  <a:lnTo>
                    <a:pt x="1999550" y="5590457"/>
                  </a:lnTo>
                  <a:lnTo>
                    <a:pt x="1995815" y="5598365"/>
                  </a:lnTo>
                  <a:lnTo>
                    <a:pt x="2001457" y="5611872"/>
                  </a:lnTo>
                  <a:lnTo>
                    <a:pt x="2009718" y="5621399"/>
                  </a:lnTo>
                  <a:lnTo>
                    <a:pt x="2020846" y="5625478"/>
                  </a:lnTo>
                  <a:lnTo>
                    <a:pt x="2035085" y="5622644"/>
                  </a:lnTo>
                  <a:lnTo>
                    <a:pt x="2041189" y="5618092"/>
                  </a:lnTo>
                  <a:lnTo>
                    <a:pt x="2046589" y="5610831"/>
                  </a:lnTo>
                  <a:lnTo>
                    <a:pt x="2050225" y="5602628"/>
                  </a:lnTo>
                  <a:lnTo>
                    <a:pt x="2051039" y="5595244"/>
                  </a:lnTo>
                  <a:lnTo>
                    <a:pt x="2046711" y="5581794"/>
                  </a:lnTo>
                  <a:lnTo>
                    <a:pt x="2038497" y="5572272"/>
                  </a:lnTo>
                  <a:lnTo>
                    <a:pt x="2026905" y="5568097"/>
                  </a:lnTo>
                  <a:close/>
                </a:path>
                <a:path w="5483860" h="7879080">
                  <a:moveTo>
                    <a:pt x="1963003" y="5163012"/>
                  </a:moveTo>
                  <a:lnTo>
                    <a:pt x="1950077" y="5167462"/>
                  </a:lnTo>
                  <a:lnTo>
                    <a:pt x="1941022" y="5175741"/>
                  </a:lnTo>
                  <a:lnTo>
                    <a:pt x="1936293" y="5187473"/>
                  </a:lnTo>
                  <a:lnTo>
                    <a:pt x="1936347" y="5202284"/>
                  </a:lnTo>
                  <a:lnTo>
                    <a:pt x="1943188" y="5207212"/>
                  </a:lnTo>
                  <a:lnTo>
                    <a:pt x="1950122" y="5212571"/>
                  </a:lnTo>
                  <a:lnTo>
                    <a:pt x="1956867" y="5216643"/>
                  </a:lnTo>
                  <a:lnTo>
                    <a:pt x="1963140" y="5217709"/>
                  </a:lnTo>
                  <a:lnTo>
                    <a:pt x="1976464" y="5213215"/>
                  </a:lnTo>
                  <a:lnTo>
                    <a:pt x="1986054" y="5204885"/>
                  </a:lnTo>
                  <a:lnTo>
                    <a:pt x="1990704" y="5193249"/>
                  </a:lnTo>
                  <a:lnTo>
                    <a:pt x="1989206" y="5178839"/>
                  </a:lnTo>
                  <a:lnTo>
                    <a:pt x="1985209" y="5172922"/>
                  </a:lnTo>
                  <a:lnTo>
                    <a:pt x="1978197" y="5167524"/>
                  </a:lnTo>
                  <a:lnTo>
                    <a:pt x="1970139" y="5163826"/>
                  </a:lnTo>
                  <a:lnTo>
                    <a:pt x="1963003" y="5163012"/>
                  </a:lnTo>
                  <a:close/>
                </a:path>
                <a:path w="5483860" h="7879080">
                  <a:moveTo>
                    <a:pt x="1276262" y="812996"/>
                  </a:moveTo>
                  <a:lnTo>
                    <a:pt x="1269873" y="815553"/>
                  </a:lnTo>
                  <a:lnTo>
                    <a:pt x="1263609" y="821481"/>
                  </a:lnTo>
                  <a:lnTo>
                    <a:pt x="1257404" y="828884"/>
                  </a:lnTo>
                  <a:lnTo>
                    <a:pt x="1251188" y="835869"/>
                  </a:lnTo>
                  <a:lnTo>
                    <a:pt x="1256171" y="843949"/>
                  </a:lnTo>
                  <a:lnTo>
                    <a:pt x="1261074" y="852526"/>
                  </a:lnTo>
                  <a:lnTo>
                    <a:pt x="1266342" y="859690"/>
                  </a:lnTo>
                  <a:lnTo>
                    <a:pt x="1272417" y="863531"/>
                  </a:lnTo>
                  <a:lnTo>
                    <a:pt x="1280089" y="863166"/>
                  </a:lnTo>
                  <a:lnTo>
                    <a:pt x="1289021" y="859634"/>
                  </a:lnTo>
                  <a:lnTo>
                    <a:pt x="1297064" y="854046"/>
                  </a:lnTo>
                  <a:lnTo>
                    <a:pt x="1302069" y="847515"/>
                  </a:lnTo>
                  <a:lnTo>
                    <a:pt x="1304930" y="832856"/>
                  </a:lnTo>
                  <a:lnTo>
                    <a:pt x="1300507" y="821890"/>
                  </a:lnTo>
                  <a:lnTo>
                    <a:pt x="1290414" y="815107"/>
                  </a:lnTo>
                  <a:lnTo>
                    <a:pt x="1276262" y="812996"/>
                  </a:lnTo>
                  <a:close/>
                </a:path>
                <a:path w="5483860" h="7879080">
                  <a:moveTo>
                    <a:pt x="2153400" y="6410443"/>
                  </a:moveTo>
                  <a:lnTo>
                    <a:pt x="2142096" y="6415605"/>
                  </a:lnTo>
                  <a:lnTo>
                    <a:pt x="2135152" y="6425577"/>
                  </a:lnTo>
                  <a:lnTo>
                    <a:pt x="2133320" y="6439748"/>
                  </a:lnTo>
                  <a:lnTo>
                    <a:pt x="2136137" y="6445717"/>
                  </a:lnTo>
                  <a:lnTo>
                    <a:pt x="2142506" y="6451474"/>
                  </a:lnTo>
                  <a:lnTo>
                    <a:pt x="2150405" y="6457139"/>
                  </a:lnTo>
                  <a:lnTo>
                    <a:pt x="2157814" y="6462833"/>
                  </a:lnTo>
                  <a:lnTo>
                    <a:pt x="2165162" y="6457657"/>
                  </a:lnTo>
                  <a:lnTo>
                    <a:pt x="2172759" y="6452603"/>
                  </a:lnTo>
                  <a:lnTo>
                    <a:pt x="2179550" y="6447133"/>
                  </a:lnTo>
                  <a:lnTo>
                    <a:pt x="2184482" y="6440708"/>
                  </a:lnTo>
                  <a:lnTo>
                    <a:pt x="2187150" y="6430580"/>
                  </a:lnTo>
                  <a:lnTo>
                    <a:pt x="2184907" y="6421620"/>
                  </a:lnTo>
                  <a:lnTo>
                    <a:pt x="2178408" y="6414703"/>
                  </a:lnTo>
                  <a:lnTo>
                    <a:pt x="2168309" y="6410704"/>
                  </a:lnTo>
                  <a:lnTo>
                    <a:pt x="2153400" y="6410443"/>
                  </a:lnTo>
                  <a:close/>
                </a:path>
                <a:path w="5483860" h="7879080">
                  <a:moveTo>
                    <a:pt x="1662007" y="3308287"/>
                  </a:moveTo>
                  <a:lnTo>
                    <a:pt x="1656244" y="3311113"/>
                  </a:lnTo>
                  <a:lnTo>
                    <a:pt x="1650759" y="3317413"/>
                  </a:lnTo>
                  <a:lnTo>
                    <a:pt x="1645382" y="3325181"/>
                  </a:lnTo>
                  <a:lnTo>
                    <a:pt x="1639943" y="3332411"/>
                  </a:lnTo>
                  <a:lnTo>
                    <a:pt x="1645248" y="3340123"/>
                  </a:lnTo>
                  <a:lnTo>
                    <a:pt x="1650467" y="3348235"/>
                  </a:lnTo>
                  <a:lnTo>
                    <a:pt x="1655934" y="3354889"/>
                  </a:lnTo>
                  <a:lnTo>
                    <a:pt x="1661981" y="3358223"/>
                  </a:lnTo>
                  <a:lnTo>
                    <a:pt x="1669866" y="3357524"/>
                  </a:lnTo>
                  <a:lnTo>
                    <a:pt x="1678786" y="3353693"/>
                  </a:lnTo>
                  <a:lnTo>
                    <a:pt x="1686547" y="3347977"/>
                  </a:lnTo>
                  <a:lnTo>
                    <a:pt x="1690958" y="3341624"/>
                  </a:lnTo>
                  <a:lnTo>
                    <a:pt x="1692381" y="3326718"/>
                  </a:lnTo>
                  <a:lnTo>
                    <a:pt x="1686951" y="3315953"/>
                  </a:lnTo>
                  <a:lnTo>
                    <a:pt x="1676288" y="3309689"/>
                  </a:lnTo>
                  <a:lnTo>
                    <a:pt x="1662007" y="3308287"/>
                  </a:lnTo>
                  <a:close/>
                </a:path>
                <a:path w="5483860" h="7879080">
                  <a:moveTo>
                    <a:pt x="1364173" y="1431129"/>
                  </a:moveTo>
                  <a:lnTo>
                    <a:pt x="1355701" y="1432684"/>
                  </a:lnTo>
                  <a:lnTo>
                    <a:pt x="1348828" y="1438767"/>
                  </a:lnTo>
                  <a:lnTo>
                    <a:pt x="1343948" y="1448733"/>
                  </a:lnTo>
                  <a:lnTo>
                    <a:pt x="1348435" y="1457090"/>
                  </a:lnTo>
                  <a:lnTo>
                    <a:pt x="1352837" y="1465848"/>
                  </a:lnTo>
                  <a:lnTo>
                    <a:pt x="1357613" y="1473126"/>
                  </a:lnTo>
                  <a:lnTo>
                    <a:pt x="1363219" y="1477046"/>
                  </a:lnTo>
                  <a:lnTo>
                    <a:pt x="1370449" y="1476444"/>
                  </a:lnTo>
                  <a:lnTo>
                    <a:pt x="1378443" y="1472720"/>
                  </a:lnTo>
                  <a:lnTo>
                    <a:pt x="1386770" y="1467588"/>
                  </a:lnTo>
                  <a:lnTo>
                    <a:pt x="1394997" y="1462763"/>
                  </a:lnTo>
                  <a:lnTo>
                    <a:pt x="1390099" y="1455148"/>
                  </a:lnTo>
                  <a:lnTo>
                    <a:pt x="1385318" y="1447322"/>
                  </a:lnTo>
                  <a:lnTo>
                    <a:pt x="1380090" y="1440211"/>
                  </a:lnTo>
                  <a:lnTo>
                    <a:pt x="1373849" y="1434744"/>
                  </a:lnTo>
                  <a:lnTo>
                    <a:pt x="1364173" y="1431129"/>
                  </a:lnTo>
                  <a:close/>
                </a:path>
                <a:path w="5483860" h="7879080">
                  <a:moveTo>
                    <a:pt x="1538687" y="2464334"/>
                  </a:moveTo>
                  <a:lnTo>
                    <a:pt x="1532069" y="2466061"/>
                  </a:lnTo>
                  <a:lnTo>
                    <a:pt x="1525037" y="2471469"/>
                  </a:lnTo>
                  <a:lnTo>
                    <a:pt x="1517828" y="2478454"/>
                  </a:lnTo>
                  <a:lnTo>
                    <a:pt x="1510678" y="2484914"/>
                  </a:lnTo>
                  <a:lnTo>
                    <a:pt x="1514878" y="2493434"/>
                  </a:lnTo>
                  <a:lnTo>
                    <a:pt x="1518937" y="2502299"/>
                  </a:lnTo>
                  <a:lnTo>
                    <a:pt x="1523527" y="2509919"/>
                  </a:lnTo>
                  <a:lnTo>
                    <a:pt x="1529323" y="2514702"/>
                  </a:lnTo>
                  <a:lnTo>
                    <a:pt x="1536664" y="2515380"/>
                  </a:lnTo>
                  <a:lnTo>
                    <a:pt x="1545801" y="2513064"/>
                  </a:lnTo>
                  <a:lnTo>
                    <a:pt x="1554325" y="2508649"/>
                  </a:lnTo>
                  <a:lnTo>
                    <a:pt x="1559828" y="2503029"/>
                  </a:lnTo>
                  <a:lnTo>
                    <a:pt x="1564247" y="2488846"/>
                  </a:lnTo>
                  <a:lnTo>
                    <a:pt x="1561341" y="2477008"/>
                  </a:lnTo>
                  <a:lnTo>
                    <a:pt x="1552394" y="2468506"/>
                  </a:lnTo>
                  <a:lnTo>
                    <a:pt x="1538687" y="2464334"/>
                  </a:lnTo>
                  <a:close/>
                </a:path>
                <a:path w="5483860" h="7879080">
                  <a:moveTo>
                    <a:pt x="1503688" y="2261834"/>
                  </a:moveTo>
                  <a:lnTo>
                    <a:pt x="1497369" y="2264434"/>
                  </a:lnTo>
                  <a:lnTo>
                    <a:pt x="1491133" y="2270476"/>
                  </a:lnTo>
                  <a:lnTo>
                    <a:pt x="1484936" y="2277996"/>
                  </a:lnTo>
                  <a:lnTo>
                    <a:pt x="1478733" y="2285033"/>
                  </a:lnTo>
                  <a:lnTo>
                    <a:pt x="1483703" y="2293320"/>
                  </a:lnTo>
                  <a:lnTo>
                    <a:pt x="1488564" y="2302043"/>
                  </a:lnTo>
                  <a:lnTo>
                    <a:pt x="1493801" y="2309352"/>
                  </a:lnTo>
                  <a:lnTo>
                    <a:pt x="1499900" y="2313393"/>
                  </a:lnTo>
                  <a:lnTo>
                    <a:pt x="1507567" y="2312981"/>
                  </a:lnTo>
                  <a:lnTo>
                    <a:pt x="1516577" y="2309356"/>
                  </a:lnTo>
                  <a:lnTo>
                    <a:pt x="1524695" y="2303740"/>
                  </a:lnTo>
                  <a:lnTo>
                    <a:pt x="1529687" y="2297356"/>
                  </a:lnTo>
                  <a:lnTo>
                    <a:pt x="1532362" y="2282565"/>
                  </a:lnTo>
                  <a:lnTo>
                    <a:pt x="1527966" y="2271240"/>
                  </a:lnTo>
                  <a:lnTo>
                    <a:pt x="1517931" y="2264092"/>
                  </a:lnTo>
                  <a:lnTo>
                    <a:pt x="1503688" y="2261834"/>
                  </a:lnTo>
                  <a:close/>
                </a:path>
                <a:path w="5483860" h="7879080">
                  <a:moveTo>
                    <a:pt x="2232157" y="7563268"/>
                  </a:moveTo>
                  <a:lnTo>
                    <a:pt x="2227555" y="7567847"/>
                  </a:lnTo>
                  <a:lnTo>
                    <a:pt x="2220590" y="7571591"/>
                  </a:lnTo>
                  <a:lnTo>
                    <a:pt x="2218745" y="7577115"/>
                  </a:lnTo>
                  <a:lnTo>
                    <a:pt x="2217121" y="7587723"/>
                  </a:lnTo>
                  <a:lnTo>
                    <a:pt x="2219663" y="7596393"/>
                  </a:lnTo>
                  <a:lnTo>
                    <a:pt x="2226089" y="7603033"/>
                  </a:lnTo>
                  <a:lnTo>
                    <a:pt x="2236119" y="7607551"/>
                  </a:lnTo>
                  <a:lnTo>
                    <a:pt x="2240871" y="7603052"/>
                  </a:lnTo>
                  <a:lnTo>
                    <a:pt x="2250480" y="7596689"/>
                  </a:lnTo>
                  <a:lnTo>
                    <a:pt x="2249580" y="7594454"/>
                  </a:lnTo>
                  <a:lnTo>
                    <a:pt x="2245916" y="7586383"/>
                  </a:lnTo>
                  <a:lnTo>
                    <a:pt x="2241559" y="7578585"/>
                  </a:lnTo>
                  <a:lnTo>
                    <a:pt x="2232157" y="7563268"/>
                  </a:lnTo>
                  <a:close/>
                </a:path>
                <a:path w="5483860" h="7879080">
                  <a:moveTo>
                    <a:pt x="1239304" y="606079"/>
                  </a:moveTo>
                  <a:lnTo>
                    <a:pt x="1228074" y="611790"/>
                  </a:lnTo>
                  <a:lnTo>
                    <a:pt x="1220327" y="622508"/>
                  </a:lnTo>
                  <a:lnTo>
                    <a:pt x="1216352" y="637476"/>
                  </a:lnTo>
                  <a:lnTo>
                    <a:pt x="1221948" y="645465"/>
                  </a:lnTo>
                  <a:lnTo>
                    <a:pt x="1227468" y="653983"/>
                  </a:lnTo>
                  <a:lnTo>
                    <a:pt x="1233338" y="661154"/>
                  </a:lnTo>
                  <a:lnTo>
                    <a:pt x="1239979" y="665105"/>
                  </a:lnTo>
                  <a:lnTo>
                    <a:pt x="1255358" y="665474"/>
                  </a:lnTo>
                  <a:lnTo>
                    <a:pt x="1266708" y="659147"/>
                  </a:lnTo>
                  <a:lnTo>
                    <a:pt x="1273605" y="647772"/>
                  </a:lnTo>
                  <a:lnTo>
                    <a:pt x="1275620" y="632998"/>
                  </a:lnTo>
                  <a:lnTo>
                    <a:pt x="1273349" y="624988"/>
                  </a:lnTo>
                  <a:lnTo>
                    <a:pt x="1267966" y="616594"/>
                  </a:lnTo>
                  <a:lnTo>
                    <a:pt x="1260937" y="609685"/>
                  </a:lnTo>
                  <a:lnTo>
                    <a:pt x="1253726" y="606130"/>
                  </a:lnTo>
                  <a:lnTo>
                    <a:pt x="1239304" y="606079"/>
                  </a:lnTo>
                  <a:close/>
                </a:path>
                <a:path w="5483860" h="7879080">
                  <a:moveTo>
                    <a:pt x="1419783" y="1630363"/>
                  </a:moveTo>
                  <a:lnTo>
                    <a:pt x="1411233" y="1635202"/>
                  </a:lnTo>
                  <a:lnTo>
                    <a:pt x="1402436" y="1639886"/>
                  </a:lnTo>
                  <a:lnTo>
                    <a:pt x="1394447" y="1645089"/>
                  </a:lnTo>
                  <a:lnTo>
                    <a:pt x="1388323" y="1651484"/>
                  </a:lnTo>
                  <a:lnTo>
                    <a:pt x="1384393" y="1662173"/>
                  </a:lnTo>
                  <a:lnTo>
                    <a:pt x="1386324" y="1671426"/>
                  </a:lnTo>
                  <a:lnTo>
                    <a:pt x="1393347" y="1677814"/>
                  </a:lnTo>
                  <a:lnTo>
                    <a:pt x="1404694" y="1679907"/>
                  </a:lnTo>
                  <a:lnTo>
                    <a:pt x="1413686" y="1678190"/>
                  </a:lnTo>
                  <a:lnTo>
                    <a:pt x="1422930" y="1674076"/>
                  </a:lnTo>
                  <a:lnTo>
                    <a:pt x="1430800" y="1668306"/>
                  </a:lnTo>
                  <a:lnTo>
                    <a:pt x="1435672" y="1661617"/>
                  </a:lnTo>
                  <a:lnTo>
                    <a:pt x="1435238" y="1655299"/>
                  </a:lnTo>
                  <a:lnTo>
                    <a:pt x="1431027" y="1647410"/>
                  </a:lnTo>
                  <a:lnTo>
                    <a:pt x="1425166" y="1638811"/>
                  </a:lnTo>
                  <a:lnTo>
                    <a:pt x="1419783" y="1630363"/>
                  </a:lnTo>
                  <a:close/>
                </a:path>
                <a:path w="5483860" h="7879080">
                  <a:moveTo>
                    <a:pt x="1570930" y="2668300"/>
                  </a:moveTo>
                  <a:lnTo>
                    <a:pt x="1564424" y="2669955"/>
                  </a:lnTo>
                  <a:lnTo>
                    <a:pt x="1557413" y="2675242"/>
                  </a:lnTo>
                  <a:lnTo>
                    <a:pt x="1550186" y="2682111"/>
                  </a:lnTo>
                  <a:lnTo>
                    <a:pt x="1543035" y="2688517"/>
                  </a:lnTo>
                  <a:lnTo>
                    <a:pt x="1547106" y="2697004"/>
                  </a:lnTo>
                  <a:lnTo>
                    <a:pt x="1551025" y="2705772"/>
                  </a:lnTo>
                  <a:lnTo>
                    <a:pt x="1555463" y="2713298"/>
                  </a:lnTo>
                  <a:lnTo>
                    <a:pt x="1561092" y="2718053"/>
                  </a:lnTo>
                  <a:lnTo>
                    <a:pt x="1568506" y="2718832"/>
                  </a:lnTo>
                  <a:lnTo>
                    <a:pt x="1577650" y="2716790"/>
                  </a:lnTo>
                  <a:lnTo>
                    <a:pt x="1586172" y="2712714"/>
                  </a:lnTo>
                  <a:lnTo>
                    <a:pt x="1591722" y="2707394"/>
                  </a:lnTo>
                  <a:lnTo>
                    <a:pt x="1596239" y="2693093"/>
                  </a:lnTo>
                  <a:lnTo>
                    <a:pt x="1593291" y="2681321"/>
                  </a:lnTo>
                  <a:lnTo>
                    <a:pt x="1584360" y="2672811"/>
                  </a:lnTo>
                  <a:lnTo>
                    <a:pt x="1570930" y="2668300"/>
                  </a:lnTo>
                  <a:close/>
                </a:path>
                <a:path w="5483860" h="7879080">
                  <a:moveTo>
                    <a:pt x="1452566" y="1851118"/>
                  </a:moveTo>
                  <a:lnTo>
                    <a:pt x="1449958" y="1852216"/>
                  </a:lnTo>
                  <a:lnTo>
                    <a:pt x="1441908" y="1855862"/>
                  </a:lnTo>
                  <a:lnTo>
                    <a:pt x="1434183" y="1860329"/>
                  </a:lnTo>
                  <a:lnTo>
                    <a:pt x="1419061" y="1870149"/>
                  </a:lnTo>
                  <a:lnTo>
                    <a:pt x="1423806" y="1874570"/>
                  </a:lnTo>
                  <a:lnTo>
                    <a:pt x="1427981" y="1881490"/>
                  </a:lnTo>
                  <a:lnTo>
                    <a:pt x="1433577" y="1883023"/>
                  </a:lnTo>
                  <a:lnTo>
                    <a:pt x="1444474" y="1884439"/>
                  </a:lnTo>
                  <a:lnTo>
                    <a:pt x="1453350" y="1881685"/>
                  </a:lnTo>
                  <a:lnTo>
                    <a:pt x="1459760" y="1874992"/>
                  </a:lnTo>
                  <a:lnTo>
                    <a:pt x="1463262" y="1864591"/>
                  </a:lnTo>
                  <a:lnTo>
                    <a:pt x="1463874" y="1861052"/>
                  </a:lnTo>
                  <a:lnTo>
                    <a:pt x="1452566" y="1851118"/>
                  </a:lnTo>
                  <a:close/>
                </a:path>
                <a:path w="5483860" h="7879080">
                  <a:moveTo>
                    <a:pt x="1469444" y="2061804"/>
                  </a:moveTo>
                  <a:lnTo>
                    <a:pt x="1460718" y="2065277"/>
                  </a:lnTo>
                  <a:lnTo>
                    <a:pt x="1453239" y="2070426"/>
                  </a:lnTo>
                  <a:lnTo>
                    <a:pt x="1449122" y="2076178"/>
                  </a:lnTo>
                  <a:lnTo>
                    <a:pt x="1448105" y="2090327"/>
                  </a:lnTo>
                  <a:lnTo>
                    <a:pt x="1453216" y="2100932"/>
                  </a:lnTo>
                  <a:lnTo>
                    <a:pt x="1463227" y="2107282"/>
                  </a:lnTo>
                  <a:lnTo>
                    <a:pt x="1476910" y="2108665"/>
                  </a:lnTo>
                  <a:lnTo>
                    <a:pt x="1482511" y="2105773"/>
                  </a:lnTo>
                  <a:lnTo>
                    <a:pt x="1487838" y="2099633"/>
                  </a:lnTo>
                  <a:lnTo>
                    <a:pt x="1493053" y="2092088"/>
                  </a:lnTo>
                  <a:lnTo>
                    <a:pt x="1498323" y="2084988"/>
                  </a:lnTo>
                  <a:lnTo>
                    <a:pt x="1493233" y="2077807"/>
                  </a:lnTo>
                  <a:lnTo>
                    <a:pt x="1488203" y="2070262"/>
                  </a:lnTo>
                  <a:lnTo>
                    <a:pt x="1482978" y="2064103"/>
                  </a:lnTo>
                  <a:lnTo>
                    <a:pt x="1477305" y="2061081"/>
                  </a:lnTo>
                  <a:lnTo>
                    <a:pt x="1469444" y="2061804"/>
                  </a:lnTo>
                  <a:close/>
                </a:path>
                <a:path w="5483860" h="7879080">
                  <a:moveTo>
                    <a:pt x="1648142" y="3096962"/>
                  </a:moveTo>
                  <a:lnTo>
                    <a:pt x="1645601" y="3098049"/>
                  </a:lnTo>
                  <a:lnTo>
                    <a:pt x="1637483" y="3101701"/>
                  </a:lnTo>
                  <a:lnTo>
                    <a:pt x="1629660" y="3106146"/>
                  </a:lnTo>
                  <a:lnTo>
                    <a:pt x="1614283" y="3115704"/>
                  </a:lnTo>
                  <a:lnTo>
                    <a:pt x="1619080" y="3120461"/>
                  </a:lnTo>
                  <a:lnTo>
                    <a:pt x="1623155" y="3127398"/>
                  </a:lnTo>
                  <a:lnTo>
                    <a:pt x="1628717" y="3128935"/>
                  </a:lnTo>
                  <a:lnTo>
                    <a:pt x="1639526" y="3130371"/>
                  </a:lnTo>
                  <a:lnTo>
                    <a:pt x="1648430" y="3127650"/>
                  </a:lnTo>
                  <a:lnTo>
                    <a:pt x="1654979" y="3121038"/>
                  </a:lnTo>
                  <a:lnTo>
                    <a:pt x="1658723" y="3110798"/>
                  </a:lnTo>
                  <a:lnTo>
                    <a:pt x="1659402" y="3107248"/>
                  </a:lnTo>
                  <a:lnTo>
                    <a:pt x="1648142" y="3096962"/>
                  </a:lnTo>
                  <a:close/>
                </a:path>
                <a:path w="5483860" h="7879080">
                  <a:moveTo>
                    <a:pt x="1611942" y="2897749"/>
                  </a:moveTo>
                  <a:lnTo>
                    <a:pt x="1609449" y="2898485"/>
                  </a:lnTo>
                  <a:lnTo>
                    <a:pt x="1602132" y="2901898"/>
                  </a:lnTo>
                  <a:lnTo>
                    <a:pt x="1595070" y="2905949"/>
                  </a:lnTo>
                  <a:lnTo>
                    <a:pt x="1581189" y="2914627"/>
                  </a:lnTo>
                  <a:lnTo>
                    <a:pt x="1585546" y="2918764"/>
                  </a:lnTo>
                  <a:lnTo>
                    <a:pt x="1591593" y="2927113"/>
                  </a:lnTo>
                  <a:lnTo>
                    <a:pt x="1594067" y="2926036"/>
                  </a:lnTo>
                  <a:lnTo>
                    <a:pt x="1601381" y="2922769"/>
                  </a:lnTo>
                  <a:lnTo>
                    <a:pt x="1608412" y="2918706"/>
                  </a:lnTo>
                  <a:lnTo>
                    <a:pt x="1622193" y="2909915"/>
                  </a:lnTo>
                  <a:lnTo>
                    <a:pt x="1617889" y="2906114"/>
                  </a:lnTo>
                  <a:lnTo>
                    <a:pt x="1611942" y="2897749"/>
                  </a:lnTo>
                  <a:close/>
                </a:path>
                <a:path w="5483860" h="7879080">
                  <a:moveTo>
                    <a:pt x="1769805" y="3381832"/>
                  </a:moveTo>
                  <a:lnTo>
                    <a:pt x="1759020" y="3388711"/>
                  </a:lnTo>
                  <a:lnTo>
                    <a:pt x="1752854" y="3400418"/>
                  </a:lnTo>
                  <a:lnTo>
                    <a:pt x="1751508" y="3415114"/>
                  </a:lnTo>
                  <a:lnTo>
                    <a:pt x="1754437" y="3420821"/>
                  </a:lnTo>
                  <a:lnTo>
                    <a:pt x="1760980" y="3426283"/>
                  </a:lnTo>
                  <a:lnTo>
                    <a:pt x="1769070" y="3431632"/>
                  </a:lnTo>
                  <a:lnTo>
                    <a:pt x="1776637" y="3436998"/>
                  </a:lnTo>
                  <a:lnTo>
                    <a:pt x="1784023" y="3431374"/>
                  </a:lnTo>
                  <a:lnTo>
                    <a:pt x="1791842" y="3425745"/>
                  </a:lnTo>
                  <a:lnTo>
                    <a:pt x="1798164" y="3419965"/>
                  </a:lnTo>
                  <a:lnTo>
                    <a:pt x="1801056" y="3413883"/>
                  </a:lnTo>
                  <a:lnTo>
                    <a:pt x="1800004" y="3404546"/>
                  </a:lnTo>
                  <a:lnTo>
                    <a:pt x="1796279" y="3394402"/>
                  </a:lnTo>
                  <a:lnTo>
                    <a:pt x="1790931" y="3385932"/>
                  </a:lnTo>
                  <a:lnTo>
                    <a:pt x="1785009" y="3381621"/>
                  </a:lnTo>
                  <a:lnTo>
                    <a:pt x="1769805" y="3381832"/>
                  </a:lnTo>
                  <a:close/>
                </a:path>
                <a:path w="5483860" h="7879080">
                  <a:moveTo>
                    <a:pt x="1940088" y="4411364"/>
                  </a:moveTo>
                  <a:lnTo>
                    <a:pt x="1925981" y="4418679"/>
                  </a:lnTo>
                  <a:lnTo>
                    <a:pt x="1915994" y="4428316"/>
                  </a:lnTo>
                  <a:lnTo>
                    <a:pt x="1912165" y="4440733"/>
                  </a:lnTo>
                  <a:lnTo>
                    <a:pt x="1916531" y="4456383"/>
                  </a:lnTo>
                  <a:lnTo>
                    <a:pt x="1921985" y="4464029"/>
                  </a:lnTo>
                  <a:lnTo>
                    <a:pt x="1929600" y="4470948"/>
                  </a:lnTo>
                  <a:lnTo>
                    <a:pt x="1938195" y="4476035"/>
                  </a:lnTo>
                  <a:lnTo>
                    <a:pt x="1946590" y="4478183"/>
                  </a:lnTo>
                  <a:lnTo>
                    <a:pt x="1961442" y="4475492"/>
                  </a:lnTo>
                  <a:lnTo>
                    <a:pt x="1972466" y="4467365"/>
                  </a:lnTo>
                  <a:lnTo>
                    <a:pt x="1979189" y="4455199"/>
                  </a:lnTo>
                  <a:lnTo>
                    <a:pt x="1981133" y="4440393"/>
                  </a:lnTo>
                  <a:lnTo>
                    <a:pt x="1977369" y="4425757"/>
                  </a:lnTo>
                  <a:lnTo>
                    <a:pt x="1968292" y="4416667"/>
                  </a:lnTo>
                  <a:lnTo>
                    <a:pt x="1955375" y="4412184"/>
                  </a:lnTo>
                  <a:lnTo>
                    <a:pt x="1940088" y="4411364"/>
                  </a:lnTo>
                  <a:close/>
                </a:path>
                <a:path w="5483860" h="7879080">
                  <a:moveTo>
                    <a:pt x="2268003" y="6493445"/>
                  </a:moveTo>
                  <a:lnTo>
                    <a:pt x="2256830" y="6506906"/>
                  </a:lnTo>
                  <a:lnTo>
                    <a:pt x="2274537" y="6532469"/>
                  </a:lnTo>
                  <a:lnTo>
                    <a:pt x="2278620" y="6528075"/>
                  </a:lnTo>
                  <a:lnTo>
                    <a:pt x="2286903" y="6521575"/>
                  </a:lnTo>
                  <a:lnTo>
                    <a:pt x="2285994" y="6519721"/>
                  </a:lnTo>
                  <a:lnTo>
                    <a:pt x="2282086" y="6512838"/>
                  </a:lnTo>
                  <a:lnTo>
                    <a:pt x="2277580" y="6506272"/>
                  </a:lnTo>
                  <a:lnTo>
                    <a:pt x="2268003" y="6493445"/>
                  </a:lnTo>
                  <a:close/>
                </a:path>
                <a:path w="5483860" h="7879080">
                  <a:moveTo>
                    <a:pt x="2462482" y="7736018"/>
                  </a:moveTo>
                  <a:lnTo>
                    <a:pt x="2458246" y="7754279"/>
                  </a:lnTo>
                  <a:lnTo>
                    <a:pt x="2454064" y="7772504"/>
                  </a:lnTo>
                  <a:lnTo>
                    <a:pt x="2461390" y="7780810"/>
                  </a:lnTo>
                  <a:lnTo>
                    <a:pt x="2469823" y="7785216"/>
                  </a:lnTo>
                  <a:lnTo>
                    <a:pt x="2479300" y="7785604"/>
                  </a:lnTo>
                  <a:lnTo>
                    <a:pt x="2489756" y="7781856"/>
                  </a:lnTo>
                  <a:lnTo>
                    <a:pt x="2499145" y="7774686"/>
                  </a:lnTo>
                  <a:lnTo>
                    <a:pt x="2503923" y="7766147"/>
                  </a:lnTo>
                  <a:lnTo>
                    <a:pt x="2503538" y="7757031"/>
                  </a:lnTo>
                  <a:lnTo>
                    <a:pt x="2497440" y="7748130"/>
                  </a:lnTo>
                  <a:lnTo>
                    <a:pt x="2490157" y="7743525"/>
                  </a:lnTo>
                  <a:lnTo>
                    <a:pt x="2481314" y="7740609"/>
                  </a:lnTo>
                  <a:lnTo>
                    <a:pt x="2471795" y="7738425"/>
                  </a:lnTo>
                  <a:lnTo>
                    <a:pt x="2462482" y="7736018"/>
                  </a:lnTo>
                  <a:close/>
                </a:path>
                <a:path w="5483860" h="7879080">
                  <a:moveTo>
                    <a:pt x="1659805" y="2560002"/>
                  </a:moveTo>
                  <a:lnTo>
                    <a:pt x="1654260" y="2562368"/>
                  </a:lnTo>
                  <a:lnTo>
                    <a:pt x="1648827" y="2568009"/>
                  </a:lnTo>
                  <a:lnTo>
                    <a:pt x="1643442" y="2575063"/>
                  </a:lnTo>
                  <a:lnTo>
                    <a:pt x="1638042" y="2581667"/>
                  </a:lnTo>
                  <a:lnTo>
                    <a:pt x="1642446" y="2589731"/>
                  </a:lnTo>
                  <a:lnTo>
                    <a:pt x="1646741" y="2598166"/>
                  </a:lnTo>
                  <a:lnTo>
                    <a:pt x="1651406" y="2605188"/>
                  </a:lnTo>
                  <a:lnTo>
                    <a:pt x="1656921" y="2609009"/>
                  </a:lnTo>
                  <a:lnTo>
                    <a:pt x="1663908" y="2608451"/>
                  </a:lnTo>
                  <a:lnTo>
                    <a:pt x="1672193" y="2604719"/>
                  </a:lnTo>
                  <a:lnTo>
                    <a:pt x="1679734" y="2599037"/>
                  </a:lnTo>
                  <a:lnTo>
                    <a:pt x="1684491" y="2592631"/>
                  </a:lnTo>
                  <a:lnTo>
                    <a:pt x="1687276" y="2578549"/>
                  </a:lnTo>
                  <a:lnTo>
                    <a:pt x="1682994" y="2568158"/>
                  </a:lnTo>
                  <a:lnTo>
                    <a:pt x="1673289" y="2561847"/>
                  </a:lnTo>
                  <a:lnTo>
                    <a:pt x="1659805" y="2560002"/>
                  </a:lnTo>
                  <a:close/>
                </a:path>
                <a:path w="5483860" h="7879080">
                  <a:moveTo>
                    <a:pt x="2431848" y="7558935"/>
                  </a:moveTo>
                  <a:lnTo>
                    <a:pt x="2428458" y="7565769"/>
                  </a:lnTo>
                  <a:lnTo>
                    <a:pt x="2424921" y="7569698"/>
                  </a:lnTo>
                  <a:lnTo>
                    <a:pt x="2428870" y="7573211"/>
                  </a:lnTo>
                  <a:lnTo>
                    <a:pt x="2433028" y="7579584"/>
                  </a:lnTo>
                  <a:lnTo>
                    <a:pt x="2440526" y="7579234"/>
                  </a:lnTo>
                  <a:lnTo>
                    <a:pt x="2443978" y="7572356"/>
                  </a:lnTo>
                  <a:lnTo>
                    <a:pt x="2447520" y="7568460"/>
                  </a:lnTo>
                  <a:lnTo>
                    <a:pt x="2443504" y="7564958"/>
                  </a:lnTo>
                  <a:lnTo>
                    <a:pt x="2439379" y="7558580"/>
                  </a:lnTo>
                  <a:lnTo>
                    <a:pt x="2431848" y="7558935"/>
                  </a:lnTo>
                  <a:close/>
                </a:path>
                <a:path w="5483860" h="7879080">
                  <a:moveTo>
                    <a:pt x="2418144" y="7318658"/>
                  </a:moveTo>
                  <a:lnTo>
                    <a:pt x="2410078" y="7323504"/>
                  </a:lnTo>
                  <a:lnTo>
                    <a:pt x="2401593" y="7328280"/>
                  </a:lnTo>
                  <a:lnTo>
                    <a:pt x="2394592" y="7333366"/>
                  </a:lnTo>
                  <a:lnTo>
                    <a:pt x="2390978" y="7339140"/>
                  </a:lnTo>
                  <a:lnTo>
                    <a:pt x="2391416" y="7347208"/>
                  </a:lnTo>
                  <a:lnTo>
                    <a:pt x="2394838" y="7356389"/>
                  </a:lnTo>
                  <a:lnTo>
                    <a:pt x="2400184" y="7364494"/>
                  </a:lnTo>
                  <a:lnTo>
                    <a:pt x="2406391" y="7369332"/>
                  </a:lnTo>
                  <a:lnTo>
                    <a:pt x="2420864" y="7371593"/>
                  </a:lnTo>
                  <a:lnTo>
                    <a:pt x="2431855" y="7366856"/>
                  </a:lnTo>
                  <a:lnTo>
                    <a:pt x="2438787" y="7356719"/>
                  </a:lnTo>
                  <a:lnTo>
                    <a:pt x="2441084" y="7342780"/>
                  </a:lnTo>
                  <a:lnTo>
                    <a:pt x="2438604" y="7336702"/>
                  </a:lnTo>
                  <a:lnTo>
                    <a:pt x="2432619" y="7330674"/>
                  </a:lnTo>
                  <a:lnTo>
                    <a:pt x="2425051" y="7324600"/>
                  </a:lnTo>
                  <a:lnTo>
                    <a:pt x="2418144" y="7318658"/>
                  </a:lnTo>
                  <a:close/>
                </a:path>
                <a:path w="5483860" h="7879080">
                  <a:moveTo>
                    <a:pt x="2238132" y="6289280"/>
                  </a:moveTo>
                  <a:lnTo>
                    <a:pt x="2233801" y="6293403"/>
                  </a:lnTo>
                  <a:lnTo>
                    <a:pt x="2225090" y="6299143"/>
                  </a:lnTo>
                  <a:lnTo>
                    <a:pt x="2225910" y="6301528"/>
                  </a:lnTo>
                  <a:lnTo>
                    <a:pt x="2229028" y="6309011"/>
                  </a:lnTo>
                  <a:lnTo>
                    <a:pt x="2232856" y="6316257"/>
                  </a:lnTo>
                  <a:lnTo>
                    <a:pt x="2237026" y="6323391"/>
                  </a:lnTo>
                  <a:lnTo>
                    <a:pt x="2241172" y="6330539"/>
                  </a:lnTo>
                  <a:lnTo>
                    <a:pt x="2245637" y="6326394"/>
                  </a:lnTo>
                  <a:lnTo>
                    <a:pt x="2254650" y="6320607"/>
                  </a:lnTo>
                  <a:lnTo>
                    <a:pt x="2253872" y="6318491"/>
                  </a:lnTo>
                  <a:lnTo>
                    <a:pt x="2250577" y="6310944"/>
                  </a:lnTo>
                  <a:lnTo>
                    <a:pt x="2246633" y="6303644"/>
                  </a:lnTo>
                  <a:lnTo>
                    <a:pt x="2238132" y="6289280"/>
                  </a:lnTo>
                  <a:close/>
                </a:path>
                <a:path w="5483860" h="7879080">
                  <a:moveTo>
                    <a:pt x="2182482" y="6618090"/>
                  </a:moveTo>
                  <a:lnTo>
                    <a:pt x="2176881" y="6620942"/>
                  </a:lnTo>
                  <a:lnTo>
                    <a:pt x="2171587" y="6627165"/>
                  </a:lnTo>
                  <a:lnTo>
                    <a:pt x="2166423" y="6634832"/>
                  </a:lnTo>
                  <a:lnTo>
                    <a:pt x="2161212" y="6642020"/>
                  </a:lnTo>
                  <a:lnTo>
                    <a:pt x="2166264" y="6649483"/>
                  </a:lnTo>
                  <a:lnTo>
                    <a:pt x="2171262" y="6657364"/>
                  </a:lnTo>
                  <a:lnTo>
                    <a:pt x="2176450" y="6663788"/>
                  </a:lnTo>
                  <a:lnTo>
                    <a:pt x="2182071" y="6666881"/>
                  </a:lnTo>
                  <a:lnTo>
                    <a:pt x="2189895" y="6665970"/>
                  </a:lnTo>
                  <a:lnTo>
                    <a:pt x="2198557" y="6662207"/>
                  </a:lnTo>
                  <a:lnTo>
                    <a:pt x="2206022" y="6656688"/>
                  </a:lnTo>
                  <a:lnTo>
                    <a:pt x="2210259" y="6650509"/>
                  </a:lnTo>
                  <a:lnTo>
                    <a:pt x="2211652" y="6636172"/>
                  </a:lnTo>
                  <a:lnTo>
                    <a:pt x="2206601" y="6625579"/>
                  </a:lnTo>
                  <a:lnTo>
                    <a:pt x="2196435" y="6619347"/>
                  </a:lnTo>
                  <a:lnTo>
                    <a:pt x="2182482" y="6618090"/>
                  </a:lnTo>
                  <a:close/>
                </a:path>
                <a:path w="5483860" h="7879080">
                  <a:moveTo>
                    <a:pt x="2072098" y="5245724"/>
                  </a:moveTo>
                  <a:lnTo>
                    <a:pt x="2069391" y="5255161"/>
                  </a:lnTo>
                  <a:lnTo>
                    <a:pt x="2066308" y="5264832"/>
                  </a:lnTo>
                  <a:lnTo>
                    <a:pt x="2064584" y="5273643"/>
                  </a:lnTo>
                  <a:lnTo>
                    <a:pt x="2065952" y="5280504"/>
                  </a:lnTo>
                  <a:lnTo>
                    <a:pt x="2071530" y="5284592"/>
                  </a:lnTo>
                  <a:lnTo>
                    <a:pt x="2080233" y="5286692"/>
                  </a:lnTo>
                  <a:lnTo>
                    <a:pt x="2090306" y="5287918"/>
                  </a:lnTo>
                  <a:lnTo>
                    <a:pt x="2099991" y="5289386"/>
                  </a:lnTo>
                  <a:lnTo>
                    <a:pt x="2109045" y="5282060"/>
                  </a:lnTo>
                  <a:lnTo>
                    <a:pt x="2113645" y="5273633"/>
                  </a:lnTo>
                  <a:lnTo>
                    <a:pt x="2113174" y="5264799"/>
                  </a:lnTo>
                  <a:lnTo>
                    <a:pt x="2107014" y="5256258"/>
                  </a:lnTo>
                  <a:lnTo>
                    <a:pt x="2099748" y="5251967"/>
                  </a:lnTo>
                  <a:lnTo>
                    <a:pt x="2090923" y="5249447"/>
                  </a:lnTo>
                  <a:lnTo>
                    <a:pt x="2081414" y="5247699"/>
                  </a:lnTo>
                  <a:lnTo>
                    <a:pt x="2072098" y="5245724"/>
                  </a:lnTo>
                  <a:close/>
                </a:path>
                <a:path w="5483860" h="7879080">
                  <a:moveTo>
                    <a:pt x="1388727" y="892459"/>
                  </a:moveTo>
                  <a:lnTo>
                    <a:pt x="1380302" y="928905"/>
                  </a:lnTo>
                  <a:lnTo>
                    <a:pt x="1387610" y="937094"/>
                  </a:lnTo>
                  <a:lnTo>
                    <a:pt x="1396037" y="941459"/>
                  </a:lnTo>
                  <a:lnTo>
                    <a:pt x="1405514" y="941850"/>
                  </a:lnTo>
                  <a:lnTo>
                    <a:pt x="1415972" y="938116"/>
                  </a:lnTo>
                  <a:lnTo>
                    <a:pt x="1425363" y="930955"/>
                  </a:lnTo>
                  <a:lnTo>
                    <a:pt x="1430141" y="922420"/>
                  </a:lnTo>
                  <a:lnTo>
                    <a:pt x="1429762" y="913338"/>
                  </a:lnTo>
                  <a:lnTo>
                    <a:pt x="1423680" y="904537"/>
                  </a:lnTo>
                  <a:lnTo>
                    <a:pt x="1416397" y="899933"/>
                  </a:lnTo>
                  <a:lnTo>
                    <a:pt x="1407551" y="896995"/>
                  </a:lnTo>
                  <a:lnTo>
                    <a:pt x="1398031" y="894809"/>
                  </a:lnTo>
                  <a:lnTo>
                    <a:pt x="1388727" y="892459"/>
                  </a:lnTo>
                  <a:close/>
                </a:path>
                <a:path w="5483860" h="7879080">
                  <a:moveTo>
                    <a:pt x="1344347" y="474831"/>
                  </a:moveTo>
                  <a:lnTo>
                    <a:pt x="1336283" y="479690"/>
                  </a:lnTo>
                  <a:lnTo>
                    <a:pt x="1327801" y="484486"/>
                  </a:lnTo>
                  <a:lnTo>
                    <a:pt x="1320799" y="489566"/>
                  </a:lnTo>
                  <a:lnTo>
                    <a:pt x="1317175" y="495278"/>
                  </a:lnTo>
                  <a:lnTo>
                    <a:pt x="1317632" y="503466"/>
                  </a:lnTo>
                  <a:lnTo>
                    <a:pt x="1321063" y="512704"/>
                  </a:lnTo>
                  <a:lnTo>
                    <a:pt x="1326408" y="520803"/>
                  </a:lnTo>
                  <a:lnTo>
                    <a:pt x="1332604" y="525572"/>
                  </a:lnTo>
                  <a:lnTo>
                    <a:pt x="1347075" y="527815"/>
                  </a:lnTo>
                  <a:lnTo>
                    <a:pt x="1358067" y="523083"/>
                  </a:lnTo>
                  <a:lnTo>
                    <a:pt x="1365004" y="512982"/>
                  </a:lnTo>
                  <a:lnTo>
                    <a:pt x="1367313" y="499120"/>
                  </a:lnTo>
                  <a:lnTo>
                    <a:pt x="1364830" y="493021"/>
                  </a:lnTo>
                  <a:lnTo>
                    <a:pt x="1358849" y="487018"/>
                  </a:lnTo>
                  <a:lnTo>
                    <a:pt x="1351358" y="480994"/>
                  </a:lnTo>
                  <a:lnTo>
                    <a:pt x="1344347" y="474831"/>
                  </a:lnTo>
                  <a:close/>
                </a:path>
                <a:path w="5483860" h="7879080">
                  <a:moveTo>
                    <a:pt x="1358051" y="715107"/>
                  </a:moveTo>
                  <a:lnTo>
                    <a:pt x="1354698" y="722176"/>
                  </a:lnTo>
                  <a:lnTo>
                    <a:pt x="1351118" y="725837"/>
                  </a:lnTo>
                  <a:lnTo>
                    <a:pt x="1355154" y="729680"/>
                  </a:lnTo>
                  <a:lnTo>
                    <a:pt x="1359258" y="735924"/>
                  </a:lnTo>
                  <a:lnTo>
                    <a:pt x="1366801" y="735429"/>
                  </a:lnTo>
                  <a:lnTo>
                    <a:pt x="1370173" y="728701"/>
                  </a:lnTo>
                  <a:lnTo>
                    <a:pt x="1373733" y="724699"/>
                  </a:lnTo>
                  <a:lnTo>
                    <a:pt x="1369717" y="721197"/>
                  </a:lnTo>
                  <a:lnTo>
                    <a:pt x="1365614" y="714954"/>
                  </a:lnTo>
                  <a:lnTo>
                    <a:pt x="1361842" y="715201"/>
                  </a:lnTo>
                  <a:lnTo>
                    <a:pt x="1358051" y="715107"/>
                  </a:lnTo>
                  <a:close/>
                </a:path>
                <a:path w="5483860" h="7879080">
                  <a:moveTo>
                    <a:pt x="2386161" y="7116787"/>
                  </a:moveTo>
                  <a:lnTo>
                    <a:pt x="2377934" y="7121699"/>
                  </a:lnTo>
                  <a:lnTo>
                    <a:pt x="2369282" y="7126533"/>
                  </a:lnTo>
                  <a:lnTo>
                    <a:pt x="2362160" y="7131676"/>
                  </a:lnTo>
                  <a:lnTo>
                    <a:pt x="2358519" y="7137515"/>
                  </a:lnTo>
                  <a:lnTo>
                    <a:pt x="2359019" y="7145717"/>
                  </a:lnTo>
                  <a:lnTo>
                    <a:pt x="2362567" y="7155032"/>
                  </a:lnTo>
                  <a:lnTo>
                    <a:pt x="2368073" y="7163246"/>
                  </a:lnTo>
                  <a:lnTo>
                    <a:pt x="2374446" y="7168143"/>
                  </a:lnTo>
                  <a:lnTo>
                    <a:pt x="2389179" y="7170396"/>
                  </a:lnTo>
                  <a:lnTo>
                    <a:pt x="2400355" y="7165568"/>
                  </a:lnTo>
                  <a:lnTo>
                    <a:pt x="2407375" y="7155258"/>
                  </a:lnTo>
                  <a:lnTo>
                    <a:pt x="2409640" y="7141065"/>
                  </a:lnTo>
                  <a:lnTo>
                    <a:pt x="2407108" y="7134943"/>
                  </a:lnTo>
                  <a:lnTo>
                    <a:pt x="2400996" y="7128879"/>
                  </a:lnTo>
                  <a:lnTo>
                    <a:pt x="2393257" y="7122772"/>
                  </a:lnTo>
                  <a:lnTo>
                    <a:pt x="2386161" y="7116787"/>
                  </a:lnTo>
                  <a:close/>
                </a:path>
                <a:path w="5483860" h="7879080">
                  <a:moveTo>
                    <a:pt x="2135267" y="6203179"/>
                  </a:moveTo>
                  <a:lnTo>
                    <a:pt x="2132710" y="6204166"/>
                  </a:lnTo>
                  <a:lnTo>
                    <a:pt x="2124674" y="6207845"/>
                  </a:lnTo>
                  <a:lnTo>
                    <a:pt x="2116922" y="6212277"/>
                  </a:lnTo>
                  <a:lnTo>
                    <a:pt x="2101677" y="6221879"/>
                  </a:lnTo>
                  <a:lnTo>
                    <a:pt x="2106403" y="6226406"/>
                  </a:lnTo>
                  <a:lnTo>
                    <a:pt x="2110473" y="6233309"/>
                  </a:lnTo>
                  <a:lnTo>
                    <a:pt x="2116023" y="6234987"/>
                  </a:lnTo>
                  <a:lnTo>
                    <a:pt x="2126742" y="6236385"/>
                  </a:lnTo>
                  <a:lnTo>
                    <a:pt x="2135560" y="6233704"/>
                  </a:lnTo>
                  <a:lnTo>
                    <a:pt x="2142022" y="6227169"/>
                  </a:lnTo>
                  <a:lnTo>
                    <a:pt x="2145676" y="6217008"/>
                  </a:lnTo>
                  <a:lnTo>
                    <a:pt x="2146339" y="6213357"/>
                  </a:lnTo>
                  <a:lnTo>
                    <a:pt x="2135267" y="6203179"/>
                  </a:lnTo>
                  <a:close/>
                </a:path>
                <a:path w="5483860" h="7879080">
                  <a:moveTo>
                    <a:pt x="2216702" y="6075904"/>
                  </a:moveTo>
                  <a:lnTo>
                    <a:pt x="2211015" y="6078641"/>
                  </a:lnTo>
                  <a:lnTo>
                    <a:pt x="2205490" y="6084959"/>
                  </a:lnTo>
                  <a:lnTo>
                    <a:pt x="2200026" y="6092811"/>
                  </a:lnTo>
                  <a:lnTo>
                    <a:pt x="2194520" y="6100149"/>
                  </a:lnTo>
                  <a:lnTo>
                    <a:pt x="2199326" y="6108518"/>
                  </a:lnTo>
                  <a:lnTo>
                    <a:pt x="2204042" y="6117328"/>
                  </a:lnTo>
                  <a:lnTo>
                    <a:pt x="2209074" y="6124577"/>
                  </a:lnTo>
                  <a:lnTo>
                    <a:pt x="2214825" y="6128265"/>
                  </a:lnTo>
                  <a:lnTo>
                    <a:pt x="2222507" y="6127504"/>
                  </a:lnTo>
                  <a:lnTo>
                    <a:pt x="2231323" y="6123447"/>
                  </a:lnTo>
                  <a:lnTo>
                    <a:pt x="2239162" y="6117386"/>
                  </a:lnTo>
                  <a:lnTo>
                    <a:pt x="2243912" y="6110616"/>
                  </a:lnTo>
                  <a:lnTo>
                    <a:pt x="2246069" y="6095795"/>
                  </a:lnTo>
                  <a:lnTo>
                    <a:pt x="2241302" y="6084652"/>
                  </a:lnTo>
                  <a:lnTo>
                    <a:pt x="2231037" y="6077813"/>
                  </a:lnTo>
                  <a:lnTo>
                    <a:pt x="2216702" y="6075904"/>
                  </a:lnTo>
                  <a:close/>
                </a:path>
                <a:path w="5483860" h="7879080">
                  <a:moveTo>
                    <a:pt x="2234568" y="7031445"/>
                  </a:moveTo>
                  <a:lnTo>
                    <a:pt x="2231593" y="7040462"/>
                  </a:lnTo>
                  <a:lnTo>
                    <a:pt x="2228189" y="7049801"/>
                  </a:lnTo>
                  <a:lnTo>
                    <a:pt x="2226155" y="7058067"/>
                  </a:lnTo>
                  <a:lnTo>
                    <a:pt x="2227231" y="7064105"/>
                  </a:lnTo>
                  <a:lnTo>
                    <a:pt x="2233203" y="7069116"/>
                  </a:lnTo>
                  <a:lnTo>
                    <a:pt x="2241807" y="7072605"/>
                  </a:lnTo>
                  <a:lnTo>
                    <a:pt x="2251316" y="7074233"/>
                  </a:lnTo>
                  <a:lnTo>
                    <a:pt x="2260004" y="7073667"/>
                  </a:lnTo>
                  <a:lnTo>
                    <a:pt x="2269402" y="7069296"/>
                  </a:lnTo>
                  <a:lnTo>
                    <a:pt x="2273916" y="7062182"/>
                  </a:lnTo>
                  <a:lnTo>
                    <a:pt x="2273752" y="7053239"/>
                  </a:lnTo>
                  <a:lnTo>
                    <a:pt x="2269120" y="7043379"/>
                  </a:lnTo>
                  <a:lnTo>
                    <a:pt x="2234568" y="7031445"/>
                  </a:lnTo>
                  <a:close/>
                </a:path>
                <a:path w="5483860" h="7879080">
                  <a:moveTo>
                    <a:pt x="2294122" y="7249548"/>
                  </a:moveTo>
                  <a:lnTo>
                    <a:pt x="2291699" y="7250514"/>
                  </a:lnTo>
                  <a:lnTo>
                    <a:pt x="2284422" y="7253853"/>
                  </a:lnTo>
                  <a:lnTo>
                    <a:pt x="2277408" y="7257887"/>
                  </a:lnTo>
                  <a:lnTo>
                    <a:pt x="2263641" y="7266624"/>
                  </a:lnTo>
                  <a:lnTo>
                    <a:pt x="2267997" y="7270762"/>
                  </a:lnTo>
                  <a:lnTo>
                    <a:pt x="2273977" y="7279121"/>
                  </a:lnTo>
                  <a:lnTo>
                    <a:pt x="2276372" y="7278194"/>
                  </a:lnTo>
                  <a:lnTo>
                    <a:pt x="2283651" y="7274830"/>
                  </a:lnTo>
                  <a:lnTo>
                    <a:pt x="2290673" y="7270777"/>
                  </a:lnTo>
                  <a:lnTo>
                    <a:pt x="2304459" y="7262045"/>
                  </a:lnTo>
                  <a:lnTo>
                    <a:pt x="2300141" y="7257936"/>
                  </a:lnTo>
                  <a:lnTo>
                    <a:pt x="2294122" y="7249548"/>
                  </a:lnTo>
                  <a:close/>
                </a:path>
                <a:path w="5483860" h="7879080">
                  <a:moveTo>
                    <a:pt x="2214242" y="6821822"/>
                  </a:moveTo>
                  <a:lnTo>
                    <a:pt x="2208646" y="6824745"/>
                  </a:lnTo>
                  <a:lnTo>
                    <a:pt x="2203422" y="6831026"/>
                  </a:lnTo>
                  <a:lnTo>
                    <a:pt x="2198361" y="6838754"/>
                  </a:lnTo>
                  <a:lnTo>
                    <a:pt x="2193253" y="6846017"/>
                  </a:lnTo>
                  <a:lnTo>
                    <a:pt x="2198327" y="6853310"/>
                  </a:lnTo>
                  <a:lnTo>
                    <a:pt x="2203358" y="6861025"/>
                  </a:lnTo>
                  <a:lnTo>
                    <a:pt x="2208530" y="6867266"/>
                  </a:lnTo>
                  <a:lnTo>
                    <a:pt x="2214030" y="6870134"/>
                  </a:lnTo>
                  <a:lnTo>
                    <a:pt x="2221980" y="6869097"/>
                  </a:lnTo>
                  <a:lnTo>
                    <a:pt x="2230681" y="6865335"/>
                  </a:lnTo>
                  <a:lnTo>
                    <a:pt x="2238113" y="6859886"/>
                  </a:lnTo>
                  <a:lnTo>
                    <a:pt x="2242257" y="6853790"/>
                  </a:lnTo>
                  <a:lnTo>
                    <a:pt x="2243429" y="6839581"/>
                  </a:lnTo>
                  <a:lnTo>
                    <a:pt x="2238296" y="6829063"/>
                  </a:lnTo>
                  <a:lnTo>
                    <a:pt x="2228140" y="6822916"/>
                  </a:lnTo>
                  <a:lnTo>
                    <a:pt x="2214242" y="6821822"/>
                  </a:lnTo>
                  <a:close/>
                </a:path>
                <a:path w="5483860" h="7879080">
                  <a:moveTo>
                    <a:pt x="2059568" y="5784817"/>
                  </a:moveTo>
                  <a:lnTo>
                    <a:pt x="2053253" y="5788334"/>
                  </a:lnTo>
                  <a:lnTo>
                    <a:pt x="2047587" y="5794738"/>
                  </a:lnTo>
                  <a:lnTo>
                    <a:pt x="2042200" y="5802389"/>
                  </a:lnTo>
                  <a:lnTo>
                    <a:pt x="2036723" y="5809648"/>
                  </a:lnTo>
                  <a:lnTo>
                    <a:pt x="2041937" y="5816279"/>
                  </a:lnTo>
                  <a:lnTo>
                    <a:pt x="2047156" y="5823331"/>
                  </a:lnTo>
                  <a:lnTo>
                    <a:pt x="2052372" y="5828931"/>
                  </a:lnTo>
                  <a:lnTo>
                    <a:pt x="2057578" y="5831204"/>
                  </a:lnTo>
                  <a:lnTo>
                    <a:pt x="2066115" y="5829811"/>
                  </a:lnTo>
                  <a:lnTo>
                    <a:pt x="2075134" y="5826156"/>
                  </a:lnTo>
                  <a:lnTo>
                    <a:pt x="2082681" y="5820995"/>
                  </a:lnTo>
                  <a:lnTo>
                    <a:pt x="2086802" y="5815083"/>
                  </a:lnTo>
                  <a:lnTo>
                    <a:pt x="2088141" y="5801244"/>
                  </a:lnTo>
                  <a:lnTo>
                    <a:pt x="2083728" y="5790600"/>
                  </a:lnTo>
                  <a:lnTo>
                    <a:pt x="2074044" y="5784630"/>
                  </a:lnTo>
                  <a:lnTo>
                    <a:pt x="2059568" y="5784817"/>
                  </a:lnTo>
                  <a:close/>
                </a:path>
                <a:path w="5483860" h="7879080">
                  <a:moveTo>
                    <a:pt x="2313083" y="7449791"/>
                  </a:moveTo>
                  <a:lnTo>
                    <a:pt x="2301856" y="7455521"/>
                  </a:lnTo>
                  <a:lnTo>
                    <a:pt x="2294105" y="7466214"/>
                  </a:lnTo>
                  <a:lnTo>
                    <a:pt x="2290123" y="7481136"/>
                  </a:lnTo>
                  <a:lnTo>
                    <a:pt x="2295728" y="7489187"/>
                  </a:lnTo>
                  <a:lnTo>
                    <a:pt x="2301250" y="7497714"/>
                  </a:lnTo>
                  <a:lnTo>
                    <a:pt x="2307118" y="7504875"/>
                  </a:lnTo>
                  <a:lnTo>
                    <a:pt x="2313761" y="7508832"/>
                  </a:lnTo>
                  <a:lnTo>
                    <a:pt x="2329135" y="7509178"/>
                  </a:lnTo>
                  <a:lnTo>
                    <a:pt x="2340489" y="7502865"/>
                  </a:lnTo>
                  <a:lnTo>
                    <a:pt x="2347389" y="7491518"/>
                  </a:lnTo>
                  <a:lnTo>
                    <a:pt x="2349407" y="7476759"/>
                  </a:lnTo>
                  <a:lnTo>
                    <a:pt x="2347130" y="7468718"/>
                  </a:lnTo>
                  <a:lnTo>
                    <a:pt x="2341746" y="7460312"/>
                  </a:lnTo>
                  <a:lnTo>
                    <a:pt x="2334713" y="7453379"/>
                  </a:lnTo>
                  <a:lnTo>
                    <a:pt x="2327491" y="7449756"/>
                  </a:lnTo>
                  <a:lnTo>
                    <a:pt x="2313083" y="7449791"/>
                  </a:lnTo>
                  <a:close/>
                </a:path>
                <a:path w="5483860" h="7879080">
                  <a:moveTo>
                    <a:pt x="2350104" y="7656885"/>
                  </a:moveTo>
                  <a:lnTo>
                    <a:pt x="2343710" y="7659415"/>
                  </a:lnTo>
                  <a:lnTo>
                    <a:pt x="2337444" y="7665298"/>
                  </a:lnTo>
                  <a:lnTo>
                    <a:pt x="2331236" y="7672625"/>
                  </a:lnTo>
                  <a:lnTo>
                    <a:pt x="2325020" y="7679485"/>
                  </a:lnTo>
                  <a:lnTo>
                    <a:pt x="2330003" y="7687659"/>
                  </a:lnTo>
                  <a:lnTo>
                    <a:pt x="2334902" y="7696220"/>
                  </a:lnTo>
                  <a:lnTo>
                    <a:pt x="2340163" y="7703356"/>
                  </a:lnTo>
                  <a:lnTo>
                    <a:pt x="2346232" y="7707252"/>
                  </a:lnTo>
                  <a:lnTo>
                    <a:pt x="2353908" y="7706884"/>
                  </a:lnTo>
                  <a:lnTo>
                    <a:pt x="2362844" y="7703325"/>
                  </a:lnTo>
                  <a:lnTo>
                    <a:pt x="2370889" y="7697742"/>
                  </a:lnTo>
                  <a:lnTo>
                    <a:pt x="2375894" y="7691304"/>
                  </a:lnTo>
                  <a:lnTo>
                    <a:pt x="2378746" y="7676590"/>
                  </a:lnTo>
                  <a:lnTo>
                    <a:pt x="2374319" y="7665591"/>
                  </a:lnTo>
                  <a:lnTo>
                    <a:pt x="2364232" y="7658844"/>
                  </a:lnTo>
                  <a:lnTo>
                    <a:pt x="2350104" y="7656885"/>
                  </a:lnTo>
                  <a:close/>
                </a:path>
                <a:path w="5483860" h="7879080">
                  <a:moveTo>
                    <a:pt x="1871171" y="4533749"/>
                  </a:moveTo>
                  <a:lnTo>
                    <a:pt x="1863738" y="4538660"/>
                  </a:lnTo>
                  <a:lnTo>
                    <a:pt x="1856092" y="4543346"/>
                  </a:lnTo>
                  <a:lnTo>
                    <a:pt x="1849123" y="4548443"/>
                  </a:lnTo>
                  <a:lnTo>
                    <a:pt x="1843717" y="4554585"/>
                  </a:lnTo>
                  <a:lnTo>
                    <a:pt x="1840071" y="4563944"/>
                  </a:lnTo>
                  <a:lnTo>
                    <a:pt x="1841329" y="4572049"/>
                  </a:lnTo>
                  <a:lnTo>
                    <a:pt x="1846904" y="4578250"/>
                  </a:lnTo>
                  <a:lnTo>
                    <a:pt x="1856206" y="4581896"/>
                  </a:lnTo>
                  <a:lnTo>
                    <a:pt x="1870064" y="4582714"/>
                  </a:lnTo>
                  <a:lnTo>
                    <a:pt x="1881062" y="4578685"/>
                  </a:lnTo>
                  <a:lnTo>
                    <a:pt x="1888468" y="4570055"/>
                  </a:lnTo>
                  <a:lnTo>
                    <a:pt x="1891547" y="4557067"/>
                  </a:lnTo>
                  <a:lnTo>
                    <a:pt x="1889536" y="4551448"/>
                  </a:lnTo>
                  <a:lnTo>
                    <a:pt x="1884209" y="4545607"/>
                  </a:lnTo>
                  <a:lnTo>
                    <a:pt x="1877458" y="4539666"/>
                  </a:lnTo>
                  <a:lnTo>
                    <a:pt x="1871171" y="4533749"/>
                  </a:lnTo>
                  <a:close/>
                </a:path>
                <a:path w="5483860" h="7879080">
                  <a:moveTo>
                    <a:pt x="2103770" y="6000681"/>
                  </a:moveTo>
                  <a:lnTo>
                    <a:pt x="2101208" y="6001634"/>
                  </a:lnTo>
                  <a:lnTo>
                    <a:pt x="2093133" y="6005361"/>
                  </a:lnTo>
                  <a:lnTo>
                    <a:pt x="2085356" y="6009859"/>
                  </a:lnTo>
                  <a:lnTo>
                    <a:pt x="2070072" y="6019570"/>
                  </a:lnTo>
                  <a:lnTo>
                    <a:pt x="2074809" y="6024164"/>
                  </a:lnTo>
                  <a:lnTo>
                    <a:pt x="2081344" y="6033435"/>
                  </a:lnTo>
                  <a:lnTo>
                    <a:pt x="2083968" y="6032438"/>
                  </a:lnTo>
                  <a:lnTo>
                    <a:pt x="2092036" y="6028723"/>
                  </a:lnTo>
                  <a:lnTo>
                    <a:pt x="2099830" y="6024250"/>
                  </a:lnTo>
                  <a:lnTo>
                    <a:pt x="2115153" y="6014597"/>
                  </a:lnTo>
                  <a:lnTo>
                    <a:pt x="2110354" y="6010047"/>
                  </a:lnTo>
                  <a:lnTo>
                    <a:pt x="2103770" y="6000681"/>
                  </a:lnTo>
                  <a:close/>
                </a:path>
                <a:path w="5483860" h="7879080">
                  <a:moveTo>
                    <a:pt x="1893314" y="4730900"/>
                  </a:moveTo>
                  <a:lnTo>
                    <a:pt x="1878898" y="4735707"/>
                  </a:lnTo>
                  <a:lnTo>
                    <a:pt x="1873621" y="4741406"/>
                  </a:lnTo>
                  <a:lnTo>
                    <a:pt x="1869976" y="4749788"/>
                  </a:lnTo>
                  <a:lnTo>
                    <a:pt x="1867038" y="4759311"/>
                  </a:lnTo>
                  <a:lnTo>
                    <a:pt x="1863882" y="4768435"/>
                  </a:lnTo>
                  <a:lnTo>
                    <a:pt x="1872499" y="4781247"/>
                  </a:lnTo>
                  <a:lnTo>
                    <a:pt x="1883463" y="4788542"/>
                  </a:lnTo>
                  <a:lnTo>
                    <a:pt x="1896050" y="4790269"/>
                  </a:lnTo>
                  <a:lnTo>
                    <a:pt x="1909538" y="4786375"/>
                  </a:lnTo>
                  <a:lnTo>
                    <a:pt x="1915322" y="4781083"/>
                  </a:lnTo>
                  <a:lnTo>
                    <a:pt x="1920050" y="4772583"/>
                  </a:lnTo>
                  <a:lnTo>
                    <a:pt x="1922790" y="4763149"/>
                  </a:lnTo>
                  <a:lnTo>
                    <a:pt x="1922611" y="4755054"/>
                  </a:lnTo>
                  <a:lnTo>
                    <a:pt x="1916089" y="4741750"/>
                  </a:lnTo>
                  <a:lnTo>
                    <a:pt x="1906018" y="4733307"/>
                  </a:lnTo>
                  <a:lnTo>
                    <a:pt x="1893314" y="4730900"/>
                  </a:lnTo>
                  <a:close/>
                </a:path>
              </a:pathLst>
            </a:custGeom>
            <a:solidFill>
              <a:srgbClr val="EE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754" y="3824485"/>
              <a:ext cx="4480810" cy="53212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688" y="3299408"/>
              <a:ext cx="5137150" cy="6372225"/>
            </a:xfrm>
            <a:custGeom>
              <a:avLst/>
              <a:gdLst/>
              <a:ahLst/>
              <a:cxnLst/>
              <a:rect l="l" t="t" r="r" b="b"/>
              <a:pathLst>
                <a:path w="5137150" h="6372225">
                  <a:moveTo>
                    <a:pt x="112776" y="730097"/>
                  </a:moveTo>
                  <a:lnTo>
                    <a:pt x="100177" y="649782"/>
                  </a:lnTo>
                  <a:lnTo>
                    <a:pt x="0" y="665492"/>
                  </a:lnTo>
                  <a:lnTo>
                    <a:pt x="12598" y="745820"/>
                  </a:lnTo>
                  <a:lnTo>
                    <a:pt x="112776" y="730097"/>
                  </a:lnTo>
                  <a:close/>
                </a:path>
                <a:path w="5137150" h="6372225">
                  <a:moveTo>
                    <a:pt x="395643" y="685723"/>
                  </a:moveTo>
                  <a:lnTo>
                    <a:pt x="383032" y="605396"/>
                  </a:lnTo>
                  <a:lnTo>
                    <a:pt x="180975" y="637095"/>
                  </a:lnTo>
                  <a:lnTo>
                    <a:pt x="193586" y="717423"/>
                  </a:lnTo>
                  <a:lnTo>
                    <a:pt x="395643" y="685723"/>
                  </a:lnTo>
                  <a:close/>
                </a:path>
                <a:path w="5137150" h="6372225">
                  <a:moveTo>
                    <a:pt x="678535" y="641337"/>
                  </a:moveTo>
                  <a:lnTo>
                    <a:pt x="665937" y="561009"/>
                  </a:lnTo>
                  <a:lnTo>
                    <a:pt x="463918" y="592709"/>
                  </a:lnTo>
                  <a:lnTo>
                    <a:pt x="476516" y="673036"/>
                  </a:lnTo>
                  <a:lnTo>
                    <a:pt x="678535" y="641337"/>
                  </a:lnTo>
                  <a:close/>
                </a:path>
                <a:path w="5137150" h="6372225">
                  <a:moveTo>
                    <a:pt x="961402" y="596950"/>
                  </a:moveTo>
                  <a:lnTo>
                    <a:pt x="948804" y="516636"/>
                  </a:lnTo>
                  <a:lnTo>
                    <a:pt x="746785" y="548322"/>
                  </a:lnTo>
                  <a:lnTo>
                    <a:pt x="759383" y="628650"/>
                  </a:lnTo>
                  <a:lnTo>
                    <a:pt x="961402" y="596950"/>
                  </a:lnTo>
                  <a:close/>
                </a:path>
                <a:path w="5137150" h="6372225">
                  <a:moveTo>
                    <a:pt x="995464" y="6355931"/>
                  </a:moveTo>
                  <a:lnTo>
                    <a:pt x="982853" y="6275540"/>
                  </a:lnTo>
                  <a:lnTo>
                    <a:pt x="882675" y="6291262"/>
                  </a:lnTo>
                  <a:lnTo>
                    <a:pt x="895299" y="6371653"/>
                  </a:lnTo>
                  <a:lnTo>
                    <a:pt x="995464" y="6355931"/>
                  </a:lnTo>
                  <a:close/>
                </a:path>
                <a:path w="5137150" h="6372225">
                  <a:moveTo>
                    <a:pt x="1244333" y="552564"/>
                  </a:moveTo>
                  <a:lnTo>
                    <a:pt x="1231734" y="472236"/>
                  </a:lnTo>
                  <a:lnTo>
                    <a:pt x="1029677" y="503948"/>
                  </a:lnTo>
                  <a:lnTo>
                    <a:pt x="1042276" y="584263"/>
                  </a:lnTo>
                  <a:lnTo>
                    <a:pt x="1244333" y="552564"/>
                  </a:lnTo>
                  <a:close/>
                </a:path>
                <a:path w="5137150" h="6372225">
                  <a:moveTo>
                    <a:pt x="1278369" y="6311544"/>
                  </a:moveTo>
                  <a:lnTo>
                    <a:pt x="1265758" y="6231153"/>
                  </a:lnTo>
                  <a:lnTo>
                    <a:pt x="1063726" y="6262852"/>
                  </a:lnTo>
                  <a:lnTo>
                    <a:pt x="1076337" y="6343243"/>
                  </a:lnTo>
                  <a:lnTo>
                    <a:pt x="1278369" y="6311544"/>
                  </a:lnTo>
                  <a:close/>
                </a:path>
                <a:path w="5137150" h="6372225">
                  <a:moveTo>
                    <a:pt x="1527200" y="508177"/>
                  </a:moveTo>
                  <a:lnTo>
                    <a:pt x="1514602" y="427863"/>
                  </a:lnTo>
                  <a:lnTo>
                    <a:pt x="1312545" y="459562"/>
                  </a:lnTo>
                  <a:lnTo>
                    <a:pt x="1325143" y="539889"/>
                  </a:lnTo>
                  <a:lnTo>
                    <a:pt x="1527200" y="508177"/>
                  </a:lnTo>
                  <a:close/>
                </a:path>
                <a:path w="5137150" h="6372225">
                  <a:moveTo>
                    <a:pt x="1561236" y="6267170"/>
                  </a:moveTo>
                  <a:lnTo>
                    <a:pt x="1548625" y="6186779"/>
                  </a:lnTo>
                  <a:lnTo>
                    <a:pt x="1346593" y="6218466"/>
                  </a:lnTo>
                  <a:lnTo>
                    <a:pt x="1359204" y="6298857"/>
                  </a:lnTo>
                  <a:lnTo>
                    <a:pt x="1561236" y="6267170"/>
                  </a:lnTo>
                  <a:close/>
                </a:path>
                <a:path w="5137150" h="6372225">
                  <a:moveTo>
                    <a:pt x="1810105" y="463804"/>
                  </a:moveTo>
                  <a:lnTo>
                    <a:pt x="1797494" y="383476"/>
                  </a:lnTo>
                  <a:lnTo>
                    <a:pt x="1595475" y="415175"/>
                  </a:lnTo>
                  <a:lnTo>
                    <a:pt x="1608074" y="495490"/>
                  </a:lnTo>
                  <a:lnTo>
                    <a:pt x="1810105" y="463804"/>
                  </a:lnTo>
                  <a:close/>
                </a:path>
                <a:path w="5137150" h="6372225">
                  <a:moveTo>
                    <a:pt x="1844167" y="6222771"/>
                  </a:moveTo>
                  <a:lnTo>
                    <a:pt x="1831555" y="6142380"/>
                  </a:lnTo>
                  <a:lnTo>
                    <a:pt x="1629498" y="6174079"/>
                  </a:lnTo>
                  <a:lnTo>
                    <a:pt x="1642110" y="6254470"/>
                  </a:lnTo>
                  <a:lnTo>
                    <a:pt x="1844167" y="6222771"/>
                  </a:lnTo>
                  <a:close/>
                </a:path>
                <a:path w="5137150" h="6372225">
                  <a:moveTo>
                    <a:pt x="2092972" y="419417"/>
                  </a:moveTo>
                  <a:lnTo>
                    <a:pt x="2080361" y="339090"/>
                  </a:lnTo>
                  <a:lnTo>
                    <a:pt x="1878342" y="370789"/>
                  </a:lnTo>
                  <a:lnTo>
                    <a:pt x="1890941" y="451116"/>
                  </a:lnTo>
                  <a:lnTo>
                    <a:pt x="2092972" y="419417"/>
                  </a:lnTo>
                  <a:close/>
                </a:path>
                <a:path w="5137150" h="6372225">
                  <a:moveTo>
                    <a:pt x="2127034" y="6178397"/>
                  </a:moveTo>
                  <a:lnTo>
                    <a:pt x="2114423" y="6098006"/>
                  </a:lnTo>
                  <a:lnTo>
                    <a:pt x="1912366" y="6129706"/>
                  </a:lnTo>
                  <a:lnTo>
                    <a:pt x="1924977" y="6210097"/>
                  </a:lnTo>
                  <a:lnTo>
                    <a:pt x="2127034" y="6178397"/>
                  </a:lnTo>
                  <a:close/>
                </a:path>
                <a:path w="5137150" h="6372225">
                  <a:moveTo>
                    <a:pt x="2375903" y="375031"/>
                  </a:moveTo>
                  <a:lnTo>
                    <a:pt x="2363305" y="294703"/>
                  </a:lnTo>
                  <a:lnTo>
                    <a:pt x="2161248" y="326402"/>
                  </a:lnTo>
                  <a:lnTo>
                    <a:pt x="2173846" y="406730"/>
                  </a:lnTo>
                  <a:lnTo>
                    <a:pt x="2375903" y="375031"/>
                  </a:lnTo>
                  <a:close/>
                </a:path>
                <a:path w="5137150" h="6372225">
                  <a:moveTo>
                    <a:pt x="2409926" y="6134011"/>
                  </a:moveTo>
                  <a:lnTo>
                    <a:pt x="2397315" y="6053620"/>
                  </a:lnTo>
                  <a:lnTo>
                    <a:pt x="2195258" y="6085319"/>
                  </a:lnTo>
                  <a:lnTo>
                    <a:pt x="2207869" y="6165710"/>
                  </a:lnTo>
                  <a:lnTo>
                    <a:pt x="2409926" y="6134011"/>
                  </a:lnTo>
                  <a:close/>
                </a:path>
                <a:path w="5137150" h="6372225">
                  <a:moveTo>
                    <a:pt x="2658795" y="330644"/>
                  </a:moveTo>
                  <a:lnTo>
                    <a:pt x="2646197" y="250317"/>
                  </a:lnTo>
                  <a:lnTo>
                    <a:pt x="2444140" y="282016"/>
                  </a:lnTo>
                  <a:lnTo>
                    <a:pt x="2456738" y="362343"/>
                  </a:lnTo>
                  <a:lnTo>
                    <a:pt x="2658795" y="330644"/>
                  </a:lnTo>
                  <a:close/>
                </a:path>
                <a:path w="5137150" h="6372225">
                  <a:moveTo>
                    <a:pt x="2692793" y="6089624"/>
                  </a:moveTo>
                  <a:lnTo>
                    <a:pt x="2680182" y="6009233"/>
                  </a:lnTo>
                  <a:lnTo>
                    <a:pt x="2478163" y="6040933"/>
                  </a:lnTo>
                  <a:lnTo>
                    <a:pt x="2490774" y="6121324"/>
                  </a:lnTo>
                  <a:lnTo>
                    <a:pt x="2692793" y="6089624"/>
                  </a:lnTo>
                  <a:close/>
                </a:path>
                <a:path w="5137150" h="6372225">
                  <a:moveTo>
                    <a:pt x="2941663" y="286258"/>
                  </a:moveTo>
                  <a:lnTo>
                    <a:pt x="2929064" y="205930"/>
                  </a:lnTo>
                  <a:lnTo>
                    <a:pt x="2727007" y="237642"/>
                  </a:lnTo>
                  <a:lnTo>
                    <a:pt x="2739606" y="317957"/>
                  </a:lnTo>
                  <a:lnTo>
                    <a:pt x="2941663" y="286258"/>
                  </a:lnTo>
                  <a:close/>
                </a:path>
                <a:path w="5137150" h="6372225">
                  <a:moveTo>
                    <a:pt x="2975724" y="6045238"/>
                  </a:moveTo>
                  <a:lnTo>
                    <a:pt x="2963113" y="5964847"/>
                  </a:lnTo>
                  <a:lnTo>
                    <a:pt x="2761056" y="5996546"/>
                  </a:lnTo>
                  <a:lnTo>
                    <a:pt x="2773667" y="6076937"/>
                  </a:lnTo>
                  <a:lnTo>
                    <a:pt x="2975724" y="6045238"/>
                  </a:lnTo>
                  <a:close/>
                </a:path>
                <a:path w="5137150" h="6372225">
                  <a:moveTo>
                    <a:pt x="3224695" y="241858"/>
                  </a:moveTo>
                  <a:lnTo>
                    <a:pt x="3212096" y="161531"/>
                  </a:lnTo>
                  <a:lnTo>
                    <a:pt x="3010077" y="193230"/>
                  </a:lnTo>
                  <a:lnTo>
                    <a:pt x="3022676" y="273545"/>
                  </a:lnTo>
                  <a:lnTo>
                    <a:pt x="3224695" y="241858"/>
                  </a:lnTo>
                  <a:close/>
                </a:path>
                <a:path w="5137150" h="6372225">
                  <a:moveTo>
                    <a:pt x="3258629" y="6000851"/>
                  </a:moveTo>
                  <a:lnTo>
                    <a:pt x="3246018" y="5920460"/>
                  </a:lnTo>
                  <a:lnTo>
                    <a:pt x="3043961" y="5952160"/>
                  </a:lnTo>
                  <a:lnTo>
                    <a:pt x="3056572" y="6032551"/>
                  </a:lnTo>
                  <a:lnTo>
                    <a:pt x="3258629" y="6000851"/>
                  </a:lnTo>
                  <a:close/>
                </a:path>
                <a:path w="5137150" h="6372225">
                  <a:moveTo>
                    <a:pt x="3507460" y="197485"/>
                  </a:moveTo>
                  <a:lnTo>
                    <a:pt x="3494862" y="117170"/>
                  </a:lnTo>
                  <a:lnTo>
                    <a:pt x="3292843" y="148856"/>
                  </a:lnTo>
                  <a:lnTo>
                    <a:pt x="3305441" y="229184"/>
                  </a:lnTo>
                  <a:lnTo>
                    <a:pt x="3507460" y="197485"/>
                  </a:lnTo>
                  <a:close/>
                </a:path>
                <a:path w="5137150" h="6372225">
                  <a:moveTo>
                    <a:pt x="3541496" y="5956465"/>
                  </a:moveTo>
                  <a:lnTo>
                    <a:pt x="3528885" y="5876074"/>
                  </a:lnTo>
                  <a:lnTo>
                    <a:pt x="3326828" y="5907786"/>
                  </a:lnTo>
                  <a:lnTo>
                    <a:pt x="3339439" y="5988177"/>
                  </a:lnTo>
                  <a:lnTo>
                    <a:pt x="3541496" y="5956465"/>
                  </a:lnTo>
                  <a:close/>
                </a:path>
                <a:path w="5137150" h="6372225">
                  <a:moveTo>
                    <a:pt x="3790569" y="153073"/>
                  </a:moveTo>
                  <a:lnTo>
                    <a:pt x="3777958" y="72745"/>
                  </a:lnTo>
                  <a:lnTo>
                    <a:pt x="3575608" y="104495"/>
                  </a:lnTo>
                  <a:lnTo>
                    <a:pt x="3588207" y="184823"/>
                  </a:lnTo>
                  <a:lnTo>
                    <a:pt x="3790569" y="153073"/>
                  </a:lnTo>
                  <a:close/>
                </a:path>
                <a:path w="5137150" h="6372225">
                  <a:moveTo>
                    <a:pt x="3824389" y="5912078"/>
                  </a:moveTo>
                  <a:lnTo>
                    <a:pt x="3811778" y="5831687"/>
                  </a:lnTo>
                  <a:lnTo>
                    <a:pt x="3609759" y="5863387"/>
                  </a:lnTo>
                  <a:lnTo>
                    <a:pt x="3622370" y="5943778"/>
                  </a:lnTo>
                  <a:lnTo>
                    <a:pt x="3824389" y="5912078"/>
                  </a:lnTo>
                  <a:close/>
                </a:path>
                <a:path w="5137150" h="6372225">
                  <a:moveTo>
                    <a:pt x="4073334" y="108712"/>
                  </a:moveTo>
                  <a:lnTo>
                    <a:pt x="4060723" y="28384"/>
                  </a:lnTo>
                  <a:lnTo>
                    <a:pt x="3858704" y="60083"/>
                  </a:lnTo>
                  <a:lnTo>
                    <a:pt x="3871303" y="140398"/>
                  </a:lnTo>
                  <a:lnTo>
                    <a:pt x="4073334" y="108712"/>
                  </a:lnTo>
                  <a:close/>
                </a:path>
                <a:path w="5137150" h="6372225">
                  <a:moveTo>
                    <a:pt x="4107396" y="5867679"/>
                  </a:moveTo>
                  <a:lnTo>
                    <a:pt x="4094784" y="5787288"/>
                  </a:lnTo>
                  <a:lnTo>
                    <a:pt x="3892753" y="5818987"/>
                  </a:lnTo>
                  <a:lnTo>
                    <a:pt x="3905364" y="5899378"/>
                  </a:lnTo>
                  <a:lnTo>
                    <a:pt x="4107396" y="5867679"/>
                  </a:lnTo>
                  <a:close/>
                </a:path>
                <a:path w="5137150" h="6372225">
                  <a:moveTo>
                    <a:pt x="4172445" y="3833609"/>
                  </a:moveTo>
                  <a:lnTo>
                    <a:pt x="3901910" y="2096706"/>
                  </a:lnTo>
                  <a:lnTo>
                    <a:pt x="3688829" y="2130145"/>
                  </a:lnTo>
                  <a:lnTo>
                    <a:pt x="3651707" y="1893544"/>
                  </a:lnTo>
                  <a:lnTo>
                    <a:pt x="3341738" y="1948548"/>
                  </a:lnTo>
                  <a:lnTo>
                    <a:pt x="3088894" y="2019173"/>
                  </a:lnTo>
                  <a:lnTo>
                    <a:pt x="2887395" y="2100668"/>
                  </a:lnTo>
                  <a:lnTo>
                    <a:pt x="2731401" y="2188273"/>
                  </a:lnTo>
                  <a:lnTo>
                    <a:pt x="2591587" y="2299144"/>
                  </a:lnTo>
                  <a:lnTo>
                    <a:pt x="2489758" y="2421928"/>
                  </a:lnTo>
                  <a:lnTo>
                    <a:pt x="2382278" y="2350224"/>
                  </a:lnTo>
                  <a:lnTo>
                    <a:pt x="2225929" y="2284768"/>
                  </a:lnTo>
                  <a:lnTo>
                    <a:pt x="2012759" y="2237892"/>
                  </a:lnTo>
                  <a:lnTo>
                    <a:pt x="1795970" y="2222030"/>
                  </a:lnTo>
                  <a:lnTo>
                    <a:pt x="1533626" y="2232228"/>
                  </a:lnTo>
                  <a:lnTo>
                    <a:pt x="1221676" y="2274798"/>
                  </a:lnTo>
                  <a:lnTo>
                    <a:pt x="1258798" y="2511399"/>
                  </a:lnTo>
                  <a:lnTo>
                    <a:pt x="1045667" y="2545194"/>
                  </a:lnTo>
                  <a:lnTo>
                    <a:pt x="1320342" y="4281132"/>
                  </a:lnTo>
                  <a:lnTo>
                    <a:pt x="1342999" y="4313809"/>
                  </a:lnTo>
                  <a:lnTo>
                    <a:pt x="1373060" y="4331906"/>
                  </a:lnTo>
                  <a:lnTo>
                    <a:pt x="1417154" y="4336097"/>
                  </a:lnTo>
                  <a:lnTo>
                    <a:pt x="1869795" y="4199039"/>
                  </a:lnTo>
                  <a:lnTo>
                    <a:pt x="2086216" y="4161091"/>
                  </a:lnTo>
                  <a:lnTo>
                    <a:pt x="2267915" y="4148023"/>
                  </a:lnTo>
                  <a:lnTo>
                    <a:pt x="2428494" y="4156430"/>
                  </a:lnTo>
                  <a:lnTo>
                    <a:pt x="2566479" y="4186148"/>
                  </a:lnTo>
                  <a:lnTo>
                    <a:pt x="2645168" y="4217695"/>
                  </a:lnTo>
                  <a:lnTo>
                    <a:pt x="2735554" y="4274286"/>
                  </a:lnTo>
                  <a:lnTo>
                    <a:pt x="2780550" y="4275772"/>
                  </a:lnTo>
                  <a:lnTo>
                    <a:pt x="2823159" y="4260443"/>
                  </a:lnTo>
                  <a:lnTo>
                    <a:pt x="2891802" y="4178909"/>
                  </a:lnTo>
                  <a:lnTo>
                    <a:pt x="2956966" y="4124858"/>
                  </a:lnTo>
                  <a:lnTo>
                    <a:pt x="3035249" y="4076433"/>
                  </a:lnTo>
                  <a:lnTo>
                    <a:pt x="3176384" y="4014749"/>
                  </a:lnTo>
                  <a:lnTo>
                    <a:pt x="3344710" y="3966807"/>
                  </a:lnTo>
                  <a:lnTo>
                    <a:pt x="3548735" y="3931996"/>
                  </a:lnTo>
                  <a:lnTo>
                    <a:pt x="3766147" y="3914165"/>
                  </a:lnTo>
                  <a:lnTo>
                    <a:pt x="4070413" y="3916057"/>
                  </a:lnTo>
                  <a:lnTo>
                    <a:pt x="4137672" y="3898112"/>
                  </a:lnTo>
                  <a:lnTo>
                    <a:pt x="4160761" y="3871671"/>
                  </a:lnTo>
                  <a:lnTo>
                    <a:pt x="4172445" y="3833609"/>
                  </a:lnTo>
                  <a:close/>
                </a:path>
                <a:path w="5137150" h="6372225">
                  <a:moveTo>
                    <a:pt x="4254246" y="80327"/>
                  </a:moveTo>
                  <a:lnTo>
                    <a:pt x="4241647" y="0"/>
                  </a:lnTo>
                  <a:lnTo>
                    <a:pt x="4141470" y="15709"/>
                  </a:lnTo>
                  <a:lnTo>
                    <a:pt x="4154068" y="96037"/>
                  </a:lnTo>
                  <a:lnTo>
                    <a:pt x="4254246" y="80327"/>
                  </a:lnTo>
                  <a:close/>
                </a:path>
                <a:path w="5137150" h="6372225">
                  <a:moveTo>
                    <a:pt x="4390161" y="5823318"/>
                  </a:moveTo>
                  <a:lnTo>
                    <a:pt x="4377550" y="5742927"/>
                  </a:lnTo>
                  <a:lnTo>
                    <a:pt x="4175518" y="5774626"/>
                  </a:lnTo>
                  <a:lnTo>
                    <a:pt x="4188129" y="5855017"/>
                  </a:lnTo>
                  <a:lnTo>
                    <a:pt x="4390161" y="5823318"/>
                  </a:lnTo>
                  <a:close/>
                </a:path>
                <a:path w="5137150" h="6372225">
                  <a:moveTo>
                    <a:pt x="4673257" y="5778893"/>
                  </a:moveTo>
                  <a:lnTo>
                    <a:pt x="4660646" y="5698502"/>
                  </a:lnTo>
                  <a:lnTo>
                    <a:pt x="4458284" y="5730252"/>
                  </a:lnTo>
                  <a:lnTo>
                    <a:pt x="4470895" y="5810643"/>
                  </a:lnTo>
                  <a:lnTo>
                    <a:pt x="4673257" y="5778893"/>
                  </a:lnTo>
                  <a:close/>
                </a:path>
                <a:path w="5137150" h="6372225">
                  <a:moveTo>
                    <a:pt x="4855210" y="5293284"/>
                  </a:moveTo>
                  <a:lnTo>
                    <a:pt x="4842649" y="5213350"/>
                  </a:lnTo>
                  <a:lnTo>
                    <a:pt x="4842586" y="5212867"/>
                  </a:lnTo>
                  <a:lnTo>
                    <a:pt x="4112488" y="559600"/>
                  </a:lnTo>
                  <a:lnTo>
                    <a:pt x="4112425" y="559193"/>
                  </a:lnTo>
                  <a:lnTo>
                    <a:pt x="4099877" y="479171"/>
                  </a:lnTo>
                  <a:lnTo>
                    <a:pt x="281774" y="1078217"/>
                  </a:lnTo>
                  <a:lnTo>
                    <a:pt x="294398" y="1158646"/>
                  </a:lnTo>
                  <a:lnTo>
                    <a:pt x="1024496" y="5811913"/>
                  </a:lnTo>
                  <a:lnTo>
                    <a:pt x="1104633" y="5799328"/>
                  </a:lnTo>
                  <a:lnTo>
                    <a:pt x="374535" y="1146073"/>
                  </a:lnTo>
                  <a:lnTo>
                    <a:pt x="4032427" y="572173"/>
                  </a:lnTo>
                  <a:lnTo>
                    <a:pt x="4762512" y="5225440"/>
                  </a:lnTo>
                  <a:lnTo>
                    <a:pt x="1024496" y="5811913"/>
                  </a:lnTo>
                  <a:lnTo>
                    <a:pt x="1037107" y="5892330"/>
                  </a:lnTo>
                  <a:lnTo>
                    <a:pt x="4855210" y="5293284"/>
                  </a:lnTo>
                  <a:close/>
                </a:path>
                <a:path w="5137150" h="6372225">
                  <a:moveTo>
                    <a:pt x="4956022" y="5734532"/>
                  </a:moveTo>
                  <a:lnTo>
                    <a:pt x="4943411" y="5654141"/>
                  </a:lnTo>
                  <a:lnTo>
                    <a:pt x="4741392" y="5685841"/>
                  </a:lnTo>
                  <a:lnTo>
                    <a:pt x="4754003" y="5766232"/>
                  </a:lnTo>
                  <a:lnTo>
                    <a:pt x="4956022" y="5734532"/>
                  </a:lnTo>
                  <a:close/>
                </a:path>
                <a:path w="5137150" h="6372225">
                  <a:moveTo>
                    <a:pt x="5010124" y="5405463"/>
                  </a:moveTo>
                  <a:lnTo>
                    <a:pt x="5000663" y="5345188"/>
                  </a:lnTo>
                  <a:lnTo>
                    <a:pt x="4222445" y="385279"/>
                  </a:lnTo>
                  <a:lnTo>
                    <a:pt x="4212983" y="324942"/>
                  </a:lnTo>
                  <a:lnTo>
                    <a:pt x="126758" y="966063"/>
                  </a:lnTo>
                  <a:lnTo>
                    <a:pt x="136220" y="1026375"/>
                  </a:lnTo>
                  <a:lnTo>
                    <a:pt x="914425" y="5986259"/>
                  </a:lnTo>
                  <a:lnTo>
                    <a:pt x="974534" y="5976823"/>
                  </a:lnTo>
                  <a:lnTo>
                    <a:pt x="196329" y="1016952"/>
                  </a:lnTo>
                  <a:lnTo>
                    <a:pt x="4162475" y="394677"/>
                  </a:lnTo>
                  <a:lnTo>
                    <a:pt x="4940681" y="5354548"/>
                  </a:lnTo>
                  <a:lnTo>
                    <a:pt x="914425" y="5986259"/>
                  </a:lnTo>
                  <a:lnTo>
                    <a:pt x="923899" y="6046571"/>
                  </a:lnTo>
                  <a:lnTo>
                    <a:pt x="5010124" y="5405463"/>
                  </a:lnTo>
                  <a:close/>
                </a:path>
                <a:path w="5137150" h="6372225">
                  <a:moveTo>
                    <a:pt x="5136934" y="5706148"/>
                  </a:moveTo>
                  <a:lnTo>
                    <a:pt x="5124323" y="5625757"/>
                  </a:lnTo>
                  <a:lnTo>
                    <a:pt x="5024158" y="5641479"/>
                  </a:lnTo>
                  <a:lnTo>
                    <a:pt x="5036769" y="5721870"/>
                  </a:lnTo>
                  <a:lnTo>
                    <a:pt x="5136934" y="5706148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3584" y="5320265"/>
              <a:ext cx="2894330" cy="2207895"/>
            </a:xfrm>
            <a:custGeom>
              <a:avLst/>
              <a:gdLst/>
              <a:ahLst/>
              <a:cxnLst/>
              <a:rect l="l" t="t" r="r" b="b"/>
              <a:pathLst>
                <a:path w="2894329" h="2207895">
                  <a:moveTo>
                    <a:pt x="2394280" y="0"/>
                  </a:moveTo>
                  <a:lnTo>
                    <a:pt x="2317739" y="13321"/>
                  </a:lnTo>
                  <a:lnTo>
                    <a:pt x="2245156" y="27703"/>
                  </a:lnTo>
                  <a:lnTo>
                    <a:pt x="2176429" y="43054"/>
                  </a:lnTo>
                  <a:lnTo>
                    <a:pt x="2111455" y="59278"/>
                  </a:lnTo>
                  <a:lnTo>
                    <a:pt x="2050134" y="76284"/>
                  </a:lnTo>
                  <a:lnTo>
                    <a:pt x="1992363" y="93977"/>
                  </a:lnTo>
                  <a:lnTo>
                    <a:pt x="1938043" y="112265"/>
                  </a:lnTo>
                  <a:lnTo>
                    <a:pt x="1887070" y="131053"/>
                  </a:lnTo>
                  <a:lnTo>
                    <a:pt x="1839343" y="150248"/>
                  </a:lnTo>
                  <a:lnTo>
                    <a:pt x="1794761" y="169758"/>
                  </a:lnTo>
                  <a:lnTo>
                    <a:pt x="1753223" y="189488"/>
                  </a:lnTo>
                  <a:lnTo>
                    <a:pt x="1714626" y="209344"/>
                  </a:lnTo>
                  <a:lnTo>
                    <a:pt x="1678869" y="229235"/>
                  </a:lnTo>
                  <a:lnTo>
                    <a:pt x="1645851" y="249066"/>
                  </a:lnTo>
                  <a:lnTo>
                    <a:pt x="1587626" y="288174"/>
                  </a:lnTo>
                  <a:lnTo>
                    <a:pt x="1539136" y="325922"/>
                  </a:lnTo>
                  <a:lnTo>
                    <a:pt x="1463881" y="398626"/>
                  </a:lnTo>
                  <a:lnTo>
                    <a:pt x="1423929" y="448913"/>
                  </a:lnTo>
                  <a:lnTo>
                    <a:pt x="1396261" y="493064"/>
                  </a:lnTo>
                  <a:lnTo>
                    <a:pt x="1378705" y="529229"/>
                  </a:lnTo>
                  <a:lnTo>
                    <a:pt x="1365244" y="570202"/>
                  </a:lnTo>
                  <a:lnTo>
                    <a:pt x="1608499" y="2120587"/>
                  </a:lnTo>
                  <a:lnTo>
                    <a:pt x="1641738" y="2073900"/>
                  </a:lnTo>
                  <a:lnTo>
                    <a:pt x="1678390" y="2030126"/>
                  </a:lnTo>
                  <a:lnTo>
                    <a:pt x="1718099" y="1989172"/>
                  </a:lnTo>
                  <a:lnTo>
                    <a:pt x="1760513" y="1950947"/>
                  </a:lnTo>
                  <a:lnTo>
                    <a:pt x="1805275" y="1915361"/>
                  </a:lnTo>
                  <a:lnTo>
                    <a:pt x="1852033" y="1882323"/>
                  </a:lnTo>
                  <a:lnTo>
                    <a:pt x="1900431" y="1851741"/>
                  </a:lnTo>
                  <a:lnTo>
                    <a:pt x="1950115" y="1823524"/>
                  </a:lnTo>
                  <a:lnTo>
                    <a:pt x="2000730" y="1797581"/>
                  </a:lnTo>
                  <a:lnTo>
                    <a:pt x="2051922" y="1773821"/>
                  </a:lnTo>
                  <a:lnTo>
                    <a:pt x="2103337" y="1752153"/>
                  </a:lnTo>
                  <a:lnTo>
                    <a:pt x="2154621" y="1732485"/>
                  </a:lnTo>
                  <a:lnTo>
                    <a:pt x="2205418" y="1714727"/>
                  </a:lnTo>
                  <a:lnTo>
                    <a:pt x="2255375" y="1698787"/>
                  </a:lnTo>
                  <a:lnTo>
                    <a:pt x="2304136" y="1684575"/>
                  </a:lnTo>
                  <a:lnTo>
                    <a:pt x="2351348" y="1671998"/>
                  </a:lnTo>
                  <a:lnTo>
                    <a:pt x="2396656" y="1660967"/>
                  </a:lnTo>
                  <a:lnTo>
                    <a:pt x="2439706" y="1651389"/>
                  </a:lnTo>
                  <a:lnTo>
                    <a:pt x="2480143" y="1643174"/>
                  </a:lnTo>
                  <a:lnTo>
                    <a:pt x="2517613" y="1636231"/>
                  </a:lnTo>
                  <a:lnTo>
                    <a:pt x="2647738" y="1615410"/>
                  </a:lnTo>
                  <a:lnTo>
                    <a:pt x="2394280" y="0"/>
                  </a:lnTo>
                  <a:close/>
                </a:path>
                <a:path w="2894329" h="2207895">
                  <a:moveTo>
                    <a:pt x="2571587" y="1664311"/>
                  </a:moveTo>
                  <a:lnTo>
                    <a:pt x="2533129" y="1670818"/>
                  </a:lnTo>
                  <a:lnTo>
                    <a:pt x="2489839" y="1678954"/>
                  </a:lnTo>
                  <a:lnTo>
                    <a:pt x="2442325" y="1688858"/>
                  </a:lnTo>
                  <a:lnTo>
                    <a:pt x="2391193" y="1700672"/>
                  </a:lnTo>
                  <a:lnTo>
                    <a:pt x="2337048" y="1714538"/>
                  </a:lnTo>
                  <a:lnTo>
                    <a:pt x="2280499" y="1730595"/>
                  </a:lnTo>
                  <a:lnTo>
                    <a:pt x="2222151" y="1748986"/>
                  </a:lnTo>
                  <a:lnTo>
                    <a:pt x="2162611" y="1769851"/>
                  </a:lnTo>
                  <a:lnTo>
                    <a:pt x="2102485" y="1793332"/>
                  </a:lnTo>
                  <a:lnTo>
                    <a:pt x="2042380" y="1819569"/>
                  </a:lnTo>
                  <a:lnTo>
                    <a:pt x="1982903" y="1848704"/>
                  </a:lnTo>
                  <a:lnTo>
                    <a:pt x="1924659" y="1880878"/>
                  </a:lnTo>
                  <a:lnTo>
                    <a:pt x="1868256" y="1916231"/>
                  </a:lnTo>
                  <a:lnTo>
                    <a:pt x="1814300" y="1954905"/>
                  </a:lnTo>
                  <a:lnTo>
                    <a:pt x="1763397" y="1997041"/>
                  </a:lnTo>
                  <a:lnTo>
                    <a:pt x="1798326" y="1975956"/>
                  </a:lnTo>
                  <a:lnTo>
                    <a:pt x="1835244" y="1955951"/>
                  </a:lnTo>
                  <a:lnTo>
                    <a:pt x="1874152" y="1937030"/>
                  </a:lnTo>
                  <a:lnTo>
                    <a:pt x="1915052" y="1919198"/>
                  </a:lnTo>
                  <a:lnTo>
                    <a:pt x="1957943" y="1902462"/>
                  </a:lnTo>
                  <a:lnTo>
                    <a:pt x="2002828" y="1886824"/>
                  </a:lnTo>
                  <a:lnTo>
                    <a:pt x="2049706" y="1872292"/>
                  </a:lnTo>
                  <a:lnTo>
                    <a:pt x="2098579" y="1858869"/>
                  </a:lnTo>
                  <a:lnTo>
                    <a:pt x="2149449" y="1846560"/>
                  </a:lnTo>
                  <a:lnTo>
                    <a:pt x="2202315" y="1835371"/>
                  </a:lnTo>
                  <a:lnTo>
                    <a:pt x="2257179" y="1825307"/>
                  </a:lnTo>
                  <a:lnTo>
                    <a:pt x="2883573" y="1727015"/>
                  </a:lnTo>
                  <a:lnTo>
                    <a:pt x="2866892" y="1620702"/>
                  </a:lnTo>
                  <a:lnTo>
                    <a:pt x="2674920" y="1650822"/>
                  </a:lnTo>
                  <a:lnTo>
                    <a:pt x="2664978" y="1651739"/>
                  </a:lnTo>
                  <a:lnTo>
                    <a:pt x="2651910" y="1653146"/>
                  </a:lnTo>
                  <a:lnTo>
                    <a:pt x="2631584" y="1655616"/>
                  </a:lnTo>
                  <a:lnTo>
                    <a:pt x="2604608" y="1659291"/>
                  </a:lnTo>
                  <a:lnTo>
                    <a:pt x="2571587" y="1664311"/>
                  </a:lnTo>
                  <a:close/>
                </a:path>
                <a:path w="2894329" h="2207895">
                  <a:moveTo>
                    <a:pt x="2883573" y="1727015"/>
                  </a:moveTo>
                  <a:lnTo>
                    <a:pt x="2314043" y="1816373"/>
                  </a:lnTo>
                  <a:lnTo>
                    <a:pt x="2372906" y="1808573"/>
                  </a:lnTo>
                  <a:lnTo>
                    <a:pt x="2443605" y="1801040"/>
                  </a:lnTo>
                  <a:lnTo>
                    <a:pt x="2512117" y="1795498"/>
                  </a:lnTo>
                  <a:lnTo>
                    <a:pt x="2577710" y="1791694"/>
                  </a:lnTo>
                  <a:lnTo>
                    <a:pt x="2639655" y="1789375"/>
                  </a:lnTo>
                  <a:lnTo>
                    <a:pt x="2697223" y="1788289"/>
                  </a:lnTo>
                  <a:lnTo>
                    <a:pt x="2749682" y="1788183"/>
                  </a:lnTo>
                  <a:lnTo>
                    <a:pt x="2796305" y="1788805"/>
                  </a:lnTo>
                  <a:lnTo>
                    <a:pt x="2836360" y="1789901"/>
                  </a:lnTo>
                  <a:lnTo>
                    <a:pt x="2869118" y="1791220"/>
                  </a:lnTo>
                  <a:lnTo>
                    <a:pt x="2893849" y="1792508"/>
                  </a:lnTo>
                  <a:lnTo>
                    <a:pt x="2883573" y="1727015"/>
                  </a:lnTo>
                  <a:close/>
                </a:path>
                <a:path w="2894329" h="2207895">
                  <a:moveTo>
                    <a:pt x="2644693" y="204515"/>
                  </a:moveTo>
                  <a:lnTo>
                    <a:pt x="2466792" y="232427"/>
                  </a:lnTo>
                  <a:lnTo>
                    <a:pt x="2686945" y="1635574"/>
                  </a:lnTo>
                  <a:lnTo>
                    <a:pt x="2685674" y="1640594"/>
                  </a:lnTo>
                  <a:lnTo>
                    <a:pt x="2682510" y="1644500"/>
                  </a:lnTo>
                  <a:lnTo>
                    <a:pt x="2679687" y="1648386"/>
                  </a:lnTo>
                  <a:lnTo>
                    <a:pt x="2674920" y="1650822"/>
                  </a:lnTo>
                  <a:lnTo>
                    <a:pt x="2866892" y="1620702"/>
                  </a:lnTo>
                  <a:lnTo>
                    <a:pt x="2644693" y="204515"/>
                  </a:lnTo>
                  <a:close/>
                </a:path>
                <a:path w="2894329" h="2207895">
                  <a:moveTo>
                    <a:pt x="2647738" y="1615410"/>
                  </a:moveTo>
                  <a:lnTo>
                    <a:pt x="2551761" y="1630468"/>
                  </a:lnTo>
                  <a:lnTo>
                    <a:pt x="2582234" y="1625795"/>
                  </a:lnTo>
                  <a:lnTo>
                    <a:pt x="2608675" y="1622120"/>
                  </a:lnTo>
                  <a:lnTo>
                    <a:pt x="2630732" y="1619352"/>
                  </a:lnTo>
                  <a:lnTo>
                    <a:pt x="2648050" y="1617399"/>
                  </a:lnTo>
                  <a:lnTo>
                    <a:pt x="2647738" y="1615410"/>
                  </a:lnTo>
                  <a:close/>
                </a:path>
                <a:path w="2894329" h="2207895">
                  <a:moveTo>
                    <a:pt x="1520804" y="1792263"/>
                  </a:moveTo>
                  <a:lnTo>
                    <a:pt x="516250" y="1949873"/>
                  </a:lnTo>
                  <a:lnTo>
                    <a:pt x="546844" y="1945293"/>
                  </a:lnTo>
                  <a:lnTo>
                    <a:pt x="580552" y="1940741"/>
                  </a:lnTo>
                  <a:lnTo>
                    <a:pt x="656329" y="1932343"/>
                  </a:lnTo>
                  <a:lnTo>
                    <a:pt x="697906" y="1928807"/>
                  </a:lnTo>
                  <a:lnTo>
                    <a:pt x="741617" y="1925918"/>
                  </a:lnTo>
                  <a:lnTo>
                    <a:pt x="787214" y="1923834"/>
                  </a:lnTo>
                  <a:lnTo>
                    <a:pt x="834453" y="1922707"/>
                  </a:lnTo>
                  <a:lnTo>
                    <a:pt x="883088" y="1922693"/>
                  </a:lnTo>
                  <a:lnTo>
                    <a:pt x="932874" y="1923947"/>
                  </a:lnTo>
                  <a:lnTo>
                    <a:pt x="983566" y="1926624"/>
                  </a:lnTo>
                  <a:lnTo>
                    <a:pt x="1034918" y="1930879"/>
                  </a:lnTo>
                  <a:lnTo>
                    <a:pt x="1086685" y="1936867"/>
                  </a:lnTo>
                  <a:lnTo>
                    <a:pt x="1138622" y="1944742"/>
                  </a:lnTo>
                  <a:lnTo>
                    <a:pt x="1190482" y="1954660"/>
                  </a:lnTo>
                  <a:lnTo>
                    <a:pt x="1242021" y="1966775"/>
                  </a:lnTo>
                  <a:lnTo>
                    <a:pt x="1292994" y="1981243"/>
                  </a:lnTo>
                  <a:lnTo>
                    <a:pt x="1343154" y="1998219"/>
                  </a:lnTo>
                  <a:lnTo>
                    <a:pt x="1392257" y="2017856"/>
                  </a:lnTo>
                  <a:lnTo>
                    <a:pt x="1440057" y="2040311"/>
                  </a:lnTo>
                  <a:lnTo>
                    <a:pt x="1486309" y="2065738"/>
                  </a:lnTo>
                  <a:lnTo>
                    <a:pt x="1530768" y="2094292"/>
                  </a:lnTo>
                  <a:lnTo>
                    <a:pt x="1573187" y="2126128"/>
                  </a:lnTo>
                  <a:lnTo>
                    <a:pt x="1520804" y="1792263"/>
                  </a:lnTo>
                  <a:close/>
                </a:path>
                <a:path w="2894329" h="2207895">
                  <a:moveTo>
                    <a:pt x="1188808" y="1992700"/>
                  </a:moveTo>
                  <a:lnTo>
                    <a:pt x="838416" y="2047675"/>
                  </a:lnTo>
                  <a:lnTo>
                    <a:pt x="896478" y="2039341"/>
                  </a:lnTo>
                  <a:lnTo>
                    <a:pt x="952884" y="2032814"/>
                  </a:lnTo>
                  <a:lnTo>
                    <a:pt x="1007629" y="2028092"/>
                  </a:lnTo>
                  <a:lnTo>
                    <a:pt x="1060710" y="2025169"/>
                  </a:lnTo>
                  <a:lnTo>
                    <a:pt x="1112124" y="2024043"/>
                  </a:lnTo>
                  <a:lnTo>
                    <a:pt x="1161866" y="2024710"/>
                  </a:lnTo>
                  <a:lnTo>
                    <a:pt x="1209934" y="2027165"/>
                  </a:lnTo>
                  <a:lnTo>
                    <a:pt x="1256323" y="2031406"/>
                  </a:lnTo>
                  <a:lnTo>
                    <a:pt x="1301029" y="2037428"/>
                  </a:lnTo>
                  <a:lnTo>
                    <a:pt x="1344049" y="2045227"/>
                  </a:lnTo>
                  <a:lnTo>
                    <a:pt x="1385380" y="2054801"/>
                  </a:lnTo>
                  <a:lnTo>
                    <a:pt x="1324045" y="2030496"/>
                  </a:lnTo>
                  <a:lnTo>
                    <a:pt x="1260894" y="2010397"/>
                  </a:lnTo>
                  <a:lnTo>
                    <a:pt x="1196457" y="1994184"/>
                  </a:lnTo>
                  <a:lnTo>
                    <a:pt x="1188808" y="1992700"/>
                  </a:lnTo>
                  <a:close/>
                </a:path>
                <a:path w="2894329" h="2207895">
                  <a:moveTo>
                    <a:pt x="177900" y="591545"/>
                  </a:moveTo>
                  <a:lnTo>
                    <a:pt x="0" y="619457"/>
                  </a:lnTo>
                  <a:lnTo>
                    <a:pt x="249156" y="2207450"/>
                  </a:lnTo>
                  <a:lnTo>
                    <a:pt x="272306" y="2198649"/>
                  </a:lnTo>
                  <a:lnTo>
                    <a:pt x="303090" y="2187361"/>
                  </a:lnTo>
                  <a:lnTo>
                    <a:pt x="340890" y="2174050"/>
                  </a:lnTo>
                  <a:lnTo>
                    <a:pt x="385087" y="2159179"/>
                  </a:lnTo>
                  <a:lnTo>
                    <a:pt x="435063" y="2143213"/>
                  </a:lnTo>
                  <a:lnTo>
                    <a:pt x="490197" y="2126617"/>
                  </a:lnTo>
                  <a:lnTo>
                    <a:pt x="549872" y="2109854"/>
                  </a:lnTo>
                  <a:lnTo>
                    <a:pt x="613469" y="2093388"/>
                  </a:lnTo>
                  <a:lnTo>
                    <a:pt x="680369" y="2077685"/>
                  </a:lnTo>
                  <a:lnTo>
                    <a:pt x="749953" y="2063208"/>
                  </a:lnTo>
                  <a:lnTo>
                    <a:pt x="794649" y="2054955"/>
                  </a:lnTo>
                  <a:lnTo>
                    <a:pt x="1188808" y="1992700"/>
                  </a:lnTo>
                  <a:lnTo>
                    <a:pt x="1131266" y="1981539"/>
                  </a:lnTo>
                  <a:lnTo>
                    <a:pt x="1065852" y="1972143"/>
                  </a:lnTo>
                  <a:lnTo>
                    <a:pt x="1000746" y="1965678"/>
                  </a:lnTo>
                  <a:lnTo>
                    <a:pt x="936478" y="1961825"/>
                  </a:lnTo>
                  <a:lnTo>
                    <a:pt x="873580" y="1960265"/>
                  </a:lnTo>
                  <a:lnTo>
                    <a:pt x="812582" y="1960679"/>
                  </a:lnTo>
                  <a:lnTo>
                    <a:pt x="754016" y="1962750"/>
                  </a:lnTo>
                  <a:lnTo>
                    <a:pt x="698412" y="1966158"/>
                  </a:lnTo>
                  <a:lnTo>
                    <a:pt x="646303" y="1970585"/>
                  </a:lnTo>
                  <a:lnTo>
                    <a:pt x="413955" y="2005455"/>
                  </a:lnTo>
                  <a:lnTo>
                    <a:pt x="408949" y="2004622"/>
                  </a:lnTo>
                  <a:lnTo>
                    <a:pt x="404904" y="2001813"/>
                  </a:lnTo>
                  <a:lnTo>
                    <a:pt x="400831" y="1999043"/>
                  </a:lnTo>
                  <a:lnTo>
                    <a:pt x="398049" y="1994658"/>
                  </a:lnTo>
                  <a:lnTo>
                    <a:pt x="177900" y="591545"/>
                  </a:lnTo>
                  <a:close/>
                </a:path>
                <a:path w="2894329" h="2207895">
                  <a:moveTo>
                    <a:pt x="516244" y="1986791"/>
                  </a:moveTo>
                  <a:lnTo>
                    <a:pt x="456741" y="1996847"/>
                  </a:lnTo>
                  <a:lnTo>
                    <a:pt x="418910" y="2004437"/>
                  </a:lnTo>
                  <a:lnTo>
                    <a:pt x="413955" y="2005455"/>
                  </a:lnTo>
                  <a:lnTo>
                    <a:pt x="614790" y="1973945"/>
                  </a:lnTo>
                  <a:lnTo>
                    <a:pt x="598217" y="1975712"/>
                  </a:lnTo>
                  <a:lnTo>
                    <a:pt x="554687" y="1981220"/>
                  </a:lnTo>
                  <a:lnTo>
                    <a:pt x="516244" y="1986791"/>
                  </a:lnTo>
                  <a:close/>
                </a:path>
                <a:path w="2894329" h="2207895">
                  <a:moveTo>
                    <a:pt x="175845" y="348063"/>
                  </a:moveTo>
                  <a:lnTo>
                    <a:pt x="429615" y="1965463"/>
                  </a:lnTo>
                  <a:lnTo>
                    <a:pt x="445311" y="1962296"/>
                  </a:lnTo>
                  <a:lnTo>
                    <a:pt x="465153" y="1958540"/>
                  </a:lnTo>
                  <a:lnTo>
                    <a:pt x="488884" y="1954348"/>
                  </a:lnTo>
                  <a:lnTo>
                    <a:pt x="1520804" y="1792263"/>
                  </a:lnTo>
                  <a:lnTo>
                    <a:pt x="1329932" y="575743"/>
                  </a:lnTo>
                  <a:lnTo>
                    <a:pt x="1307522" y="544834"/>
                  </a:lnTo>
                  <a:lnTo>
                    <a:pt x="1267518" y="504264"/>
                  </a:lnTo>
                  <a:lnTo>
                    <a:pt x="1227507" y="472525"/>
                  </a:lnTo>
                  <a:lnTo>
                    <a:pt x="1175393" y="439265"/>
                  </a:lnTo>
                  <a:lnTo>
                    <a:pt x="1109952" y="406398"/>
                  </a:lnTo>
                  <a:lnTo>
                    <a:pt x="1071851" y="390709"/>
                  </a:lnTo>
                  <a:lnTo>
                    <a:pt x="1029960" y="375836"/>
                  </a:lnTo>
                  <a:lnTo>
                    <a:pt x="984124" y="362019"/>
                  </a:lnTo>
                  <a:lnTo>
                    <a:pt x="934191" y="349495"/>
                  </a:lnTo>
                  <a:lnTo>
                    <a:pt x="880008" y="338505"/>
                  </a:lnTo>
                  <a:lnTo>
                    <a:pt x="821422" y="329287"/>
                  </a:lnTo>
                  <a:lnTo>
                    <a:pt x="758279" y="322081"/>
                  </a:lnTo>
                  <a:lnTo>
                    <a:pt x="690427" y="317126"/>
                  </a:lnTo>
                  <a:lnTo>
                    <a:pt x="617713" y="314662"/>
                  </a:lnTo>
                  <a:lnTo>
                    <a:pt x="539983" y="314926"/>
                  </a:lnTo>
                  <a:lnTo>
                    <a:pt x="457084" y="318160"/>
                  </a:lnTo>
                  <a:lnTo>
                    <a:pt x="368863" y="324601"/>
                  </a:lnTo>
                  <a:lnTo>
                    <a:pt x="275168" y="334489"/>
                  </a:lnTo>
                  <a:lnTo>
                    <a:pt x="175845" y="348063"/>
                  </a:lnTo>
                  <a:close/>
                </a:path>
              </a:pathLst>
            </a:custGeom>
            <a:solidFill>
              <a:srgbClr val="DBD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65721" y="5286092"/>
              <a:ext cx="2973070" cy="2297430"/>
            </a:xfrm>
            <a:custGeom>
              <a:avLst/>
              <a:gdLst/>
              <a:ahLst/>
              <a:cxnLst/>
              <a:rect l="l" t="t" r="r" b="b"/>
              <a:pathLst>
                <a:path w="2973070" h="2297429">
                  <a:moveTo>
                    <a:pt x="1099346" y="2064275"/>
                  </a:moveTo>
                  <a:lnTo>
                    <a:pt x="587815" y="2144532"/>
                  </a:lnTo>
                  <a:lnTo>
                    <a:pt x="528975" y="2166619"/>
                  </a:lnTo>
                  <a:lnTo>
                    <a:pt x="474592" y="2188007"/>
                  </a:lnTo>
                  <a:lnTo>
                    <a:pt x="1031486" y="2100633"/>
                  </a:lnTo>
                  <a:lnTo>
                    <a:pt x="1152300" y="2107388"/>
                  </a:lnTo>
                  <a:lnTo>
                    <a:pt x="1209632" y="2098393"/>
                  </a:lnTo>
                  <a:lnTo>
                    <a:pt x="1267744" y="2102131"/>
                  </a:lnTo>
                  <a:lnTo>
                    <a:pt x="1326296" y="2118655"/>
                  </a:lnTo>
                  <a:lnTo>
                    <a:pt x="1381013" y="2122926"/>
                  </a:lnTo>
                  <a:lnTo>
                    <a:pt x="1435493" y="2140089"/>
                  </a:lnTo>
                  <a:lnTo>
                    <a:pt x="1487428" y="2157651"/>
                  </a:lnTo>
                  <a:lnTo>
                    <a:pt x="1536480" y="2175666"/>
                  </a:lnTo>
                  <a:lnTo>
                    <a:pt x="1582310" y="2194186"/>
                  </a:lnTo>
                  <a:lnTo>
                    <a:pt x="1626547" y="2225811"/>
                  </a:lnTo>
                  <a:lnTo>
                    <a:pt x="1651707" y="2221864"/>
                  </a:lnTo>
                  <a:lnTo>
                    <a:pt x="1684118" y="2178213"/>
                  </a:lnTo>
                  <a:lnTo>
                    <a:pt x="1722060" y="2146549"/>
                  </a:lnTo>
                  <a:lnTo>
                    <a:pt x="1611611" y="2163878"/>
                  </a:lnTo>
                  <a:lnTo>
                    <a:pt x="1569181" y="2131969"/>
                  </a:lnTo>
                  <a:lnTo>
                    <a:pt x="1524257" y="2100451"/>
                  </a:lnTo>
                  <a:lnTo>
                    <a:pt x="1479073" y="2081830"/>
                  </a:lnTo>
                  <a:lnTo>
                    <a:pt x="1423457" y="2090556"/>
                  </a:lnTo>
                  <a:lnTo>
                    <a:pt x="1382625" y="2084107"/>
                  </a:lnTo>
                  <a:lnTo>
                    <a:pt x="1339871" y="2077959"/>
                  </a:lnTo>
                  <a:lnTo>
                    <a:pt x="1295198" y="2072113"/>
                  </a:lnTo>
                  <a:lnTo>
                    <a:pt x="1248609" y="2066567"/>
                  </a:lnTo>
                  <a:lnTo>
                    <a:pt x="1200107" y="2061322"/>
                  </a:lnTo>
                  <a:lnTo>
                    <a:pt x="1151664" y="2068922"/>
                  </a:lnTo>
                  <a:lnTo>
                    <a:pt x="1099346" y="2064275"/>
                  </a:lnTo>
                  <a:close/>
                </a:path>
                <a:path w="2973070" h="2297429">
                  <a:moveTo>
                    <a:pt x="685106" y="316661"/>
                  </a:moveTo>
                  <a:lnTo>
                    <a:pt x="406966" y="360301"/>
                  </a:lnTo>
                  <a:lnTo>
                    <a:pt x="496022" y="359183"/>
                  </a:lnTo>
                  <a:lnTo>
                    <a:pt x="579393" y="358958"/>
                  </a:lnTo>
                  <a:lnTo>
                    <a:pt x="657264" y="359596"/>
                  </a:lnTo>
                  <a:lnTo>
                    <a:pt x="729823" y="361067"/>
                  </a:lnTo>
                  <a:lnTo>
                    <a:pt x="797254" y="363343"/>
                  </a:lnTo>
                  <a:lnTo>
                    <a:pt x="859745" y="366393"/>
                  </a:lnTo>
                  <a:lnTo>
                    <a:pt x="919449" y="382737"/>
                  </a:lnTo>
                  <a:lnTo>
                    <a:pt x="972616" y="387251"/>
                  </a:lnTo>
                  <a:lnTo>
                    <a:pt x="1023369" y="404998"/>
                  </a:lnTo>
                  <a:lnTo>
                    <a:pt x="1067956" y="410858"/>
                  </a:lnTo>
                  <a:lnTo>
                    <a:pt x="1110501" y="429894"/>
                  </a:lnTo>
                  <a:lnTo>
                    <a:pt x="1149221" y="449529"/>
                  </a:lnTo>
                  <a:lnTo>
                    <a:pt x="1182334" y="457190"/>
                  </a:lnTo>
                  <a:lnTo>
                    <a:pt x="1213962" y="477938"/>
                  </a:lnTo>
                  <a:lnTo>
                    <a:pt x="1242324" y="499199"/>
                  </a:lnTo>
                  <a:lnTo>
                    <a:pt x="1265636" y="508397"/>
                  </a:lnTo>
                  <a:lnTo>
                    <a:pt x="1288023" y="530595"/>
                  </a:lnTo>
                  <a:lnTo>
                    <a:pt x="1305732" y="540672"/>
                  </a:lnTo>
                  <a:lnTo>
                    <a:pt x="1322887" y="563691"/>
                  </a:lnTo>
                  <a:lnTo>
                    <a:pt x="1335737" y="574530"/>
                  </a:lnTo>
                  <a:lnTo>
                    <a:pt x="1346436" y="585707"/>
                  </a:lnTo>
                  <a:lnTo>
                    <a:pt x="1355171" y="597192"/>
                  </a:lnTo>
                  <a:lnTo>
                    <a:pt x="1362127" y="608956"/>
                  </a:lnTo>
                  <a:lnTo>
                    <a:pt x="1365523" y="608423"/>
                  </a:lnTo>
                  <a:lnTo>
                    <a:pt x="1369480" y="620657"/>
                  </a:lnTo>
                  <a:lnTo>
                    <a:pt x="1611611" y="2163878"/>
                  </a:lnTo>
                  <a:lnTo>
                    <a:pt x="1646924" y="2158337"/>
                  </a:lnTo>
                  <a:lnTo>
                    <a:pt x="1404792" y="615117"/>
                  </a:lnTo>
                  <a:lnTo>
                    <a:pt x="1408820" y="601630"/>
                  </a:lnTo>
                  <a:lnTo>
                    <a:pt x="1418298" y="574432"/>
                  </a:lnTo>
                  <a:lnTo>
                    <a:pt x="1423887" y="560700"/>
                  </a:lnTo>
                  <a:lnTo>
                    <a:pt x="1379295" y="567696"/>
                  </a:lnTo>
                  <a:lnTo>
                    <a:pt x="1369896" y="556315"/>
                  </a:lnTo>
                  <a:lnTo>
                    <a:pt x="1358789" y="545203"/>
                  </a:lnTo>
                  <a:lnTo>
                    <a:pt x="1345829" y="534381"/>
                  </a:lnTo>
                  <a:lnTo>
                    <a:pt x="1328902" y="511326"/>
                  </a:lnTo>
                  <a:lnTo>
                    <a:pt x="1311799" y="501154"/>
                  </a:lnTo>
                  <a:lnTo>
                    <a:pt x="1290437" y="478795"/>
                  </a:lnTo>
                  <a:lnTo>
                    <a:pt x="1268608" y="469364"/>
                  </a:lnTo>
                  <a:lnTo>
                    <a:pt x="1242229" y="447792"/>
                  </a:lnTo>
                  <a:lnTo>
                    <a:pt x="1215092" y="439194"/>
                  </a:lnTo>
                  <a:lnTo>
                    <a:pt x="1183114" y="418501"/>
                  </a:lnTo>
                  <a:lnTo>
                    <a:pt x="1150086" y="410828"/>
                  </a:lnTo>
                  <a:lnTo>
                    <a:pt x="1111926" y="391104"/>
                  </a:lnTo>
                  <a:lnTo>
                    <a:pt x="1070456" y="371900"/>
                  </a:lnTo>
                  <a:lnTo>
                    <a:pt x="1027499" y="365784"/>
                  </a:lnTo>
                  <a:lnTo>
                    <a:pt x="978973" y="347687"/>
                  </a:lnTo>
                  <a:lnTo>
                    <a:pt x="928669" y="342724"/>
                  </a:lnTo>
                  <a:lnTo>
                    <a:pt x="874473" y="338372"/>
                  </a:lnTo>
                  <a:lnTo>
                    <a:pt x="814270" y="322107"/>
                  </a:lnTo>
                  <a:lnTo>
                    <a:pt x="751853" y="319045"/>
                  </a:lnTo>
                  <a:lnTo>
                    <a:pt x="685106" y="316661"/>
                  </a:lnTo>
                  <a:close/>
                </a:path>
                <a:path w="2973070" h="2297429">
                  <a:moveTo>
                    <a:pt x="2468605" y="36837"/>
                  </a:moveTo>
                  <a:lnTo>
                    <a:pt x="2433427" y="42357"/>
                  </a:lnTo>
                  <a:lnTo>
                    <a:pt x="2687369" y="1660856"/>
                  </a:lnTo>
                  <a:lnTo>
                    <a:pt x="2389436" y="1707601"/>
                  </a:lnTo>
                  <a:lnTo>
                    <a:pt x="2343401" y="1727679"/>
                  </a:lnTo>
                  <a:lnTo>
                    <a:pt x="2293634" y="1735487"/>
                  </a:lnTo>
                  <a:lnTo>
                    <a:pt x="1988418" y="1860506"/>
                  </a:lnTo>
                  <a:lnTo>
                    <a:pt x="1891564" y="1927124"/>
                  </a:lnTo>
                  <a:lnTo>
                    <a:pt x="1844807" y="1960170"/>
                  </a:lnTo>
                  <a:lnTo>
                    <a:pt x="1799608" y="1992973"/>
                  </a:lnTo>
                  <a:lnTo>
                    <a:pt x="1756297" y="2025479"/>
                  </a:lnTo>
                  <a:lnTo>
                    <a:pt x="1717176" y="2070183"/>
                  </a:lnTo>
                  <a:lnTo>
                    <a:pt x="1680608" y="2114486"/>
                  </a:lnTo>
                  <a:lnTo>
                    <a:pt x="1646924" y="2158337"/>
                  </a:lnTo>
                  <a:lnTo>
                    <a:pt x="1722060" y="2146549"/>
                  </a:lnTo>
                  <a:lnTo>
                    <a:pt x="1763226" y="2114379"/>
                  </a:lnTo>
                  <a:lnTo>
                    <a:pt x="1807278" y="2081757"/>
                  </a:lnTo>
                  <a:lnTo>
                    <a:pt x="1853876" y="2048735"/>
                  </a:lnTo>
                  <a:lnTo>
                    <a:pt x="1904651" y="2027913"/>
                  </a:lnTo>
                  <a:lnTo>
                    <a:pt x="1929988" y="2011083"/>
                  </a:lnTo>
                  <a:lnTo>
                    <a:pt x="1801270" y="2031278"/>
                  </a:lnTo>
                  <a:lnTo>
                    <a:pt x="1853465" y="1997378"/>
                  </a:lnTo>
                  <a:lnTo>
                    <a:pt x="1906142" y="1950547"/>
                  </a:lnTo>
                  <a:lnTo>
                    <a:pt x="1962666" y="1915968"/>
                  </a:lnTo>
                  <a:lnTo>
                    <a:pt x="2022469" y="1893730"/>
                  </a:lnTo>
                  <a:lnTo>
                    <a:pt x="2081042" y="1858829"/>
                  </a:lnTo>
                  <a:lnTo>
                    <a:pt x="2319190" y="1770043"/>
                  </a:lnTo>
                  <a:lnTo>
                    <a:pt x="2376840" y="1760998"/>
                  </a:lnTo>
                  <a:lnTo>
                    <a:pt x="2429838" y="1739828"/>
                  </a:lnTo>
                  <a:lnTo>
                    <a:pt x="2572935" y="1717376"/>
                  </a:lnTo>
                  <a:lnTo>
                    <a:pt x="2609498" y="1698785"/>
                  </a:lnTo>
                  <a:lnTo>
                    <a:pt x="2726485" y="1680430"/>
                  </a:lnTo>
                  <a:lnTo>
                    <a:pt x="2506007" y="275221"/>
                  </a:lnTo>
                  <a:lnTo>
                    <a:pt x="2719086" y="241790"/>
                  </a:lnTo>
                  <a:lnTo>
                    <a:pt x="2715149" y="216697"/>
                  </a:lnTo>
                  <a:lnTo>
                    <a:pt x="2705475" y="205359"/>
                  </a:lnTo>
                  <a:lnTo>
                    <a:pt x="2500102" y="237582"/>
                  </a:lnTo>
                  <a:lnTo>
                    <a:pt x="2468605" y="36837"/>
                  </a:lnTo>
                  <a:close/>
                </a:path>
                <a:path w="2973070" h="2297429">
                  <a:moveTo>
                    <a:pt x="283684" y="2282237"/>
                  </a:moveTo>
                  <a:lnTo>
                    <a:pt x="264613" y="2285229"/>
                  </a:lnTo>
                  <a:lnTo>
                    <a:pt x="270803" y="2297113"/>
                  </a:lnTo>
                  <a:lnTo>
                    <a:pt x="281625" y="2295415"/>
                  </a:lnTo>
                  <a:lnTo>
                    <a:pt x="283684" y="2282237"/>
                  </a:lnTo>
                  <a:close/>
                </a:path>
                <a:path w="2973070" h="2297429">
                  <a:moveTo>
                    <a:pt x="2966329" y="1861340"/>
                  </a:moveTo>
                  <a:lnTo>
                    <a:pt x="2947237" y="1864336"/>
                  </a:lnTo>
                  <a:lnTo>
                    <a:pt x="2953221" y="1876252"/>
                  </a:lnTo>
                  <a:lnTo>
                    <a:pt x="2964277" y="1874518"/>
                  </a:lnTo>
                  <a:lnTo>
                    <a:pt x="2966329" y="1861340"/>
                  </a:lnTo>
                  <a:close/>
                </a:path>
                <a:path w="2973070" h="2297429">
                  <a:moveTo>
                    <a:pt x="373884" y="326925"/>
                  </a:moveTo>
                  <a:lnTo>
                    <a:pt x="181748" y="357070"/>
                  </a:lnTo>
                  <a:lnTo>
                    <a:pt x="175777" y="370863"/>
                  </a:lnTo>
                  <a:lnTo>
                    <a:pt x="211211" y="596700"/>
                  </a:lnTo>
                  <a:lnTo>
                    <a:pt x="5938" y="628906"/>
                  </a:lnTo>
                  <a:lnTo>
                    <a:pt x="0" y="642693"/>
                  </a:lnTo>
                  <a:lnTo>
                    <a:pt x="257879" y="2286286"/>
                  </a:lnTo>
                  <a:lnTo>
                    <a:pt x="329974" y="2274974"/>
                  </a:lnTo>
                  <a:lnTo>
                    <a:pt x="353707" y="2258395"/>
                  </a:lnTo>
                  <a:lnTo>
                    <a:pt x="383981" y="2253645"/>
                  </a:lnTo>
                  <a:lnTo>
                    <a:pt x="416519" y="2235685"/>
                  </a:lnTo>
                  <a:lnTo>
                    <a:pt x="454919" y="2229660"/>
                  </a:lnTo>
                  <a:lnTo>
                    <a:pt x="494905" y="2210531"/>
                  </a:lnTo>
                  <a:lnTo>
                    <a:pt x="287252" y="2243111"/>
                  </a:lnTo>
                  <a:lnTo>
                    <a:pt x="39215" y="662251"/>
                  </a:lnTo>
                  <a:lnTo>
                    <a:pt x="252395" y="628804"/>
                  </a:lnTo>
                  <a:lnTo>
                    <a:pt x="214992" y="390420"/>
                  </a:lnTo>
                  <a:lnTo>
                    <a:pt x="685106" y="316661"/>
                  </a:lnTo>
                  <a:lnTo>
                    <a:pt x="613885" y="314980"/>
                  </a:lnTo>
                  <a:lnTo>
                    <a:pt x="540012" y="326571"/>
                  </a:lnTo>
                  <a:lnTo>
                    <a:pt x="373884" y="326925"/>
                  </a:lnTo>
                  <a:close/>
                </a:path>
                <a:path w="2973070" h="2297429">
                  <a:moveTo>
                    <a:pt x="2719086" y="241790"/>
                  </a:moveTo>
                  <a:lnTo>
                    <a:pt x="2683908" y="247309"/>
                  </a:lnTo>
                  <a:lnTo>
                    <a:pt x="2931945" y="1828169"/>
                  </a:lnTo>
                  <a:lnTo>
                    <a:pt x="2724241" y="1860757"/>
                  </a:lnTo>
                  <a:lnTo>
                    <a:pt x="2768165" y="1866721"/>
                  </a:lnTo>
                  <a:lnTo>
                    <a:pt x="2806564" y="1860696"/>
                  </a:lnTo>
                  <a:lnTo>
                    <a:pt x="2843036" y="1867829"/>
                  </a:lnTo>
                  <a:lnTo>
                    <a:pt x="2873306" y="1863080"/>
                  </a:lnTo>
                  <a:lnTo>
                    <a:pt x="2900972" y="1871594"/>
                  </a:lnTo>
                  <a:lnTo>
                    <a:pt x="2973029" y="1860289"/>
                  </a:lnTo>
                  <a:lnTo>
                    <a:pt x="2719086" y="241790"/>
                  </a:lnTo>
                  <a:close/>
                </a:path>
                <a:path w="2973070" h="2297429">
                  <a:moveTo>
                    <a:pt x="1021430" y="1960802"/>
                  </a:moveTo>
                  <a:lnTo>
                    <a:pt x="737059" y="2005418"/>
                  </a:lnTo>
                  <a:lnTo>
                    <a:pt x="793815" y="2009369"/>
                  </a:lnTo>
                  <a:lnTo>
                    <a:pt x="851288" y="2000352"/>
                  </a:lnTo>
                  <a:lnTo>
                    <a:pt x="1104583" y="2012032"/>
                  </a:lnTo>
                  <a:lnTo>
                    <a:pt x="1170922" y="2027334"/>
                  </a:lnTo>
                  <a:lnTo>
                    <a:pt x="1234578" y="2030202"/>
                  </a:lnTo>
                  <a:lnTo>
                    <a:pt x="1298919" y="2045818"/>
                  </a:lnTo>
                  <a:lnTo>
                    <a:pt x="1363380" y="2074271"/>
                  </a:lnTo>
                  <a:lnTo>
                    <a:pt x="1423457" y="2090556"/>
                  </a:lnTo>
                  <a:lnTo>
                    <a:pt x="1479073" y="2081830"/>
                  </a:lnTo>
                  <a:lnTo>
                    <a:pt x="1431923" y="2063517"/>
                  </a:lnTo>
                  <a:lnTo>
                    <a:pt x="1381101" y="2032924"/>
                  </a:lnTo>
                  <a:lnTo>
                    <a:pt x="1332776" y="2027651"/>
                  </a:lnTo>
                  <a:lnTo>
                    <a:pt x="1228924" y="1992523"/>
                  </a:lnTo>
                  <a:lnTo>
                    <a:pt x="1126409" y="1982897"/>
                  </a:lnTo>
                  <a:lnTo>
                    <a:pt x="1072865" y="1965587"/>
                  </a:lnTo>
                  <a:lnTo>
                    <a:pt x="1021430" y="1960802"/>
                  </a:lnTo>
                  <a:close/>
                </a:path>
                <a:path w="2973070" h="2297429">
                  <a:moveTo>
                    <a:pt x="2179767" y="1920472"/>
                  </a:moveTo>
                  <a:lnTo>
                    <a:pt x="1953327" y="1956000"/>
                  </a:lnTo>
                  <a:lnTo>
                    <a:pt x="1912648" y="1975237"/>
                  </a:lnTo>
                  <a:lnTo>
                    <a:pt x="1873746" y="1994196"/>
                  </a:lnTo>
                  <a:lnTo>
                    <a:pt x="1836620" y="2012877"/>
                  </a:lnTo>
                  <a:lnTo>
                    <a:pt x="1801270" y="2031278"/>
                  </a:lnTo>
                  <a:lnTo>
                    <a:pt x="1929988" y="2011083"/>
                  </a:lnTo>
                  <a:lnTo>
                    <a:pt x="1955325" y="1994252"/>
                  </a:lnTo>
                  <a:lnTo>
                    <a:pt x="2009497" y="1972897"/>
                  </a:lnTo>
                  <a:lnTo>
                    <a:pt x="2066827" y="1963902"/>
                  </a:lnTo>
                  <a:lnTo>
                    <a:pt x="2179767" y="1920472"/>
                  </a:lnTo>
                  <a:close/>
                </a:path>
                <a:path w="2973070" h="2297429">
                  <a:moveTo>
                    <a:pt x="586155" y="2183359"/>
                  </a:moveTo>
                  <a:lnTo>
                    <a:pt x="340998" y="2221823"/>
                  </a:lnTo>
                  <a:lnTo>
                    <a:pt x="311194" y="2239355"/>
                  </a:lnTo>
                  <a:lnTo>
                    <a:pt x="540076" y="2203444"/>
                  </a:lnTo>
                  <a:lnTo>
                    <a:pt x="586155" y="2183359"/>
                  </a:lnTo>
                  <a:close/>
                </a:path>
                <a:path w="2973070" h="2297429">
                  <a:moveTo>
                    <a:pt x="2874268" y="1824363"/>
                  </a:moveTo>
                  <a:lnTo>
                    <a:pt x="2629052" y="1862836"/>
                  </a:lnTo>
                  <a:lnTo>
                    <a:pt x="2679070" y="1867844"/>
                  </a:lnTo>
                  <a:lnTo>
                    <a:pt x="2908006" y="1831925"/>
                  </a:lnTo>
                  <a:lnTo>
                    <a:pt x="2874268" y="1824363"/>
                  </a:lnTo>
                  <a:close/>
                </a:path>
                <a:path w="2973070" h="2297429">
                  <a:moveTo>
                    <a:pt x="742205" y="2146020"/>
                  </a:moveTo>
                  <a:lnTo>
                    <a:pt x="423373" y="2196043"/>
                  </a:lnTo>
                  <a:lnTo>
                    <a:pt x="379929" y="2215715"/>
                  </a:lnTo>
                  <a:lnTo>
                    <a:pt x="689528" y="2167140"/>
                  </a:lnTo>
                  <a:lnTo>
                    <a:pt x="742205" y="2146020"/>
                  </a:lnTo>
                  <a:close/>
                </a:path>
                <a:path w="2973070" h="2297429">
                  <a:moveTo>
                    <a:pt x="2787968" y="1825048"/>
                  </a:moveTo>
                  <a:lnTo>
                    <a:pt x="2469058" y="1875083"/>
                  </a:lnTo>
                  <a:lnTo>
                    <a:pt x="2525675" y="1879056"/>
                  </a:lnTo>
                  <a:lnTo>
                    <a:pt x="2835343" y="1830470"/>
                  </a:lnTo>
                  <a:lnTo>
                    <a:pt x="2787968" y="1825048"/>
                  </a:lnTo>
                  <a:close/>
                </a:path>
                <a:path w="2973070" h="2297429">
                  <a:moveTo>
                    <a:pt x="2615652" y="1826373"/>
                  </a:moveTo>
                  <a:lnTo>
                    <a:pt x="2087992" y="1909160"/>
                  </a:lnTo>
                  <a:lnTo>
                    <a:pt x="2041983" y="1929234"/>
                  </a:lnTo>
                  <a:lnTo>
                    <a:pt x="1997751" y="1949030"/>
                  </a:lnTo>
                  <a:lnTo>
                    <a:pt x="2736752" y="1833083"/>
                  </a:lnTo>
                  <a:lnTo>
                    <a:pt x="2678433" y="1829378"/>
                  </a:lnTo>
                  <a:lnTo>
                    <a:pt x="2615652" y="1826373"/>
                  </a:lnTo>
                  <a:close/>
                </a:path>
                <a:path w="2973070" h="2297429">
                  <a:moveTo>
                    <a:pt x="990972" y="2068423"/>
                  </a:moveTo>
                  <a:lnTo>
                    <a:pt x="788263" y="2100227"/>
                  </a:lnTo>
                  <a:lnTo>
                    <a:pt x="720103" y="2123777"/>
                  </a:lnTo>
                  <a:lnTo>
                    <a:pt x="1047093" y="2072473"/>
                  </a:lnTo>
                  <a:lnTo>
                    <a:pt x="990972" y="2068423"/>
                  </a:lnTo>
                  <a:close/>
                </a:path>
                <a:path w="2973070" h="2297429">
                  <a:moveTo>
                    <a:pt x="2411215" y="1845593"/>
                  </a:moveTo>
                  <a:lnTo>
                    <a:pt x="2187310" y="1880722"/>
                  </a:lnTo>
                  <a:lnTo>
                    <a:pt x="2137747" y="1901354"/>
                  </a:lnTo>
                  <a:lnTo>
                    <a:pt x="2483339" y="1847132"/>
                  </a:lnTo>
                  <a:lnTo>
                    <a:pt x="2411215" y="1845593"/>
                  </a:lnTo>
                  <a:close/>
                </a:path>
                <a:path w="2973070" h="2297429">
                  <a:moveTo>
                    <a:pt x="521299" y="2026415"/>
                  </a:moveTo>
                  <a:lnTo>
                    <a:pt x="439637" y="2039227"/>
                  </a:lnTo>
                  <a:lnTo>
                    <a:pt x="448742" y="2050654"/>
                  </a:lnTo>
                  <a:lnTo>
                    <a:pt x="496507" y="2043160"/>
                  </a:lnTo>
                  <a:lnTo>
                    <a:pt x="521299" y="2026415"/>
                  </a:lnTo>
                  <a:close/>
                </a:path>
                <a:path w="2973070" h="2297429">
                  <a:moveTo>
                    <a:pt x="252395" y="628804"/>
                  </a:moveTo>
                  <a:lnTo>
                    <a:pt x="217116" y="634339"/>
                  </a:lnTo>
                  <a:lnTo>
                    <a:pt x="437594" y="2039548"/>
                  </a:lnTo>
                  <a:lnTo>
                    <a:pt x="554148" y="2021261"/>
                  </a:lnTo>
                  <a:lnTo>
                    <a:pt x="594488" y="2027787"/>
                  </a:lnTo>
                  <a:lnTo>
                    <a:pt x="972366" y="1968500"/>
                  </a:lnTo>
                  <a:lnTo>
                    <a:pt x="872562" y="1958448"/>
                  </a:lnTo>
                  <a:lnTo>
                    <a:pt x="826285" y="1965708"/>
                  </a:lnTo>
                  <a:lnTo>
                    <a:pt x="779496" y="1960194"/>
                  </a:lnTo>
                  <a:lnTo>
                    <a:pt x="468935" y="2008920"/>
                  </a:lnTo>
                  <a:lnTo>
                    <a:pt x="252395" y="628804"/>
                  </a:lnTo>
                  <a:close/>
                </a:path>
                <a:path w="2973070" h="2297429">
                  <a:moveTo>
                    <a:pt x="2720789" y="1681323"/>
                  </a:moveTo>
                  <a:lnTo>
                    <a:pt x="2642494" y="1693608"/>
                  </a:lnTo>
                  <a:lnTo>
                    <a:pt x="2671353" y="1701935"/>
                  </a:lnTo>
                  <a:lnTo>
                    <a:pt x="2719407" y="1694395"/>
                  </a:lnTo>
                  <a:lnTo>
                    <a:pt x="2720789" y="1681323"/>
                  </a:lnTo>
                  <a:close/>
                </a:path>
                <a:path w="2973070" h="2297429">
                  <a:moveTo>
                    <a:pt x="2457590" y="0"/>
                  </a:moveTo>
                  <a:lnTo>
                    <a:pt x="2262538" y="30602"/>
                  </a:lnTo>
                  <a:lnTo>
                    <a:pt x="2104300" y="81140"/>
                  </a:lnTo>
                  <a:lnTo>
                    <a:pt x="2030434" y="92729"/>
                  </a:lnTo>
                  <a:lnTo>
                    <a:pt x="1963157" y="116140"/>
                  </a:lnTo>
                  <a:lnTo>
                    <a:pt x="1900355" y="138849"/>
                  </a:lnTo>
                  <a:lnTo>
                    <a:pt x="1841882" y="160879"/>
                  </a:lnTo>
                  <a:lnTo>
                    <a:pt x="1789560" y="194798"/>
                  </a:lnTo>
                  <a:lnTo>
                    <a:pt x="1739308" y="215538"/>
                  </a:lnTo>
                  <a:lnTo>
                    <a:pt x="1692947" y="235667"/>
                  </a:lnTo>
                  <a:lnTo>
                    <a:pt x="1652302" y="267755"/>
                  </a:lnTo>
                  <a:lnTo>
                    <a:pt x="1613288" y="286732"/>
                  </a:lnTo>
                  <a:lnTo>
                    <a:pt x="1579698" y="317712"/>
                  </a:lnTo>
                  <a:lnTo>
                    <a:pt x="1549417" y="348174"/>
                  </a:lnTo>
                  <a:lnTo>
                    <a:pt x="1520331" y="365593"/>
                  </a:lnTo>
                  <a:lnTo>
                    <a:pt x="1496232" y="395085"/>
                  </a:lnTo>
                  <a:lnTo>
                    <a:pt x="1473036" y="411579"/>
                  </a:lnTo>
                  <a:lnTo>
                    <a:pt x="1454536" y="440193"/>
                  </a:lnTo>
                  <a:lnTo>
                    <a:pt x="1436647" y="455855"/>
                  </a:lnTo>
                  <a:lnTo>
                    <a:pt x="1423163" y="483681"/>
                  </a:lnTo>
                  <a:lnTo>
                    <a:pt x="1409999" y="498602"/>
                  </a:lnTo>
                  <a:lnTo>
                    <a:pt x="1400948" y="525733"/>
                  </a:lnTo>
                  <a:lnTo>
                    <a:pt x="1391927" y="540004"/>
                  </a:lnTo>
                  <a:lnTo>
                    <a:pt x="1384758" y="553984"/>
                  </a:lnTo>
                  <a:lnTo>
                    <a:pt x="1379295" y="567696"/>
                  </a:lnTo>
                  <a:lnTo>
                    <a:pt x="1423887" y="560700"/>
                  </a:lnTo>
                  <a:lnTo>
                    <a:pt x="1435065" y="533235"/>
                  </a:lnTo>
                  <a:lnTo>
                    <a:pt x="1462924" y="490298"/>
                  </a:lnTo>
                  <a:lnTo>
                    <a:pt x="1503711" y="445333"/>
                  </a:lnTo>
                  <a:lnTo>
                    <a:pt x="1557294" y="385504"/>
                  </a:lnTo>
                  <a:lnTo>
                    <a:pt x="1578448" y="369330"/>
                  </a:lnTo>
                  <a:lnTo>
                    <a:pt x="1601861" y="352801"/>
                  </a:lnTo>
                  <a:lnTo>
                    <a:pt x="1625647" y="323359"/>
                  </a:lnTo>
                  <a:lnTo>
                    <a:pt x="1653830" y="306081"/>
                  </a:lnTo>
                  <a:lnTo>
                    <a:pt x="1717819" y="270331"/>
                  </a:lnTo>
                  <a:lnTo>
                    <a:pt x="1753793" y="251831"/>
                  </a:lnTo>
                  <a:lnTo>
                    <a:pt x="1792535" y="232898"/>
                  </a:lnTo>
                  <a:lnTo>
                    <a:pt x="1834128" y="213517"/>
                  </a:lnTo>
                  <a:lnTo>
                    <a:pt x="1878658" y="193675"/>
                  </a:lnTo>
                  <a:lnTo>
                    <a:pt x="1926209" y="173359"/>
                  </a:lnTo>
                  <a:lnTo>
                    <a:pt x="1976866" y="152555"/>
                  </a:lnTo>
                  <a:lnTo>
                    <a:pt x="2030713" y="131252"/>
                  </a:lnTo>
                  <a:lnTo>
                    <a:pt x="2089805" y="121980"/>
                  </a:lnTo>
                  <a:lnTo>
                    <a:pt x="2150288" y="99635"/>
                  </a:lnTo>
                  <a:lnTo>
                    <a:pt x="2216185" y="89296"/>
                  </a:lnTo>
                  <a:lnTo>
                    <a:pt x="2283644" y="65857"/>
                  </a:lnTo>
                  <a:lnTo>
                    <a:pt x="2468605" y="36837"/>
                  </a:lnTo>
                  <a:lnTo>
                    <a:pt x="2464668" y="11744"/>
                  </a:lnTo>
                  <a:lnTo>
                    <a:pt x="2463307" y="11958"/>
                  </a:lnTo>
                  <a:lnTo>
                    <a:pt x="2457590" y="0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32575" y="2325065"/>
            <a:ext cx="10340340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-340" dirty="0">
                <a:solidFill>
                  <a:srgbClr val="FFFFFF"/>
                </a:solidFill>
                <a:latin typeface="Microsoft Sans Serif"/>
                <a:cs typeface="Microsoft Sans Serif"/>
              </a:rPr>
              <a:t>Situa</a:t>
            </a:r>
            <a:r>
              <a:rPr sz="44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4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4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sepe</a:t>
            </a:r>
            <a:r>
              <a:rPr sz="4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4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ti</a:t>
            </a:r>
            <a:r>
              <a:rPr sz="4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mempercep</a:t>
            </a:r>
            <a:r>
              <a:rPr sz="44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4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4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4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4400" spc="-490" dirty="0">
                <a:solidFill>
                  <a:srgbClr val="FFFFFF"/>
                </a:solidFill>
                <a:latin typeface="Microsoft Sans Serif"/>
                <a:cs typeface="Microsoft Sans Serif"/>
              </a:rPr>
              <a:t>oses</a:t>
            </a:r>
            <a:r>
              <a:rPr sz="4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4400" spc="-420" dirty="0">
                <a:solidFill>
                  <a:srgbClr val="FFFFFF"/>
                </a:solidFill>
                <a:latin typeface="Microsoft Sans Serif"/>
                <a:cs typeface="Microsoft Sans Serif"/>
              </a:rPr>
              <a:t>untuh</a:t>
            </a:r>
            <a:r>
              <a:rPr sz="4400" spc="-6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44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4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  </a:t>
            </a:r>
            <a:r>
              <a:rPr sz="4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nilai</a:t>
            </a:r>
            <a:r>
              <a:rPr sz="4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4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4400" spc="-400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4400" spc="-325" dirty="0">
                <a:solidFill>
                  <a:srgbClr val="FFFFFF"/>
                </a:solidFill>
                <a:latin typeface="Microsoft Sans Serif"/>
                <a:cs typeface="Microsoft Sans Serif"/>
              </a:rPr>
              <a:t>ension</a:t>
            </a:r>
            <a:r>
              <a:rPr sz="440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4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4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4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ang</a:t>
            </a:r>
            <a:r>
              <a:rPr sz="4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365" dirty="0">
                <a:solidFill>
                  <a:srgbClr val="FFFFFF"/>
                </a:solidFill>
                <a:latin typeface="Microsoft Sans Serif"/>
                <a:cs typeface="Microsoft Sans Serif"/>
              </a:rPr>
              <a:t>semakin</a:t>
            </a:r>
            <a:r>
              <a:rPr sz="4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mendasar  </a:t>
            </a:r>
            <a:r>
              <a:rPr sz="44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karena</a:t>
            </a:r>
            <a:r>
              <a:rPr sz="4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dalam</a:t>
            </a:r>
            <a:r>
              <a:rPr sz="4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kondisi</a:t>
            </a:r>
            <a:r>
              <a:rPr sz="4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inilah</a:t>
            </a:r>
            <a:r>
              <a:rPr sz="4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estetika</a:t>
            </a:r>
            <a:r>
              <a:rPr sz="4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Barat </a:t>
            </a:r>
            <a:r>
              <a:rPr sz="4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4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44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tuntut</a:t>
            </a:r>
            <a:r>
              <a:rPr sz="4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ber</a:t>
            </a:r>
            <a:r>
              <a:rPr sz="4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4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ir</a:t>
            </a:r>
            <a:r>
              <a:rPr sz="4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4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di</a:t>
            </a:r>
            <a:r>
              <a:rPr sz="4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dep</a:t>
            </a:r>
            <a:r>
              <a:rPr sz="44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44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4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370" dirty="0">
                <a:solidFill>
                  <a:srgbClr val="FFFFFF"/>
                </a:solidFill>
                <a:latin typeface="Microsoft Sans Serif"/>
                <a:cs typeface="Microsoft Sans Serif"/>
              </a:rPr>
              <a:t>untuk</a:t>
            </a:r>
            <a:r>
              <a:rPr sz="4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450" dirty="0">
                <a:solidFill>
                  <a:srgbClr val="FFFFFF"/>
                </a:solidFill>
                <a:latin typeface="Microsoft Sans Serif"/>
                <a:cs typeface="Microsoft Sans Serif"/>
              </a:rPr>
              <a:t>menuntun</a:t>
            </a:r>
            <a:r>
              <a:rPr sz="4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dunia  </a:t>
            </a:r>
            <a:r>
              <a:rPr sz="44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seni</a:t>
            </a:r>
            <a:r>
              <a:rPr sz="4400" spc="-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agar </a:t>
            </a:r>
            <a:r>
              <a:rPr sz="4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tak </a:t>
            </a:r>
            <a:r>
              <a:rPr sz="44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terperosok </a:t>
            </a:r>
            <a:r>
              <a:rPr sz="4400" spc="-365" dirty="0">
                <a:solidFill>
                  <a:srgbClr val="FFFFFF"/>
                </a:solidFill>
                <a:latin typeface="Microsoft Sans Serif"/>
                <a:cs typeface="Microsoft Sans Serif"/>
              </a:rPr>
              <a:t>semakin</a:t>
            </a:r>
            <a:r>
              <a:rPr sz="4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jauh </a:t>
            </a:r>
            <a:r>
              <a:rPr sz="4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kearah </a:t>
            </a:r>
            <a:r>
              <a:rPr sz="44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kegelapan.</a:t>
            </a:r>
            <a:endParaRPr sz="4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5F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77800" y="2791967"/>
            <a:ext cx="5410200" cy="3876040"/>
          </a:xfrm>
          <a:custGeom>
            <a:avLst/>
            <a:gdLst/>
            <a:ahLst/>
            <a:cxnLst/>
            <a:rect l="l" t="t" r="r" b="b"/>
            <a:pathLst>
              <a:path w="5410200" h="3876040">
                <a:moveTo>
                  <a:pt x="5410200" y="0"/>
                </a:moveTo>
                <a:lnTo>
                  <a:pt x="0" y="0"/>
                </a:lnTo>
                <a:lnTo>
                  <a:pt x="0" y="3875532"/>
                </a:lnTo>
                <a:lnTo>
                  <a:pt x="5410200" y="3875532"/>
                </a:lnTo>
                <a:lnTo>
                  <a:pt x="5410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0" y="2791967"/>
            <a:ext cx="4572000" cy="5201920"/>
          </a:xfrm>
          <a:custGeom>
            <a:avLst/>
            <a:gdLst/>
            <a:ahLst/>
            <a:cxnLst/>
            <a:rect l="l" t="t" r="r" b="b"/>
            <a:pathLst>
              <a:path w="4572000" h="5201920">
                <a:moveTo>
                  <a:pt x="4572000" y="0"/>
                </a:moveTo>
                <a:lnTo>
                  <a:pt x="0" y="0"/>
                </a:lnTo>
                <a:lnTo>
                  <a:pt x="0" y="5201411"/>
                </a:lnTo>
                <a:lnTo>
                  <a:pt x="4572000" y="5201411"/>
                </a:lnTo>
                <a:lnTo>
                  <a:pt x="457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791967"/>
            <a:ext cx="5480685" cy="3968750"/>
          </a:xfrm>
          <a:custGeom>
            <a:avLst/>
            <a:gdLst/>
            <a:ahLst/>
            <a:cxnLst/>
            <a:rect l="l" t="t" r="r" b="b"/>
            <a:pathLst>
              <a:path w="5480685" h="3968750">
                <a:moveTo>
                  <a:pt x="5480304" y="0"/>
                </a:moveTo>
                <a:lnTo>
                  <a:pt x="0" y="0"/>
                </a:lnTo>
                <a:lnTo>
                  <a:pt x="0" y="3968496"/>
                </a:lnTo>
                <a:lnTo>
                  <a:pt x="5480304" y="3968496"/>
                </a:lnTo>
                <a:lnTo>
                  <a:pt x="5480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6467" y="0"/>
            <a:ext cx="8991600" cy="1010919"/>
          </a:xfrm>
          <a:custGeom>
            <a:avLst/>
            <a:gdLst/>
            <a:ahLst/>
            <a:cxnLst/>
            <a:rect l="l" t="t" r="r" b="b"/>
            <a:pathLst>
              <a:path w="8991600" h="1010919">
                <a:moveTo>
                  <a:pt x="0" y="1010411"/>
                </a:moveTo>
                <a:lnTo>
                  <a:pt x="8991600" y="1010411"/>
                </a:lnTo>
                <a:lnTo>
                  <a:pt x="8991600" y="0"/>
                </a:lnTo>
                <a:lnTo>
                  <a:pt x="0" y="0"/>
                </a:lnTo>
                <a:lnTo>
                  <a:pt x="0" y="1010411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76372"/>
            <a:ext cx="5269991" cy="35021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91589" y="1888998"/>
            <a:ext cx="2533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b="1" spc="-125" dirty="0">
                <a:solidFill>
                  <a:srgbClr val="FFFFFF"/>
                </a:solidFill>
                <a:latin typeface="Arial"/>
                <a:cs typeface="Arial"/>
              </a:rPr>
              <a:t>uil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thenon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58485" y="147269"/>
            <a:ext cx="7637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45" dirty="0">
                <a:solidFill>
                  <a:srgbClr val="521E1D"/>
                </a:solidFill>
                <a:latin typeface="Tahoma"/>
                <a:cs typeface="Tahoma"/>
              </a:rPr>
              <a:t>B</a:t>
            </a:r>
            <a:r>
              <a:rPr sz="3600" b="1" spc="-225" dirty="0">
                <a:solidFill>
                  <a:srgbClr val="521E1D"/>
                </a:solidFill>
                <a:latin typeface="Tahoma"/>
                <a:cs typeface="Tahoma"/>
              </a:rPr>
              <a:t>eberapa</a:t>
            </a:r>
            <a:r>
              <a:rPr sz="3600" b="1" spc="-110" dirty="0">
                <a:solidFill>
                  <a:srgbClr val="521E1D"/>
                </a:solidFill>
                <a:latin typeface="Tahoma"/>
                <a:cs typeface="Tahoma"/>
              </a:rPr>
              <a:t> </a:t>
            </a:r>
            <a:r>
              <a:rPr sz="3600" b="1" spc="-220" dirty="0">
                <a:solidFill>
                  <a:srgbClr val="521E1D"/>
                </a:solidFill>
                <a:latin typeface="Tahoma"/>
                <a:cs typeface="Tahoma"/>
              </a:rPr>
              <a:t>karya</a:t>
            </a:r>
            <a:r>
              <a:rPr sz="3600" b="1" spc="-114" dirty="0">
                <a:solidFill>
                  <a:srgbClr val="521E1D"/>
                </a:solidFill>
                <a:latin typeface="Tahoma"/>
                <a:cs typeface="Tahoma"/>
              </a:rPr>
              <a:t> </a:t>
            </a:r>
            <a:r>
              <a:rPr sz="3600" b="1" spc="-215" dirty="0">
                <a:solidFill>
                  <a:srgbClr val="521E1D"/>
                </a:solidFill>
                <a:latin typeface="Tahoma"/>
                <a:cs typeface="Tahoma"/>
              </a:rPr>
              <a:t>estetik</a:t>
            </a:r>
            <a:r>
              <a:rPr sz="3600" b="1" spc="-260" dirty="0">
                <a:solidFill>
                  <a:srgbClr val="521E1D"/>
                </a:solidFill>
                <a:latin typeface="Tahoma"/>
                <a:cs typeface="Tahoma"/>
              </a:rPr>
              <a:t>a</a:t>
            </a:r>
            <a:r>
              <a:rPr sz="3600" b="1" spc="-120" dirty="0">
                <a:solidFill>
                  <a:srgbClr val="521E1D"/>
                </a:solidFill>
                <a:latin typeface="Tahoma"/>
                <a:cs typeface="Tahoma"/>
              </a:rPr>
              <a:t> </a:t>
            </a:r>
            <a:r>
              <a:rPr sz="3600" b="1" spc="-165" dirty="0">
                <a:solidFill>
                  <a:srgbClr val="521E1D"/>
                </a:solidFill>
                <a:latin typeface="Tahoma"/>
                <a:cs typeface="Tahoma"/>
              </a:rPr>
              <a:t>klasik</a:t>
            </a:r>
            <a:r>
              <a:rPr sz="3600" b="1" spc="-125" dirty="0">
                <a:solidFill>
                  <a:srgbClr val="521E1D"/>
                </a:solidFill>
                <a:latin typeface="Tahoma"/>
                <a:cs typeface="Tahoma"/>
              </a:rPr>
              <a:t> </a:t>
            </a:r>
            <a:r>
              <a:rPr sz="3600" b="1" spc="-275" dirty="0">
                <a:solidFill>
                  <a:srgbClr val="521E1D"/>
                </a:solidFill>
                <a:latin typeface="Tahoma"/>
                <a:cs typeface="Tahoma"/>
              </a:rPr>
              <a:t>barat: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06400" y="2996183"/>
            <a:ext cx="5180076" cy="350215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577062" y="1831594"/>
            <a:ext cx="3885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tung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Capitol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6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b="1" spc="-125" dirty="0">
                <a:solidFill>
                  <a:srgbClr val="FFFFFF"/>
                </a:solidFill>
                <a:latin typeface="Arial"/>
                <a:cs typeface="Arial"/>
              </a:rPr>
              <a:t>olf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2904" y="2976372"/>
            <a:ext cx="4143755" cy="479145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623175" y="1879473"/>
            <a:ext cx="31959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9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3200" b="1" spc="-3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metheus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30" dirty="0">
                <a:solidFill>
                  <a:srgbClr val="FFFFFF"/>
                </a:solidFill>
                <a:latin typeface="Arial"/>
                <a:cs typeface="Arial"/>
              </a:rPr>
              <a:t>Bound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73848" y="8191575"/>
            <a:ext cx="429831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ar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3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2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3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aul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40" dirty="0">
                <a:solidFill>
                  <a:srgbClr val="FFFFFF"/>
                </a:solidFill>
                <a:latin typeface="Microsoft Sans Serif"/>
                <a:cs typeface="Microsoft Sans Serif"/>
              </a:rPr>
              <a:t>Ru</a:t>
            </a:r>
            <a:r>
              <a:rPr sz="2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8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ens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ang  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dibuat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sekitar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tahun</a:t>
            </a:r>
            <a:endParaRPr sz="2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1611-1612.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99413" y="6893432"/>
            <a:ext cx="389762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Karya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Antonio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del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Pollaiolo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dibuat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pada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abad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ke-13,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955" y="7111365"/>
            <a:ext cx="466661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2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Athena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4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28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8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dua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sit</a:t>
            </a:r>
            <a:r>
              <a:rPr sz="28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k  </a:t>
            </a:r>
            <a:r>
              <a:rPr sz="2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ternama,Kallikrates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dan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Iktinus, </a:t>
            </a:r>
            <a:r>
              <a:rPr sz="28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serta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seorang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pemahat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terkenal, </a:t>
            </a:r>
            <a:r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Pheidias,</a:t>
            </a:r>
            <a:r>
              <a:rPr sz="2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dibuat 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sekitar </a:t>
            </a:r>
            <a:r>
              <a:rPr sz="28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tahun </a:t>
            </a:r>
            <a:r>
              <a:rPr sz="28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1300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SM,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5883" y="534416"/>
            <a:ext cx="17692370" cy="9423400"/>
            <a:chOff x="595883" y="534416"/>
            <a:chExt cx="17692370" cy="9423400"/>
          </a:xfrm>
        </p:grpSpPr>
        <p:sp>
          <p:nvSpPr>
            <p:cNvPr id="3" name="object 3"/>
            <p:cNvSpPr/>
            <p:nvPr/>
          </p:nvSpPr>
          <p:spPr>
            <a:xfrm>
              <a:off x="771143" y="615696"/>
              <a:ext cx="16720185" cy="9081770"/>
            </a:xfrm>
            <a:custGeom>
              <a:avLst/>
              <a:gdLst/>
              <a:ahLst/>
              <a:cxnLst/>
              <a:rect l="l" t="t" r="r" b="b"/>
              <a:pathLst>
                <a:path w="16720185" h="9081770">
                  <a:moveTo>
                    <a:pt x="16719804" y="0"/>
                  </a:moveTo>
                  <a:lnTo>
                    <a:pt x="0" y="0"/>
                  </a:lnTo>
                  <a:lnTo>
                    <a:pt x="0" y="9081516"/>
                  </a:lnTo>
                  <a:lnTo>
                    <a:pt x="16719804" y="9081516"/>
                  </a:lnTo>
                  <a:lnTo>
                    <a:pt x="16719804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883" y="534416"/>
              <a:ext cx="17096232" cy="9423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0" y="3200400"/>
              <a:ext cx="5715000" cy="662635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78855" y="1134236"/>
            <a:ext cx="7128509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50" dirty="0">
                <a:solidFill>
                  <a:srgbClr val="5F1A1F"/>
                </a:solidFill>
                <a:latin typeface="Arial"/>
                <a:cs typeface="Arial"/>
              </a:rPr>
              <a:t>Estetika</a:t>
            </a:r>
            <a:r>
              <a:rPr sz="6600" b="1" spc="-70" dirty="0">
                <a:solidFill>
                  <a:srgbClr val="5F1A1F"/>
                </a:solidFill>
                <a:latin typeface="Arial"/>
                <a:cs typeface="Arial"/>
              </a:rPr>
              <a:t> </a:t>
            </a:r>
            <a:r>
              <a:rPr sz="6600" b="1" spc="-395" dirty="0">
                <a:solidFill>
                  <a:srgbClr val="5F1A1F"/>
                </a:solidFill>
                <a:latin typeface="Arial"/>
                <a:cs typeface="Arial"/>
              </a:rPr>
              <a:t>Klasik</a:t>
            </a:r>
            <a:r>
              <a:rPr sz="6600" b="1" spc="-95" dirty="0">
                <a:solidFill>
                  <a:srgbClr val="5F1A1F"/>
                </a:solidFill>
                <a:latin typeface="Arial"/>
                <a:cs typeface="Arial"/>
              </a:rPr>
              <a:t> </a:t>
            </a:r>
            <a:r>
              <a:rPr sz="6600" b="1" spc="-755" dirty="0">
                <a:solidFill>
                  <a:srgbClr val="5F1A1F"/>
                </a:solidFill>
                <a:latin typeface="Arial"/>
                <a:cs typeface="Arial"/>
              </a:rPr>
              <a:t>Ba</a:t>
            </a:r>
            <a:r>
              <a:rPr sz="6600" b="1" spc="-420" dirty="0">
                <a:solidFill>
                  <a:srgbClr val="5F1A1F"/>
                </a:solidFill>
                <a:latin typeface="Arial"/>
                <a:cs typeface="Arial"/>
              </a:rPr>
              <a:t>r</a:t>
            </a:r>
            <a:r>
              <a:rPr sz="6600" b="1" spc="-75" dirty="0">
                <a:solidFill>
                  <a:srgbClr val="5F1A1F"/>
                </a:solidFill>
                <a:latin typeface="Arial"/>
                <a:cs typeface="Arial"/>
              </a:rPr>
              <a:t>a</a:t>
            </a:r>
            <a:r>
              <a:rPr sz="6600" b="1" spc="-484" dirty="0">
                <a:solidFill>
                  <a:srgbClr val="5F1A1F"/>
                </a:solidFill>
                <a:latin typeface="Arial"/>
                <a:cs typeface="Arial"/>
              </a:rPr>
              <a:t>t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7" y="2892044"/>
            <a:ext cx="10802620" cy="472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spc="-300" dirty="0">
                <a:solidFill>
                  <a:srgbClr val="622422"/>
                </a:solidFill>
                <a:latin typeface="Microsoft Sans Serif"/>
                <a:cs typeface="Microsoft Sans Serif"/>
              </a:rPr>
              <a:t>Estetika</a:t>
            </a:r>
            <a:r>
              <a:rPr sz="4400" spc="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70" dirty="0">
                <a:solidFill>
                  <a:srgbClr val="622422"/>
                </a:solidFill>
                <a:latin typeface="Microsoft Sans Serif"/>
                <a:cs typeface="Microsoft Sans Serif"/>
              </a:rPr>
              <a:t>Barat</a:t>
            </a:r>
            <a:r>
              <a:rPr sz="4400" spc="3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622422"/>
                </a:solidFill>
                <a:latin typeface="Microsoft Sans Serif"/>
                <a:cs typeface="Microsoft Sans Serif"/>
              </a:rPr>
              <a:t>hakikatnya</a:t>
            </a:r>
            <a:r>
              <a:rPr sz="4400" spc="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70" dirty="0">
                <a:solidFill>
                  <a:srgbClr val="622422"/>
                </a:solidFill>
                <a:latin typeface="Microsoft Sans Serif"/>
                <a:cs typeface="Microsoft Sans Serif"/>
              </a:rPr>
              <a:t>telah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10" dirty="0">
                <a:solidFill>
                  <a:srgbClr val="622422"/>
                </a:solidFill>
                <a:latin typeface="Microsoft Sans Serif"/>
                <a:cs typeface="Microsoft Sans Serif"/>
              </a:rPr>
              <a:t>terbentuk</a:t>
            </a:r>
            <a:r>
              <a:rPr sz="440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65" dirty="0">
                <a:solidFill>
                  <a:srgbClr val="622422"/>
                </a:solidFill>
                <a:latin typeface="Microsoft Sans Serif"/>
                <a:cs typeface="Microsoft Sans Serif"/>
              </a:rPr>
              <a:t>sejak </a:t>
            </a:r>
            <a:r>
              <a:rPr sz="4400" spc="-26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55" dirty="0">
                <a:solidFill>
                  <a:srgbClr val="622422"/>
                </a:solidFill>
                <a:latin typeface="Microsoft Sans Serif"/>
                <a:cs typeface="Microsoft Sans Serif"/>
              </a:rPr>
              <a:t>k</a:t>
            </a:r>
            <a:r>
              <a:rPr sz="4400" spc="-330" dirty="0">
                <a:solidFill>
                  <a:srgbClr val="622422"/>
                </a:solidFill>
                <a:latin typeface="Microsoft Sans Serif"/>
                <a:cs typeface="Microsoft Sans Serif"/>
              </a:rPr>
              <a:t>e</a:t>
            </a:r>
            <a:r>
              <a:rPr sz="4400" spc="-185" dirty="0">
                <a:solidFill>
                  <a:srgbClr val="622422"/>
                </a:solidFill>
                <a:latin typeface="Microsoft Sans Serif"/>
                <a:cs typeface="Microsoft Sans Serif"/>
              </a:rPr>
              <a:t>bud</a:t>
            </a:r>
            <a:r>
              <a:rPr sz="4400" spc="-125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180" dirty="0">
                <a:solidFill>
                  <a:srgbClr val="622422"/>
                </a:solidFill>
                <a:latin typeface="Microsoft Sans Serif"/>
                <a:cs typeface="Microsoft Sans Serif"/>
              </a:rPr>
              <a:t>y</a:t>
            </a:r>
            <a:r>
              <a:rPr sz="4400" spc="-20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35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520" dirty="0">
                <a:solidFill>
                  <a:srgbClr val="622422"/>
                </a:solidFill>
                <a:latin typeface="Microsoft Sans Serif"/>
                <a:cs typeface="Microsoft Sans Serif"/>
              </a:rPr>
              <a:t>n</a:t>
            </a:r>
            <a:r>
              <a:rPr sz="4400" spc="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690" dirty="0">
                <a:solidFill>
                  <a:srgbClr val="622422"/>
                </a:solidFill>
                <a:latin typeface="Microsoft Sans Serif"/>
                <a:cs typeface="Microsoft Sans Serif"/>
              </a:rPr>
              <a:t>Y</a:t>
            </a:r>
            <a:r>
              <a:rPr sz="4400" spc="-325" dirty="0">
                <a:solidFill>
                  <a:srgbClr val="622422"/>
                </a:solidFill>
                <a:latin typeface="Microsoft Sans Serif"/>
                <a:cs typeface="Microsoft Sans Serif"/>
              </a:rPr>
              <a:t>unani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5" dirty="0">
                <a:solidFill>
                  <a:srgbClr val="622422"/>
                </a:solidFill>
                <a:latin typeface="Microsoft Sans Serif"/>
                <a:cs typeface="Microsoft Sans Serif"/>
              </a:rPr>
              <a:t>di</a:t>
            </a:r>
            <a:r>
              <a:rPr sz="4400" spc="-50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280" dirty="0">
                <a:solidFill>
                  <a:srgbClr val="622422"/>
                </a:solidFill>
                <a:latin typeface="Microsoft Sans Serif"/>
                <a:cs typeface="Microsoft Sans Serif"/>
              </a:rPr>
              <a:t>kui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465" dirty="0">
                <a:solidFill>
                  <a:srgbClr val="622422"/>
                </a:solidFill>
                <a:latin typeface="Microsoft Sans Serif"/>
                <a:cs typeface="Microsoft Sans Serif"/>
              </a:rPr>
              <a:t>s</a:t>
            </a:r>
            <a:r>
              <a:rPr sz="4400" spc="-600" dirty="0">
                <a:solidFill>
                  <a:srgbClr val="622422"/>
                </a:solidFill>
                <a:latin typeface="Microsoft Sans Serif"/>
                <a:cs typeface="Microsoft Sans Serif"/>
              </a:rPr>
              <a:t>e</a:t>
            </a:r>
            <a:r>
              <a:rPr sz="4400" spc="-20" dirty="0">
                <a:solidFill>
                  <a:srgbClr val="622422"/>
                </a:solidFill>
                <a:latin typeface="Microsoft Sans Serif"/>
                <a:cs typeface="Microsoft Sans Serif"/>
              </a:rPr>
              <a:t>b</a:t>
            </a:r>
            <a:r>
              <a:rPr sz="4400" spc="-35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114" dirty="0">
                <a:solidFill>
                  <a:srgbClr val="622422"/>
                </a:solidFill>
                <a:latin typeface="Microsoft Sans Serif"/>
                <a:cs typeface="Microsoft Sans Serif"/>
              </a:rPr>
              <a:t>g</a:t>
            </a:r>
            <a:r>
              <a:rPr sz="4400" spc="-30" dirty="0">
                <a:solidFill>
                  <a:srgbClr val="622422"/>
                </a:solidFill>
                <a:latin typeface="Microsoft Sans Serif"/>
                <a:cs typeface="Microsoft Sans Serif"/>
              </a:rPr>
              <a:t>ai</a:t>
            </a:r>
            <a:r>
              <a:rPr sz="44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20" dirty="0">
                <a:solidFill>
                  <a:srgbClr val="622422"/>
                </a:solidFill>
                <a:latin typeface="Microsoft Sans Serif"/>
                <a:cs typeface="Microsoft Sans Serif"/>
              </a:rPr>
              <a:t>suatu  </a:t>
            </a:r>
            <a:r>
              <a:rPr sz="4400" spc="-110" dirty="0">
                <a:solidFill>
                  <a:srgbClr val="622422"/>
                </a:solidFill>
                <a:latin typeface="Microsoft Sans Serif"/>
                <a:cs typeface="Microsoft Sans Serif"/>
              </a:rPr>
              <a:t>peradaban</a:t>
            </a:r>
            <a:r>
              <a:rPr sz="4400" spc="3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70" dirty="0">
                <a:solidFill>
                  <a:srgbClr val="622422"/>
                </a:solidFill>
                <a:latin typeface="Microsoft Sans Serif"/>
                <a:cs typeface="Microsoft Sans Serif"/>
              </a:rPr>
              <a:t>manusia</a:t>
            </a:r>
            <a:r>
              <a:rPr sz="4400" spc="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622422"/>
                </a:solidFill>
                <a:latin typeface="Microsoft Sans Serif"/>
                <a:cs typeface="Microsoft Sans Serif"/>
              </a:rPr>
              <a:t>yang</a:t>
            </a:r>
            <a:r>
              <a:rPr sz="44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622422"/>
                </a:solidFill>
                <a:latin typeface="Microsoft Sans Serif"/>
                <a:cs typeface="Microsoft Sans Serif"/>
              </a:rPr>
              <a:t>amat</a:t>
            </a:r>
            <a:r>
              <a:rPr sz="4400" spc="4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95" dirty="0">
                <a:solidFill>
                  <a:srgbClr val="622422"/>
                </a:solidFill>
                <a:latin typeface="Microsoft Sans Serif"/>
                <a:cs typeface="Microsoft Sans Serif"/>
              </a:rPr>
              <a:t>berpengaruh </a:t>
            </a:r>
            <a:r>
              <a:rPr sz="4400" spc="-19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14" dirty="0">
                <a:solidFill>
                  <a:srgbClr val="622422"/>
                </a:solidFill>
                <a:latin typeface="Microsoft Sans Serif"/>
                <a:cs typeface="Microsoft Sans Serif"/>
              </a:rPr>
              <a:t>terhadap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80" dirty="0">
                <a:solidFill>
                  <a:srgbClr val="622422"/>
                </a:solidFill>
                <a:latin typeface="Microsoft Sans Serif"/>
                <a:cs typeface="Microsoft Sans Serif"/>
              </a:rPr>
              <a:t>lahirnya</a:t>
            </a:r>
            <a:r>
              <a:rPr sz="4400" spc="3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10" dirty="0">
                <a:solidFill>
                  <a:srgbClr val="622422"/>
                </a:solidFill>
                <a:latin typeface="Microsoft Sans Serif"/>
                <a:cs typeface="Microsoft Sans Serif"/>
              </a:rPr>
              <a:t>kesadaran-kesadaran</a:t>
            </a:r>
            <a:r>
              <a:rPr sz="4400" spc="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10" dirty="0">
                <a:solidFill>
                  <a:srgbClr val="622422"/>
                </a:solidFill>
                <a:latin typeface="Microsoft Sans Serif"/>
                <a:cs typeface="Microsoft Sans Serif"/>
              </a:rPr>
              <a:t>akan </a:t>
            </a:r>
            <a:r>
              <a:rPr sz="4400" spc="-204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55" dirty="0">
                <a:solidFill>
                  <a:srgbClr val="622422"/>
                </a:solidFill>
                <a:latin typeface="Microsoft Sans Serif"/>
                <a:cs typeface="Microsoft Sans Serif"/>
              </a:rPr>
              <a:t>k</a:t>
            </a:r>
            <a:r>
              <a:rPr sz="4400" spc="-195" dirty="0">
                <a:solidFill>
                  <a:srgbClr val="622422"/>
                </a:solidFill>
                <a:latin typeface="Microsoft Sans Serif"/>
                <a:cs typeface="Microsoft Sans Serif"/>
              </a:rPr>
              <a:t>eindah</a:t>
            </a:r>
            <a:r>
              <a:rPr sz="4400" spc="-229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520" dirty="0">
                <a:solidFill>
                  <a:srgbClr val="622422"/>
                </a:solidFill>
                <a:latin typeface="Microsoft Sans Serif"/>
                <a:cs typeface="Microsoft Sans Serif"/>
              </a:rPr>
              <a:t>n</a:t>
            </a:r>
            <a:r>
              <a:rPr sz="4400" spc="-260" dirty="0">
                <a:solidFill>
                  <a:srgbClr val="622422"/>
                </a:solidFill>
                <a:latin typeface="Microsoft Sans Serif"/>
                <a:cs typeface="Microsoft Sans Serif"/>
              </a:rPr>
              <a:t>.</a:t>
            </a:r>
            <a:r>
              <a:rPr sz="440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95" dirty="0">
                <a:solidFill>
                  <a:srgbClr val="622422"/>
                </a:solidFill>
                <a:latin typeface="Microsoft Sans Serif"/>
                <a:cs typeface="Microsoft Sans Serif"/>
              </a:rPr>
              <a:t>Ist</a:t>
            </a:r>
            <a:r>
              <a:rPr sz="4400" spc="-210" dirty="0">
                <a:solidFill>
                  <a:srgbClr val="622422"/>
                </a:solidFill>
                <a:latin typeface="Microsoft Sans Serif"/>
                <a:cs typeface="Microsoft Sans Serif"/>
              </a:rPr>
              <a:t>i</a:t>
            </a:r>
            <a:r>
              <a:rPr sz="4400" spc="-175" dirty="0">
                <a:solidFill>
                  <a:srgbClr val="622422"/>
                </a:solidFill>
                <a:latin typeface="Microsoft Sans Serif"/>
                <a:cs typeface="Microsoft Sans Serif"/>
              </a:rPr>
              <a:t>la</a:t>
            </a:r>
            <a:r>
              <a:rPr sz="4400" spc="-240" dirty="0">
                <a:solidFill>
                  <a:srgbClr val="622422"/>
                </a:solidFill>
                <a:latin typeface="Microsoft Sans Serif"/>
                <a:cs typeface="Microsoft Sans Serif"/>
              </a:rPr>
              <a:t>h</a:t>
            </a:r>
            <a:r>
              <a:rPr sz="4400" spc="4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i="1" spc="-310" dirty="0">
                <a:solidFill>
                  <a:srgbClr val="622422"/>
                </a:solidFill>
                <a:latin typeface="Arial"/>
                <a:cs typeface="Arial"/>
              </a:rPr>
              <a:t>aistheto</a:t>
            </a:r>
            <a:r>
              <a:rPr sz="4400" i="1" spc="-400" dirty="0">
                <a:solidFill>
                  <a:srgbClr val="622422"/>
                </a:solidFill>
                <a:latin typeface="Arial"/>
                <a:cs typeface="Arial"/>
              </a:rPr>
              <a:t>n</a:t>
            </a:r>
            <a:r>
              <a:rPr sz="4400" i="1" spc="-30" dirty="0">
                <a:solidFill>
                  <a:srgbClr val="622422"/>
                </a:solidFill>
                <a:latin typeface="Arial"/>
                <a:cs typeface="Arial"/>
              </a:rPr>
              <a:t>,</a:t>
            </a:r>
            <a:r>
              <a:rPr sz="4400" i="1" spc="-5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4400" i="1" spc="-280" dirty="0">
                <a:solidFill>
                  <a:srgbClr val="622422"/>
                </a:solidFill>
                <a:latin typeface="Arial"/>
                <a:cs typeface="Arial"/>
              </a:rPr>
              <a:t>aisthet</a:t>
            </a:r>
            <a:r>
              <a:rPr sz="4400" i="1" spc="-165" dirty="0">
                <a:solidFill>
                  <a:srgbClr val="622422"/>
                </a:solidFill>
                <a:latin typeface="Arial"/>
                <a:cs typeface="Arial"/>
              </a:rPr>
              <a:t>i</a:t>
            </a:r>
            <a:r>
              <a:rPr sz="4400" i="1" spc="-290" dirty="0">
                <a:solidFill>
                  <a:srgbClr val="622422"/>
                </a:solidFill>
                <a:latin typeface="Arial"/>
                <a:cs typeface="Arial"/>
              </a:rPr>
              <a:t>ca  </a:t>
            </a:r>
            <a:r>
              <a:rPr sz="4400" spc="-325" dirty="0">
                <a:solidFill>
                  <a:srgbClr val="622422"/>
                </a:solidFill>
                <a:latin typeface="Microsoft Sans Serif"/>
                <a:cs typeface="Microsoft Sans Serif"/>
              </a:rPr>
              <a:t>mengandung</a:t>
            </a:r>
            <a:r>
              <a:rPr sz="4400" spc="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70" dirty="0">
                <a:solidFill>
                  <a:srgbClr val="622422"/>
                </a:solidFill>
                <a:latin typeface="Microsoft Sans Serif"/>
                <a:cs typeface="Microsoft Sans Serif"/>
              </a:rPr>
              <a:t>pengertian</a:t>
            </a:r>
            <a:r>
              <a:rPr sz="4400" spc="3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622422"/>
                </a:solidFill>
                <a:latin typeface="Microsoft Sans Serif"/>
                <a:cs typeface="Microsoft Sans Serif"/>
              </a:rPr>
              <a:t>sebagai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70" dirty="0">
                <a:solidFill>
                  <a:srgbClr val="622422"/>
                </a:solidFill>
                <a:latin typeface="Microsoft Sans Serif"/>
                <a:cs typeface="Microsoft Sans Serif"/>
              </a:rPr>
              <a:t>suatu</a:t>
            </a:r>
            <a:r>
              <a:rPr sz="4400" spc="4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95" dirty="0">
                <a:solidFill>
                  <a:srgbClr val="622422"/>
                </a:solidFill>
                <a:latin typeface="Microsoft Sans Serif"/>
                <a:cs typeface="Microsoft Sans Serif"/>
              </a:rPr>
              <a:t>hal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622422"/>
                </a:solidFill>
                <a:latin typeface="Microsoft Sans Serif"/>
                <a:cs typeface="Microsoft Sans Serif"/>
              </a:rPr>
              <a:t>yang </a:t>
            </a:r>
            <a:r>
              <a:rPr sz="4400" spc="-115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0" dirty="0">
                <a:solidFill>
                  <a:srgbClr val="622422"/>
                </a:solidFill>
                <a:latin typeface="Microsoft Sans Serif"/>
                <a:cs typeface="Microsoft Sans Serif"/>
              </a:rPr>
              <a:t>dapat</a:t>
            </a:r>
            <a:r>
              <a:rPr sz="4400" spc="3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50" dirty="0">
                <a:solidFill>
                  <a:srgbClr val="622422"/>
                </a:solidFill>
                <a:latin typeface="Microsoft Sans Serif"/>
                <a:cs typeface="Microsoft Sans Serif"/>
              </a:rPr>
              <a:t>dirasa</a:t>
            </a:r>
            <a:r>
              <a:rPr sz="4400" spc="3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65" dirty="0">
                <a:solidFill>
                  <a:srgbClr val="622422"/>
                </a:solidFill>
                <a:latin typeface="Microsoft Sans Serif"/>
                <a:cs typeface="Microsoft Sans Serif"/>
              </a:rPr>
              <a:t>oleh</a:t>
            </a:r>
            <a:r>
              <a:rPr sz="4400" spc="3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20" dirty="0">
                <a:solidFill>
                  <a:srgbClr val="622422"/>
                </a:solidFill>
                <a:latin typeface="Microsoft Sans Serif"/>
                <a:cs typeface="Microsoft Sans Serif"/>
              </a:rPr>
              <a:t>panca</a:t>
            </a:r>
            <a:r>
              <a:rPr sz="4400" spc="3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55" dirty="0">
                <a:solidFill>
                  <a:srgbClr val="622422"/>
                </a:solidFill>
                <a:latin typeface="Microsoft Sans Serif"/>
                <a:cs typeface="Microsoft Sans Serif"/>
              </a:rPr>
              <a:t>indra.</a:t>
            </a:r>
            <a:endParaRPr sz="4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2451" y="2426716"/>
            <a:ext cx="14312265" cy="5511800"/>
            <a:chOff x="2092451" y="2426716"/>
            <a:chExt cx="14312265" cy="551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2451" y="2426716"/>
              <a:ext cx="14311884" cy="5511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15721" y="2461260"/>
              <a:ext cx="14138910" cy="5387340"/>
            </a:xfrm>
            <a:custGeom>
              <a:avLst/>
              <a:gdLst/>
              <a:ahLst/>
              <a:cxnLst/>
              <a:rect l="l" t="t" r="r" b="b"/>
              <a:pathLst>
                <a:path w="14138910" h="5387340">
                  <a:moveTo>
                    <a:pt x="0" y="5387340"/>
                  </a:moveTo>
                  <a:lnTo>
                    <a:pt x="14138506" y="5387340"/>
                  </a:lnTo>
                  <a:lnTo>
                    <a:pt x="14138506" y="0"/>
                  </a:lnTo>
                  <a:lnTo>
                    <a:pt x="0" y="0"/>
                  </a:lnTo>
                  <a:lnTo>
                    <a:pt x="0" y="5387340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78617" y="1791043"/>
            <a:ext cx="1037590" cy="147320"/>
          </a:xfrm>
          <a:custGeom>
            <a:avLst/>
            <a:gdLst/>
            <a:ahLst/>
            <a:cxnLst/>
            <a:rect l="l" t="t" r="r" b="b"/>
            <a:pathLst>
              <a:path w="1037589" h="147319">
                <a:moveTo>
                  <a:pt x="1037106" y="0"/>
                </a:moveTo>
                <a:lnTo>
                  <a:pt x="0" y="0"/>
                </a:lnTo>
                <a:lnTo>
                  <a:pt x="0" y="147273"/>
                </a:lnTo>
                <a:lnTo>
                  <a:pt x="1037106" y="147273"/>
                </a:lnTo>
                <a:lnTo>
                  <a:pt x="1037106" y="0"/>
                </a:lnTo>
                <a:close/>
              </a:path>
            </a:pathLst>
          </a:custGeom>
          <a:solidFill>
            <a:srgbClr val="AC9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78617" y="1985035"/>
            <a:ext cx="1037590" cy="6517640"/>
            <a:chOff x="1078617" y="1985035"/>
            <a:chExt cx="1037590" cy="6517640"/>
          </a:xfrm>
        </p:grpSpPr>
        <p:sp>
          <p:nvSpPr>
            <p:cNvPr id="7" name="object 7"/>
            <p:cNvSpPr/>
            <p:nvPr/>
          </p:nvSpPr>
          <p:spPr>
            <a:xfrm>
              <a:off x="1078611" y="8355405"/>
              <a:ext cx="1037590" cy="147320"/>
            </a:xfrm>
            <a:custGeom>
              <a:avLst/>
              <a:gdLst/>
              <a:ahLst/>
              <a:cxnLst/>
              <a:rect l="l" t="t" r="r" b="b"/>
              <a:pathLst>
                <a:path w="1037589" h="147320">
                  <a:moveTo>
                    <a:pt x="1037107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0" y="147231"/>
                  </a:lnTo>
                  <a:lnTo>
                    <a:pt x="1037107" y="147231"/>
                  </a:lnTo>
                  <a:lnTo>
                    <a:pt x="1037107" y="144005"/>
                  </a:lnTo>
                  <a:lnTo>
                    <a:pt x="1037107" y="0"/>
                  </a:lnTo>
                  <a:close/>
                </a:path>
              </a:pathLst>
            </a:custGeom>
            <a:solidFill>
              <a:srgbClr val="AC9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8617" y="1985035"/>
              <a:ext cx="1037590" cy="6327775"/>
            </a:xfrm>
            <a:custGeom>
              <a:avLst/>
              <a:gdLst/>
              <a:ahLst/>
              <a:cxnLst/>
              <a:rect l="l" t="t" r="r" b="b"/>
              <a:pathLst>
                <a:path w="1037589" h="6327775">
                  <a:moveTo>
                    <a:pt x="1037104" y="0"/>
                  </a:moveTo>
                  <a:lnTo>
                    <a:pt x="0" y="106"/>
                  </a:lnTo>
                  <a:lnTo>
                    <a:pt x="0" y="6327313"/>
                  </a:lnTo>
                  <a:lnTo>
                    <a:pt x="1037104" y="6327227"/>
                  </a:lnTo>
                  <a:lnTo>
                    <a:pt x="1037104" y="0"/>
                  </a:lnTo>
                  <a:close/>
                </a:path>
              </a:pathLst>
            </a:custGeom>
            <a:solidFill>
              <a:srgbClr val="E9E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353731" y="1001305"/>
            <a:ext cx="487045" cy="789940"/>
          </a:xfrm>
          <a:custGeom>
            <a:avLst/>
            <a:gdLst/>
            <a:ahLst/>
            <a:cxnLst/>
            <a:rect l="l" t="t" r="r" b="b"/>
            <a:pathLst>
              <a:path w="487044" h="789939">
                <a:moveTo>
                  <a:pt x="486803" y="243268"/>
                </a:moveTo>
                <a:lnTo>
                  <a:pt x="481863" y="194221"/>
                </a:lnTo>
                <a:lnTo>
                  <a:pt x="467677" y="148551"/>
                </a:lnTo>
                <a:lnTo>
                  <a:pt x="445236" y="107226"/>
                </a:lnTo>
                <a:lnTo>
                  <a:pt x="415518" y="71234"/>
                </a:lnTo>
                <a:lnTo>
                  <a:pt x="379501" y="41529"/>
                </a:lnTo>
                <a:lnTo>
                  <a:pt x="338150" y="19100"/>
                </a:lnTo>
                <a:lnTo>
                  <a:pt x="292455" y="4940"/>
                </a:lnTo>
                <a:lnTo>
                  <a:pt x="243395" y="0"/>
                </a:lnTo>
                <a:lnTo>
                  <a:pt x="194348" y="4940"/>
                </a:lnTo>
                <a:lnTo>
                  <a:pt x="148653" y="19100"/>
                </a:lnTo>
                <a:lnTo>
                  <a:pt x="107315" y="41529"/>
                </a:lnTo>
                <a:lnTo>
                  <a:pt x="71297" y="71234"/>
                </a:lnTo>
                <a:lnTo>
                  <a:pt x="41567" y="107226"/>
                </a:lnTo>
                <a:lnTo>
                  <a:pt x="19126" y="148551"/>
                </a:lnTo>
                <a:lnTo>
                  <a:pt x="4940" y="194221"/>
                </a:lnTo>
                <a:lnTo>
                  <a:pt x="0" y="243268"/>
                </a:lnTo>
                <a:lnTo>
                  <a:pt x="4940" y="292315"/>
                </a:lnTo>
                <a:lnTo>
                  <a:pt x="19126" y="337997"/>
                </a:lnTo>
                <a:lnTo>
                  <a:pt x="41567" y="379349"/>
                </a:lnTo>
                <a:lnTo>
                  <a:pt x="71297" y="415366"/>
                </a:lnTo>
                <a:lnTo>
                  <a:pt x="107315" y="445084"/>
                </a:lnTo>
                <a:lnTo>
                  <a:pt x="148653" y="467525"/>
                </a:lnTo>
                <a:lnTo>
                  <a:pt x="169786" y="474091"/>
                </a:lnTo>
                <a:lnTo>
                  <a:pt x="169786" y="789736"/>
                </a:lnTo>
                <a:lnTo>
                  <a:pt x="317080" y="789736"/>
                </a:lnTo>
                <a:lnTo>
                  <a:pt x="317080" y="474078"/>
                </a:lnTo>
                <a:lnTo>
                  <a:pt x="338150" y="467525"/>
                </a:lnTo>
                <a:lnTo>
                  <a:pt x="379501" y="445084"/>
                </a:lnTo>
                <a:lnTo>
                  <a:pt x="415518" y="415366"/>
                </a:lnTo>
                <a:lnTo>
                  <a:pt x="445236" y="379349"/>
                </a:lnTo>
                <a:lnTo>
                  <a:pt x="467677" y="337997"/>
                </a:lnTo>
                <a:lnTo>
                  <a:pt x="481863" y="292315"/>
                </a:lnTo>
                <a:lnTo>
                  <a:pt x="486803" y="243268"/>
                </a:lnTo>
                <a:close/>
              </a:path>
            </a:pathLst>
          </a:custGeom>
          <a:solidFill>
            <a:srgbClr val="DFD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731" y="8499411"/>
            <a:ext cx="487045" cy="789940"/>
          </a:xfrm>
          <a:custGeom>
            <a:avLst/>
            <a:gdLst/>
            <a:ahLst/>
            <a:cxnLst/>
            <a:rect l="l" t="t" r="r" b="b"/>
            <a:pathLst>
              <a:path w="487044" h="789940">
                <a:moveTo>
                  <a:pt x="486803" y="546354"/>
                </a:moveTo>
                <a:lnTo>
                  <a:pt x="481863" y="497344"/>
                </a:lnTo>
                <a:lnTo>
                  <a:pt x="467677" y="451700"/>
                </a:lnTo>
                <a:lnTo>
                  <a:pt x="445236" y="410387"/>
                </a:lnTo>
                <a:lnTo>
                  <a:pt x="415518" y="374383"/>
                </a:lnTo>
                <a:lnTo>
                  <a:pt x="379501" y="344678"/>
                </a:lnTo>
                <a:lnTo>
                  <a:pt x="338150" y="322249"/>
                </a:lnTo>
                <a:lnTo>
                  <a:pt x="317080" y="315722"/>
                </a:lnTo>
                <a:lnTo>
                  <a:pt x="317080" y="0"/>
                </a:lnTo>
                <a:lnTo>
                  <a:pt x="169786" y="0"/>
                </a:lnTo>
                <a:lnTo>
                  <a:pt x="169786" y="315696"/>
                </a:lnTo>
                <a:lnTo>
                  <a:pt x="148653" y="322249"/>
                </a:lnTo>
                <a:lnTo>
                  <a:pt x="107315" y="344678"/>
                </a:lnTo>
                <a:lnTo>
                  <a:pt x="71297" y="374383"/>
                </a:lnTo>
                <a:lnTo>
                  <a:pt x="41567" y="410387"/>
                </a:lnTo>
                <a:lnTo>
                  <a:pt x="19126" y="451700"/>
                </a:lnTo>
                <a:lnTo>
                  <a:pt x="4940" y="497344"/>
                </a:lnTo>
                <a:lnTo>
                  <a:pt x="0" y="546354"/>
                </a:lnTo>
                <a:lnTo>
                  <a:pt x="4940" y="595414"/>
                </a:lnTo>
                <a:lnTo>
                  <a:pt x="19126" y="641108"/>
                </a:lnTo>
                <a:lnTo>
                  <a:pt x="41567" y="682447"/>
                </a:lnTo>
                <a:lnTo>
                  <a:pt x="71297" y="718477"/>
                </a:lnTo>
                <a:lnTo>
                  <a:pt x="107315" y="748182"/>
                </a:lnTo>
                <a:lnTo>
                  <a:pt x="148653" y="770623"/>
                </a:lnTo>
                <a:lnTo>
                  <a:pt x="194348" y="784796"/>
                </a:lnTo>
                <a:lnTo>
                  <a:pt x="243395" y="789749"/>
                </a:lnTo>
                <a:lnTo>
                  <a:pt x="292455" y="784796"/>
                </a:lnTo>
                <a:lnTo>
                  <a:pt x="338150" y="770623"/>
                </a:lnTo>
                <a:lnTo>
                  <a:pt x="379501" y="748182"/>
                </a:lnTo>
                <a:lnTo>
                  <a:pt x="415518" y="718477"/>
                </a:lnTo>
                <a:lnTo>
                  <a:pt x="445236" y="682447"/>
                </a:lnTo>
                <a:lnTo>
                  <a:pt x="467677" y="641108"/>
                </a:lnTo>
                <a:lnTo>
                  <a:pt x="481863" y="595414"/>
                </a:lnTo>
                <a:lnTo>
                  <a:pt x="486803" y="546354"/>
                </a:lnTo>
                <a:close/>
              </a:path>
            </a:pathLst>
          </a:custGeom>
          <a:solidFill>
            <a:srgbClr val="DFD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54440" y="1791043"/>
            <a:ext cx="1037590" cy="147320"/>
          </a:xfrm>
          <a:custGeom>
            <a:avLst/>
            <a:gdLst/>
            <a:ahLst/>
            <a:cxnLst/>
            <a:rect l="l" t="t" r="r" b="b"/>
            <a:pathLst>
              <a:path w="1037590" h="147319">
                <a:moveTo>
                  <a:pt x="1036967" y="0"/>
                </a:moveTo>
                <a:lnTo>
                  <a:pt x="0" y="0"/>
                </a:lnTo>
                <a:lnTo>
                  <a:pt x="0" y="147273"/>
                </a:lnTo>
                <a:lnTo>
                  <a:pt x="1036967" y="147273"/>
                </a:lnTo>
                <a:lnTo>
                  <a:pt x="1036967" y="0"/>
                </a:lnTo>
                <a:close/>
              </a:path>
            </a:pathLst>
          </a:custGeom>
          <a:solidFill>
            <a:srgbClr val="AC9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54438" y="8355406"/>
            <a:ext cx="1037590" cy="147320"/>
          </a:xfrm>
          <a:custGeom>
            <a:avLst/>
            <a:gdLst/>
            <a:ahLst/>
            <a:cxnLst/>
            <a:rect l="l" t="t" r="r" b="b"/>
            <a:pathLst>
              <a:path w="1037590" h="147320">
                <a:moveTo>
                  <a:pt x="1036967" y="0"/>
                </a:moveTo>
                <a:lnTo>
                  <a:pt x="0" y="0"/>
                </a:lnTo>
                <a:lnTo>
                  <a:pt x="0" y="144005"/>
                </a:lnTo>
                <a:lnTo>
                  <a:pt x="0" y="147231"/>
                </a:lnTo>
                <a:lnTo>
                  <a:pt x="1036967" y="147231"/>
                </a:lnTo>
                <a:lnTo>
                  <a:pt x="1036967" y="144005"/>
                </a:lnTo>
                <a:lnTo>
                  <a:pt x="1036967" y="0"/>
                </a:lnTo>
                <a:close/>
              </a:path>
            </a:pathLst>
          </a:custGeom>
          <a:solidFill>
            <a:srgbClr val="AC9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2920472" y="1985035"/>
            <a:ext cx="4371340" cy="6327775"/>
            <a:chOff x="12920472" y="1985035"/>
            <a:chExt cx="4371340" cy="6327775"/>
          </a:xfrm>
        </p:grpSpPr>
        <p:sp>
          <p:nvSpPr>
            <p:cNvPr id="14" name="object 14"/>
            <p:cNvSpPr/>
            <p:nvPr/>
          </p:nvSpPr>
          <p:spPr>
            <a:xfrm>
              <a:off x="12920472" y="2463603"/>
              <a:ext cx="3333750" cy="5370195"/>
            </a:xfrm>
            <a:custGeom>
              <a:avLst/>
              <a:gdLst/>
              <a:ahLst/>
              <a:cxnLst/>
              <a:rect l="l" t="t" r="r" b="b"/>
              <a:pathLst>
                <a:path w="3333750" h="5370195">
                  <a:moveTo>
                    <a:pt x="0" y="5370134"/>
                  </a:moveTo>
                  <a:lnTo>
                    <a:pt x="3333755" y="5370134"/>
                  </a:lnTo>
                  <a:lnTo>
                    <a:pt x="3333755" y="0"/>
                  </a:lnTo>
                  <a:lnTo>
                    <a:pt x="0" y="0"/>
                  </a:lnTo>
                  <a:lnTo>
                    <a:pt x="0" y="5370134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54228" y="1985035"/>
              <a:ext cx="1037590" cy="6327775"/>
            </a:xfrm>
            <a:custGeom>
              <a:avLst/>
              <a:gdLst/>
              <a:ahLst/>
              <a:cxnLst/>
              <a:rect l="l" t="t" r="r" b="b"/>
              <a:pathLst>
                <a:path w="1037590" h="6327775">
                  <a:moveTo>
                    <a:pt x="1037095" y="106"/>
                  </a:moveTo>
                  <a:lnTo>
                    <a:pt x="0" y="0"/>
                  </a:lnTo>
                  <a:lnTo>
                    <a:pt x="1" y="6327313"/>
                  </a:lnTo>
                  <a:lnTo>
                    <a:pt x="1037096" y="6327313"/>
                  </a:lnTo>
                  <a:lnTo>
                    <a:pt x="1037095" y="106"/>
                  </a:lnTo>
                  <a:close/>
                </a:path>
              </a:pathLst>
            </a:custGeom>
            <a:solidFill>
              <a:srgbClr val="E9E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6529494" y="1001305"/>
            <a:ext cx="487045" cy="789940"/>
          </a:xfrm>
          <a:custGeom>
            <a:avLst/>
            <a:gdLst/>
            <a:ahLst/>
            <a:cxnLst/>
            <a:rect l="l" t="t" r="r" b="b"/>
            <a:pathLst>
              <a:path w="487044" h="789939">
                <a:moveTo>
                  <a:pt x="486765" y="243268"/>
                </a:moveTo>
                <a:lnTo>
                  <a:pt x="481825" y="194221"/>
                </a:lnTo>
                <a:lnTo>
                  <a:pt x="467639" y="148551"/>
                </a:lnTo>
                <a:lnTo>
                  <a:pt x="445185" y="107226"/>
                </a:lnTo>
                <a:lnTo>
                  <a:pt x="415467" y="71234"/>
                </a:lnTo>
                <a:lnTo>
                  <a:pt x="379437" y="41529"/>
                </a:lnTo>
                <a:lnTo>
                  <a:pt x="338086" y="19100"/>
                </a:lnTo>
                <a:lnTo>
                  <a:pt x="292392" y="4940"/>
                </a:lnTo>
                <a:lnTo>
                  <a:pt x="243332" y="0"/>
                </a:lnTo>
                <a:lnTo>
                  <a:pt x="194310" y="4940"/>
                </a:lnTo>
                <a:lnTo>
                  <a:pt x="148640" y="19100"/>
                </a:lnTo>
                <a:lnTo>
                  <a:pt x="107302" y="41529"/>
                </a:lnTo>
                <a:lnTo>
                  <a:pt x="71285" y="71234"/>
                </a:lnTo>
                <a:lnTo>
                  <a:pt x="41567" y="107226"/>
                </a:lnTo>
                <a:lnTo>
                  <a:pt x="19126" y="148551"/>
                </a:lnTo>
                <a:lnTo>
                  <a:pt x="4940" y="194221"/>
                </a:lnTo>
                <a:lnTo>
                  <a:pt x="0" y="243268"/>
                </a:lnTo>
                <a:lnTo>
                  <a:pt x="4940" y="292315"/>
                </a:lnTo>
                <a:lnTo>
                  <a:pt x="19126" y="337997"/>
                </a:lnTo>
                <a:lnTo>
                  <a:pt x="41567" y="379349"/>
                </a:lnTo>
                <a:lnTo>
                  <a:pt x="71285" y="415366"/>
                </a:lnTo>
                <a:lnTo>
                  <a:pt x="107302" y="445084"/>
                </a:lnTo>
                <a:lnTo>
                  <a:pt x="148640" y="467525"/>
                </a:lnTo>
                <a:lnTo>
                  <a:pt x="169773" y="474091"/>
                </a:lnTo>
                <a:lnTo>
                  <a:pt x="169773" y="789736"/>
                </a:lnTo>
                <a:lnTo>
                  <a:pt x="317042" y="789736"/>
                </a:lnTo>
                <a:lnTo>
                  <a:pt x="317042" y="474065"/>
                </a:lnTo>
                <a:lnTo>
                  <a:pt x="338086" y="467525"/>
                </a:lnTo>
                <a:lnTo>
                  <a:pt x="379437" y="445084"/>
                </a:lnTo>
                <a:lnTo>
                  <a:pt x="415467" y="415366"/>
                </a:lnTo>
                <a:lnTo>
                  <a:pt x="445185" y="379349"/>
                </a:lnTo>
                <a:lnTo>
                  <a:pt x="467639" y="337997"/>
                </a:lnTo>
                <a:lnTo>
                  <a:pt x="481825" y="292315"/>
                </a:lnTo>
                <a:lnTo>
                  <a:pt x="486765" y="243268"/>
                </a:lnTo>
                <a:close/>
              </a:path>
            </a:pathLst>
          </a:custGeom>
          <a:solidFill>
            <a:srgbClr val="DFD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529494" y="8499411"/>
            <a:ext cx="487045" cy="789940"/>
          </a:xfrm>
          <a:custGeom>
            <a:avLst/>
            <a:gdLst/>
            <a:ahLst/>
            <a:cxnLst/>
            <a:rect l="l" t="t" r="r" b="b"/>
            <a:pathLst>
              <a:path w="487044" h="789940">
                <a:moveTo>
                  <a:pt x="486765" y="546354"/>
                </a:moveTo>
                <a:lnTo>
                  <a:pt x="481825" y="497344"/>
                </a:lnTo>
                <a:lnTo>
                  <a:pt x="467639" y="451700"/>
                </a:lnTo>
                <a:lnTo>
                  <a:pt x="445185" y="410387"/>
                </a:lnTo>
                <a:lnTo>
                  <a:pt x="415467" y="374383"/>
                </a:lnTo>
                <a:lnTo>
                  <a:pt x="379437" y="344678"/>
                </a:lnTo>
                <a:lnTo>
                  <a:pt x="338086" y="322249"/>
                </a:lnTo>
                <a:lnTo>
                  <a:pt x="317042" y="315734"/>
                </a:lnTo>
                <a:lnTo>
                  <a:pt x="317042" y="0"/>
                </a:lnTo>
                <a:lnTo>
                  <a:pt x="169773" y="0"/>
                </a:lnTo>
                <a:lnTo>
                  <a:pt x="169773" y="315696"/>
                </a:lnTo>
                <a:lnTo>
                  <a:pt x="148640" y="322249"/>
                </a:lnTo>
                <a:lnTo>
                  <a:pt x="107302" y="344678"/>
                </a:lnTo>
                <a:lnTo>
                  <a:pt x="71285" y="374383"/>
                </a:lnTo>
                <a:lnTo>
                  <a:pt x="41567" y="410387"/>
                </a:lnTo>
                <a:lnTo>
                  <a:pt x="19126" y="451700"/>
                </a:lnTo>
                <a:lnTo>
                  <a:pt x="4940" y="497344"/>
                </a:lnTo>
                <a:lnTo>
                  <a:pt x="0" y="546354"/>
                </a:lnTo>
                <a:lnTo>
                  <a:pt x="4940" y="595414"/>
                </a:lnTo>
                <a:lnTo>
                  <a:pt x="19126" y="641108"/>
                </a:lnTo>
                <a:lnTo>
                  <a:pt x="41567" y="682447"/>
                </a:lnTo>
                <a:lnTo>
                  <a:pt x="71285" y="718477"/>
                </a:lnTo>
                <a:lnTo>
                  <a:pt x="107302" y="748182"/>
                </a:lnTo>
                <a:lnTo>
                  <a:pt x="148640" y="770623"/>
                </a:lnTo>
                <a:lnTo>
                  <a:pt x="194310" y="784796"/>
                </a:lnTo>
                <a:lnTo>
                  <a:pt x="243332" y="789749"/>
                </a:lnTo>
                <a:lnTo>
                  <a:pt x="292392" y="784796"/>
                </a:lnTo>
                <a:lnTo>
                  <a:pt x="338086" y="770623"/>
                </a:lnTo>
                <a:lnTo>
                  <a:pt x="379437" y="748182"/>
                </a:lnTo>
                <a:lnTo>
                  <a:pt x="415467" y="718477"/>
                </a:lnTo>
                <a:lnTo>
                  <a:pt x="445185" y="682447"/>
                </a:lnTo>
                <a:lnTo>
                  <a:pt x="467639" y="641108"/>
                </a:lnTo>
                <a:lnTo>
                  <a:pt x="481825" y="595414"/>
                </a:lnTo>
                <a:lnTo>
                  <a:pt x="486765" y="546354"/>
                </a:lnTo>
                <a:close/>
              </a:path>
            </a:pathLst>
          </a:custGeom>
          <a:solidFill>
            <a:srgbClr val="DFD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035165" y="4448378"/>
            <a:ext cx="394842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185" dirty="0">
                <a:solidFill>
                  <a:srgbClr val="622422"/>
                </a:solidFill>
                <a:latin typeface="Arial"/>
                <a:cs typeface="Arial"/>
              </a:rPr>
              <a:t>T</a:t>
            </a:r>
            <a:r>
              <a:rPr sz="6000" b="1" spc="-620" dirty="0">
                <a:solidFill>
                  <a:srgbClr val="622422"/>
                </a:solidFill>
                <a:latin typeface="Arial"/>
                <a:cs typeface="Arial"/>
              </a:rPr>
              <a:t>e</a:t>
            </a:r>
            <a:r>
              <a:rPr sz="6000" b="1" spc="-625" dirty="0">
                <a:solidFill>
                  <a:srgbClr val="622422"/>
                </a:solidFill>
                <a:latin typeface="Arial"/>
                <a:cs typeface="Arial"/>
              </a:rPr>
              <a:t>r</a:t>
            </a:r>
            <a:r>
              <a:rPr sz="6000" b="1" spc="-265" dirty="0">
                <a:solidFill>
                  <a:srgbClr val="622422"/>
                </a:solidFill>
                <a:latin typeface="Arial"/>
                <a:cs typeface="Arial"/>
              </a:rPr>
              <a:t>i</a:t>
            </a:r>
            <a:r>
              <a:rPr sz="6000" b="1" spc="-745" dirty="0">
                <a:solidFill>
                  <a:srgbClr val="622422"/>
                </a:solidFill>
                <a:latin typeface="Arial"/>
                <a:cs typeface="Arial"/>
              </a:rPr>
              <a:t>m</a:t>
            </a:r>
            <a:r>
              <a:rPr sz="6000" b="1" spc="-170" dirty="0">
                <a:solidFill>
                  <a:srgbClr val="622422"/>
                </a:solidFill>
                <a:latin typeface="Arial"/>
                <a:cs typeface="Arial"/>
              </a:rPr>
              <a:t>a</a:t>
            </a:r>
            <a:r>
              <a:rPr sz="6000" b="1" spc="-35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6000" b="1" spc="-869" dirty="0">
                <a:solidFill>
                  <a:srgbClr val="622422"/>
                </a:solidFill>
                <a:latin typeface="Arial"/>
                <a:cs typeface="Arial"/>
              </a:rPr>
              <a:t>K</a:t>
            </a:r>
            <a:r>
              <a:rPr sz="6000" b="1" spc="-330" dirty="0">
                <a:solidFill>
                  <a:srgbClr val="622422"/>
                </a:solidFill>
                <a:latin typeface="Arial"/>
                <a:cs typeface="Arial"/>
              </a:rPr>
              <a:t>a</a:t>
            </a:r>
            <a:r>
              <a:rPr sz="6000" b="1" spc="-944" dirty="0">
                <a:solidFill>
                  <a:srgbClr val="622422"/>
                </a:solidFill>
                <a:latin typeface="Arial"/>
                <a:cs typeface="Arial"/>
              </a:rPr>
              <a:t>s</a:t>
            </a:r>
            <a:r>
              <a:rPr sz="6000" b="1" spc="-265" dirty="0">
                <a:solidFill>
                  <a:srgbClr val="622422"/>
                </a:solidFill>
                <a:latin typeface="Arial"/>
                <a:cs typeface="Arial"/>
              </a:rPr>
              <a:t>i</a:t>
            </a:r>
            <a:r>
              <a:rPr sz="6000" b="1" spc="-480" dirty="0">
                <a:solidFill>
                  <a:srgbClr val="622422"/>
                </a:solidFill>
                <a:latin typeface="Arial"/>
                <a:cs typeface="Arial"/>
              </a:rPr>
              <a:t>h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5F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08103" y="195"/>
            <a:ext cx="3483116" cy="48133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249" y="7672924"/>
            <a:ext cx="2751774" cy="26265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7900" y="2051049"/>
            <a:ext cx="13522960" cy="4655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spc="-325" dirty="0">
                <a:solidFill>
                  <a:srgbClr val="FFFFFF"/>
                </a:solidFill>
                <a:latin typeface="Microsoft Sans Serif"/>
                <a:cs typeface="Microsoft Sans Serif"/>
              </a:rPr>
              <a:t>Kemudian</a:t>
            </a:r>
            <a:r>
              <a:rPr sz="44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istilah </a:t>
            </a:r>
            <a:r>
              <a:rPr sz="4400" i="1" spc="-450" dirty="0">
                <a:solidFill>
                  <a:srgbClr val="FFFFFF"/>
                </a:solidFill>
                <a:latin typeface="Arial"/>
                <a:cs typeface="Arial"/>
              </a:rPr>
              <a:t>aesthesis</a:t>
            </a:r>
            <a:r>
              <a:rPr sz="4400" i="1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325" dirty="0">
                <a:solidFill>
                  <a:srgbClr val="FFFFFF"/>
                </a:solidFill>
                <a:latin typeface="Microsoft Sans Serif"/>
                <a:cs typeface="Microsoft Sans Serif"/>
              </a:rPr>
              <a:t>mengandung</a:t>
            </a:r>
            <a:r>
              <a:rPr sz="44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pengertian </a:t>
            </a:r>
            <a:r>
              <a:rPr sz="4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sebagai </a:t>
            </a:r>
            <a:r>
              <a:rPr sz="44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pencerapan</a:t>
            </a:r>
            <a:r>
              <a:rPr sz="4400" spc="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indrawi. </a:t>
            </a:r>
            <a:r>
              <a:rPr sz="4400" i="1" spc="-340" dirty="0">
                <a:solidFill>
                  <a:srgbClr val="FFFFFF"/>
                </a:solidFill>
                <a:latin typeface="Arial"/>
                <a:cs typeface="Arial"/>
              </a:rPr>
              <a:t>Aesthetica</a:t>
            </a:r>
            <a:r>
              <a:rPr sz="4400" i="1" spc="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dipopulerkan </a:t>
            </a:r>
            <a:r>
              <a:rPr sz="44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oleh </a:t>
            </a:r>
            <a:r>
              <a:rPr sz="44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Alexander</a:t>
            </a:r>
            <a:r>
              <a:rPr sz="4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Gottlieb</a:t>
            </a:r>
            <a:r>
              <a:rPr sz="4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Baumgarten</a:t>
            </a:r>
            <a:r>
              <a:rPr sz="4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(1714-1762)</a:t>
            </a:r>
            <a:r>
              <a:rPr sz="4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sebagai</a:t>
            </a:r>
            <a:r>
              <a:rPr sz="4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365" dirty="0">
                <a:solidFill>
                  <a:srgbClr val="FFFFFF"/>
                </a:solidFill>
                <a:latin typeface="Microsoft Sans Serif"/>
                <a:cs typeface="Microsoft Sans Serif"/>
              </a:rPr>
              <a:t>suatu </a:t>
            </a:r>
            <a:r>
              <a:rPr sz="4400" spc="-1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kajian</a:t>
            </a:r>
            <a:r>
              <a:rPr sz="4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segala</a:t>
            </a:r>
            <a:r>
              <a:rPr sz="4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400" dirty="0">
                <a:solidFill>
                  <a:srgbClr val="FFFFFF"/>
                </a:solidFill>
                <a:latin typeface="Microsoft Sans Serif"/>
                <a:cs typeface="Microsoft Sans Serif"/>
              </a:rPr>
              <a:t>sesuatu</a:t>
            </a:r>
            <a:r>
              <a:rPr sz="4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yang</a:t>
            </a:r>
            <a:r>
              <a:rPr sz="4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berkaitan</a:t>
            </a:r>
            <a:r>
              <a:rPr sz="4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dengan</a:t>
            </a:r>
            <a:r>
              <a:rPr sz="4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keindahan.</a:t>
            </a:r>
            <a:endParaRPr sz="4400">
              <a:latin typeface="Microsoft Sans Serif"/>
              <a:cs typeface="Microsoft Sans Serif"/>
            </a:endParaRPr>
          </a:p>
          <a:p>
            <a:pPr marL="12700" marR="719455">
              <a:lnSpc>
                <a:spcPct val="95100"/>
              </a:lnSpc>
              <a:spcBef>
                <a:spcPts val="265"/>
              </a:spcBef>
            </a:pPr>
            <a:r>
              <a:rPr sz="4400" spc="-325" dirty="0">
                <a:solidFill>
                  <a:srgbClr val="FFFFFF"/>
                </a:solidFill>
                <a:latin typeface="Microsoft Sans Serif"/>
                <a:cs typeface="Microsoft Sans Serif"/>
              </a:rPr>
              <a:t>Kemudian</a:t>
            </a:r>
            <a:r>
              <a:rPr sz="4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Leibniz</a:t>
            </a:r>
            <a:r>
              <a:rPr sz="4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(1646-1716)</a:t>
            </a:r>
            <a:r>
              <a:rPr sz="4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mempopulerkannya</a:t>
            </a:r>
            <a:r>
              <a:rPr sz="4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370" dirty="0">
                <a:solidFill>
                  <a:srgbClr val="FFFFFF"/>
                </a:solidFill>
                <a:latin typeface="Microsoft Sans Serif"/>
                <a:cs typeface="Microsoft Sans Serif"/>
              </a:rPr>
              <a:t>untuk </a:t>
            </a:r>
            <a:r>
              <a:rPr sz="4400" spc="-1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membedakan</a:t>
            </a:r>
            <a:r>
              <a:rPr sz="4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pengetahuan</a:t>
            </a:r>
            <a:r>
              <a:rPr sz="4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intelektual</a:t>
            </a:r>
            <a:r>
              <a:rPr sz="4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dan</a:t>
            </a:r>
            <a:r>
              <a:rPr sz="4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pengetahuan </a:t>
            </a:r>
            <a:r>
              <a:rPr sz="44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yang</a:t>
            </a:r>
            <a:r>
              <a:rPr sz="4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bersifat</a:t>
            </a:r>
            <a:r>
              <a:rPr sz="4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indrawi.</a:t>
            </a:r>
            <a:endParaRPr sz="4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958588" y="8499592"/>
              <a:ext cx="4312920" cy="1776095"/>
            </a:xfrm>
            <a:custGeom>
              <a:avLst/>
              <a:gdLst/>
              <a:ahLst/>
              <a:cxnLst/>
              <a:rect l="l" t="t" r="r" b="b"/>
              <a:pathLst>
                <a:path w="4312919" h="1776095">
                  <a:moveTo>
                    <a:pt x="34458" y="510124"/>
                  </a:moveTo>
                  <a:lnTo>
                    <a:pt x="0" y="532309"/>
                  </a:lnTo>
                  <a:lnTo>
                    <a:pt x="11910" y="726599"/>
                  </a:lnTo>
                  <a:lnTo>
                    <a:pt x="43182" y="1154035"/>
                  </a:lnTo>
                  <a:lnTo>
                    <a:pt x="75429" y="1581472"/>
                  </a:lnTo>
                  <a:lnTo>
                    <a:pt x="90261" y="1775725"/>
                  </a:lnTo>
                  <a:lnTo>
                    <a:pt x="3386079" y="1739390"/>
                  </a:lnTo>
                  <a:lnTo>
                    <a:pt x="3532890" y="1611451"/>
                  </a:lnTo>
                  <a:lnTo>
                    <a:pt x="4295062" y="919937"/>
                  </a:lnTo>
                  <a:lnTo>
                    <a:pt x="4298521" y="771681"/>
                  </a:lnTo>
                  <a:lnTo>
                    <a:pt x="4302798" y="577921"/>
                  </a:lnTo>
                  <a:lnTo>
                    <a:pt x="3442246" y="577921"/>
                  </a:lnTo>
                  <a:lnTo>
                    <a:pt x="34458" y="510124"/>
                  </a:lnTo>
                  <a:close/>
                </a:path>
                <a:path w="4312919" h="1776095">
                  <a:moveTo>
                    <a:pt x="4312325" y="0"/>
                  </a:moveTo>
                  <a:lnTo>
                    <a:pt x="3442246" y="577921"/>
                  </a:lnTo>
                  <a:lnTo>
                    <a:pt x="4302798" y="577921"/>
                  </a:lnTo>
                  <a:lnTo>
                    <a:pt x="4305735" y="444897"/>
                  </a:lnTo>
                  <a:lnTo>
                    <a:pt x="4311956" y="116560"/>
                  </a:lnTo>
                  <a:lnTo>
                    <a:pt x="4312325" y="0"/>
                  </a:lnTo>
                  <a:close/>
                </a:path>
              </a:pathLst>
            </a:custGeom>
            <a:solidFill>
              <a:srgbClr val="4A1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2914" y="3752267"/>
              <a:ext cx="4098777" cy="64882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3994" y="2935350"/>
            <a:ext cx="11498580" cy="270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Secara</a:t>
            </a:r>
            <a:r>
              <a:rPr spc="30" dirty="0"/>
              <a:t> </a:t>
            </a:r>
            <a:r>
              <a:rPr spc="-300" dirty="0"/>
              <a:t>historis,</a:t>
            </a:r>
            <a:r>
              <a:rPr spc="25" dirty="0"/>
              <a:t> </a:t>
            </a:r>
            <a:r>
              <a:rPr spc="-180" dirty="0"/>
              <a:t>penyadaran</a:t>
            </a:r>
            <a:r>
              <a:rPr spc="30" dirty="0"/>
              <a:t> </a:t>
            </a:r>
            <a:r>
              <a:rPr spc="-210" dirty="0"/>
              <a:t>akan</a:t>
            </a:r>
            <a:r>
              <a:rPr spc="30" dirty="0"/>
              <a:t> </a:t>
            </a:r>
            <a:r>
              <a:rPr spc="-254" dirty="0"/>
              <a:t>keindahan</a:t>
            </a:r>
            <a:r>
              <a:rPr spc="15" dirty="0"/>
              <a:t> </a:t>
            </a:r>
            <a:r>
              <a:rPr spc="-170" dirty="0"/>
              <a:t>dalam </a:t>
            </a:r>
            <a:r>
              <a:rPr spc="-1150" dirty="0"/>
              <a:t> </a:t>
            </a:r>
            <a:r>
              <a:rPr spc="-110" dirty="0"/>
              <a:t>peradaban </a:t>
            </a:r>
            <a:r>
              <a:rPr spc="-170" dirty="0"/>
              <a:t>Barat </a:t>
            </a:r>
            <a:r>
              <a:rPr spc="-190" dirty="0"/>
              <a:t>dimulai </a:t>
            </a:r>
            <a:r>
              <a:rPr spc="-25" dirty="0"/>
              <a:t>dari </a:t>
            </a:r>
            <a:r>
              <a:rPr spc="-315" dirty="0"/>
              <a:t>zaman</a:t>
            </a:r>
            <a:r>
              <a:rPr spc="-310" dirty="0"/>
              <a:t> </a:t>
            </a:r>
            <a:r>
              <a:rPr spc="-370" dirty="0"/>
              <a:t>Yunani,</a:t>
            </a:r>
            <a:r>
              <a:rPr spc="-365" dirty="0"/>
              <a:t> </a:t>
            </a:r>
            <a:r>
              <a:rPr spc="-185" dirty="0"/>
              <a:t>yang </a:t>
            </a:r>
            <a:r>
              <a:rPr spc="-1155" dirty="0"/>
              <a:t> </a:t>
            </a:r>
            <a:r>
              <a:rPr spc="-90" dirty="0"/>
              <a:t>diawali </a:t>
            </a:r>
            <a:r>
              <a:rPr spc="-265" dirty="0"/>
              <a:t>oleh</a:t>
            </a:r>
            <a:r>
              <a:rPr spc="-260" dirty="0"/>
              <a:t> </a:t>
            </a:r>
            <a:r>
              <a:rPr spc="-70" dirty="0"/>
              <a:t>dialog </a:t>
            </a:r>
            <a:r>
              <a:rPr spc="-114" dirty="0"/>
              <a:t>antara </a:t>
            </a:r>
            <a:r>
              <a:rPr spc="-320" dirty="0"/>
              <a:t>Socrates</a:t>
            </a:r>
            <a:r>
              <a:rPr spc="-315" dirty="0"/>
              <a:t> </a:t>
            </a:r>
            <a:r>
              <a:rPr spc="-190" dirty="0"/>
              <a:t>dan </a:t>
            </a:r>
            <a:r>
              <a:rPr spc="-204" dirty="0"/>
              <a:t>Hippias </a:t>
            </a:r>
            <a:r>
              <a:rPr spc="-200" dirty="0"/>
              <a:t> tentang</a:t>
            </a:r>
            <a:r>
              <a:rPr spc="5" dirty="0"/>
              <a:t> </a:t>
            </a:r>
            <a:r>
              <a:rPr spc="-65" dirty="0"/>
              <a:t>berbagai</a:t>
            </a:r>
            <a:r>
              <a:rPr spc="30" dirty="0"/>
              <a:t> </a:t>
            </a:r>
            <a:r>
              <a:rPr spc="-165" dirty="0"/>
              <a:t>pertanyaan</a:t>
            </a:r>
            <a:r>
              <a:rPr spc="25" dirty="0"/>
              <a:t> </a:t>
            </a:r>
            <a:r>
              <a:rPr spc="-254" dirty="0"/>
              <a:t>keindahan.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4340"/>
            <a:ext cx="10744200" cy="1028700"/>
          </a:xfrm>
          <a:custGeom>
            <a:avLst/>
            <a:gdLst/>
            <a:ahLst/>
            <a:cxnLst/>
            <a:rect l="l" t="t" r="r" b="b"/>
            <a:pathLst>
              <a:path w="10744200" h="1028700">
                <a:moveTo>
                  <a:pt x="10744200" y="0"/>
                </a:moveTo>
                <a:lnTo>
                  <a:pt x="0" y="0"/>
                </a:lnTo>
                <a:lnTo>
                  <a:pt x="0" y="1028700"/>
                </a:lnTo>
                <a:lnTo>
                  <a:pt x="10744200" y="1028700"/>
                </a:lnTo>
                <a:lnTo>
                  <a:pt x="10744200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46473" y="2060162"/>
            <a:ext cx="2763520" cy="3672204"/>
            <a:chOff x="846473" y="2060162"/>
            <a:chExt cx="2763520" cy="3672204"/>
          </a:xfrm>
        </p:grpSpPr>
        <p:sp>
          <p:nvSpPr>
            <p:cNvPr id="4" name="object 4"/>
            <p:cNvSpPr/>
            <p:nvPr/>
          </p:nvSpPr>
          <p:spPr>
            <a:xfrm>
              <a:off x="846473" y="2060162"/>
              <a:ext cx="2760345" cy="3672204"/>
            </a:xfrm>
            <a:custGeom>
              <a:avLst/>
              <a:gdLst/>
              <a:ahLst/>
              <a:cxnLst/>
              <a:rect l="l" t="t" r="r" b="b"/>
              <a:pathLst>
                <a:path w="2760345" h="3672204">
                  <a:moveTo>
                    <a:pt x="2759775" y="0"/>
                  </a:moveTo>
                  <a:lnTo>
                    <a:pt x="0" y="0"/>
                  </a:lnTo>
                  <a:lnTo>
                    <a:pt x="0" y="3671659"/>
                  </a:lnTo>
                  <a:lnTo>
                    <a:pt x="2759775" y="3671659"/>
                  </a:lnTo>
                  <a:lnTo>
                    <a:pt x="2759775" y="0"/>
                  </a:lnTo>
                  <a:close/>
                </a:path>
              </a:pathLst>
            </a:custGeom>
            <a:solidFill>
              <a:srgbClr val="AC9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9141" y="2313799"/>
              <a:ext cx="2229485" cy="3187700"/>
            </a:xfrm>
            <a:custGeom>
              <a:avLst/>
              <a:gdLst/>
              <a:ahLst/>
              <a:cxnLst/>
              <a:rect l="l" t="t" r="r" b="b"/>
              <a:pathLst>
                <a:path w="2229485" h="3187700">
                  <a:moveTo>
                    <a:pt x="2229129" y="2217394"/>
                  </a:moveTo>
                  <a:lnTo>
                    <a:pt x="2227567" y="2217394"/>
                  </a:lnTo>
                  <a:lnTo>
                    <a:pt x="2226170" y="2204694"/>
                  </a:lnTo>
                  <a:lnTo>
                    <a:pt x="2220404" y="2204694"/>
                  </a:lnTo>
                  <a:lnTo>
                    <a:pt x="2216912" y="2191994"/>
                  </a:lnTo>
                  <a:lnTo>
                    <a:pt x="2210282" y="2191994"/>
                  </a:lnTo>
                  <a:lnTo>
                    <a:pt x="2210282" y="609600"/>
                  </a:lnTo>
                  <a:lnTo>
                    <a:pt x="2214118" y="609600"/>
                  </a:lnTo>
                  <a:lnTo>
                    <a:pt x="2213254" y="596900"/>
                  </a:lnTo>
                  <a:lnTo>
                    <a:pt x="2210282" y="596900"/>
                  </a:lnTo>
                  <a:lnTo>
                    <a:pt x="2210282" y="15316"/>
                  </a:lnTo>
                  <a:lnTo>
                    <a:pt x="2106130" y="15316"/>
                  </a:lnTo>
                  <a:lnTo>
                    <a:pt x="2105710" y="12700"/>
                  </a:lnTo>
                  <a:lnTo>
                    <a:pt x="2087384" y="12700"/>
                  </a:lnTo>
                  <a:lnTo>
                    <a:pt x="2084946" y="0"/>
                  </a:lnTo>
                  <a:lnTo>
                    <a:pt x="2046706" y="0"/>
                  </a:lnTo>
                  <a:lnTo>
                    <a:pt x="2047582" y="12700"/>
                  </a:lnTo>
                  <a:lnTo>
                    <a:pt x="2059457" y="12700"/>
                  </a:lnTo>
                  <a:lnTo>
                    <a:pt x="2059597" y="15316"/>
                  </a:lnTo>
                  <a:lnTo>
                    <a:pt x="1546898" y="15316"/>
                  </a:lnTo>
                  <a:lnTo>
                    <a:pt x="1546047" y="12700"/>
                  </a:lnTo>
                  <a:lnTo>
                    <a:pt x="1469758" y="12700"/>
                  </a:lnTo>
                  <a:lnTo>
                    <a:pt x="1469288" y="15316"/>
                  </a:lnTo>
                  <a:lnTo>
                    <a:pt x="1256296" y="15316"/>
                  </a:lnTo>
                  <a:lnTo>
                    <a:pt x="1254607" y="7594"/>
                  </a:lnTo>
                  <a:lnTo>
                    <a:pt x="1215580" y="7594"/>
                  </a:lnTo>
                  <a:lnTo>
                    <a:pt x="1216126" y="15316"/>
                  </a:lnTo>
                  <a:lnTo>
                    <a:pt x="1100823" y="15316"/>
                  </a:lnTo>
                  <a:lnTo>
                    <a:pt x="1099146" y="7594"/>
                  </a:lnTo>
                  <a:lnTo>
                    <a:pt x="1065339" y="7594"/>
                  </a:lnTo>
                  <a:lnTo>
                    <a:pt x="1066342" y="15316"/>
                  </a:lnTo>
                  <a:lnTo>
                    <a:pt x="919010" y="15316"/>
                  </a:lnTo>
                  <a:lnTo>
                    <a:pt x="918616" y="7594"/>
                  </a:lnTo>
                  <a:lnTo>
                    <a:pt x="888263" y="7594"/>
                  </a:lnTo>
                  <a:lnTo>
                    <a:pt x="889495" y="15316"/>
                  </a:lnTo>
                  <a:lnTo>
                    <a:pt x="578345" y="15316"/>
                  </a:lnTo>
                  <a:lnTo>
                    <a:pt x="578205" y="7594"/>
                  </a:lnTo>
                  <a:lnTo>
                    <a:pt x="569036" y="7594"/>
                  </a:lnTo>
                  <a:lnTo>
                    <a:pt x="569785" y="15316"/>
                  </a:lnTo>
                  <a:lnTo>
                    <a:pt x="749" y="15316"/>
                  </a:lnTo>
                  <a:lnTo>
                    <a:pt x="749" y="2717800"/>
                  </a:lnTo>
                  <a:lnTo>
                    <a:pt x="571" y="2717800"/>
                  </a:lnTo>
                  <a:lnTo>
                    <a:pt x="165" y="2730500"/>
                  </a:lnTo>
                  <a:lnTo>
                    <a:pt x="0" y="2730500"/>
                  </a:lnTo>
                  <a:lnTo>
                    <a:pt x="0" y="2743200"/>
                  </a:lnTo>
                  <a:lnTo>
                    <a:pt x="660" y="2755900"/>
                  </a:lnTo>
                  <a:lnTo>
                    <a:pt x="749" y="3176384"/>
                  </a:lnTo>
                  <a:lnTo>
                    <a:pt x="105816" y="3176384"/>
                  </a:lnTo>
                  <a:lnTo>
                    <a:pt x="107353" y="3187700"/>
                  </a:lnTo>
                  <a:lnTo>
                    <a:pt x="163830" y="3187700"/>
                  </a:lnTo>
                  <a:lnTo>
                    <a:pt x="162369" y="3176384"/>
                  </a:lnTo>
                  <a:lnTo>
                    <a:pt x="234365" y="3176384"/>
                  </a:lnTo>
                  <a:lnTo>
                    <a:pt x="236486" y="3187700"/>
                  </a:lnTo>
                  <a:lnTo>
                    <a:pt x="281482" y="3187700"/>
                  </a:lnTo>
                  <a:lnTo>
                    <a:pt x="280606" y="3176384"/>
                  </a:lnTo>
                  <a:lnTo>
                    <a:pt x="416966" y="3176384"/>
                  </a:lnTo>
                  <a:lnTo>
                    <a:pt x="421335" y="3187700"/>
                  </a:lnTo>
                  <a:lnTo>
                    <a:pt x="537857" y="3187700"/>
                  </a:lnTo>
                  <a:lnTo>
                    <a:pt x="527075" y="3176384"/>
                  </a:lnTo>
                  <a:lnTo>
                    <a:pt x="2210282" y="3176384"/>
                  </a:lnTo>
                  <a:lnTo>
                    <a:pt x="2210282" y="2471394"/>
                  </a:lnTo>
                  <a:lnTo>
                    <a:pt x="2216213" y="2471394"/>
                  </a:lnTo>
                  <a:lnTo>
                    <a:pt x="2216048" y="2458694"/>
                  </a:lnTo>
                  <a:lnTo>
                    <a:pt x="2215870" y="2458694"/>
                  </a:lnTo>
                  <a:lnTo>
                    <a:pt x="2215172" y="2445994"/>
                  </a:lnTo>
                  <a:lnTo>
                    <a:pt x="2214816" y="2445994"/>
                  </a:lnTo>
                  <a:lnTo>
                    <a:pt x="2214118" y="2433294"/>
                  </a:lnTo>
                  <a:lnTo>
                    <a:pt x="2213419" y="2433294"/>
                  </a:lnTo>
                  <a:lnTo>
                    <a:pt x="2213254" y="2420594"/>
                  </a:lnTo>
                  <a:lnTo>
                    <a:pt x="2211501" y="2407894"/>
                  </a:lnTo>
                  <a:lnTo>
                    <a:pt x="2210625" y="2407894"/>
                  </a:lnTo>
                  <a:lnTo>
                    <a:pt x="2210282" y="2406231"/>
                  </a:lnTo>
                  <a:lnTo>
                    <a:pt x="2210282" y="2264968"/>
                  </a:lnTo>
                  <a:lnTo>
                    <a:pt x="2210460" y="2268194"/>
                  </a:lnTo>
                  <a:lnTo>
                    <a:pt x="2223376" y="2268194"/>
                  </a:lnTo>
                  <a:lnTo>
                    <a:pt x="2223719" y="2255494"/>
                  </a:lnTo>
                  <a:lnTo>
                    <a:pt x="2227745" y="2255494"/>
                  </a:lnTo>
                  <a:lnTo>
                    <a:pt x="2227910" y="2242794"/>
                  </a:lnTo>
                  <a:lnTo>
                    <a:pt x="2229129" y="2242794"/>
                  </a:lnTo>
                  <a:lnTo>
                    <a:pt x="2229129" y="2217394"/>
                  </a:lnTo>
                  <a:close/>
                </a:path>
              </a:pathLst>
            </a:custGeom>
            <a:solidFill>
              <a:srgbClr val="EE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7946" y="2063660"/>
              <a:ext cx="2762250" cy="3669029"/>
            </a:xfrm>
            <a:custGeom>
              <a:avLst/>
              <a:gdLst/>
              <a:ahLst/>
              <a:cxnLst/>
              <a:rect l="l" t="t" r="r" b="b"/>
              <a:pathLst>
                <a:path w="2762250" h="3669029">
                  <a:moveTo>
                    <a:pt x="7610" y="2972"/>
                  </a:moveTo>
                  <a:lnTo>
                    <a:pt x="81" y="2972"/>
                  </a:lnTo>
                  <a:lnTo>
                    <a:pt x="0" y="10492"/>
                  </a:lnTo>
                  <a:lnTo>
                    <a:pt x="491" y="11016"/>
                  </a:lnTo>
                  <a:lnTo>
                    <a:pt x="25368" y="42318"/>
                  </a:lnTo>
                  <a:lnTo>
                    <a:pt x="57525" y="81663"/>
                  </a:lnTo>
                  <a:lnTo>
                    <a:pt x="74874" y="102297"/>
                  </a:lnTo>
                  <a:lnTo>
                    <a:pt x="92631" y="122582"/>
                  </a:lnTo>
                  <a:lnTo>
                    <a:pt x="108096" y="139719"/>
                  </a:lnTo>
                  <a:lnTo>
                    <a:pt x="107524" y="140593"/>
                  </a:lnTo>
                  <a:lnTo>
                    <a:pt x="104601" y="563949"/>
                  </a:lnTo>
                  <a:lnTo>
                    <a:pt x="102679" y="1407861"/>
                  </a:lnTo>
                  <a:lnTo>
                    <a:pt x="101142" y="2258209"/>
                  </a:lnTo>
                  <a:lnTo>
                    <a:pt x="100149" y="3105444"/>
                  </a:lnTo>
                  <a:lnTo>
                    <a:pt x="99951" y="3428408"/>
                  </a:lnTo>
                  <a:lnTo>
                    <a:pt x="99914" y="3539716"/>
                  </a:lnTo>
                  <a:lnTo>
                    <a:pt x="100241" y="3542993"/>
                  </a:lnTo>
                  <a:lnTo>
                    <a:pt x="101060" y="3546109"/>
                  </a:lnTo>
                  <a:lnTo>
                    <a:pt x="102451" y="3549142"/>
                  </a:lnTo>
                  <a:lnTo>
                    <a:pt x="103432" y="3550617"/>
                  </a:lnTo>
                  <a:lnTo>
                    <a:pt x="93530" y="3560454"/>
                  </a:lnTo>
                  <a:lnTo>
                    <a:pt x="76183" y="3578568"/>
                  </a:lnTo>
                  <a:lnTo>
                    <a:pt x="59081" y="3596929"/>
                  </a:lnTo>
                  <a:lnTo>
                    <a:pt x="27494" y="3632176"/>
                  </a:lnTo>
                  <a:lnTo>
                    <a:pt x="3028" y="3660210"/>
                  </a:lnTo>
                  <a:lnTo>
                    <a:pt x="2455" y="3660784"/>
                  </a:lnTo>
                  <a:lnTo>
                    <a:pt x="2127" y="3668325"/>
                  </a:lnTo>
                  <a:lnTo>
                    <a:pt x="9656" y="3668653"/>
                  </a:lnTo>
                  <a:lnTo>
                    <a:pt x="10311" y="3668243"/>
                  </a:lnTo>
                  <a:lnTo>
                    <a:pt x="77983" y="3617667"/>
                  </a:lnTo>
                  <a:lnTo>
                    <a:pt x="117261" y="3586355"/>
                  </a:lnTo>
                  <a:lnTo>
                    <a:pt x="149339" y="3558487"/>
                  </a:lnTo>
                  <a:lnTo>
                    <a:pt x="409143" y="3558487"/>
                  </a:lnTo>
                  <a:lnTo>
                    <a:pt x="2587747" y="3554305"/>
                  </a:lnTo>
                  <a:lnTo>
                    <a:pt x="2590365" y="3554061"/>
                  </a:lnTo>
                  <a:lnTo>
                    <a:pt x="2592809" y="3553405"/>
                  </a:lnTo>
                  <a:lnTo>
                    <a:pt x="2593508" y="3553076"/>
                  </a:lnTo>
                  <a:lnTo>
                    <a:pt x="2651559" y="3553076"/>
                  </a:lnTo>
                  <a:lnTo>
                    <a:pt x="2643435" y="3545863"/>
                  </a:lnTo>
                  <a:lnTo>
                    <a:pt x="2634357" y="3538158"/>
                  </a:lnTo>
                  <a:lnTo>
                    <a:pt x="2618209" y="3525207"/>
                  </a:lnTo>
                  <a:lnTo>
                    <a:pt x="2105583" y="3525207"/>
                  </a:lnTo>
                  <a:lnTo>
                    <a:pt x="2104710" y="3523814"/>
                  </a:lnTo>
                  <a:lnTo>
                    <a:pt x="186252" y="3520944"/>
                  </a:lnTo>
                  <a:lnTo>
                    <a:pt x="188060" y="3518977"/>
                  </a:lnTo>
                  <a:lnTo>
                    <a:pt x="137473" y="3518977"/>
                  </a:lnTo>
                  <a:lnTo>
                    <a:pt x="137459" y="3428408"/>
                  </a:lnTo>
                  <a:lnTo>
                    <a:pt x="137229" y="3062811"/>
                  </a:lnTo>
                  <a:lnTo>
                    <a:pt x="136257" y="2258209"/>
                  </a:lnTo>
                  <a:lnTo>
                    <a:pt x="134670" y="1398768"/>
                  </a:lnTo>
                  <a:lnTo>
                    <a:pt x="132579" y="538593"/>
                  </a:lnTo>
                  <a:lnTo>
                    <a:pt x="131581" y="164026"/>
                  </a:lnTo>
                  <a:lnTo>
                    <a:pt x="181256" y="164026"/>
                  </a:lnTo>
                  <a:lnTo>
                    <a:pt x="177733" y="159829"/>
                  </a:lnTo>
                  <a:lnTo>
                    <a:pt x="1314343" y="159829"/>
                  </a:lnTo>
                  <a:lnTo>
                    <a:pt x="1312632" y="156506"/>
                  </a:lnTo>
                  <a:lnTo>
                    <a:pt x="2623342" y="152484"/>
                  </a:lnTo>
                  <a:lnTo>
                    <a:pt x="2635240" y="141643"/>
                  </a:lnTo>
                  <a:lnTo>
                    <a:pt x="2580764" y="141643"/>
                  </a:lnTo>
                  <a:lnTo>
                    <a:pt x="154904" y="134298"/>
                  </a:lnTo>
                  <a:lnTo>
                    <a:pt x="117672" y="97926"/>
                  </a:lnTo>
                  <a:lnTo>
                    <a:pt x="77493" y="62078"/>
                  </a:lnTo>
                  <a:lnTo>
                    <a:pt x="38951" y="29028"/>
                  </a:lnTo>
                  <a:lnTo>
                    <a:pt x="8265" y="3497"/>
                  </a:lnTo>
                  <a:lnTo>
                    <a:pt x="7610" y="2972"/>
                  </a:lnTo>
                  <a:close/>
                </a:path>
                <a:path w="2762250" h="3669029">
                  <a:moveTo>
                    <a:pt x="2651559" y="3553076"/>
                  </a:moveTo>
                  <a:lnTo>
                    <a:pt x="2593508" y="3553076"/>
                  </a:lnTo>
                  <a:lnTo>
                    <a:pt x="2601712" y="3560043"/>
                  </a:lnTo>
                  <a:lnTo>
                    <a:pt x="2653211" y="3598077"/>
                  </a:lnTo>
                  <a:lnTo>
                    <a:pt x="2700345" y="3629061"/>
                  </a:lnTo>
                  <a:lnTo>
                    <a:pt x="2738750" y="3652997"/>
                  </a:lnTo>
                  <a:lnTo>
                    <a:pt x="2754636" y="3662587"/>
                  </a:lnTo>
                  <a:lnTo>
                    <a:pt x="2757429" y="3662341"/>
                  </a:lnTo>
                  <a:lnTo>
                    <a:pt x="2757080" y="3659472"/>
                  </a:lnTo>
                  <a:lnTo>
                    <a:pt x="2756556" y="3659063"/>
                  </a:lnTo>
                  <a:lnTo>
                    <a:pt x="2744336" y="3645948"/>
                  </a:lnTo>
                  <a:lnTo>
                    <a:pt x="2713088" y="3613241"/>
                  </a:lnTo>
                  <a:lnTo>
                    <a:pt x="2693536" y="3593486"/>
                  </a:lnTo>
                  <a:lnTo>
                    <a:pt x="2673286" y="3573322"/>
                  </a:lnTo>
                  <a:lnTo>
                    <a:pt x="2652943" y="3554305"/>
                  </a:lnTo>
                  <a:lnTo>
                    <a:pt x="2651559" y="3553076"/>
                  </a:lnTo>
                  <a:close/>
                </a:path>
                <a:path w="2762250" h="3669029">
                  <a:moveTo>
                    <a:pt x="2478117" y="3428408"/>
                  </a:moveTo>
                  <a:lnTo>
                    <a:pt x="2470610" y="3429212"/>
                  </a:lnTo>
                  <a:lnTo>
                    <a:pt x="2471308" y="3436679"/>
                  </a:lnTo>
                  <a:lnTo>
                    <a:pt x="2471832" y="3437343"/>
                  </a:lnTo>
                  <a:lnTo>
                    <a:pt x="2499414" y="3464955"/>
                  </a:lnTo>
                  <a:lnTo>
                    <a:pt x="2534852" y="3499544"/>
                  </a:lnTo>
                  <a:lnTo>
                    <a:pt x="2554055" y="3517665"/>
                  </a:lnTo>
                  <a:lnTo>
                    <a:pt x="2562259" y="3525207"/>
                  </a:lnTo>
                  <a:lnTo>
                    <a:pt x="2618209" y="3525207"/>
                  </a:lnTo>
                  <a:lnTo>
                    <a:pt x="2615853" y="3523322"/>
                  </a:lnTo>
                  <a:lnTo>
                    <a:pt x="2602236" y="3513075"/>
                  </a:lnTo>
                  <a:lnTo>
                    <a:pt x="2602174" y="3492252"/>
                  </a:lnTo>
                  <a:lnTo>
                    <a:pt x="2573432" y="3492252"/>
                  </a:lnTo>
                  <a:lnTo>
                    <a:pt x="2552483" y="3477738"/>
                  </a:lnTo>
                  <a:lnTo>
                    <a:pt x="2511459" y="3450214"/>
                  </a:lnTo>
                  <a:lnTo>
                    <a:pt x="2478815" y="3428897"/>
                  </a:lnTo>
                  <a:lnTo>
                    <a:pt x="2478117" y="3428408"/>
                  </a:lnTo>
                  <a:close/>
                </a:path>
                <a:path w="2762250" h="3669029">
                  <a:moveTo>
                    <a:pt x="437790" y="3520862"/>
                  </a:moveTo>
                  <a:lnTo>
                    <a:pt x="186252" y="3520944"/>
                  </a:lnTo>
                  <a:lnTo>
                    <a:pt x="532303" y="3520944"/>
                  </a:lnTo>
                  <a:lnTo>
                    <a:pt x="437790" y="3520862"/>
                  </a:lnTo>
                  <a:close/>
                </a:path>
                <a:path w="2762250" h="3669029">
                  <a:moveTo>
                    <a:pt x="259240" y="3429299"/>
                  </a:moveTo>
                  <a:lnTo>
                    <a:pt x="209312" y="3464063"/>
                  </a:lnTo>
                  <a:lnTo>
                    <a:pt x="165949" y="3496099"/>
                  </a:lnTo>
                  <a:lnTo>
                    <a:pt x="137473" y="3518977"/>
                  </a:lnTo>
                  <a:lnTo>
                    <a:pt x="188060" y="3518977"/>
                  </a:lnTo>
                  <a:lnTo>
                    <a:pt x="223069" y="3479049"/>
                  </a:lnTo>
                  <a:lnTo>
                    <a:pt x="250721" y="3445947"/>
                  </a:lnTo>
                  <a:lnTo>
                    <a:pt x="262103" y="3429387"/>
                  </a:lnTo>
                  <a:lnTo>
                    <a:pt x="259240" y="3429299"/>
                  </a:lnTo>
                  <a:close/>
                </a:path>
                <a:path w="2762250" h="3669029">
                  <a:moveTo>
                    <a:pt x="2589857" y="184660"/>
                  </a:moveTo>
                  <a:lnTo>
                    <a:pt x="2585652" y="184660"/>
                  </a:lnTo>
                  <a:lnTo>
                    <a:pt x="2583192" y="744237"/>
                  </a:lnTo>
                  <a:lnTo>
                    <a:pt x="2577563" y="2205574"/>
                  </a:lnTo>
                  <a:lnTo>
                    <a:pt x="2574571" y="3105444"/>
                  </a:lnTo>
                  <a:lnTo>
                    <a:pt x="2573432" y="3492252"/>
                  </a:lnTo>
                  <a:lnTo>
                    <a:pt x="2602174" y="3492252"/>
                  </a:lnTo>
                  <a:lnTo>
                    <a:pt x="2601014" y="3105444"/>
                  </a:lnTo>
                  <a:lnTo>
                    <a:pt x="2597804" y="2187877"/>
                  </a:lnTo>
                  <a:lnTo>
                    <a:pt x="2592267" y="740041"/>
                  </a:lnTo>
                  <a:lnTo>
                    <a:pt x="2589857" y="184660"/>
                  </a:lnTo>
                  <a:close/>
                </a:path>
                <a:path w="2762250" h="3669029">
                  <a:moveTo>
                    <a:pt x="181256" y="164026"/>
                  </a:moveTo>
                  <a:lnTo>
                    <a:pt x="131581" y="164026"/>
                  </a:lnTo>
                  <a:lnTo>
                    <a:pt x="145329" y="176966"/>
                  </a:lnTo>
                  <a:lnTo>
                    <a:pt x="188870" y="214737"/>
                  </a:lnTo>
                  <a:lnTo>
                    <a:pt x="247037" y="261602"/>
                  </a:lnTo>
                  <a:lnTo>
                    <a:pt x="264878" y="273493"/>
                  </a:lnTo>
                  <a:lnTo>
                    <a:pt x="264808" y="270695"/>
                  </a:lnTo>
                  <a:lnTo>
                    <a:pt x="225355" y="218584"/>
                  </a:lnTo>
                  <a:lnTo>
                    <a:pt x="189184" y="173468"/>
                  </a:lnTo>
                  <a:lnTo>
                    <a:pt x="181256" y="164026"/>
                  </a:lnTo>
                  <a:close/>
                </a:path>
                <a:path w="2762250" h="3669029">
                  <a:moveTo>
                    <a:pt x="2623342" y="152484"/>
                  </a:moveTo>
                  <a:lnTo>
                    <a:pt x="2569940" y="152484"/>
                  </a:lnTo>
                  <a:lnTo>
                    <a:pt x="2550912" y="171720"/>
                  </a:lnTo>
                  <a:lnTo>
                    <a:pt x="2531186" y="192529"/>
                  </a:lnTo>
                  <a:lnTo>
                    <a:pt x="2494526" y="232224"/>
                  </a:lnTo>
                  <a:lnTo>
                    <a:pt x="2466246" y="263875"/>
                  </a:lnTo>
                  <a:lnTo>
                    <a:pt x="2465547" y="264400"/>
                  </a:lnTo>
                  <a:lnTo>
                    <a:pt x="2465198" y="272094"/>
                  </a:lnTo>
                  <a:lnTo>
                    <a:pt x="2472705" y="272269"/>
                  </a:lnTo>
                  <a:lnTo>
                    <a:pt x="2473403" y="271919"/>
                  </a:lnTo>
                  <a:lnTo>
                    <a:pt x="2507444" y="246214"/>
                  </a:lnTo>
                  <a:lnTo>
                    <a:pt x="2550214" y="213163"/>
                  </a:lnTo>
                  <a:lnTo>
                    <a:pt x="2572559" y="195327"/>
                  </a:lnTo>
                  <a:lnTo>
                    <a:pt x="2585652" y="184660"/>
                  </a:lnTo>
                  <a:lnTo>
                    <a:pt x="2589857" y="184660"/>
                  </a:lnTo>
                  <a:lnTo>
                    <a:pt x="2589841" y="181163"/>
                  </a:lnTo>
                  <a:lnTo>
                    <a:pt x="2594729" y="177141"/>
                  </a:lnTo>
                  <a:lnTo>
                    <a:pt x="2615852" y="159304"/>
                  </a:lnTo>
                  <a:lnTo>
                    <a:pt x="2623342" y="152484"/>
                  </a:lnTo>
                  <a:close/>
                </a:path>
                <a:path w="2762250" h="3669029">
                  <a:moveTo>
                    <a:pt x="2761968" y="0"/>
                  </a:moveTo>
                  <a:lnTo>
                    <a:pt x="2759175" y="0"/>
                  </a:lnTo>
                  <a:lnTo>
                    <a:pt x="2758651" y="349"/>
                  </a:lnTo>
                  <a:lnTo>
                    <a:pt x="2702789" y="40569"/>
                  </a:lnTo>
                  <a:lnTo>
                    <a:pt x="2653734" y="77641"/>
                  </a:lnTo>
                  <a:lnTo>
                    <a:pt x="2619518" y="105445"/>
                  </a:lnTo>
                  <a:lnTo>
                    <a:pt x="2590889" y="131675"/>
                  </a:lnTo>
                  <a:lnTo>
                    <a:pt x="2580764" y="141643"/>
                  </a:lnTo>
                  <a:lnTo>
                    <a:pt x="2635240" y="141643"/>
                  </a:lnTo>
                  <a:lnTo>
                    <a:pt x="2675206" y="101248"/>
                  </a:lnTo>
                  <a:lnTo>
                    <a:pt x="2716580" y="55607"/>
                  </a:lnTo>
                  <a:lnTo>
                    <a:pt x="2748701" y="18361"/>
                  </a:lnTo>
                  <a:lnTo>
                    <a:pt x="2761270" y="3497"/>
                  </a:lnTo>
                  <a:lnTo>
                    <a:pt x="2761793" y="2972"/>
                  </a:lnTo>
                  <a:lnTo>
                    <a:pt x="2761968" y="0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869308" y="2060162"/>
            <a:ext cx="2763520" cy="3672204"/>
            <a:chOff x="12869308" y="2060162"/>
            <a:chExt cx="2763520" cy="3672204"/>
          </a:xfrm>
        </p:grpSpPr>
        <p:sp>
          <p:nvSpPr>
            <p:cNvPr id="8" name="object 8"/>
            <p:cNvSpPr/>
            <p:nvPr/>
          </p:nvSpPr>
          <p:spPr>
            <a:xfrm>
              <a:off x="12869308" y="2060162"/>
              <a:ext cx="2760345" cy="3672204"/>
            </a:xfrm>
            <a:custGeom>
              <a:avLst/>
              <a:gdLst/>
              <a:ahLst/>
              <a:cxnLst/>
              <a:rect l="l" t="t" r="r" b="b"/>
              <a:pathLst>
                <a:path w="2760344" h="3672204">
                  <a:moveTo>
                    <a:pt x="2759775" y="0"/>
                  </a:moveTo>
                  <a:lnTo>
                    <a:pt x="0" y="0"/>
                  </a:lnTo>
                  <a:lnTo>
                    <a:pt x="1" y="3671659"/>
                  </a:lnTo>
                  <a:lnTo>
                    <a:pt x="2759776" y="3671659"/>
                  </a:lnTo>
                  <a:lnTo>
                    <a:pt x="2759775" y="0"/>
                  </a:lnTo>
                  <a:close/>
                </a:path>
              </a:pathLst>
            </a:custGeom>
            <a:solidFill>
              <a:srgbClr val="1D1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31965" y="2313799"/>
              <a:ext cx="2229485" cy="3187700"/>
            </a:xfrm>
            <a:custGeom>
              <a:avLst/>
              <a:gdLst/>
              <a:ahLst/>
              <a:cxnLst/>
              <a:rect l="l" t="t" r="r" b="b"/>
              <a:pathLst>
                <a:path w="2229484" h="3187700">
                  <a:moveTo>
                    <a:pt x="2229142" y="2217394"/>
                  </a:moveTo>
                  <a:lnTo>
                    <a:pt x="2227580" y="2217394"/>
                  </a:lnTo>
                  <a:lnTo>
                    <a:pt x="2226183" y="2204694"/>
                  </a:lnTo>
                  <a:lnTo>
                    <a:pt x="2220417" y="2204694"/>
                  </a:lnTo>
                  <a:lnTo>
                    <a:pt x="2216924" y="2191994"/>
                  </a:lnTo>
                  <a:lnTo>
                    <a:pt x="2210295" y="2191994"/>
                  </a:lnTo>
                  <a:lnTo>
                    <a:pt x="2210295" y="609600"/>
                  </a:lnTo>
                  <a:lnTo>
                    <a:pt x="2214130" y="609600"/>
                  </a:lnTo>
                  <a:lnTo>
                    <a:pt x="2213267" y="596900"/>
                  </a:lnTo>
                  <a:lnTo>
                    <a:pt x="2210295" y="596900"/>
                  </a:lnTo>
                  <a:lnTo>
                    <a:pt x="2210295" y="15316"/>
                  </a:lnTo>
                  <a:lnTo>
                    <a:pt x="2106142" y="15316"/>
                  </a:lnTo>
                  <a:lnTo>
                    <a:pt x="2105723" y="12700"/>
                  </a:lnTo>
                  <a:lnTo>
                    <a:pt x="2087397" y="12700"/>
                  </a:lnTo>
                  <a:lnTo>
                    <a:pt x="2084946" y="0"/>
                  </a:lnTo>
                  <a:lnTo>
                    <a:pt x="2046719" y="0"/>
                  </a:lnTo>
                  <a:lnTo>
                    <a:pt x="2047595" y="12700"/>
                  </a:lnTo>
                  <a:lnTo>
                    <a:pt x="2059470" y="12700"/>
                  </a:lnTo>
                  <a:lnTo>
                    <a:pt x="2059609" y="15316"/>
                  </a:lnTo>
                  <a:lnTo>
                    <a:pt x="1546898" y="15316"/>
                  </a:lnTo>
                  <a:lnTo>
                    <a:pt x="1546047" y="12700"/>
                  </a:lnTo>
                  <a:lnTo>
                    <a:pt x="1469771" y="12700"/>
                  </a:lnTo>
                  <a:lnTo>
                    <a:pt x="1469301" y="15316"/>
                  </a:lnTo>
                  <a:lnTo>
                    <a:pt x="1256309" y="15316"/>
                  </a:lnTo>
                  <a:lnTo>
                    <a:pt x="1254620" y="7594"/>
                  </a:lnTo>
                  <a:lnTo>
                    <a:pt x="1215593" y="7594"/>
                  </a:lnTo>
                  <a:lnTo>
                    <a:pt x="1216139" y="15316"/>
                  </a:lnTo>
                  <a:lnTo>
                    <a:pt x="1100836" y="15316"/>
                  </a:lnTo>
                  <a:lnTo>
                    <a:pt x="1099146" y="7594"/>
                  </a:lnTo>
                  <a:lnTo>
                    <a:pt x="1065352" y="7594"/>
                  </a:lnTo>
                  <a:lnTo>
                    <a:pt x="1066355" y="15316"/>
                  </a:lnTo>
                  <a:lnTo>
                    <a:pt x="919022" y="15316"/>
                  </a:lnTo>
                  <a:lnTo>
                    <a:pt x="918629" y="7594"/>
                  </a:lnTo>
                  <a:lnTo>
                    <a:pt x="888276" y="7594"/>
                  </a:lnTo>
                  <a:lnTo>
                    <a:pt x="889508" y="15316"/>
                  </a:lnTo>
                  <a:lnTo>
                    <a:pt x="578358" y="15316"/>
                  </a:lnTo>
                  <a:lnTo>
                    <a:pt x="578218" y="7594"/>
                  </a:lnTo>
                  <a:lnTo>
                    <a:pt x="569048" y="7594"/>
                  </a:lnTo>
                  <a:lnTo>
                    <a:pt x="569798" y="15316"/>
                  </a:lnTo>
                  <a:lnTo>
                    <a:pt x="762" y="15316"/>
                  </a:lnTo>
                  <a:lnTo>
                    <a:pt x="762" y="2717800"/>
                  </a:lnTo>
                  <a:lnTo>
                    <a:pt x="584" y="2717800"/>
                  </a:lnTo>
                  <a:lnTo>
                    <a:pt x="177" y="2730500"/>
                  </a:lnTo>
                  <a:lnTo>
                    <a:pt x="0" y="2730500"/>
                  </a:lnTo>
                  <a:lnTo>
                    <a:pt x="0" y="2743200"/>
                  </a:lnTo>
                  <a:lnTo>
                    <a:pt x="673" y="2755900"/>
                  </a:lnTo>
                  <a:lnTo>
                    <a:pt x="762" y="3176384"/>
                  </a:lnTo>
                  <a:lnTo>
                    <a:pt x="105829" y="3176384"/>
                  </a:lnTo>
                  <a:lnTo>
                    <a:pt x="107365" y="3187700"/>
                  </a:lnTo>
                  <a:lnTo>
                    <a:pt x="163842" y="3187700"/>
                  </a:lnTo>
                  <a:lnTo>
                    <a:pt x="162382" y="3176384"/>
                  </a:lnTo>
                  <a:lnTo>
                    <a:pt x="234378" y="3176384"/>
                  </a:lnTo>
                  <a:lnTo>
                    <a:pt x="236499" y="3187700"/>
                  </a:lnTo>
                  <a:lnTo>
                    <a:pt x="281495" y="3187700"/>
                  </a:lnTo>
                  <a:lnTo>
                    <a:pt x="280619" y="3176384"/>
                  </a:lnTo>
                  <a:lnTo>
                    <a:pt x="416979" y="3176384"/>
                  </a:lnTo>
                  <a:lnTo>
                    <a:pt x="421347" y="3187700"/>
                  </a:lnTo>
                  <a:lnTo>
                    <a:pt x="537870" y="3187700"/>
                  </a:lnTo>
                  <a:lnTo>
                    <a:pt x="527088" y="3176384"/>
                  </a:lnTo>
                  <a:lnTo>
                    <a:pt x="2210295" y="3176384"/>
                  </a:lnTo>
                  <a:lnTo>
                    <a:pt x="2210295" y="2471394"/>
                  </a:lnTo>
                  <a:lnTo>
                    <a:pt x="2216226" y="2471394"/>
                  </a:lnTo>
                  <a:lnTo>
                    <a:pt x="2216061" y="2458694"/>
                  </a:lnTo>
                  <a:lnTo>
                    <a:pt x="2215883" y="2458694"/>
                  </a:lnTo>
                  <a:lnTo>
                    <a:pt x="2215184" y="2445994"/>
                  </a:lnTo>
                  <a:lnTo>
                    <a:pt x="2214829" y="2445994"/>
                  </a:lnTo>
                  <a:lnTo>
                    <a:pt x="2214130" y="2433294"/>
                  </a:lnTo>
                  <a:lnTo>
                    <a:pt x="2213432" y="2433294"/>
                  </a:lnTo>
                  <a:lnTo>
                    <a:pt x="2213267" y="2420594"/>
                  </a:lnTo>
                  <a:lnTo>
                    <a:pt x="2211514" y="2407894"/>
                  </a:lnTo>
                  <a:lnTo>
                    <a:pt x="2210638" y="2407894"/>
                  </a:lnTo>
                  <a:lnTo>
                    <a:pt x="2210295" y="2406231"/>
                  </a:lnTo>
                  <a:lnTo>
                    <a:pt x="2210295" y="2264968"/>
                  </a:lnTo>
                  <a:lnTo>
                    <a:pt x="2210473" y="2268194"/>
                  </a:lnTo>
                  <a:lnTo>
                    <a:pt x="2223389" y="2268194"/>
                  </a:lnTo>
                  <a:lnTo>
                    <a:pt x="2223732" y="2255494"/>
                  </a:lnTo>
                  <a:lnTo>
                    <a:pt x="2227745" y="2255494"/>
                  </a:lnTo>
                  <a:lnTo>
                    <a:pt x="2227923" y="2242794"/>
                  </a:lnTo>
                  <a:lnTo>
                    <a:pt x="2229142" y="2242794"/>
                  </a:lnTo>
                  <a:lnTo>
                    <a:pt x="2229142" y="2217394"/>
                  </a:lnTo>
                  <a:close/>
                </a:path>
              </a:pathLst>
            </a:custGeom>
            <a:solidFill>
              <a:srgbClr val="EE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70781" y="2063660"/>
              <a:ext cx="2762250" cy="3669029"/>
            </a:xfrm>
            <a:custGeom>
              <a:avLst/>
              <a:gdLst/>
              <a:ahLst/>
              <a:cxnLst/>
              <a:rect l="l" t="t" r="r" b="b"/>
              <a:pathLst>
                <a:path w="2762250" h="3669029">
                  <a:moveTo>
                    <a:pt x="7610" y="2972"/>
                  </a:moveTo>
                  <a:lnTo>
                    <a:pt x="81" y="2972"/>
                  </a:lnTo>
                  <a:lnTo>
                    <a:pt x="0" y="10492"/>
                  </a:lnTo>
                  <a:lnTo>
                    <a:pt x="491" y="11016"/>
                  </a:lnTo>
                  <a:lnTo>
                    <a:pt x="25368" y="42318"/>
                  </a:lnTo>
                  <a:lnTo>
                    <a:pt x="57525" y="81663"/>
                  </a:lnTo>
                  <a:lnTo>
                    <a:pt x="74874" y="102297"/>
                  </a:lnTo>
                  <a:lnTo>
                    <a:pt x="92631" y="122582"/>
                  </a:lnTo>
                  <a:lnTo>
                    <a:pt x="108097" y="139719"/>
                  </a:lnTo>
                  <a:lnTo>
                    <a:pt x="107524" y="140593"/>
                  </a:lnTo>
                  <a:lnTo>
                    <a:pt x="104601" y="563949"/>
                  </a:lnTo>
                  <a:lnTo>
                    <a:pt x="102679" y="1407861"/>
                  </a:lnTo>
                  <a:lnTo>
                    <a:pt x="101142" y="2258209"/>
                  </a:lnTo>
                  <a:lnTo>
                    <a:pt x="100151" y="3105444"/>
                  </a:lnTo>
                  <a:lnTo>
                    <a:pt x="99952" y="3428408"/>
                  </a:lnTo>
                  <a:lnTo>
                    <a:pt x="99916" y="3539716"/>
                  </a:lnTo>
                  <a:lnTo>
                    <a:pt x="100242" y="3542993"/>
                  </a:lnTo>
                  <a:lnTo>
                    <a:pt x="101061" y="3546109"/>
                  </a:lnTo>
                  <a:lnTo>
                    <a:pt x="102452" y="3549142"/>
                  </a:lnTo>
                  <a:lnTo>
                    <a:pt x="103433" y="3550617"/>
                  </a:lnTo>
                  <a:lnTo>
                    <a:pt x="93532" y="3560454"/>
                  </a:lnTo>
                  <a:lnTo>
                    <a:pt x="76185" y="3578568"/>
                  </a:lnTo>
                  <a:lnTo>
                    <a:pt x="59082" y="3596929"/>
                  </a:lnTo>
                  <a:lnTo>
                    <a:pt x="27495" y="3632176"/>
                  </a:lnTo>
                  <a:lnTo>
                    <a:pt x="3029" y="3660210"/>
                  </a:lnTo>
                  <a:lnTo>
                    <a:pt x="2457" y="3660784"/>
                  </a:lnTo>
                  <a:lnTo>
                    <a:pt x="2128" y="3668325"/>
                  </a:lnTo>
                  <a:lnTo>
                    <a:pt x="9658" y="3668653"/>
                  </a:lnTo>
                  <a:lnTo>
                    <a:pt x="10312" y="3668243"/>
                  </a:lnTo>
                  <a:lnTo>
                    <a:pt x="77984" y="3617667"/>
                  </a:lnTo>
                  <a:lnTo>
                    <a:pt x="117263" y="3586355"/>
                  </a:lnTo>
                  <a:lnTo>
                    <a:pt x="149340" y="3558487"/>
                  </a:lnTo>
                  <a:lnTo>
                    <a:pt x="409144" y="3558487"/>
                  </a:lnTo>
                  <a:lnTo>
                    <a:pt x="2587748" y="3554305"/>
                  </a:lnTo>
                  <a:lnTo>
                    <a:pt x="2590367" y="3554061"/>
                  </a:lnTo>
                  <a:lnTo>
                    <a:pt x="2592810" y="3553405"/>
                  </a:lnTo>
                  <a:lnTo>
                    <a:pt x="2593509" y="3553076"/>
                  </a:lnTo>
                  <a:lnTo>
                    <a:pt x="2651560" y="3553076"/>
                  </a:lnTo>
                  <a:lnTo>
                    <a:pt x="2643436" y="3545863"/>
                  </a:lnTo>
                  <a:lnTo>
                    <a:pt x="2634358" y="3538158"/>
                  </a:lnTo>
                  <a:lnTo>
                    <a:pt x="2618210" y="3525207"/>
                  </a:lnTo>
                  <a:lnTo>
                    <a:pt x="2105585" y="3525207"/>
                  </a:lnTo>
                  <a:lnTo>
                    <a:pt x="2104712" y="3523814"/>
                  </a:lnTo>
                  <a:lnTo>
                    <a:pt x="186253" y="3520944"/>
                  </a:lnTo>
                  <a:lnTo>
                    <a:pt x="188061" y="3518977"/>
                  </a:lnTo>
                  <a:lnTo>
                    <a:pt x="137474" y="3518977"/>
                  </a:lnTo>
                  <a:lnTo>
                    <a:pt x="137460" y="3428408"/>
                  </a:lnTo>
                  <a:lnTo>
                    <a:pt x="137230" y="3062811"/>
                  </a:lnTo>
                  <a:lnTo>
                    <a:pt x="136257" y="2258209"/>
                  </a:lnTo>
                  <a:lnTo>
                    <a:pt x="134671" y="1398768"/>
                  </a:lnTo>
                  <a:lnTo>
                    <a:pt x="132579" y="538593"/>
                  </a:lnTo>
                  <a:lnTo>
                    <a:pt x="131581" y="164026"/>
                  </a:lnTo>
                  <a:lnTo>
                    <a:pt x="181256" y="164026"/>
                  </a:lnTo>
                  <a:lnTo>
                    <a:pt x="177733" y="159829"/>
                  </a:lnTo>
                  <a:lnTo>
                    <a:pt x="1314343" y="159829"/>
                  </a:lnTo>
                  <a:lnTo>
                    <a:pt x="1312632" y="156506"/>
                  </a:lnTo>
                  <a:lnTo>
                    <a:pt x="2623342" y="152484"/>
                  </a:lnTo>
                  <a:lnTo>
                    <a:pt x="2635240" y="141643"/>
                  </a:lnTo>
                  <a:lnTo>
                    <a:pt x="2580764" y="141643"/>
                  </a:lnTo>
                  <a:lnTo>
                    <a:pt x="154904" y="134298"/>
                  </a:lnTo>
                  <a:lnTo>
                    <a:pt x="117672" y="97926"/>
                  </a:lnTo>
                  <a:lnTo>
                    <a:pt x="77493" y="62078"/>
                  </a:lnTo>
                  <a:lnTo>
                    <a:pt x="38951" y="29028"/>
                  </a:lnTo>
                  <a:lnTo>
                    <a:pt x="8265" y="3497"/>
                  </a:lnTo>
                  <a:lnTo>
                    <a:pt x="7610" y="2972"/>
                  </a:lnTo>
                  <a:close/>
                </a:path>
                <a:path w="2762250" h="3669029">
                  <a:moveTo>
                    <a:pt x="2651560" y="3553076"/>
                  </a:moveTo>
                  <a:lnTo>
                    <a:pt x="2593509" y="3553076"/>
                  </a:lnTo>
                  <a:lnTo>
                    <a:pt x="2601714" y="3560043"/>
                  </a:lnTo>
                  <a:lnTo>
                    <a:pt x="2653212" y="3598077"/>
                  </a:lnTo>
                  <a:lnTo>
                    <a:pt x="2700346" y="3629061"/>
                  </a:lnTo>
                  <a:lnTo>
                    <a:pt x="2738751" y="3652997"/>
                  </a:lnTo>
                  <a:lnTo>
                    <a:pt x="2754637" y="3662587"/>
                  </a:lnTo>
                  <a:lnTo>
                    <a:pt x="2757430" y="3662341"/>
                  </a:lnTo>
                  <a:lnTo>
                    <a:pt x="2757081" y="3659472"/>
                  </a:lnTo>
                  <a:lnTo>
                    <a:pt x="2756558" y="3659063"/>
                  </a:lnTo>
                  <a:lnTo>
                    <a:pt x="2744338" y="3645948"/>
                  </a:lnTo>
                  <a:lnTo>
                    <a:pt x="2713090" y="3613241"/>
                  </a:lnTo>
                  <a:lnTo>
                    <a:pt x="2693538" y="3593486"/>
                  </a:lnTo>
                  <a:lnTo>
                    <a:pt x="2673287" y="3573322"/>
                  </a:lnTo>
                  <a:lnTo>
                    <a:pt x="2652945" y="3554305"/>
                  </a:lnTo>
                  <a:lnTo>
                    <a:pt x="2651560" y="3553076"/>
                  </a:lnTo>
                  <a:close/>
                </a:path>
                <a:path w="2762250" h="3669029">
                  <a:moveTo>
                    <a:pt x="2478118" y="3428408"/>
                  </a:moveTo>
                  <a:lnTo>
                    <a:pt x="2470611" y="3429212"/>
                  </a:lnTo>
                  <a:lnTo>
                    <a:pt x="2471309" y="3436679"/>
                  </a:lnTo>
                  <a:lnTo>
                    <a:pt x="2471833" y="3437343"/>
                  </a:lnTo>
                  <a:lnTo>
                    <a:pt x="2499415" y="3464955"/>
                  </a:lnTo>
                  <a:lnTo>
                    <a:pt x="2534853" y="3499544"/>
                  </a:lnTo>
                  <a:lnTo>
                    <a:pt x="2554056" y="3517665"/>
                  </a:lnTo>
                  <a:lnTo>
                    <a:pt x="2562261" y="3525207"/>
                  </a:lnTo>
                  <a:lnTo>
                    <a:pt x="2618210" y="3525207"/>
                  </a:lnTo>
                  <a:lnTo>
                    <a:pt x="2615854" y="3523322"/>
                  </a:lnTo>
                  <a:lnTo>
                    <a:pt x="2602237" y="3513075"/>
                  </a:lnTo>
                  <a:lnTo>
                    <a:pt x="2602175" y="3492252"/>
                  </a:lnTo>
                  <a:lnTo>
                    <a:pt x="2573433" y="3492252"/>
                  </a:lnTo>
                  <a:lnTo>
                    <a:pt x="2552485" y="3477738"/>
                  </a:lnTo>
                  <a:lnTo>
                    <a:pt x="2511461" y="3450214"/>
                  </a:lnTo>
                  <a:lnTo>
                    <a:pt x="2478816" y="3428897"/>
                  </a:lnTo>
                  <a:lnTo>
                    <a:pt x="2478118" y="3428408"/>
                  </a:lnTo>
                  <a:close/>
                </a:path>
                <a:path w="2762250" h="3669029">
                  <a:moveTo>
                    <a:pt x="437791" y="3520862"/>
                  </a:moveTo>
                  <a:lnTo>
                    <a:pt x="186253" y="3520944"/>
                  </a:lnTo>
                  <a:lnTo>
                    <a:pt x="532304" y="3520944"/>
                  </a:lnTo>
                  <a:lnTo>
                    <a:pt x="437791" y="3520862"/>
                  </a:lnTo>
                  <a:close/>
                </a:path>
                <a:path w="2762250" h="3669029">
                  <a:moveTo>
                    <a:pt x="259241" y="3429299"/>
                  </a:moveTo>
                  <a:lnTo>
                    <a:pt x="209314" y="3464063"/>
                  </a:lnTo>
                  <a:lnTo>
                    <a:pt x="165950" y="3496099"/>
                  </a:lnTo>
                  <a:lnTo>
                    <a:pt x="137474" y="3518977"/>
                  </a:lnTo>
                  <a:lnTo>
                    <a:pt x="188061" y="3518977"/>
                  </a:lnTo>
                  <a:lnTo>
                    <a:pt x="223070" y="3479049"/>
                  </a:lnTo>
                  <a:lnTo>
                    <a:pt x="250722" y="3445947"/>
                  </a:lnTo>
                  <a:lnTo>
                    <a:pt x="262104" y="3429387"/>
                  </a:lnTo>
                  <a:lnTo>
                    <a:pt x="259241" y="3429299"/>
                  </a:lnTo>
                  <a:close/>
                </a:path>
                <a:path w="2762250" h="3669029">
                  <a:moveTo>
                    <a:pt x="2589857" y="184660"/>
                  </a:moveTo>
                  <a:lnTo>
                    <a:pt x="2585652" y="184660"/>
                  </a:lnTo>
                  <a:lnTo>
                    <a:pt x="2583192" y="744237"/>
                  </a:lnTo>
                  <a:lnTo>
                    <a:pt x="2577563" y="2205574"/>
                  </a:lnTo>
                  <a:lnTo>
                    <a:pt x="2574572" y="3105444"/>
                  </a:lnTo>
                  <a:lnTo>
                    <a:pt x="2573433" y="3492252"/>
                  </a:lnTo>
                  <a:lnTo>
                    <a:pt x="2602175" y="3492252"/>
                  </a:lnTo>
                  <a:lnTo>
                    <a:pt x="2601015" y="3105444"/>
                  </a:lnTo>
                  <a:lnTo>
                    <a:pt x="2597805" y="2187877"/>
                  </a:lnTo>
                  <a:lnTo>
                    <a:pt x="2592268" y="740041"/>
                  </a:lnTo>
                  <a:lnTo>
                    <a:pt x="2589857" y="184660"/>
                  </a:lnTo>
                  <a:close/>
                </a:path>
                <a:path w="2762250" h="3669029">
                  <a:moveTo>
                    <a:pt x="181256" y="164026"/>
                  </a:moveTo>
                  <a:lnTo>
                    <a:pt x="131581" y="164026"/>
                  </a:lnTo>
                  <a:lnTo>
                    <a:pt x="145329" y="176966"/>
                  </a:lnTo>
                  <a:lnTo>
                    <a:pt x="188870" y="214737"/>
                  </a:lnTo>
                  <a:lnTo>
                    <a:pt x="247037" y="261602"/>
                  </a:lnTo>
                  <a:lnTo>
                    <a:pt x="264878" y="273493"/>
                  </a:lnTo>
                  <a:lnTo>
                    <a:pt x="264808" y="270695"/>
                  </a:lnTo>
                  <a:lnTo>
                    <a:pt x="225355" y="218584"/>
                  </a:lnTo>
                  <a:lnTo>
                    <a:pt x="189184" y="173468"/>
                  </a:lnTo>
                  <a:lnTo>
                    <a:pt x="181256" y="164026"/>
                  </a:lnTo>
                  <a:close/>
                </a:path>
                <a:path w="2762250" h="3669029">
                  <a:moveTo>
                    <a:pt x="2623342" y="152484"/>
                  </a:moveTo>
                  <a:lnTo>
                    <a:pt x="2569941" y="152484"/>
                  </a:lnTo>
                  <a:lnTo>
                    <a:pt x="2550912" y="171720"/>
                  </a:lnTo>
                  <a:lnTo>
                    <a:pt x="2531186" y="192529"/>
                  </a:lnTo>
                  <a:lnTo>
                    <a:pt x="2494526" y="232224"/>
                  </a:lnTo>
                  <a:lnTo>
                    <a:pt x="2466246" y="263875"/>
                  </a:lnTo>
                  <a:lnTo>
                    <a:pt x="2465547" y="264400"/>
                  </a:lnTo>
                  <a:lnTo>
                    <a:pt x="2465198" y="272094"/>
                  </a:lnTo>
                  <a:lnTo>
                    <a:pt x="2472705" y="272269"/>
                  </a:lnTo>
                  <a:lnTo>
                    <a:pt x="2473403" y="271919"/>
                  </a:lnTo>
                  <a:lnTo>
                    <a:pt x="2507444" y="246214"/>
                  </a:lnTo>
                  <a:lnTo>
                    <a:pt x="2550214" y="213163"/>
                  </a:lnTo>
                  <a:lnTo>
                    <a:pt x="2572559" y="195327"/>
                  </a:lnTo>
                  <a:lnTo>
                    <a:pt x="2585652" y="184660"/>
                  </a:lnTo>
                  <a:lnTo>
                    <a:pt x="2589857" y="184660"/>
                  </a:lnTo>
                  <a:lnTo>
                    <a:pt x="2589842" y="181163"/>
                  </a:lnTo>
                  <a:lnTo>
                    <a:pt x="2594730" y="177141"/>
                  </a:lnTo>
                  <a:lnTo>
                    <a:pt x="2615853" y="159304"/>
                  </a:lnTo>
                  <a:lnTo>
                    <a:pt x="2623342" y="152484"/>
                  </a:lnTo>
                  <a:close/>
                </a:path>
                <a:path w="2762250" h="3669029">
                  <a:moveTo>
                    <a:pt x="2761968" y="0"/>
                  </a:moveTo>
                  <a:lnTo>
                    <a:pt x="2759175" y="0"/>
                  </a:lnTo>
                  <a:lnTo>
                    <a:pt x="2758651" y="349"/>
                  </a:lnTo>
                  <a:lnTo>
                    <a:pt x="2702789" y="40569"/>
                  </a:lnTo>
                  <a:lnTo>
                    <a:pt x="2653734" y="77641"/>
                  </a:lnTo>
                  <a:lnTo>
                    <a:pt x="2619518" y="105445"/>
                  </a:lnTo>
                  <a:lnTo>
                    <a:pt x="2590889" y="131675"/>
                  </a:lnTo>
                  <a:lnTo>
                    <a:pt x="2580764" y="141643"/>
                  </a:lnTo>
                  <a:lnTo>
                    <a:pt x="2635240" y="141643"/>
                  </a:lnTo>
                  <a:lnTo>
                    <a:pt x="2675206" y="101248"/>
                  </a:lnTo>
                  <a:lnTo>
                    <a:pt x="2716580" y="55607"/>
                  </a:lnTo>
                  <a:lnTo>
                    <a:pt x="2748701" y="18361"/>
                  </a:lnTo>
                  <a:lnTo>
                    <a:pt x="2761270" y="3497"/>
                  </a:lnTo>
                  <a:lnTo>
                    <a:pt x="2761793" y="2972"/>
                  </a:lnTo>
                  <a:lnTo>
                    <a:pt x="2761968" y="0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607698" y="2066509"/>
            <a:ext cx="2762885" cy="3667125"/>
            <a:chOff x="6607698" y="2066509"/>
            <a:chExt cx="2762885" cy="3667125"/>
          </a:xfrm>
        </p:grpSpPr>
        <p:sp>
          <p:nvSpPr>
            <p:cNvPr id="12" name="object 12"/>
            <p:cNvSpPr/>
            <p:nvPr/>
          </p:nvSpPr>
          <p:spPr>
            <a:xfrm>
              <a:off x="6607698" y="2066509"/>
              <a:ext cx="2762885" cy="3667125"/>
            </a:xfrm>
            <a:custGeom>
              <a:avLst/>
              <a:gdLst/>
              <a:ahLst/>
              <a:cxnLst/>
              <a:rect l="l" t="t" r="r" b="b"/>
              <a:pathLst>
                <a:path w="2762884" h="3667125">
                  <a:moveTo>
                    <a:pt x="2762402" y="0"/>
                  </a:moveTo>
                  <a:lnTo>
                    <a:pt x="0" y="0"/>
                  </a:lnTo>
                  <a:lnTo>
                    <a:pt x="0" y="3666956"/>
                  </a:lnTo>
                  <a:lnTo>
                    <a:pt x="2762402" y="3666956"/>
                  </a:lnTo>
                  <a:lnTo>
                    <a:pt x="2762402" y="0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12341" y="2223043"/>
              <a:ext cx="2337435" cy="3288665"/>
            </a:xfrm>
            <a:custGeom>
              <a:avLst/>
              <a:gdLst/>
              <a:ahLst/>
              <a:cxnLst/>
              <a:rect l="l" t="t" r="r" b="b"/>
              <a:pathLst>
                <a:path w="2337434" h="3288665">
                  <a:moveTo>
                    <a:pt x="2337272" y="0"/>
                  </a:moveTo>
                  <a:lnTo>
                    <a:pt x="0" y="0"/>
                  </a:lnTo>
                  <a:lnTo>
                    <a:pt x="0" y="3288542"/>
                  </a:lnTo>
                  <a:lnTo>
                    <a:pt x="2337272" y="3288542"/>
                  </a:lnTo>
                  <a:lnTo>
                    <a:pt x="2337272" y="0"/>
                  </a:lnTo>
                  <a:close/>
                </a:path>
              </a:pathLst>
            </a:custGeom>
            <a:solidFill>
              <a:srgbClr val="EE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7090" y="2138526"/>
              <a:ext cx="2583394" cy="34925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2279" y="2202179"/>
              <a:ext cx="2447544" cy="332232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38860" y="699262"/>
            <a:ext cx="8719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14215" algn="l"/>
              </a:tabLst>
            </a:pPr>
            <a:r>
              <a:rPr sz="4000" b="1" spc="-295" dirty="0">
                <a:solidFill>
                  <a:srgbClr val="1E1C11"/>
                </a:solidFill>
                <a:latin typeface="Tahoma"/>
                <a:cs typeface="Tahoma"/>
              </a:rPr>
              <a:t>Estetika/keindahan	</a:t>
            </a:r>
            <a:r>
              <a:rPr sz="4000" b="1" spc="-355" dirty="0">
                <a:solidFill>
                  <a:srgbClr val="1E1C11"/>
                </a:solidFill>
                <a:latin typeface="Tahoma"/>
                <a:cs typeface="Tahoma"/>
              </a:rPr>
              <a:t>menurut</a:t>
            </a:r>
            <a:r>
              <a:rPr sz="4000" b="1" spc="105" dirty="0">
                <a:solidFill>
                  <a:srgbClr val="1E1C11"/>
                </a:solidFill>
                <a:latin typeface="Tahoma"/>
                <a:cs typeface="Tahoma"/>
              </a:rPr>
              <a:t> </a:t>
            </a:r>
            <a:r>
              <a:rPr sz="4000" b="1" spc="-240" dirty="0">
                <a:solidFill>
                  <a:srgbClr val="1E1C11"/>
                </a:solidFill>
                <a:latin typeface="Tahoma"/>
                <a:cs typeface="Tahoma"/>
              </a:rPr>
              <a:t>para</a:t>
            </a:r>
            <a:r>
              <a:rPr sz="4000" b="1" spc="-50" dirty="0">
                <a:solidFill>
                  <a:srgbClr val="1E1C11"/>
                </a:solidFill>
                <a:latin typeface="Tahoma"/>
                <a:cs typeface="Tahoma"/>
              </a:rPr>
              <a:t> </a:t>
            </a:r>
            <a:r>
              <a:rPr sz="4000" b="1" spc="-240" dirty="0">
                <a:solidFill>
                  <a:srgbClr val="1E1C11"/>
                </a:solidFill>
                <a:latin typeface="Tahoma"/>
                <a:cs typeface="Tahoma"/>
              </a:rPr>
              <a:t>ahli: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755" y="2253995"/>
            <a:ext cx="2257044" cy="32766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88340" y="5727759"/>
            <a:ext cx="4017010" cy="3516629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1585"/>
              </a:spcBef>
            </a:pPr>
            <a:r>
              <a:rPr sz="4000" b="1" spc="-135" dirty="0">
                <a:solidFill>
                  <a:srgbClr val="622422"/>
                </a:solidFill>
                <a:latin typeface="Trebuchet MS"/>
                <a:cs typeface="Trebuchet MS"/>
              </a:rPr>
              <a:t>Socrates</a:t>
            </a:r>
            <a:endParaRPr sz="4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40"/>
              </a:spcBef>
            </a:pPr>
            <a:r>
              <a:rPr sz="2800" spc="-170" dirty="0">
                <a:solidFill>
                  <a:srgbClr val="622422"/>
                </a:solidFill>
                <a:latin typeface="Tahoma"/>
                <a:cs typeface="Tahoma"/>
              </a:rPr>
              <a:t>S</a:t>
            </a:r>
            <a:r>
              <a:rPr sz="2800" spc="-254" dirty="0">
                <a:solidFill>
                  <a:srgbClr val="622422"/>
                </a:solidFill>
                <a:latin typeface="Tahoma"/>
                <a:cs typeface="Tahoma"/>
              </a:rPr>
              <a:t>o</a:t>
            </a:r>
            <a:r>
              <a:rPr sz="2800" spc="-265" dirty="0">
                <a:solidFill>
                  <a:srgbClr val="622422"/>
                </a:solidFill>
                <a:latin typeface="Tahoma"/>
                <a:cs typeface="Tahoma"/>
              </a:rPr>
              <a:t>c</a:t>
            </a:r>
            <a:r>
              <a:rPr sz="2800" spc="-185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z="2800" spc="-36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00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75" dirty="0">
                <a:solidFill>
                  <a:srgbClr val="622422"/>
                </a:solidFill>
                <a:latin typeface="Tahoma"/>
                <a:cs typeface="Tahoma"/>
              </a:rPr>
              <a:t>s</a:t>
            </a:r>
            <a:r>
              <a:rPr sz="2800" spc="-52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340" dirty="0">
                <a:solidFill>
                  <a:srgbClr val="622422"/>
                </a:solidFill>
                <a:latin typeface="Tahoma"/>
                <a:cs typeface="Tahoma"/>
              </a:rPr>
              <a:t>m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30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y</a:t>
            </a:r>
            <a:r>
              <a:rPr sz="2800" spc="-36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75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60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2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54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b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95" dirty="0">
                <a:solidFill>
                  <a:srgbClr val="622422"/>
                </a:solidFill>
                <a:latin typeface="Tahoma"/>
                <a:cs typeface="Tahoma"/>
              </a:rPr>
              <a:t>h</a:t>
            </a:r>
            <a:r>
              <a:rPr sz="2800" spc="-395" dirty="0">
                <a:solidFill>
                  <a:srgbClr val="622422"/>
                </a:solidFill>
                <a:latin typeface="Tahoma"/>
                <a:cs typeface="Tahoma"/>
              </a:rPr>
              <a:t>w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51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d</a:t>
            </a:r>
            <a:r>
              <a:rPr sz="2800" spc="-10" dirty="0">
                <a:solidFill>
                  <a:srgbClr val="622422"/>
                </a:solidFill>
                <a:latin typeface="Tahoma"/>
                <a:cs typeface="Tahoma"/>
              </a:rPr>
              <a:t>i  </a:t>
            </a:r>
            <a:r>
              <a:rPr sz="2800" spc="-265" dirty="0">
                <a:solidFill>
                  <a:srgbClr val="622422"/>
                </a:solidFill>
                <a:latin typeface="Tahoma"/>
                <a:cs typeface="Tahoma"/>
              </a:rPr>
              <a:t>b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li</a:t>
            </a:r>
            <a:r>
              <a:rPr sz="2800" spc="-105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51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225" dirty="0">
                <a:solidFill>
                  <a:srgbClr val="622422"/>
                </a:solidFill>
                <a:latin typeface="Tahoma"/>
                <a:cs typeface="Tahoma"/>
              </a:rPr>
              <a:t>s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340" dirty="0">
                <a:solidFill>
                  <a:srgbClr val="622422"/>
                </a:solidFill>
                <a:latin typeface="Tahoma"/>
                <a:cs typeface="Tahoma"/>
              </a:rPr>
              <a:t>m</a:t>
            </a:r>
            <a:r>
              <a:rPr sz="2800" spc="-285" dirty="0">
                <a:solidFill>
                  <a:srgbClr val="622422"/>
                </a:solidFill>
                <a:latin typeface="Tahoma"/>
                <a:cs typeface="Tahoma"/>
              </a:rPr>
              <a:t>u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52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265" dirty="0">
                <a:solidFill>
                  <a:srgbClr val="622422"/>
                </a:solidFill>
                <a:latin typeface="Tahoma"/>
                <a:cs typeface="Tahoma"/>
              </a:rPr>
              <a:t>b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27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265" dirty="0">
                <a:solidFill>
                  <a:srgbClr val="622422"/>
                </a:solidFill>
                <a:latin typeface="Tahoma"/>
                <a:cs typeface="Tahoma"/>
              </a:rPr>
              <a:t>d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509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y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7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155" dirty="0">
                <a:solidFill>
                  <a:srgbClr val="622422"/>
                </a:solidFill>
                <a:latin typeface="Tahoma"/>
                <a:cs typeface="Tahoma"/>
              </a:rPr>
              <a:t>g</a:t>
            </a:r>
            <a:r>
              <a:rPr sz="2800" spc="-52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i</a:t>
            </a:r>
            <a:r>
              <a:rPr sz="2800" spc="-27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265" dirty="0">
                <a:solidFill>
                  <a:srgbClr val="622422"/>
                </a:solidFill>
                <a:latin typeface="Tahoma"/>
                <a:cs typeface="Tahoma"/>
              </a:rPr>
              <a:t>d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75" dirty="0">
                <a:solidFill>
                  <a:srgbClr val="622422"/>
                </a:solidFill>
                <a:latin typeface="Tahoma"/>
                <a:cs typeface="Tahoma"/>
              </a:rPr>
              <a:t>h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,  </a:t>
            </a:r>
            <a:r>
              <a:rPr sz="2800" spc="-100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210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d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p</a:t>
            </a:r>
            <a:r>
              <a:rPr sz="2800" spc="-36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75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49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310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i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nd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h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2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53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00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b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10" dirty="0">
                <a:solidFill>
                  <a:srgbClr val="622422"/>
                </a:solidFill>
                <a:latin typeface="Tahoma"/>
                <a:cs typeface="Tahoma"/>
              </a:rPr>
              <a:t>g</a:t>
            </a:r>
            <a:r>
              <a:rPr sz="2800" spc="-285" dirty="0">
                <a:solidFill>
                  <a:srgbClr val="622422"/>
                </a:solidFill>
                <a:latin typeface="Tahoma"/>
                <a:cs typeface="Tahoma"/>
              </a:rPr>
              <a:t>u</a:t>
            </a:r>
            <a:r>
              <a:rPr sz="2800" spc="-90" dirty="0">
                <a:solidFill>
                  <a:srgbClr val="622422"/>
                </a:solidFill>
                <a:latin typeface="Tahoma"/>
                <a:cs typeface="Tahoma"/>
              </a:rPr>
              <a:t>n  </a:t>
            </a:r>
            <a:r>
              <a:rPr sz="2800" spc="-254" dirty="0">
                <a:solidFill>
                  <a:srgbClr val="622422"/>
                </a:solidFill>
                <a:latin typeface="Tahoma"/>
                <a:cs typeface="Tahoma"/>
              </a:rPr>
              <a:t>o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l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130" dirty="0">
                <a:solidFill>
                  <a:srgbClr val="622422"/>
                </a:solidFill>
                <a:latin typeface="Tahoma"/>
                <a:cs typeface="Tahoma"/>
              </a:rPr>
              <a:t>h</a:t>
            </a:r>
            <a:r>
              <a:rPr sz="2800" spc="-50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d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iri</a:t>
            </a:r>
            <a:r>
              <a:rPr sz="2800" spc="-30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y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53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225" dirty="0">
                <a:solidFill>
                  <a:srgbClr val="622422"/>
                </a:solidFill>
                <a:latin typeface="Tahoma"/>
                <a:cs typeface="Tahoma"/>
              </a:rPr>
              <a:t>s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nd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ir</a:t>
            </a:r>
            <a:r>
              <a:rPr sz="2800" spc="-155" dirty="0">
                <a:solidFill>
                  <a:srgbClr val="622422"/>
                </a:solidFill>
                <a:latin typeface="Tahoma"/>
                <a:cs typeface="Tahoma"/>
              </a:rPr>
              <a:t>i</a:t>
            </a:r>
            <a:r>
              <a:rPr sz="2800" spc="-325" dirty="0">
                <a:solidFill>
                  <a:srgbClr val="622422"/>
                </a:solidFill>
                <a:latin typeface="Tahoma"/>
                <a:cs typeface="Tahoma"/>
              </a:rPr>
              <a:t>.</a:t>
            </a:r>
            <a:r>
              <a:rPr sz="2800" spc="-52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470" dirty="0">
                <a:solidFill>
                  <a:srgbClr val="622422"/>
                </a:solidFill>
                <a:latin typeface="Tahoma"/>
                <a:cs typeface="Tahoma"/>
              </a:rPr>
              <a:t>I</a:t>
            </a:r>
            <a:r>
              <a:rPr sz="2800" spc="-75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285" dirty="0">
                <a:solidFill>
                  <a:srgbClr val="622422"/>
                </a:solidFill>
                <a:latin typeface="Tahoma"/>
                <a:cs typeface="Tahoma"/>
              </a:rPr>
              <a:t>u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l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90" dirty="0">
                <a:solidFill>
                  <a:srgbClr val="622422"/>
                </a:solidFill>
                <a:latin typeface="Tahoma"/>
                <a:cs typeface="Tahoma"/>
              </a:rPr>
              <a:t>h  </a:t>
            </a:r>
            <a:r>
              <a:rPr sz="2800" spc="-310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i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nd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h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2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53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y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160" dirty="0">
                <a:solidFill>
                  <a:srgbClr val="622422"/>
                </a:solidFill>
                <a:latin typeface="Tahoma"/>
                <a:cs typeface="Tahoma"/>
              </a:rPr>
              <a:t>g</a:t>
            </a:r>
            <a:r>
              <a:rPr sz="2800" spc="-52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b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75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z="2800" spc="-95" dirty="0">
                <a:solidFill>
                  <a:srgbClr val="622422"/>
                </a:solidFill>
                <a:latin typeface="Tahoma"/>
                <a:cs typeface="Tahoma"/>
              </a:rPr>
              <a:t>-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b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5" dirty="0">
                <a:solidFill>
                  <a:srgbClr val="622422"/>
                </a:solidFill>
                <a:latin typeface="Tahoma"/>
                <a:cs typeface="Tahoma"/>
              </a:rPr>
              <a:t>r  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i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nd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30" dirty="0">
                <a:solidFill>
                  <a:srgbClr val="622422"/>
                </a:solidFill>
                <a:latin typeface="Tahoma"/>
                <a:cs typeface="Tahoma"/>
              </a:rPr>
              <a:t>h</a:t>
            </a:r>
            <a:r>
              <a:rPr sz="2800" spc="-509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d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l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00" dirty="0">
                <a:solidFill>
                  <a:srgbClr val="622422"/>
                </a:solidFill>
                <a:latin typeface="Tahoma"/>
                <a:cs typeface="Tahoma"/>
              </a:rPr>
              <a:t>m</a:t>
            </a:r>
            <a:r>
              <a:rPr sz="2800" spc="-49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3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z="2800" spc="-75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10" dirty="0">
                <a:solidFill>
                  <a:srgbClr val="622422"/>
                </a:solidFill>
                <a:latin typeface="Tahoma"/>
                <a:cs typeface="Tahoma"/>
              </a:rPr>
              <a:t>i</a:t>
            </a:r>
            <a:r>
              <a:rPr sz="2800" spc="-50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225" dirty="0">
                <a:solidFill>
                  <a:srgbClr val="622422"/>
                </a:solidFill>
                <a:latin typeface="Tahoma"/>
                <a:cs typeface="Tahoma"/>
              </a:rPr>
              <a:t>s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225" dirty="0">
                <a:solidFill>
                  <a:srgbClr val="622422"/>
                </a:solidFill>
                <a:latin typeface="Tahoma"/>
                <a:cs typeface="Tahoma"/>
              </a:rPr>
              <a:t>s</a:t>
            </a:r>
            <a:r>
              <a:rPr sz="2800" spc="-285" dirty="0">
                <a:solidFill>
                  <a:srgbClr val="622422"/>
                </a:solidFill>
                <a:latin typeface="Tahoma"/>
                <a:cs typeface="Tahoma"/>
              </a:rPr>
              <a:t>u</a:t>
            </a:r>
            <a:r>
              <a:rPr sz="2800" spc="-270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10" dirty="0">
                <a:solidFill>
                  <a:srgbClr val="622422"/>
                </a:solidFill>
                <a:latin typeface="Tahoma"/>
                <a:cs typeface="Tahoma"/>
              </a:rPr>
              <a:t>gg</a:t>
            </a:r>
            <a:r>
              <a:rPr sz="2800" spc="-285" dirty="0">
                <a:solidFill>
                  <a:srgbClr val="622422"/>
                </a:solidFill>
                <a:latin typeface="Tahoma"/>
                <a:cs typeface="Tahoma"/>
              </a:rPr>
              <a:t>uh</a:t>
            </a:r>
            <a:r>
              <a:rPr sz="2800" spc="-320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45" dirty="0">
                <a:solidFill>
                  <a:srgbClr val="622422"/>
                </a:solidFill>
                <a:latin typeface="Tahoma"/>
                <a:cs typeface="Tahoma"/>
              </a:rPr>
              <a:t>y</a:t>
            </a:r>
            <a:r>
              <a:rPr sz="2800" spc="-31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325" dirty="0">
                <a:solidFill>
                  <a:srgbClr val="622422"/>
                </a:solidFill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78448" y="5685283"/>
            <a:ext cx="5362575" cy="397891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918844">
              <a:lnSpc>
                <a:spcPct val="100000"/>
              </a:lnSpc>
              <a:spcBef>
                <a:spcPts val="1750"/>
              </a:spcBef>
            </a:pPr>
            <a:r>
              <a:rPr sz="4000" b="1" spc="-135" dirty="0">
                <a:solidFill>
                  <a:srgbClr val="622422"/>
                </a:solidFill>
                <a:latin typeface="Trebuchet MS"/>
                <a:cs typeface="Trebuchet MS"/>
              </a:rPr>
              <a:t>Aristoteles</a:t>
            </a:r>
            <a:endParaRPr sz="4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150"/>
              </a:spcBef>
            </a:pPr>
            <a:r>
              <a:rPr sz="2800" spc="-50" dirty="0">
                <a:solidFill>
                  <a:srgbClr val="622422"/>
                </a:solidFill>
                <a:latin typeface="Tahoma"/>
                <a:cs typeface="Tahoma"/>
              </a:rPr>
              <a:t>Aristoteles </a:t>
            </a:r>
            <a:r>
              <a:rPr sz="2800" spc="-140" dirty="0">
                <a:solidFill>
                  <a:srgbClr val="622422"/>
                </a:solidFill>
                <a:latin typeface="Tahoma"/>
                <a:cs typeface="Tahoma"/>
              </a:rPr>
              <a:t>beranggapan </a:t>
            </a:r>
            <a:r>
              <a:rPr sz="2800" spc="-170" dirty="0">
                <a:solidFill>
                  <a:srgbClr val="622422"/>
                </a:solidFill>
                <a:latin typeface="Tahoma"/>
                <a:cs typeface="Tahoma"/>
              </a:rPr>
              <a:t>bahwa 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60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125" dirty="0">
                <a:solidFill>
                  <a:srgbClr val="622422"/>
                </a:solidFill>
                <a:latin typeface="Tahoma"/>
                <a:cs typeface="Tahoma"/>
              </a:rPr>
              <a:t>eindahan</a:t>
            </a:r>
            <a:r>
              <a:rPr sz="2800" spc="-18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20" dirty="0">
                <a:solidFill>
                  <a:srgbClr val="622422"/>
                </a:solidFill>
                <a:latin typeface="Tahoma"/>
                <a:cs typeface="Tahoma"/>
              </a:rPr>
              <a:t>su</a:t>
            </a:r>
            <a:r>
              <a:rPr sz="2800" spc="-18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30" dirty="0">
                <a:solidFill>
                  <a:srgbClr val="622422"/>
                </a:solidFill>
                <a:latin typeface="Tahoma"/>
                <a:cs typeface="Tahoma"/>
              </a:rPr>
              <a:t>tu</a:t>
            </a:r>
            <a:r>
              <a:rPr sz="2800" spc="-21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40" dirty="0">
                <a:solidFill>
                  <a:srgbClr val="622422"/>
                </a:solidFill>
                <a:latin typeface="Tahoma"/>
                <a:cs typeface="Tahoma"/>
              </a:rPr>
              <a:t>be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140" dirty="0">
                <a:solidFill>
                  <a:srgbClr val="622422"/>
                </a:solidFill>
                <a:latin typeface="Tahoma"/>
                <a:cs typeface="Tahoma"/>
              </a:rPr>
              <a:t>da</a:t>
            </a:r>
            <a:r>
              <a:rPr sz="2800" spc="-17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10" dirty="0">
                <a:solidFill>
                  <a:srgbClr val="622422"/>
                </a:solidFill>
                <a:latin typeface="Tahoma"/>
                <a:cs typeface="Tahoma"/>
              </a:rPr>
              <a:t>hakik</a:t>
            </a:r>
            <a:r>
              <a:rPr sz="2800" spc="-18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0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7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190" dirty="0">
                <a:solidFill>
                  <a:srgbClr val="622422"/>
                </a:solidFill>
                <a:latin typeface="Tahoma"/>
                <a:cs typeface="Tahoma"/>
              </a:rPr>
              <a:t>y</a:t>
            </a:r>
            <a:r>
              <a:rPr sz="2800" spc="-120" dirty="0">
                <a:solidFill>
                  <a:srgbClr val="622422"/>
                </a:solidFill>
                <a:latin typeface="Tahoma"/>
                <a:cs typeface="Tahoma"/>
              </a:rPr>
              <a:t>a  </a:t>
            </a:r>
            <a:r>
              <a:rPr sz="2800" spc="45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11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135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z="2800" spc="-105" dirty="0">
                <a:solidFill>
                  <a:srgbClr val="622422"/>
                </a:solidFill>
                <a:latin typeface="Tahoma"/>
                <a:cs typeface="Tahoma"/>
              </a:rPr>
              <a:t>cer</a:t>
            </a:r>
            <a:r>
              <a:rPr sz="2800" spc="-190" dirty="0">
                <a:solidFill>
                  <a:srgbClr val="622422"/>
                </a:solidFill>
                <a:latin typeface="Tahoma"/>
                <a:cs typeface="Tahoma"/>
              </a:rPr>
              <a:t>m</a:t>
            </a:r>
            <a:r>
              <a:rPr sz="2800" spc="-65" dirty="0">
                <a:solidFill>
                  <a:srgbClr val="622422"/>
                </a:solidFill>
                <a:latin typeface="Tahoma"/>
                <a:cs typeface="Tahoma"/>
              </a:rPr>
              <a:t>in</a:t>
            </a:r>
            <a:r>
              <a:rPr sz="2800" spc="-17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80" dirty="0">
                <a:solidFill>
                  <a:srgbClr val="622422"/>
                </a:solidFill>
                <a:latin typeface="Tahoma"/>
                <a:cs typeface="Tahoma"/>
              </a:rPr>
              <a:t>dari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22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45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11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114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z="2800" spc="-2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5" dirty="0">
                <a:solidFill>
                  <a:srgbClr val="622422"/>
                </a:solidFill>
                <a:latin typeface="Tahoma"/>
                <a:cs typeface="Tahoma"/>
              </a:rPr>
              <a:t>tu</a:t>
            </a:r>
            <a:r>
              <a:rPr sz="2800" spc="-60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z="2800" spc="-14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5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25" dirty="0">
                <a:solidFill>
                  <a:srgbClr val="622422"/>
                </a:solidFill>
                <a:latin typeface="Tahoma"/>
                <a:cs typeface="Tahoma"/>
              </a:rPr>
              <a:t>,</a:t>
            </a:r>
            <a:r>
              <a:rPr sz="2800" spc="-15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11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114" dirty="0">
                <a:solidFill>
                  <a:srgbClr val="622422"/>
                </a:solidFill>
                <a:latin typeface="Tahoma"/>
                <a:cs typeface="Tahoma"/>
              </a:rPr>
              <a:t>rapiha</a:t>
            </a:r>
            <a:r>
              <a:rPr sz="2800" spc="-130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30" dirty="0">
                <a:solidFill>
                  <a:srgbClr val="622422"/>
                </a:solidFill>
                <a:latin typeface="Tahoma"/>
                <a:cs typeface="Tahoma"/>
              </a:rPr>
              <a:t>,  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22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45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100" dirty="0">
                <a:solidFill>
                  <a:srgbClr val="622422"/>
                </a:solidFill>
                <a:latin typeface="Tahoma"/>
                <a:cs typeface="Tahoma"/>
              </a:rPr>
              <a:t>eruku</a:t>
            </a:r>
            <a:r>
              <a:rPr sz="2800" spc="-114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z="2800" spc="-14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5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25" dirty="0">
                <a:solidFill>
                  <a:srgbClr val="622422"/>
                </a:solidFill>
                <a:latin typeface="Tahoma"/>
                <a:cs typeface="Tahoma"/>
              </a:rPr>
              <a:t>,</a:t>
            </a:r>
            <a:r>
              <a:rPr sz="2800" spc="-19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35" dirty="0">
                <a:solidFill>
                  <a:srgbClr val="622422"/>
                </a:solidFill>
                <a:latin typeface="Tahoma"/>
                <a:cs typeface="Tahoma"/>
              </a:rPr>
              <a:t>dan</a:t>
            </a:r>
            <a:r>
              <a:rPr sz="2800" spc="-18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eagunga</a:t>
            </a:r>
            <a:r>
              <a:rPr sz="2800" spc="-160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25" dirty="0">
                <a:solidFill>
                  <a:srgbClr val="622422"/>
                </a:solidFill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  <a:p>
            <a:pPr marL="12700" marR="605155">
              <a:lnSpc>
                <a:spcPct val="100000"/>
              </a:lnSpc>
              <a:spcBef>
                <a:spcPts val="5"/>
              </a:spcBef>
            </a:pPr>
            <a:r>
              <a:rPr sz="2800" spc="-55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125" dirty="0">
                <a:solidFill>
                  <a:srgbClr val="622422"/>
                </a:solidFill>
                <a:latin typeface="Tahoma"/>
                <a:cs typeface="Tahoma"/>
              </a:rPr>
              <a:t>eindahan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90" dirty="0">
                <a:solidFill>
                  <a:srgbClr val="622422"/>
                </a:solidFill>
                <a:latin typeface="Tahoma"/>
                <a:cs typeface="Tahoma"/>
              </a:rPr>
              <a:t>y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ang</a:t>
            </a:r>
            <a:r>
              <a:rPr sz="2800" spc="-20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95" dirty="0">
                <a:solidFill>
                  <a:srgbClr val="622422"/>
                </a:solidFill>
                <a:latin typeface="Tahoma"/>
                <a:cs typeface="Tahoma"/>
              </a:rPr>
              <a:t>dicapai  </a:t>
            </a:r>
            <a:r>
              <a:rPr sz="2800" spc="-120" dirty="0">
                <a:solidFill>
                  <a:srgbClr val="622422"/>
                </a:solidFill>
                <a:latin typeface="Tahoma"/>
                <a:cs typeface="Tahoma"/>
              </a:rPr>
              <a:t>adalah</a:t>
            </a:r>
            <a:r>
              <a:rPr sz="2800" spc="-175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114" dirty="0">
                <a:solidFill>
                  <a:srgbClr val="622422"/>
                </a:solidFill>
                <a:latin typeface="Tahoma"/>
                <a:cs typeface="Tahoma"/>
              </a:rPr>
              <a:t>ese</a:t>
            </a:r>
            <a:r>
              <a:rPr sz="2800" spc="-125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z="2800" spc="-105" dirty="0">
                <a:solidFill>
                  <a:srgbClr val="622422"/>
                </a:solidFill>
                <a:latin typeface="Tahoma"/>
                <a:cs typeface="Tahoma"/>
              </a:rPr>
              <a:t>asian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40" dirty="0">
                <a:solidFill>
                  <a:srgbClr val="622422"/>
                </a:solidFill>
                <a:latin typeface="Tahoma"/>
                <a:cs typeface="Tahoma"/>
              </a:rPr>
              <a:t>be</a:t>
            </a:r>
            <a:r>
              <a:rPr sz="2800" spc="-200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55" dirty="0">
                <a:solidFill>
                  <a:srgbClr val="622422"/>
                </a:solidFill>
                <a:latin typeface="Tahoma"/>
                <a:cs typeface="Tahoma"/>
              </a:rPr>
              <a:t>tuk</a:t>
            </a:r>
            <a:r>
              <a:rPr sz="2800" spc="-19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95" dirty="0">
                <a:solidFill>
                  <a:srgbClr val="622422"/>
                </a:solidFill>
                <a:latin typeface="Tahoma"/>
                <a:cs typeface="Tahoma"/>
              </a:rPr>
              <a:t>(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wujud</a:t>
            </a:r>
            <a:r>
              <a:rPr sz="2800" spc="-60" dirty="0">
                <a:solidFill>
                  <a:srgbClr val="622422"/>
                </a:solidFill>
                <a:latin typeface="Tahoma"/>
                <a:cs typeface="Tahoma"/>
              </a:rPr>
              <a:t>)  </a:t>
            </a:r>
            <a:r>
              <a:rPr sz="2800" spc="-190" dirty="0">
                <a:solidFill>
                  <a:srgbClr val="622422"/>
                </a:solidFill>
                <a:latin typeface="Tahoma"/>
                <a:cs typeface="Tahoma"/>
              </a:rPr>
              <a:t>y</a:t>
            </a:r>
            <a:r>
              <a:rPr sz="2800" spc="-145" dirty="0">
                <a:solidFill>
                  <a:srgbClr val="622422"/>
                </a:solidFill>
                <a:latin typeface="Tahoma"/>
                <a:cs typeface="Tahoma"/>
              </a:rPr>
              <a:t>ang</a:t>
            </a:r>
            <a:r>
              <a:rPr sz="2800" spc="-20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14" dirty="0">
                <a:solidFill>
                  <a:srgbClr val="622422"/>
                </a:solidFill>
                <a:latin typeface="Tahoma"/>
                <a:cs typeface="Tahoma"/>
              </a:rPr>
              <a:t>s</a:t>
            </a:r>
            <a:r>
              <a:rPr sz="2800" spc="-180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70" dirty="0">
                <a:solidFill>
                  <a:srgbClr val="622422"/>
                </a:solidFill>
                <a:latin typeface="Tahoma"/>
                <a:cs typeface="Tahoma"/>
              </a:rPr>
              <a:t>tingg</a:t>
            </a:r>
            <a:r>
              <a:rPr sz="2800" spc="-40" dirty="0">
                <a:solidFill>
                  <a:srgbClr val="622422"/>
                </a:solidFill>
                <a:latin typeface="Tahoma"/>
                <a:cs typeface="Tahoma"/>
              </a:rPr>
              <a:t>i</a:t>
            </a:r>
            <a:r>
              <a:rPr sz="2800" spc="45" dirty="0">
                <a:solidFill>
                  <a:srgbClr val="622422"/>
                </a:solidFill>
                <a:latin typeface="Tahoma"/>
                <a:cs typeface="Tahoma"/>
              </a:rPr>
              <a:t>-</a:t>
            </a:r>
            <a:r>
              <a:rPr sz="2800" spc="-70" dirty="0">
                <a:solidFill>
                  <a:srgbClr val="622422"/>
                </a:solidFill>
                <a:latin typeface="Tahoma"/>
                <a:cs typeface="Tahoma"/>
              </a:rPr>
              <a:t>tinggi</a:t>
            </a:r>
            <a:r>
              <a:rPr sz="2800" spc="-12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185" dirty="0">
                <a:solidFill>
                  <a:srgbClr val="622422"/>
                </a:solidFill>
                <a:latin typeface="Tahoma"/>
                <a:cs typeface="Tahoma"/>
              </a:rPr>
              <a:t>y</a:t>
            </a:r>
            <a:r>
              <a:rPr sz="2800" spc="-18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325" dirty="0">
                <a:solidFill>
                  <a:srgbClr val="622422"/>
                </a:solidFill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27736" y="2253995"/>
            <a:ext cx="2263140" cy="320192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1963781" y="6555993"/>
            <a:ext cx="529717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622422"/>
                </a:solidFill>
                <a:latin typeface="Tahoma"/>
                <a:cs typeface="Tahoma"/>
              </a:rPr>
              <a:t>Pl</a:t>
            </a:r>
            <a:r>
              <a:rPr sz="2800" spc="-11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45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105" dirty="0">
                <a:solidFill>
                  <a:srgbClr val="622422"/>
                </a:solidFill>
                <a:latin typeface="Tahoma"/>
                <a:cs typeface="Tahoma"/>
              </a:rPr>
              <a:t>o</a:t>
            </a:r>
            <a:r>
              <a:rPr sz="2800" spc="-18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14" dirty="0">
                <a:solidFill>
                  <a:srgbClr val="622422"/>
                </a:solidFill>
                <a:latin typeface="Tahoma"/>
                <a:cs typeface="Tahoma"/>
              </a:rPr>
              <a:t>ber</a:t>
            </a:r>
            <a:r>
              <a:rPr sz="2800" spc="-145" dirty="0">
                <a:solidFill>
                  <a:srgbClr val="622422"/>
                </a:solidFill>
                <a:latin typeface="Tahoma"/>
                <a:cs typeface="Tahoma"/>
              </a:rPr>
              <a:t>anggapan</a:t>
            </a:r>
            <a:r>
              <a:rPr sz="2800" spc="-16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35" dirty="0">
                <a:solidFill>
                  <a:srgbClr val="622422"/>
                </a:solidFill>
                <a:latin typeface="Tahoma"/>
                <a:cs typeface="Tahoma"/>
              </a:rPr>
              <a:t>ba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h</a:t>
            </a:r>
            <a:r>
              <a:rPr sz="2800" spc="-250" dirty="0">
                <a:solidFill>
                  <a:srgbClr val="622422"/>
                </a:solidFill>
                <a:latin typeface="Tahoma"/>
                <a:cs typeface="Tahoma"/>
              </a:rPr>
              <a:t>w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9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114" dirty="0">
                <a:solidFill>
                  <a:srgbClr val="622422"/>
                </a:solidFill>
                <a:latin typeface="Tahoma"/>
                <a:cs typeface="Tahoma"/>
              </a:rPr>
              <a:t>eindahan  </a:t>
            </a:r>
            <a:r>
              <a:rPr sz="2800" spc="-25" dirty="0">
                <a:solidFill>
                  <a:srgbClr val="622422"/>
                </a:solidFill>
                <a:latin typeface="Tahoma"/>
                <a:cs typeface="Tahoma"/>
              </a:rPr>
              <a:t>itu</a:t>
            </a:r>
            <a:r>
              <a:rPr sz="2800" spc="-204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05" dirty="0">
                <a:solidFill>
                  <a:srgbClr val="622422"/>
                </a:solidFill>
                <a:latin typeface="Tahoma"/>
                <a:cs typeface="Tahoma"/>
              </a:rPr>
              <a:t>bers</a:t>
            </a:r>
            <a:r>
              <a:rPr sz="2800" spc="-17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30" dirty="0">
                <a:solidFill>
                  <a:srgbClr val="622422"/>
                </a:solidFill>
                <a:latin typeface="Tahoma"/>
                <a:cs typeface="Tahoma"/>
              </a:rPr>
              <a:t>tu</a:t>
            </a:r>
            <a:r>
              <a:rPr sz="2800" spc="-17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30" dirty="0">
                <a:solidFill>
                  <a:srgbClr val="622422"/>
                </a:solidFill>
                <a:latin typeface="Tahoma"/>
                <a:cs typeface="Tahoma"/>
              </a:rPr>
              <a:t>dalam</a:t>
            </a:r>
            <a:r>
              <a:rPr sz="2800" spc="-17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50" dirty="0">
                <a:solidFill>
                  <a:srgbClr val="622422"/>
                </a:solidFill>
                <a:latin typeface="Tahoma"/>
                <a:cs typeface="Tahoma"/>
              </a:rPr>
              <a:t>piki</a:t>
            </a:r>
            <a:r>
              <a:rPr sz="2800" spc="-85" dirty="0">
                <a:solidFill>
                  <a:srgbClr val="622422"/>
                </a:solidFill>
                <a:latin typeface="Tahoma"/>
                <a:cs typeface="Tahoma"/>
              </a:rPr>
              <a:t>r</a:t>
            </a:r>
            <a:r>
              <a:rPr sz="2800" spc="-14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15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25" dirty="0">
                <a:solidFill>
                  <a:srgbClr val="622422"/>
                </a:solidFill>
                <a:latin typeface="Tahoma"/>
                <a:cs typeface="Tahoma"/>
              </a:rPr>
              <a:t>,</a:t>
            </a:r>
            <a:r>
              <a:rPr sz="2800" spc="-19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14" dirty="0">
                <a:solidFill>
                  <a:srgbClr val="622422"/>
                </a:solidFill>
                <a:latin typeface="Tahoma"/>
                <a:cs typeface="Tahoma"/>
              </a:rPr>
              <a:t>dan  </a:t>
            </a:r>
            <a:r>
              <a:rPr sz="2800" spc="-130" dirty="0">
                <a:solidFill>
                  <a:srgbClr val="622422"/>
                </a:solidFill>
                <a:latin typeface="Tahoma"/>
                <a:cs typeface="Tahoma"/>
              </a:rPr>
              <a:t>keindahan</a:t>
            </a:r>
            <a:endParaRPr sz="2800">
              <a:latin typeface="Tahoma"/>
              <a:cs typeface="Tahoma"/>
            </a:endParaRPr>
          </a:p>
          <a:p>
            <a:pPr marL="12700" marR="226060">
              <a:lnSpc>
                <a:spcPct val="100000"/>
              </a:lnSpc>
            </a:pPr>
            <a:r>
              <a:rPr sz="2800" spc="-125" dirty="0">
                <a:solidFill>
                  <a:srgbClr val="622422"/>
                </a:solidFill>
                <a:latin typeface="Tahoma"/>
                <a:cs typeface="Tahoma"/>
              </a:rPr>
              <a:t>secara</a:t>
            </a:r>
            <a:r>
              <a:rPr sz="2800" spc="-19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95" dirty="0">
                <a:solidFill>
                  <a:srgbClr val="622422"/>
                </a:solidFill>
                <a:latin typeface="Tahoma"/>
                <a:cs typeface="Tahoma"/>
              </a:rPr>
              <a:t>hakikat</a:t>
            </a:r>
            <a:r>
              <a:rPr sz="2800" spc="-18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90" dirty="0">
                <a:solidFill>
                  <a:srgbClr val="622422"/>
                </a:solidFill>
                <a:latin typeface="Tahoma"/>
                <a:cs typeface="Tahoma"/>
              </a:rPr>
              <a:t>lebih</a:t>
            </a:r>
            <a:r>
              <a:rPr sz="2800" spc="-17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10" dirty="0">
                <a:solidFill>
                  <a:srgbClr val="622422"/>
                </a:solidFill>
                <a:latin typeface="Tahoma"/>
                <a:cs typeface="Tahoma"/>
              </a:rPr>
              <a:t>indah</a:t>
            </a:r>
            <a:r>
              <a:rPr sz="2800" spc="-19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10" dirty="0">
                <a:solidFill>
                  <a:srgbClr val="622422"/>
                </a:solidFill>
                <a:latin typeface="Tahoma"/>
                <a:cs typeface="Tahoma"/>
              </a:rPr>
              <a:t>daripada </a:t>
            </a:r>
            <a:r>
              <a:rPr sz="2800" spc="-86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145" dirty="0">
                <a:solidFill>
                  <a:srgbClr val="622422"/>
                </a:solidFill>
                <a:latin typeface="Tahoma"/>
                <a:cs typeface="Tahoma"/>
              </a:rPr>
              <a:t>e</a:t>
            </a:r>
            <a:r>
              <a:rPr sz="2800" spc="-195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190" dirty="0">
                <a:solidFill>
                  <a:srgbClr val="622422"/>
                </a:solidFill>
                <a:latin typeface="Tahoma"/>
                <a:cs typeface="Tahoma"/>
              </a:rPr>
              <a:t>y</a:t>
            </a:r>
            <a:r>
              <a:rPr sz="2800" spc="-215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90" dirty="0">
                <a:solidFill>
                  <a:srgbClr val="622422"/>
                </a:solidFill>
                <a:latin typeface="Tahoma"/>
                <a:cs typeface="Tahoma"/>
              </a:rPr>
              <a:t>taa</a:t>
            </a:r>
            <a:r>
              <a:rPr sz="2800" spc="-120" dirty="0">
                <a:solidFill>
                  <a:srgbClr val="622422"/>
                </a:solidFill>
                <a:latin typeface="Tahoma"/>
                <a:cs typeface="Tahoma"/>
              </a:rPr>
              <a:t>n</a:t>
            </a:r>
            <a:r>
              <a:rPr sz="2800" spc="-325" dirty="0">
                <a:solidFill>
                  <a:srgbClr val="622422"/>
                </a:solidFill>
                <a:latin typeface="Tahoma"/>
                <a:cs typeface="Tahoma"/>
              </a:rPr>
              <a:t>.</a:t>
            </a:r>
            <a:r>
              <a:rPr sz="2800" spc="-19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45" dirty="0">
                <a:solidFill>
                  <a:srgbClr val="622422"/>
                </a:solidFill>
                <a:latin typeface="Tahoma"/>
                <a:cs typeface="Tahoma"/>
              </a:rPr>
              <a:t>Pl</a:t>
            </a:r>
            <a:r>
              <a:rPr sz="2800" spc="-11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45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105" dirty="0">
                <a:solidFill>
                  <a:srgbClr val="622422"/>
                </a:solidFill>
                <a:latin typeface="Tahoma"/>
                <a:cs typeface="Tahoma"/>
              </a:rPr>
              <a:t>o</a:t>
            </a:r>
            <a:r>
              <a:rPr sz="2800" spc="-17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20" dirty="0">
                <a:solidFill>
                  <a:srgbClr val="622422"/>
                </a:solidFill>
                <a:latin typeface="Tahoma"/>
                <a:cs typeface="Tahoma"/>
              </a:rPr>
              <a:t>meni</a:t>
            </a:r>
            <a:r>
              <a:rPr sz="2800" spc="-45" dirty="0">
                <a:solidFill>
                  <a:srgbClr val="622422"/>
                </a:solidFill>
                <a:latin typeface="Tahoma"/>
                <a:cs typeface="Tahoma"/>
              </a:rPr>
              <a:t>l</a:t>
            </a:r>
            <a:r>
              <a:rPr sz="2800" spc="-85" dirty="0">
                <a:solidFill>
                  <a:srgbClr val="622422"/>
                </a:solidFill>
                <a:latin typeface="Tahoma"/>
                <a:cs typeface="Tahoma"/>
              </a:rPr>
              <a:t>ai</a:t>
            </a:r>
            <a:r>
              <a:rPr sz="2800" spc="-18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114" dirty="0">
                <a:solidFill>
                  <a:srgbClr val="622422"/>
                </a:solidFill>
                <a:latin typeface="Tahoma"/>
                <a:cs typeface="Tahoma"/>
              </a:rPr>
              <a:t>eindahan  </a:t>
            </a:r>
            <a:r>
              <a:rPr sz="2800" spc="-95" dirty="0">
                <a:solidFill>
                  <a:srgbClr val="622422"/>
                </a:solidFill>
                <a:latin typeface="Tahoma"/>
                <a:cs typeface="Tahoma"/>
              </a:rPr>
              <a:t>ideal</a:t>
            </a:r>
            <a:r>
              <a:rPr sz="2800" spc="-18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25" dirty="0">
                <a:solidFill>
                  <a:srgbClr val="622422"/>
                </a:solidFill>
                <a:latin typeface="Tahoma"/>
                <a:cs typeface="Tahoma"/>
              </a:rPr>
              <a:t>adalah</a:t>
            </a:r>
            <a:r>
              <a:rPr sz="2800" spc="-17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90" dirty="0">
                <a:solidFill>
                  <a:srgbClr val="622422"/>
                </a:solidFill>
                <a:latin typeface="Tahoma"/>
                <a:cs typeface="Tahoma"/>
              </a:rPr>
              <a:t>y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ang</a:t>
            </a:r>
            <a:r>
              <a:rPr sz="2800" spc="-19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95" dirty="0">
                <a:solidFill>
                  <a:srgbClr val="622422"/>
                </a:solidFill>
                <a:latin typeface="Tahoma"/>
                <a:cs typeface="Tahoma"/>
              </a:rPr>
              <a:t>selalu</a:t>
            </a:r>
            <a:r>
              <a:rPr sz="2800" spc="-19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80" dirty="0">
                <a:solidFill>
                  <a:srgbClr val="622422"/>
                </a:solidFill>
                <a:latin typeface="Tahoma"/>
                <a:cs typeface="Tahoma"/>
              </a:rPr>
              <a:t>memb</a:t>
            </a:r>
            <a:r>
              <a:rPr sz="2800" spc="-16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250" dirty="0">
                <a:solidFill>
                  <a:srgbClr val="622422"/>
                </a:solidFill>
                <a:latin typeface="Tahoma"/>
                <a:cs typeface="Tahoma"/>
              </a:rPr>
              <a:t>w</a:t>
            </a:r>
            <a:r>
              <a:rPr sz="2800" spc="-120" dirty="0">
                <a:solidFill>
                  <a:srgbClr val="622422"/>
                </a:solidFill>
                <a:latin typeface="Tahoma"/>
                <a:cs typeface="Tahoma"/>
              </a:rPr>
              <a:t>a  </a:t>
            </a:r>
            <a:r>
              <a:rPr sz="2800" spc="-140" dirty="0">
                <a:solidFill>
                  <a:srgbClr val="622422"/>
                </a:solidFill>
                <a:latin typeface="Tahoma"/>
                <a:cs typeface="Tahoma"/>
              </a:rPr>
              <a:t>pada</a:t>
            </a:r>
            <a:r>
              <a:rPr sz="2800" spc="-18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65" dirty="0">
                <a:solidFill>
                  <a:srgbClr val="622422"/>
                </a:solidFill>
                <a:latin typeface="Tahoma"/>
                <a:cs typeface="Tahoma"/>
              </a:rPr>
              <a:t>k</a:t>
            </a:r>
            <a:r>
              <a:rPr sz="2800" spc="-125" dirty="0">
                <a:solidFill>
                  <a:srgbClr val="622422"/>
                </a:solidFill>
                <a:latin typeface="Tahoma"/>
                <a:cs typeface="Tahoma"/>
              </a:rPr>
              <a:t>eindahan</a:t>
            </a:r>
            <a:r>
              <a:rPr sz="2800" spc="-190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185" dirty="0">
                <a:solidFill>
                  <a:srgbClr val="622422"/>
                </a:solidFill>
                <a:latin typeface="Tahoma"/>
                <a:cs typeface="Tahoma"/>
              </a:rPr>
              <a:t>y</a:t>
            </a:r>
            <a:r>
              <a:rPr sz="2800" spc="-150" dirty="0">
                <a:solidFill>
                  <a:srgbClr val="622422"/>
                </a:solidFill>
                <a:latin typeface="Tahoma"/>
                <a:cs typeface="Tahoma"/>
              </a:rPr>
              <a:t>ang</a:t>
            </a:r>
            <a:r>
              <a:rPr sz="2800" spc="-195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-65" dirty="0">
                <a:solidFill>
                  <a:srgbClr val="622422"/>
                </a:solidFill>
                <a:latin typeface="Tahoma"/>
                <a:cs typeface="Tahoma"/>
              </a:rPr>
              <a:t>tak</a:t>
            </a:r>
            <a:r>
              <a:rPr sz="2800" spc="-204" dirty="0">
                <a:solidFill>
                  <a:srgbClr val="622422"/>
                </a:solidFill>
                <a:latin typeface="Tahoma"/>
                <a:cs typeface="Tahoma"/>
              </a:rPr>
              <a:t> </a:t>
            </a:r>
            <a:r>
              <a:rPr sz="2800" spc="45" dirty="0">
                <a:solidFill>
                  <a:srgbClr val="622422"/>
                </a:solidFill>
                <a:latin typeface="Tahoma"/>
                <a:cs typeface="Tahoma"/>
              </a:rPr>
              <a:t>t</a:t>
            </a:r>
            <a:r>
              <a:rPr sz="2800" spc="-114" dirty="0">
                <a:solidFill>
                  <a:srgbClr val="622422"/>
                </a:solidFill>
                <a:latin typeface="Tahoma"/>
                <a:cs typeface="Tahoma"/>
              </a:rPr>
              <a:t>erb</a:t>
            </a:r>
            <a:r>
              <a:rPr sz="2800" spc="-180" dirty="0">
                <a:solidFill>
                  <a:srgbClr val="622422"/>
                </a:solidFill>
                <a:latin typeface="Tahoma"/>
                <a:cs typeface="Tahoma"/>
              </a:rPr>
              <a:t>a</a:t>
            </a:r>
            <a:r>
              <a:rPr sz="2800" spc="-55" dirty="0">
                <a:solidFill>
                  <a:srgbClr val="622422"/>
                </a:solidFill>
                <a:latin typeface="Tahoma"/>
                <a:cs typeface="Tahoma"/>
              </a:rPr>
              <a:t>ta</a:t>
            </a:r>
            <a:r>
              <a:rPr sz="2800" spc="-40" dirty="0">
                <a:solidFill>
                  <a:srgbClr val="622422"/>
                </a:solidFill>
                <a:latin typeface="Tahoma"/>
                <a:cs typeface="Tahoma"/>
              </a:rPr>
              <a:t>s</a:t>
            </a:r>
            <a:r>
              <a:rPr sz="2800" spc="-325" dirty="0">
                <a:solidFill>
                  <a:srgbClr val="622422"/>
                </a:solidFill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70356" y="5933897"/>
            <a:ext cx="1151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10" dirty="0">
                <a:solidFill>
                  <a:srgbClr val="622422"/>
                </a:solidFill>
                <a:latin typeface="Trebuchet MS"/>
                <a:cs typeface="Trebuchet MS"/>
              </a:rPr>
              <a:t>Pl</a:t>
            </a:r>
            <a:r>
              <a:rPr sz="4000" b="1" spc="-185" dirty="0">
                <a:solidFill>
                  <a:srgbClr val="622422"/>
                </a:solidFill>
                <a:latin typeface="Trebuchet MS"/>
                <a:cs typeface="Trebuchet MS"/>
              </a:rPr>
              <a:t>a</a:t>
            </a:r>
            <a:r>
              <a:rPr sz="4000" b="1" spc="-150" dirty="0">
                <a:solidFill>
                  <a:srgbClr val="622422"/>
                </a:solidFill>
                <a:latin typeface="Trebuchet MS"/>
                <a:cs typeface="Trebuchet MS"/>
              </a:rPr>
              <a:t>t</a:t>
            </a:r>
            <a:r>
              <a:rPr sz="4000" b="1" spc="-100" dirty="0">
                <a:solidFill>
                  <a:srgbClr val="622422"/>
                </a:solidFill>
                <a:latin typeface="Trebuchet MS"/>
                <a:cs typeface="Trebuchet MS"/>
              </a:rPr>
              <a:t>o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2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59364"/>
            <a:ext cx="4501242" cy="7148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17490" y="2477465"/>
            <a:ext cx="12646660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4400" spc="-265" dirty="0">
                <a:solidFill>
                  <a:srgbClr val="521E1D"/>
                </a:solidFill>
                <a:latin typeface="Microsoft Sans Serif"/>
                <a:cs typeface="Microsoft Sans Serif"/>
              </a:rPr>
              <a:t>Setelah</a:t>
            </a:r>
            <a:r>
              <a:rPr sz="4400" spc="-26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90" dirty="0">
                <a:solidFill>
                  <a:srgbClr val="521E1D"/>
                </a:solidFill>
                <a:latin typeface="Microsoft Sans Serif"/>
                <a:cs typeface="Microsoft Sans Serif"/>
              </a:rPr>
              <a:t>kejayaan</a:t>
            </a:r>
            <a:r>
              <a:rPr sz="4400" spc="-18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10" dirty="0">
                <a:solidFill>
                  <a:srgbClr val="521E1D"/>
                </a:solidFill>
                <a:latin typeface="Microsoft Sans Serif"/>
                <a:cs typeface="Microsoft Sans Serif"/>
              </a:rPr>
              <a:t>peradaban</a:t>
            </a:r>
            <a:r>
              <a:rPr sz="4400" spc="-10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370" dirty="0">
                <a:solidFill>
                  <a:srgbClr val="521E1D"/>
                </a:solidFill>
                <a:latin typeface="Microsoft Sans Serif"/>
                <a:cs typeface="Microsoft Sans Serif"/>
              </a:rPr>
              <a:t>Yunani,</a:t>
            </a:r>
            <a:r>
              <a:rPr sz="4400" spc="-36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10" dirty="0">
                <a:solidFill>
                  <a:srgbClr val="521E1D"/>
                </a:solidFill>
                <a:latin typeface="Microsoft Sans Serif"/>
                <a:cs typeface="Microsoft Sans Serif"/>
              </a:rPr>
              <a:t>estetika</a:t>
            </a:r>
            <a:r>
              <a:rPr sz="4400" spc="-204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75" dirty="0">
                <a:solidFill>
                  <a:srgbClr val="521E1D"/>
                </a:solidFill>
                <a:latin typeface="Microsoft Sans Serif"/>
                <a:cs typeface="Microsoft Sans Serif"/>
              </a:rPr>
              <a:t>Barat </a:t>
            </a:r>
            <a:r>
              <a:rPr sz="4400" spc="-17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80" dirty="0">
                <a:solidFill>
                  <a:srgbClr val="521E1D"/>
                </a:solidFill>
                <a:latin typeface="Microsoft Sans Serif"/>
                <a:cs typeface="Microsoft Sans Serif"/>
              </a:rPr>
              <a:t>mengalami</a:t>
            </a:r>
            <a:r>
              <a:rPr sz="4400" spc="-27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345" dirty="0">
                <a:solidFill>
                  <a:srgbClr val="521E1D"/>
                </a:solidFill>
                <a:latin typeface="Microsoft Sans Serif"/>
                <a:cs typeface="Microsoft Sans Serif"/>
              </a:rPr>
              <a:t>proses</a:t>
            </a:r>
            <a:r>
              <a:rPr sz="4400" spc="-34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80" dirty="0">
                <a:solidFill>
                  <a:srgbClr val="521E1D"/>
                </a:solidFill>
                <a:latin typeface="Microsoft Sans Serif"/>
                <a:cs typeface="Microsoft Sans Serif"/>
              </a:rPr>
              <a:t>kegelapan</a:t>
            </a:r>
            <a:r>
              <a:rPr sz="4400" spc="-17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521E1D"/>
                </a:solidFill>
                <a:latin typeface="Microsoft Sans Serif"/>
                <a:cs typeface="Microsoft Sans Serif"/>
              </a:rPr>
              <a:t>yang</a:t>
            </a:r>
            <a:r>
              <a:rPr sz="4400" spc="-18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70" dirty="0">
                <a:solidFill>
                  <a:srgbClr val="521E1D"/>
                </a:solidFill>
                <a:latin typeface="Microsoft Sans Serif"/>
                <a:cs typeface="Microsoft Sans Serif"/>
              </a:rPr>
              <a:t>panjang</a:t>
            </a:r>
            <a:r>
              <a:rPr sz="4400" spc="-16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29" dirty="0">
                <a:solidFill>
                  <a:srgbClr val="521E1D"/>
                </a:solidFill>
                <a:latin typeface="Microsoft Sans Serif"/>
                <a:cs typeface="Microsoft Sans Serif"/>
              </a:rPr>
              <a:t>seiring </a:t>
            </a:r>
            <a:r>
              <a:rPr sz="4400" spc="-22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45" dirty="0">
                <a:solidFill>
                  <a:srgbClr val="521E1D"/>
                </a:solidFill>
                <a:latin typeface="Microsoft Sans Serif"/>
                <a:cs typeface="Microsoft Sans Serif"/>
              </a:rPr>
              <a:t>dengan</a:t>
            </a:r>
            <a:r>
              <a:rPr sz="4400" spc="-24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35" dirty="0">
                <a:solidFill>
                  <a:srgbClr val="521E1D"/>
                </a:solidFill>
                <a:latin typeface="Microsoft Sans Serif"/>
                <a:cs typeface="Microsoft Sans Serif"/>
              </a:rPr>
              <a:t>kebudayaannya.</a:t>
            </a:r>
            <a:r>
              <a:rPr sz="4400" spc="-229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70" dirty="0">
                <a:solidFill>
                  <a:srgbClr val="521E1D"/>
                </a:solidFill>
                <a:latin typeface="Microsoft Sans Serif"/>
                <a:cs typeface="Microsoft Sans Serif"/>
              </a:rPr>
              <a:t>Sedangkan</a:t>
            </a:r>
            <a:r>
              <a:rPr sz="4400" spc="-26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65" dirty="0">
                <a:solidFill>
                  <a:srgbClr val="521E1D"/>
                </a:solidFill>
                <a:latin typeface="Microsoft Sans Serif"/>
                <a:cs typeface="Microsoft Sans Serif"/>
              </a:rPr>
              <a:t>dibelahan</a:t>
            </a:r>
            <a:r>
              <a:rPr sz="4400" spc="-16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65" dirty="0">
                <a:solidFill>
                  <a:srgbClr val="521E1D"/>
                </a:solidFill>
                <a:latin typeface="Microsoft Sans Serif"/>
                <a:cs typeface="Microsoft Sans Serif"/>
              </a:rPr>
              <a:t>lain </a:t>
            </a:r>
            <a:r>
              <a:rPr sz="4400" spc="-16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10" dirty="0">
                <a:solidFill>
                  <a:srgbClr val="521E1D"/>
                </a:solidFill>
                <a:latin typeface="Microsoft Sans Serif"/>
                <a:cs typeface="Microsoft Sans Serif"/>
              </a:rPr>
              <a:t>berkembang</a:t>
            </a:r>
            <a:r>
              <a:rPr sz="4400" spc="-204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15" dirty="0">
                <a:solidFill>
                  <a:srgbClr val="521E1D"/>
                </a:solidFill>
                <a:latin typeface="Microsoft Sans Serif"/>
                <a:cs typeface="Microsoft Sans Serif"/>
              </a:rPr>
              <a:t>kebudayaan</a:t>
            </a:r>
            <a:r>
              <a:rPr sz="4400" spc="-21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320" dirty="0">
                <a:solidFill>
                  <a:srgbClr val="521E1D"/>
                </a:solidFill>
                <a:latin typeface="Microsoft Sans Serif"/>
                <a:cs typeface="Microsoft Sans Serif"/>
              </a:rPr>
              <a:t>islam</a:t>
            </a:r>
            <a:r>
              <a:rPr sz="4400" spc="-31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45" dirty="0">
                <a:solidFill>
                  <a:srgbClr val="521E1D"/>
                </a:solidFill>
                <a:latin typeface="Microsoft Sans Serif"/>
                <a:cs typeface="Microsoft Sans Serif"/>
              </a:rPr>
              <a:t>dengan</a:t>
            </a:r>
            <a:r>
              <a:rPr sz="4400" spc="-24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85" dirty="0">
                <a:solidFill>
                  <a:srgbClr val="521E1D"/>
                </a:solidFill>
                <a:latin typeface="Microsoft Sans Serif"/>
                <a:cs typeface="Microsoft Sans Serif"/>
              </a:rPr>
              <a:t>pemahaman- </a:t>
            </a:r>
            <a:r>
              <a:rPr sz="4400" spc="-28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315" dirty="0">
                <a:solidFill>
                  <a:srgbClr val="521E1D"/>
                </a:solidFill>
                <a:latin typeface="Microsoft Sans Serif"/>
                <a:cs typeface="Microsoft Sans Serif"/>
              </a:rPr>
              <a:t>pemahaman</a:t>
            </a:r>
            <a:r>
              <a:rPr sz="4400" spc="-31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521E1D"/>
                </a:solidFill>
                <a:latin typeface="Microsoft Sans Serif"/>
                <a:cs typeface="Microsoft Sans Serif"/>
              </a:rPr>
              <a:t>estetika</a:t>
            </a:r>
            <a:r>
              <a:rPr sz="4400" spc="-20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185" dirty="0">
                <a:solidFill>
                  <a:srgbClr val="521E1D"/>
                </a:solidFill>
                <a:latin typeface="Microsoft Sans Serif"/>
                <a:cs typeface="Microsoft Sans Serif"/>
              </a:rPr>
              <a:t>yang</a:t>
            </a:r>
            <a:r>
              <a:rPr sz="4400" spc="-18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75" dirty="0">
                <a:solidFill>
                  <a:srgbClr val="521E1D"/>
                </a:solidFill>
                <a:latin typeface="Microsoft Sans Serif"/>
                <a:cs typeface="Microsoft Sans Serif"/>
              </a:rPr>
              <a:t>mengalami</a:t>
            </a:r>
            <a:r>
              <a:rPr sz="4400" spc="-27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75" dirty="0">
                <a:solidFill>
                  <a:srgbClr val="521E1D"/>
                </a:solidFill>
                <a:latin typeface="Microsoft Sans Serif"/>
                <a:cs typeface="Microsoft Sans Serif"/>
              </a:rPr>
              <a:t>kemajuan- </a:t>
            </a:r>
            <a:r>
              <a:rPr sz="4400" spc="-27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310" dirty="0">
                <a:solidFill>
                  <a:srgbClr val="521E1D"/>
                </a:solidFill>
                <a:latin typeface="Microsoft Sans Serif"/>
                <a:cs typeface="Microsoft Sans Serif"/>
              </a:rPr>
              <a:t>kemajuan</a:t>
            </a:r>
            <a:r>
              <a:rPr sz="4400" spc="-305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521E1D"/>
                </a:solidFill>
                <a:latin typeface="Microsoft Sans Serif"/>
                <a:cs typeface="Microsoft Sans Serif"/>
              </a:rPr>
              <a:t>penting</a:t>
            </a:r>
            <a:r>
              <a:rPr sz="4400" spc="-20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5" dirty="0">
                <a:solidFill>
                  <a:srgbClr val="521E1D"/>
                </a:solidFill>
                <a:latin typeface="Microsoft Sans Serif"/>
                <a:cs typeface="Microsoft Sans Serif"/>
              </a:rPr>
              <a:t>dari</a:t>
            </a:r>
            <a:r>
              <a:rPr sz="4400" spc="-2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210" dirty="0">
                <a:solidFill>
                  <a:srgbClr val="521E1D"/>
                </a:solidFill>
                <a:latin typeface="Microsoft Sans Serif"/>
                <a:cs typeface="Microsoft Sans Serif"/>
              </a:rPr>
              <a:t>pemikiran-pemikiran</a:t>
            </a:r>
            <a:r>
              <a:rPr sz="4400" spc="-204" dirty="0">
                <a:solidFill>
                  <a:srgbClr val="521E1D"/>
                </a:solidFill>
                <a:latin typeface="Microsoft Sans Serif"/>
                <a:cs typeface="Microsoft Sans Serif"/>
              </a:rPr>
              <a:t> estetika </a:t>
            </a:r>
            <a:r>
              <a:rPr sz="4400" spc="-20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315" dirty="0">
                <a:solidFill>
                  <a:srgbClr val="521E1D"/>
                </a:solidFill>
                <a:latin typeface="Microsoft Sans Serif"/>
                <a:cs typeface="Microsoft Sans Serif"/>
              </a:rPr>
              <a:t>zaman</a:t>
            </a:r>
            <a:r>
              <a:rPr sz="4400" spc="30" dirty="0">
                <a:solidFill>
                  <a:srgbClr val="521E1D"/>
                </a:solidFill>
                <a:latin typeface="Microsoft Sans Serif"/>
                <a:cs typeface="Microsoft Sans Serif"/>
              </a:rPr>
              <a:t> </a:t>
            </a:r>
            <a:r>
              <a:rPr sz="4400" spc="-370" dirty="0">
                <a:solidFill>
                  <a:srgbClr val="521E1D"/>
                </a:solidFill>
                <a:latin typeface="Microsoft Sans Serif"/>
                <a:cs typeface="Microsoft Sans Serif"/>
              </a:rPr>
              <a:t>Yunani.</a:t>
            </a:r>
            <a:endParaRPr sz="4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1" cy="1028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4508" y="2172665"/>
            <a:ext cx="9725660" cy="6062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-195" dirty="0">
                <a:solidFill>
                  <a:srgbClr val="622422"/>
                </a:solidFill>
                <a:latin typeface="Microsoft Sans Serif"/>
                <a:cs typeface="Microsoft Sans Serif"/>
              </a:rPr>
              <a:t>Ketika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10" dirty="0">
                <a:solidFill>
                  <a:srgbClr val="622422"/>
                </a:solidFill>
                <a:latin typeface="Microsoft Sans Serif"/>
                <a:cs typeface="Microsoft Sans Serif"/>
              </a:rPr>
              <a:t>kebudayaan</a:t>
            </a:r>
            <a:r>
              <a:rPr sz="4400" spc="-1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70" dirty="0">
                <a:solidFill>
                  <a:srgbClr val="622422"/>
                </a:solidFill>
                <a:latin typeface="Microsoft Sans Serif"/>
                <a:cs typeface="Microsoft Sans Serif"/>
              </a:rPr>
              <a:t>Barat</a:t>
            </a:r>
            <a:r>
              <a:rPr sz="44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75" dirty="0">
                <a:solidFill>
                  <a:srgbClr val="622422"/>
                </a:solidFill>
                <a:latin typeface="Microsoft Sans Serif"/>
                <a:cs typeface="Microsoft Sans Serif"/>
              </a:rPr>
              <a:t>mengalami </a:t>
            </a:r>
            <a:r>
              <a:rPr sz="4400" spc="-270" dirty="0">
                <a:solidFill>
                  <a:srgbClr val="622422"/>
                </a:solidFill>
                <a:latin typeface="Microsoft Sans Serif"/>
                <a:cs typeface="Microsoft Sans Serif"/>
              </a:rPr>
              <a:t> pencerahan,</a:t>
            </a:r>
            <a:r>
              <a:rPr sz="4400" spc="-26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35" dirty="0">
                <a:solidFill>
                  <a:srgbClr val="622422"/>
                </a:solidFill>
                <a:latin typeface="Microsoft Sans Serif"/>
                <a:cs typeface="Microsoft Sans Serif"/>
              </a:rPr>
              <a:t>sejalan </a:t>
            </a:r>
            <a:r>
              <a:rPr sz="4400" spc="-240" dirty="0">
                <a:solidFill>
                  <a:srgbClr val="622422"/>
                </a:solidFill>
                <a:latin typeface="Microsoft Sans Serif"/>
                <a:cs typeface="Microsoft Sans Serif"/>
              </a:rPr>
              <a:t>dengan </a:t>
            </a:r>
            <a:r>
              <a:rPr sz="4400" spc="-200" dirty="0">
                <a:solidFill>
                  <a:srgbClr val="622422"/>
                </a:solidFill>
                <a:latin typeface="Microsoft Sans Serif"/>
                <a:cs typeface="Microsoft Sans Serif"/>
              </a:rPr>
              <a:t>reformasi </a:t>
            </a:r>
            <a:r>
              <a:rPr sz="4400" spc="-19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70" dirty="0">
                <a:solidFill>
                  <a:srgbClr val="622422"/>
                </a:solidFill>
                <a:latin typeface="Microsoft Sans Serif"/>
                <a:cs typeface="Microsoft Sans Serif"/>
              </a:rPr>
              <a:t>dalam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10" dirty="0">
                <a:solidFill>
                  <a:srgbClr val="622422"/>
                </a:solidFill>
                <a:latin typeface="Microsoft Sans Serif"/>
                <a:cs typeface="Microsoft Sans Serif"/>
              </a:rPr>
              <a:t>bidang</a:t>
            </a:r>
            <a:r>
              <a:rPr sz="44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20" dirty="0">
                <a:solidFill>
                  <a:srgbClr val="622422"/>
                </a:solidFill>
                <a:latin typeface="Microsoft Sans Serif"/>
                <a:cs typeface="Microsoft Sans Serif"/>
              </a:rPr>
              <a:t>etika</a:t>
            </a:r>
            <a:r>
              <a:rPr sz="4400" spc="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90" dirty="0">
                <a:solidFill>
                  <a:srgbClr val="622422"/>
                </a:solidFill>
                <a:latin typeface="Microsoft Sans Serif"/>
                <a:cs typeface="Microsoft Sans Serif"/>
              </a:rPr>
              <a:t>dan</a:t>
            </a:r>
            <a:r>
              <a:rPr sz="4400" spc="4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29" dirty="0">
                <a:solidFill>
                  <a:srgbClr val="622422"/>
                </a:solidFill>
                <a:latin typeface="Microsoft Sans Serif"/>
                <a:cs typeface="Microsoft Sans Serif"/>
              </a:rPr>
              <a:t>keagamaan, </a:t>
            </a:r>
            <a:r>
              <a:rPr sz="4400" spc="-2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55" dirty="0">
                <a:solidFill>
                  <a:srgbClr val="622422"/>
                </a:solidFill>
                <a:latin typeface="Microsoft Sans Serif"/>
                <a:cs typeface="Microsoft Sans Serif"/>
              </a:rPr>
              <a:t>terdapat</a:t>
            </a:r>
            <a:r>
              <a:rPr sz="4400" spc="3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50" dirty="0">
                <a:solidFill>
                  <a:srgbClr val="622422"/>
                </a:solidFill>
                <a:latin typeface="Microsoft Sans Serif"/>
                <a:cs typeface="Microsoft Sans Serif"/>
              </a:rPr>
              <a:t>pula</a:t>
            </a:r>
            <a:r>
              <a:rPr sz="4400" spc="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65" dirty="0">
                <a:solidFill>
                  <a:srgbClr val="622422"/>
                </a:solidFill>
                <a:latin typeface="Microsoft Sans Serif"/>
                <a:cs typeface="Microsoft Sans Serif"/>
              </a:rPr>
              <a:t>pencerahan</a:t>
            </a:r>
            <a:r>
              <a:rPr sz="4400" spc="-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0" dirty="0">
                <a:solidFill>
                  <a:srgbClr val="622422"/>
                </a:solidFill>
                <a:latin typeface="Microsoft Sans Serif"/>
                <a:cs typeface="Microsoft Sans Serif"/>
              </a:rPr>
              <a:t>di</a:t>
            </a:r>
            <a:r>
              <a:rPr sz="4400" spc="4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04" dirty="0">
                <a:solidFill>
                  <a:srgbClr val="622422"/>
                </a:solidFill>
                <a:latin typeface="Microsoft Sans Serif"/>
                <a:cs typeface="Microsoft Sans Serif"/>
              </a:rPr>
              <a:t>alam</a:t>
            </a:r>
            <a:r>
              <a:rPr sz="4400" spc="3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55" dirty="0">
                <a:solidFill>
                  <a:srgbClr val="622422"/>
                </a:solidFill>
                <a:latin typeface="Microsoft Sans Serif"/>
                <a:cs typeface="Microsoft Sans Serif"/>
              </a:rPr>
              <a:t>filsafat </a:t>
            </a:r>
            <a:r>
              <a:rPr sz="4400" spc="-5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500" dirty="0">
                <a:solidFill>
                  <a:srgbClr val="622422"/>
                </a:solidFill>
                <a:latin typeface="Microsoft Sans Serif"/>
                <a:cs typeface="Microsoft Sans Serif"/>
              </a:rPr>
              <a:t>u</a:t>
            </a:r>
            <a:r>
              <a:rPr sz="4400" spc="-670" dirty="0">
                <a:solidFill>
                  <a:srgbClr val="622422"/>
                </a:solidFill>
                <a:latin typeface="Microsoft Sans Serif"/>
                <a:cs typeface="Microsoft Sans Serif"/>
              </a:rPr>
              <a:t>m</a:t>
            </a:r>
            <a:r>
              <a:rPr sz="4400" spc="-500" dirty="0">
                <a:solidFill>
                  <a:srgbClr val="622422"/>
                </a:solidFill>
                <a:latin typeface="Microsoft Sans Serif"/>
                <a:cs typeface="Microsoft Sans Serif"/>
              </a:rPr>
              <a:t>u</a:t>
            </a:r>
            <a:r>
              <a:rPr sz="4400" spc="-740" dirty="0">
                <a:solidFill>
                  <a:srgbClr val="622422"/>
                </a:solidFill>
                <a:latin typeface="Microsoft Sans Serif"/>
                <a:cs typeface="Microsoft Sans Serif"/>
              </a:rPr>
              <a:t>m</a:t>
            </a:r>
            <a:r>
              <a:rPr sz="4400" spc="-260" dirty="0">
                <a:solidFill>
                  <a:srgbClr val="622422"/>
                </a:solidFill>
                <a:latin typeface="Microsoft Sans Serif"/>
                <a:cs typeface="Microsoft Sans Serif"/>
              </a:rPr>
              <a:t>.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994" dirty="0">
                <a:solidFill>
                  <a:srgbClr val="622422"/>
                </a:solidFill>
                <a:latin typeface="Microsoft Sans Serif"/>
                <a:cs typeface="Microsoft Sans Serif"/>
              </a:rPr>
              <a:t>P</a:t>
            </a:r>
            <a:r>
              <a:rPr sz="4400" spc="-235" dirty="0">
                <a:solidFill>
                  <a:srgbClr val="622422"/>
                </a:solidFill>
                <a:latin typeface="Microsoft Sans Serif"/>
                <a:cs typeface="Microsoft Sans Serif"/>
              </a:rPr>
              <a:t>emiki</a:t>
            </a:r>
            <a:r>
              <a:rPr sz="4400" spc="-215" dirty="0">
                <a:solidFill>
                  <a:srgbClr val="622422"/>
                </a:solidFill>
                <a:latin typeface="Microsoft Sans Serif"/>
                <a:cs typeface="Microsoft Sans Serif"/>
              </a:rPr>
              <a:t>r</a:t>
            </a:r>
            <a:r>
              <a:rPr sz="4400" spc="-270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275" dirty="0">
                <a:solidFill>
                  <a:srgbClr val="622422"/>
                </a:solidFill>
                <a:latin typeface="Microsoft Sans Serif"/>
                <a:cs typeface="Microsoft Sans Serif"/>
              </a:rPr>
              <a:t>n</a:t>
            </a:r>
            <a:r>
              <a:rPr sz="4400" spc="-5" dirty="0">
                <a:solidFill>
                  <a:srgbClr val="622422"/>
                </a:solidFill>
                <a:latin typeface="Microsoft Sans Serif"/>
                <a:cs typeface="Microsoft Sans Serif"/>
              </a:rPr>
              <a:t>-</a:t>
            </a:r>
            <a:r>
              <a:rPr sz="4400" spc="-200" dirty="0">
                <a:solidFill>
                  <a:srgbClr val="622422"/>
                </a:solidFill>
                <a:latin typeface="Microsoft Sans Serif"/>
                <a:cs typeface="Microsoft Sans Serif"/>
              </a:rPr>
              <a:t>pemiki</a:t>
            </a:r>
            <a:r>
              <a:rPr sz="4400" spc="-195" dirty="0">
                <a:solidFill>
                  <a:srgbClr val="622422"/>
                </a:solidFill>
                <a:latin typeface="Microsoft Sans Serif"/>
                <a:cs typeface="Microsoft Sans Serif"/>
              </a:rPr>
              <a:t>r</a:t>
            </a:r>
            <a:r>
              <a:rPr sz="4400" spc="-270" dirty="0">
                <a:solidFill>
                  <a:srgbClr val="622422"/>
                </a:solidFill>
                <a:latin typeface="Microsoft Sans Serif"/>
                <a:cs typeface="Microsoft Sans Serif"/>
              </a:rPr>
              <a:t>an</a:t>
            </a:r>
            <a:r>
              <a:rPr sz="4400" spc="-10" dirty="0">
                <a:solidFill>
                  <a:srgbClr val="622422"/>
                </a:solidFill>
                <a:latin typeface="Microsoft Sans Serif"/>
                <a:cs typeface="Microsoft Sans Serif"/>
              </a:rPr>
              <a:t> p</a:t>
            </a:r>
            <a:r>
              <a:rPr sz="4400" spc="-70" dirty="0">
                <a:solidFill>
                  <a:srgbClr val="622422"/>
                </a:solidFill>
                <a:latin typeface="Microsoft Sans Serif"/>
                <a:cs typeface="Microsoft Sans Serif"/>
              </a:rPr>
              <a:t>r</a:t>
            </a:r>
            <a:r>
              <a:rPr sz="4400" spc="-360" dirty="0">
                <a:solidFill>
                  <a:srgbClr val="622422"/>
                </a:solidFill>
                <a:latin typeface="Microsoft Sans Serif"/>
                <a:cs typeface="Microsoft Sans Serif"/>
              </a:rPr>
              <a:t>aksis</a:t>
            </a:r>
            <a:r>
              <a:rPr sz="44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90" dirty="0">
                <a:solidFill>
                  <a:srgbClr val="622422"/>
                </a:solidFill>
                <a:latin typeface="Microsoft Sans Serif"/>
                <a:cs typeface="Microsoft Sans Serif"/>
              </a:rPr>
              <a:t>estetika  </a:t>
            </a:r>
            <a:r>
              <a:rPr sz="4400" spc="-355" dirty="0">
                <a:solidFill>
                  <a:srgbClr val="622422"/>
                </a:solidFill>
                <a:latin typeface="Microsoft Sans Serif"/>
                <a:cs typeface="Microsoft Sans Serif"/>
              </a:rPr>
              <a:t>pun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535" dirty="0">
                <a:solidFill>
                  <a:srgbClr val="622422"/>
                </a:solidFill>
                <a:latin typeface="Microsoft Sans Serif"/>
                <a:cs typeface="Microsoft Sans Serif"/>
              </a:rPr>
              <a:t>me</a:t>
            </a:r>
            <a:r>
              <a:rPr sz="4400" spc="-425" dirty="0">
                <a:solidFill>
                  <a:srgbClr val="622422"/>
                </a:solidFill>
                <a:latin typeface="Microsoft Sans Serif"/>
                <a:cs typeface="Microsoft Sans Serif"/>
              </a:rPr>
              <a:t>n</a:t>
            </a:r>
            <a:r>
              <a:rPr sz="4400" spc="-114" dirty="0">
                <a:solidFill>
                  <a:srgbClr val="622422"/>
                </a:solidFill>
                <a:latin typeface="Microsoft Sans Serif"/>
                <a:cs typeface="Microsoft Sans Serif"/>
              </a:rPr>
              <a:t>g</a:t>
            </a:r>
            <a:r>
              <a:rPr sz="4400" spc="-25" dirty="0">
                <a:solidFill>
                  <a:srgbClr val="622422"/>
                </a:solidFill>
                <a:latin typeface="Microsoft Sans Serif"/>
                <a:cs typeface="Microsoft Sans Serif"/>
              </a:rPr>
              <a:t>al</a:t>
            </a:r>
            <a:r>
              <a:rPr sz="4400" spc="-50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385" dirty="0">
                <a:solidFill>
                  <a:srgbClr val="622422"/>
                </a:solidFill>
                <a:latin typeface="Microsoft Sans Serif"/>
                <a:cs typeface="Microsoft Sans Serif"/>
              </a:rPr>
              <a:t>mi</a:t>
            </a:r>
            <a:r>
              <a:rPr sz="4400" spc="3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70" dirty="0">
                <a:solidFill>
                  <a:srgbClr val="622422"/>
                </a:solidFill>
                <a:latin typeface="Microsoft Sans Serif"/>
                <a:cs typeface="Microsoft Sans Serif"/>
              </a:rPr>
              <a:t>per</a:t>
            </a:r>
            <a:r>
              <a:rPr sz="4400" spc="-175" dirty="0">
                <a:solidFill>
                  <a:srgbClr val="622422"/>
                </a:solidFill>
                <a:latin typeface="Microsoft Sans Serif"/>
                <a:cs typeface="Microsoft Sans Serif"/>
              </a:rPr>
              <a:t>g</a:t>
            </a:r>
            <a:r>
              <a:rPr sz="4400" spc="-340" dirty="0">
                <a:solidFill>
                  <a:srgbClr val="622422"/>
                </a:solidFill>
                <a:latin typeface="Microsoft Sans Serif"/>
                <a:cs typeface="Microsoft Sans Serif"/>
              </a:rPr>
              <a:t>ese</a:t>
            </a:r>
            <a:r>
              <a:rPr sz="4400" spc="-250" dirty="0">
                <a:solidFill>
                  <a:srgbClr val="622422"/>
                </a:solidFill>
                <a:latin typeface="Microsoft Sans Serif"/>
                <a:cs typeface="Microsoft Sans Serif"/>
              </a:rPr>
              <a:t>r</a:t>
            </a:r>
            <a:r>
              <a:rPr sz="4400" spc="-270" dirty="0">
                <a:solidFill>
                  <a:srgbClr val="622422"/>
                </a:solidFill>
                <a:latin typeface="Microsoft Sans Serif"/>
                <a:cs typeface="Microsoft Sans Serif"/>
              </a:rPr>
              <a:t>a</a:t>
            </a:r>
            <a:r>
              <a:rPr sz="4400" spc="-280" dirty="0">
                <a:solidFill>
                  <a:srgbClr val="622422"/>
                </a:solidFill>
                <a:latin typeface="Microsoft Sans Serif"/>
                <a:cs typeface="Microsoft Sans Serif"/>
              </a:rPr>
              <a:t>n</a:t>
            </a:r>
            <a:r>
              <a:rPr sz="4400" spc="-5" dirty="0">
                <a:solidFill>
                  <a:srgbClr val="622422"/>
                </a:solidFill>
                <a:latin typeface="Microsoft Sans Serif"/>
                <a:cs typeface="Microsoft Sans Serif"/>
              </a:rPr>
              <a:t>-</a:t>
            </a:r>
            <a:r>
              <a:rPr sz="4400" spc="-105" dirty="0">
                <a:solidFill>
                  <a:srgbClr val="622422"/>
                </a:solidFill>
                <a:latin typeface="Microsoft Sans Serif"/>
                <a:cs typeface="Microsoft Sans Serif"/>
              </a:rPr>
              <a:t>pe</a:t>
            </a:r>
            <a:r>
              <a:rPr sz="4400" spc="-85" dirty="0">
                <a:solidFill>
                  <a:srgbClr val="622422"/>
                </a:solidFill>
                <a:latin typeface="Microsoft Sans Serif"/>
                <a:cs typeface="Microsoft Sans Serif"/>
              </a:rPr>
              <a:t>r</a:t>
            </a:r>
            <a:r>
              <a:rPr sz="4400" spc="-114" dirty="0">
                <a:solidFill>
                  <a:srgbClr val="622422"/>
                </a:solidFill>
                <a:latin typeface="Microsoft Sans Serif"/>
                <a:cs typeface="Microsoft Sans Serif"/>
              </a:rPr>
              <a:t>g</a:t>
            </a:r>
            <a:r>
              <a:rPr sz="4400" spc="-340" dirty="0">
                <a:solidFill>
                  <a:srgbClr val="622422"/>
                </a:solidFill>
                <a:latin typeface="Microsoft Sans Serif"/>
                <a:cs typeface="Microsoft Sans Serif"/>
              </a:rPr>
              <a:t>ese</a:t>
            </a:r>
            <a:r>
              <a:rPr sz="4400" spc="-265" dirty="0">
                <a:solidFill>
                  <a:srgbClr val="622422"/>
                </a:solidFill>
                <a:latin typeface="Microsoft Sans Serif"/>
                <a:cs typeface="Microsoft Sans Serif"/>
              </a:rPr>
              <a:t>r</a:t>
            </a:r>
            <a:r>
              <a:rPr sz="4400" spc="-200" dirty="0">
                <a:solidFill>
                  <a:srgbClr val="622422"/>
                </a:solidFill>
                <a:latin typeface="Microsoft Sans Serif"/>
                <a:cs typeface="Microsoft Sans Serif"/>
              </a:rPr>
              <a:t>an  </a:t>
            </a:r>
            <a:r>
              <a:rPr sz="4400" spc="-220" dirty="0">
                <a:solidFill>
                  <a:srgbClr val="622422"/>
                </a:solidFill>
                <a:latin typeface="Microsoft Sans Serif"/>
                <a:cs typeface="Microsoft Sans Serif"/>
              </a:rPr>
              <a:t>penting,</a:t>
            </a:r>
            <a:r>
              <a:rPr sz="4400" spc="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90" dirty="0">
                <a:solidFill>
                  <a:srgbClr val="622422"/>
                </a:solidFill>
                <a:latin typeface="Microsoft Sans Serif"/>
                <a:cs typeface="Microsoft Sans Serif"/>
              </a:rPr>
              <a:t>terutama</a:t>
            </a:r>
            <a:r>
              <a:rPr sz="4400" spc="2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65" dirty="0">
                <a:solidFill>
                  <a:srgbClr val="622422"/>
                </a:solidFill>
                <a:latin typeface="Microsoft Sans Serif"/>
                <a:cs typeface="Microsoft Sans Serif"/>
              </a:rPr>
              <a:t>sejak</a:t>
            </a:r>
            <a:r>
              <a:rPr sz="4400" spc="2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65" dirty="0">
                <a:solidFill>
                  <a:srgbClr val="622422"/>
                </a:solidFill>
                <a:latin typeface="Microsoft Sans Serif"/>
                <a:cs typeface="Microsoft Sans Serif"/>
              </a:rPr>
              <a:t>ditemukannya</a:t>
            </a:r>
            <a:r>
              <a:rPr sz="4400" spc="1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14" dirty="0">
                <a:solidFill>
                  <a:srgbClr val="622422"/>
                </a:solidFill>
                <a:latin typeface="Microsoft Sans Serif"/>
                <a:cs typeface="Microsoft Sans Serif"/>
              </a:rPr>
              <a:t>teori </a:t>
            </a:r>
            <a:r>
              <a:rPr sz="4400" spc="-115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40" dirty="0">
                <a:solidFill>
                  <a:srgbClr val="622422"/>
                </a:solidFill>
                <a:latin typeface="Microsoft Sans Serif"/>
                <a:cs typeface="Microsoft Sans Serif"/>
              </a:rPr>
              <a:t>perspektif</a:t>
            </a:r>
            <a:r>
              <a:rPr sz="4400" spc="14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90" dirty="0">
                <a:solidFill>
                  <a:srgbClr val="622422"/>
                </a:solidFill>
                <a:latin typeface="Microsoft Sans Serif"/>
                <a:cs typeface="Microsoft Sans Serif"/>
              </a:rPr>
              <a:t>dan</a:t>
            </a:r>
            <a:r>
              <a:rPr sz="4400" spc="4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15" dirty="0">
                <a:solidFill>
                  <a:srgbClr val="622422"/>
                </a:solidFill>
                <a:latin typeface="Microsoft Sans Serif"/>
                <a:cs typeface="Microsoft Sans Serif"/>
              </a:rPr>
              <a:t>pemahaman</a:t>
            </a:r>
            <a:r>
              <a:rPr sz="4400" spc="1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125" dirty="0">
                <a:solidFill>
                  <a:srgbClr val="622422"/>
                </a:solidFill>
                <a:latin typeface="Microsoft Sans Serif"/>
                <a:cs typeface="Microsoft Sans Serif"/>
              </a:rPr>
              <a:t>baru</a:t>
            </a:r>
            <a:r>
              <a:rPr sz="4400" spc="50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305" dirty="0">
                <a:solidFill>
                  <a:srgbClr val="622422"/>
                </a:solidFill>
                <a:latin typeface="Microsoft Sans Serif"/>
                <a:cs typeface="Microsoft Sans Serif"/>
              </a:rPr>
              <a:t>mengenai </a:t>
            </a:r>
            <a:r>
              <a:rPr sz="4400" spc="-1155" dirty="0">
                <a:solidFill>
                  <a:srgbClr val="622422"/>
                </a:solidFill>
                <a:latin typeface="Microsoft Sans Serif"/>
                <a:cs typeface="Microsoft Sans Serif"/>
              </a:rPr>
              <a:t> </a:t>
            </a:r>
            <a:r>
              <a:rPr sz="4400" spc="-225" dirty="0">
                <a:solidFill>
                  <a:srgbClr val="622422"/>
                </a:solidFill>
                <a:latin typeface="Microsoft Sans Serif"/>
                <a:cs typeface="Microsoft Sans Serif"/>
              </a:rPr>
              <a:t>ruang.</a:t>
            </a:r>
            <a:endParaRPr sz="4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5883" y="430783"/>
            <a:ext cx="17096740" cy="9423400"/>
            <a:chOff x="595883" y="430783"/>
            <a:chExt cx="17096740" cy="942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883" y="430783"/>
              <a:ext cx="17096232" cy="9423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4376" y="3075444"/>
              <a:ext cx="4274820" cy="2747010"/>
            </a:xfrm>
            <a:custGeom>
              <a:avLst/>
              <a:gdLst/>
              <a:ahLst/>
              <a:cxnLst/>
              <a:rect l="l" t="t" r="r" b="b"/>
              <a:pathLst>
                <a:path w="4274820" h="2747010">
                  <a:moveTo>
                    <a:pt x="139" y="2025637"/>
                  </a:moveTo>
                  <a:lnTo>
                    <a:pt x="0" y="2029688"/>
                  </a:lnTo>
                  <a:lnTo>
                    <a:pt x="139" y="2032088"/>
                  </a:lnTo>
                  <a:lnTo>
                    <a:pt x="139" y="2025637"/>
                  </a:lnTo>
                  <a:close/>
                </a:path>
                <a:path w="4274820" h="2747010">
                  <a:moveTo>
                    <a:pt x="965" y="2042134"/>
                  </a:moveTo>
                  <a:lnTo>
                    <a:pt x="939" y="2041359"/>
                  </a:lnTo>
                  <a:lnTo>
                    <a:pt x="850" y="2037791"/>
                  </a:lnTo>
                  <a:lnTo>
                    <a:pt x="241" y="2033739"/>
                  </a:lnTo>
                  <a:lnTo>
                    <a:pt x="139" y="2032088"/>
                  </a:lnTo>
                  <a:lnTo>
                    <a:pt x="139" y="2052066"/>
                  </a:lnTo>
                  <a:lnTo>
                    <a:pt x="736" y="2047303"/>
                  </a:lnTo>
                  <a:lnTo>
                    <a:pt x="850" y="2041359"/>
                  </a:lnTo>
                  <a:lnTo>
                    <a:pt x="965" y="2042134"/>
                  </a:lnTo>
                  <a:close/>
                </a:path>
                <a:path w="4274820" h="2747010">
                  <a:moveTo>
                    <a:pt x="32296" y="2141347"/>
                  </a:moveTo>
                  <a:lnTo>
                    <a:pt x="20281" y="2117775"/>
                  </a:lnTo>
                  <a:lnTo>
                    <a:pt x="10998" y="2093099"/>
                  </a:lnTo>
                  <a:lnTo>
                    <a:pt x="4495" y="2067547"/>
                  </a:lnTo>
                  <a:lnTo>
                    <a:pt x="965" y="2042134"/>
                  </a:lnTo>
                  <a:lnTo>
                    <a:pt x="850" y="2055634"/>
                  </a:lnTo>
                  <a:lnTo>
                    <a:pt x="4064" y="2081872"/>
                  </a:lnTo>
                  <a:lnTo>
                    <a:pt x="10299" y="2107450"/>
                  </a:lnTo>
                  <a:lnTo>
                    <a:pt x="19507" y="2132114"/>
                  </a:lnTo>
                  <a:lnTo>
                    <a:pt x="31584" y="2155634"/>
                  </a:lnTo>
                  <a:lnTo>
                    <a:pt x="31483" y="2150872"/>
                  </a:lnTo>
                  <a:lnTo>
                    <a:pt x="31711" y="2146109"/>
                  </a:lnTo>
                  <a:lnTo>
                    <a:pt x="32296" y="2141347"/>
                  </a:lnTo>
                  <a:close/>
                </a:path>
                <a:path w="4274820" h="2747010">
                  <a:moveTo>
                    <a:pt x="50317" y="1565859"/>
                  </a:moveTo>
                  <a:lnTo>
                    <a:pt x="48336" y="1575282"/>
                  </a:lnTo>
                  <a:lnTo>
                    <a:pt x="47459" y="1579587"/>
                  </a:lnTo>
                  <a:lnTo>
                    <a:pt x="47244" y="1583474"/>
                  </a:lnTo>
                  <a:lnTo>
                    <a:pt x="47193" y="1587042"/>
                  </a:lnTo>
                  <a:lnTo>
                    <a:pt x="47294" y="1597037"/>
                  </a:lnTo>
                  <a:lnTo>
                    <a:pt x="47904" y="1592453"/>
                  </a:lnTo>
                  <a:lnTo>
                    <a:pt x="48869" y="1587881"/>
                  </a:lnTo>
                  <a:lnTo>
                    <a:pt x="50152" y="1583474"/>
                  </a:lnTo>
                  <a:lnTo>
                    <a:pt x="50025" y="1571053"/>
                  </a:lnTo>
                  <a:lnTo>
                    <a:pt x="50317" y="1565859"/>
                  </a:lnTo>
                  <a:close/>
                </a:path>
                <a:path w="4274820" h="2747010">
                  <a:moveTo>
                    <a:pt x="80873" y="1684896"/>
                  </a:moveTo>
                  <a:lnTo>
                    <a:pt x="69049" y="1661858"/>
                  </a:lnTo>
                  <a:lnTo>
                    <a:pt x="59944" y="1637703"/>
                  </a:lnTo>
                  <a:lnTo>
                    <a:pt x="53619" y="1612696"/>
                  </a:lnTo>
                  <a:lnTo>
                    <a:pt x="50152" y="1587042"/>
                  </a:lnTo>
                  <a:lnTo>
                    <a:pt x="47294" y="1599895"/>
                  </a:lnTo>
                  <a:lnTo>
                    <a:pt x="50888" y="1625688"/>
                  </a:lnTo>
                  <a:lnTo>
                    <a:pt x="57238" y="1650860"/>
                  </a:lnTo>
                  <a:lnTo>
                    <a:pt x="66306" y="1675180"/>
                  </a:lnTo>
                  <a:lnTo>
                    <a:pt x="78016" y="1698459"/>
                  </a:lnTo>
                  <a:lnTo>
                    <a:pt x="80873" y="1684896"/>
                  </a:lnTo>
                  <a:close/>
                </a:path>
                <a:path w="4274820" h="2747010">
                  <a:moveTo>
                    <a:pt x="118745" y="2244915"/>
                  </a:moveTo>
                  <a:lnTo>
                    <a:pt x="94805" y="2222614"/>
                  </a:lnTo>
                  <a:lnTo>
                    <a:pt x="72707" y="2198560"/>
                  </a:lnTo>
                  <a:lnTo>
                    <a:pt x="52552" y="2172855"/>
                  </a:lnTo>
                  <a:lnTo>
                    <a:pt x="34442" y="2145639"/>
                  </a:lnTo>
                  <a:lnTo>
                    <a:pt x="34442" y="2150630"/>
                  </a:lnTo>
                  <a:lnTo>
                    <a:pt x="33718" y="2154923"/>
                  </a:lnTo>
                  <a:lnTo>
                    <a:pt x="33718" y="2159914"/>
                  </a:lnTo>
                  <a:lnTo>
                    <a:pt x="52235" y="2187003"/>
                  </a:lnTo>
                  <a:lnTo>
                    <a:pt x="72644" y="2212644"/>
                  </a:lnTo>
                  <a:lnTo>
                    <a:pt x="94830" y="2236736"/>
                  </a:lnTo>
                  <a:lnTo>
                    <a:pt x="118745" y="2259203"/>
                  </a:lnTo>
                  <a:lnTo>
                    <a:pt x="118745" y="2244915"/>
                  </a:lnTo>
                  <a:close/>
                </a:path>
                <a:path w="4274820" h="2747010">
                  <a:moveTo>
                    <a:pt x="166624" y="1786318"/>
                  </a:moveTo>
                  <a:lnTo>
                    <a:pt x="143141" y="1764487"/>
                  </a:lnTo>
                  <a:lnTo>
                    <a:pt x="121437" y="1740941"/>
                  </a:lnTo>
                  <a:lnTo>
                    <a:pt x="101612" y="1715795"/>
                  </a:lnTo>
                  <a:lnTo>
                    <a:pt x="83743" y="1689176"/>
                  </a:lnTo>
                  <a:lnTo>
                    <a:pt x="80873" y="1702752"/>
                  </a:lnTo>
                  <a:lnTo>
                    <a:pt x="98526" y="1729549"/>
                  </a:lnTo>
                  <a:lnTo>
                    <a:pt x="118300" y="1754759"/>
                  </a:lnTo>
                  <a:lnTo>
                    <a:pt x="140081" y="1778241"/>
                  </a:lnTo>
                  <a:lnTo>
                    <a:pt x="163753" y="1799882"/>
                  </a:lnTo>
                  <a:lnTo>
                    <a:pt x="166624" y="1786318"/>
                  </a:lnTo>
                  <a:close/>
                </a:path>
                <a:path w="4274820" h="2747010">
                  <a:moveTo>
                    <a:pt x="186842" y="1099070"/>
                  </a:moveTo>
                  <a:lnTo>
                    <a:pt x="175298" y="1146924"/>
                  </a:lnTo>
                  <a:lnTo>
                    <a:pt x="175196" y="1168438"/>
                  </a:lnTo>
                  <a:lnTo>
                    <a:pt x="176428" y="1164209"/>
                  </a:lnTo>
                  <a:lnTo>
                    <a:pt x="178104" y="1160106"/>
                  </a:lnTo>
                  <a:lnTo>
                    <a:pt x="180200" y="1156296"/>
                  </a:lnTo>
                  <a:lnTo>
                    <a:pt x="180695" y="1134491"/>
                  </a:lnTo>
                  <a:lnTo>
                    <a:pt x="183502" y="1112926"/>
                  </a:lnTo>
                  <a:lnTo>
                    <a:pt x="186842" y="1099070"/>
                  </a:lnTo>
                  <a:close/>
                </a:path>
                <a:path w="4274820" h="2747010">
                  <a:moveTo>
                    <a:pt x="209486" y="1252715"/>
                  </a:moveTo>
                  <a:lnTo>
                    <a:pt x="198361" y="1230858"/>
                  </a:lnTo>
                  <a:lnTo>
                    <a:pt x="189852" y="1207947"/>
                  </a:lnTo>
                  <a:lnTo>
                    <a:pt x="184010" y="1184198"/>
                  </a:lnTo>
                  <a:lnTo>
                    <a:pt x="180911" y="1159865"/>
                  </a:lnTo>
                  <a:lnTo>
                    <a:pt x="175907" y="1172730"/>
                  </a:lnTo>
                  <a:lnTo>
                    <a:pt x="178638" y="1197140"/>
                  </a:lnTo>
                  <a:lnTo>
                    <a:pt x="184365" y="1220939"/>
                  </a:lnTo>
                  <a:lnTo>
                    <a:pt x="193014" y="1243838"/>
                  </a:lnTo>
                  <a:lnTo>
                    <a:pt x="204482" y="1265580"/>
                  </a:lnTo>
                  <a:lnTo>
                    <a:pt x="209486" y="1252715"/>
                  </a:lnTo>
                  <a:close/>
                </a:path>
                <a:path w="4274820" h="2747010">
                  <a:moveTo>
                    <a:pt x="263080" y="2345626"/>
                  </a:moveTo>
                  <a:lnTo>
                    <a:pt x="226441" y="2323757"/>
                  </a:lnTo>
                  <a:lnTo>
                    <a:pt x="190855" y="2300249"/>
                  </a:lnTo>
                  <a:lnTo>
                    <a:pt x="156362" y="2275141"/>
                  </a:lnTo>
                  <a:lnTo>
                    <a:pt x="123037" y="2248484"/>
                  </a:lnTo>
                  <a:lnTo>
                    <a:pt x="123037" y="2262771"/>
                  </a:lnTo>
                  <a:lnTo>
                    <a:pt x="156121" y="2289518"/>
                  </a:lnTo>
                  <a:lnTo>
                    <a:pt x="190398" y="2314638"/>
                  </a:lnTo>
                  <a:lnTo>
                    <a:pt x="225844" y="2338120"/>
                  </a:lnTo>
                  <a:lnTo>
                    <a:pt x="262369" y="2359901"/>
                  </a:lnTo>
                  <a:lnTo>
                    <a:pt x="262369" y="2354910"/>
                  </a:lnTo>
                  <a:lnTo>
                    <a:pt x="263080" y="2350617"/>
                  </a:lnTo>
                  <a:lnTo>
                    <a:pt x="263080" y="2345626"/>
                  </a:lnTo>
                  <a:close/>
                </a:path>
                <a:path w="4274820" h="2747010">
                  <a:moveTo>
                    <a:pt x="290233" y="1349146"/>
                  </a:moveTo>
                  <a:lnTo>
                    <a:pt x="267817" y="1328343"/>
                  </a:lnTo>
                  <a:lnTo>
                    <a:pt x="247192" y="1305864"/>
                  </a:lnTo>
                  <a:lnTo>
                    <a:pt x="228434" y="1281811"/>
                  </a:lnTo>
                  <a:lnTo>
                    <a:pt x="211632" y="1256296"/>
                  </a:lnTo>
                  <a:lnTo>
                    <a:pt x="206629" y="1269149"/>
                  </a:lnTo>
                  <a:lnTo>
                    <a:pt x="223532" y="1294587"/>
                  </a:lnTo>
                  <a:lnTo>
                    <a:pt x="242328" y="1318602"/>
                  </a:lnTo>
                  <a:lnTo>
                    <a:pt x="262915" y="1341107"/>
                  </a:lnTo>
                  <a:lnTo>
                    <a:pt x="285229" y="1361998"/>
                  </a:lnTo>
                  <a:lnTo>
                    <a:pt x="290233" y="1349146"/>
                  </a:lnTo>
                  <a:close/>
                </a:path>
                <a:path w="4274820" h="2747010">
                  <a:moveTo>
                    <a:pt x="307378" y="1885594"/>
                  </a:moveTo>
                  <a:lnTo>
                    <a:pt x="271297" y="1864296"/>
                  </a:lnTo>
                  <a:lnTo>
                    <a:pt x="236359" y="1841220"/>
                  </a:lnTo>
                  <a:lnTo>
                    <a:pt x="202641" y="1816404"/>
                  </a:lnTo>
                  <a:lnTo>
                    <a:pt x="170192" y="1789887"/>
                  </a:lnTo>
                  <a:lnTo>
                    <a:pt x="168046" y="1804174"/>
                  </a:lnTo>
                  <a:lnTo>
                    <a:pt x="200596" y="1830374"/>
                  </a:lnTo>
                  <a:lnTo>
                    <a:pt x="234353" y="1854974"/>
                  </a:lnTo>
                  <a:lnTo>
                    <a:pt x="269252" y="1877910"/>
                  </a:lnTo>
                  <a:lnTo>
                    <a:pt x="305231" y="1899158"/>
                  </a:lnTo>
                  <a:lnTo>
                    <a:pt x="307378" y="1885594"/>
                  </a:lnTo>
                  <a:close/>
                </a:path>
                <a:path w="4274820" h="2747010">
                  <a:moveTo>
                    <a:pt x="396367" y="687374"/>
                  </a:moveTo>
                  <a:lnTo>
                    <a:pt x="378485" y="731964"/>
                  </a:lnTo>
                  <a:lnTo>
                    <a:pt x="375259" y="775550"/>
                  </a:lnTo>
                  <a:lnTo>
                    <a:pt x="382397" y="764120"/>
                  </a:lnTo>
                  <a:lnTo>
                    <a:pt x="383032" y="742238"/>
                  </a:lnTo>
                  <a:lnTo>
                    <a:pt x="386130" y="720648"/>
                  </a:lnTo>
                  <a:lnTo>
                    <a:pt x="391655" y="699541"/>
                  </a:lnTo>
                  <a:lnTo>
                    <a:pt x="396367" y="687374"/>
                  </a:lnTo>
                  <a:close/>
                </a:path>
                <a:path w="4274820" h="2747010">
                  <a:moveTo>
                    <a:pt x="408838" y="852690"/>
                  </a:moveTo>
                  <a:lnTo>
                    <a:pt x="398678" y="832459"/>
                  </a:lnTo>
                  <a:lnTo>
                    <a:pt x="390842" y="811301"/>
                  </a:lnTo>
                  <a:lnTo>
                    <a:pt x="385394" y="789406"/>
                  </a:lnTo>
                  <a:lnTo>
                    <a:pt x="382397" y="766978"/>
                  </a:lnTo>
                  <a:lnTo>
                    <a:pt x="380441" y="771029"/>
                  </a:lnTo>
                  <a:lnTo>
                    <a:pt x="378053" y="774839"/>
                  </a:lnTo>
                  <a:lnTo>
                    <a:pt x="375259" y="778408"/>
                  </a:lnTo>
                  <a:lnTo>
                    <a:pt x="378244" y="800836"/>
                  </a:lnTo>
                  <a:lnTo>
                    <a:pt x="383692" y="822731"/>
                  </a:lnTo>
                  <a:lnTo>
                    <a:pt x="391528" y="843889"/>
                  </a:lnTo>
                  <a:lnTo>
                    <a:pt x="401688" y="864120"/>
                  </a:lnTo>
                  <a:lnTo>
                    <a:pt x="404482" y="860602"/>
                  </a:lnTo>
                  <a:lnTo>
                    <a:pt x="406882" y="856729"/>
                  </a:lnTo>
                  <a:lnTo>
                    <a:pt x="408838" y="852690"/>
                  </a:lnTo>
                  <a:close/>
                </a:path>
                <a:path w="4274820" h="2747010">
                  <a:moveTo>
                    <a:pt x="423837" y="1443418"/>
                  </a:moveTo>
                  <a:lnTo>
                    <a:pt x="389636" y="1423238"/>
                  </a:lnTo>
                  <a:lnTo>
                    <a:pt x="356527" y="1401368"/>
                  </a:lnTo>
                  <a:lnTo>
                    <a:pt x="324561" y="1377848"/>
                  </a:lnTo>
                  <a:lnTo>
                    <a:pt x="293801" y="1352715"/>
                  </a:lnTo>
                  <a:lnTo>
                    <a:pt x="292442" y="1357122"/>
                  </a:lnTo>
                  <a:lnTo>
                    <a:pt x="290779" y="1361401"/>
                  </a:lnTo>
                  <a:lnTo>
                    <a:pt x="288798" y="1365567"/>
                  </a:lnTo>
                  <a:lnTo>
                    <a:pt x="319811" y="1390611"/>
                  </a:lnTo>
                  <a:lnTo>
                    <a:pt x="351980" y="1414119"/>
                  </a:lnTo>
                  <a:lnTo>
                    <a:pt x="385241" y="1436014"/>
                  </a:lnTo>
                  <a:lnTo>
                    <a:pt x="419557" y="1456270"/>
                  </a:lnTo>
                  <a:lnTo>
                    <a:pt x="423837" y="1443418"/>
                  </a:lnTo>
                  <a:close/>
                </a:path>
                <a:path w="4274820" h="2747010">
                  <a:moveTo>
                    <a:pt x="458851" y="2439962"/>
                  </a:moveTo>
                  <a:lnTo>
                    <a:pt x="410311" y="2419451"/>
                  </a:lnTo>
                  <a:lnTo>
                    <a:pt x="362432" y="2397480"/>
                  </a:lnTo>
                  <a:lnTo>
                    <a:pt x="315252" y="2374049"/>
                  </a:lnTo>
                  <a:lnTo>
                    <a:pt x="268795" y="2349195"/>
                  </a:lnTo>
                  <a:lnTo>
                    <a:pt x="268795" y="2363482"/>
                  </a:lnTo>
                  <a:lnTo>
                    <a:pt x="315163" y="2388501"/>
                  </a:lnTo>
                  <a:lnTo>
                    <a:pt x="362331" y="2411984"/>
                  </a:lnTo>
                  <a:lnTo>
                    <a:pt x="410235" y="2433904"/>
                  </a:lnTo>
                  <a:lnTo>
                    <a:pt x="458851" y="2454249"/>
                  </a:lnTo>
                  <a:lnTo>
                    <a:pt x="458851" y="2439962"/>
                  </a:lnTo>
                  <a:close/>
                </a:path>
                <a:path w="4274820" h="2747010">
                  <a:moveTo>
                    <a:pt x="483146" y="940536"/>
                  </a:moveTo>
                  <a:lnTo>
                    <a:pt x="462546" y="921550"/>
                  </a:lnTo>
                  <a:lnTo>
                    <a:pt x="443585" y="900988"/>
                  </a:lnTo>
                  <a:lnTo>
                    <a:pt x="426364" y="878954"/>
                  </a:lnTo>
                  <a:lnTo>
                    <a:pt x="410984" y="855548"/>
                  </a:lnTo>
                  <a:lnTo>
                    <a:pt x="408190" y="859053"/>
                  </a:lnTo>
                  <a:lnTo>
                    <a:pt x="405790" y="862926"/>
                  </a:lnTo>
                  <a:lnTo>
                    <a:pt x="403834" y="866965"/>
                  </a:lnTo>
                  <a:lnTo>
                    <a:pt x="419430" y="890562"/>
                  </a:lnTo>
                  <a:lnTo>
                    <a:pt x="436829" y="912774"/>
                  </a:lnTo>
                  <a:lnTo>
                    <a:pt x="455955" y="933513"/>
                  </a:lnTo>
                  <a:lnTo>
                    <a:pt x="476719" y="952677"/>
                  </a:lnTo>
                  <a:lnTo>
                    <a:pt x="483146" y="940536"/>
                  </a:lnTo>
                  <a:close/>
                </a:path>
                <a:path w="4274820" h="2747010">
                  <a:moveTo>
                    <a:pt x="500291" y="1977783"/>
                  </a:moveTo>
                  <a:lnTo>
                    <a:pt x="452678" y="1957565"/>
                  </a:lnTo>
                  <a:lnTo>
                    <a:pt x="405701" y="1935937"/>
                  </a:lnTo>
                  <a:lnTo>
                    <a:pt x="359410" y="1912886"/>
                  </a:lnTo>
                  <a:lnTo>
                    <a:pt x="313804" y="1888451"/>
                  </a:lnTo>
                  <a:lnTo>
                    <a:pt x="310946" y="1902739"/>
                  </a:lnTo>
                  <a:lnTo>
                    <a:pt x="356692" y="1927237"/>
                  </a:lnTo>
                  <a:lnTo>
                    <a:pt x="403161" y="1950300"/>
                  </a:lnTo>
                  <a:lnTo>
                    <a:pt x="450329" y="1971916"/>
                  </a:lnTo>
                  <a:lnTo>
                    <a:pt x="498157" y="1992071"/>
                  </a:lnTo>
                  <a:lnTo>
                    <a:pt x="500291" y="1977783"/>
                  </a:lnTo>
                  <a:close/>
                </a:path>
                <a:path w="4274820" h="2747010">
                  <a:moveTo>
                    <a:pt x="606018" y="1027671"/>
                  </a:moveTo>
                  <a:lnTo>
                    <a:pt x="574636" y="1009103"/>
                  </a:lnTo>
                  <a:lnTo>
                    <a:pt x="544245" y="988949"/>
                  </a:lnTo>
                  <a:lnTo>
                    <a:pt x="514921" y="967270"/>
                  </a:lnTo>
                  <a:lnTo>
                    <a:pt x="486727" y="944105"/>
                  </a:lnTo>
                  <a:lnTo>
                    <a:pt x="483920" y="947915"/>
                  </a:lnTo>
                  <a:lnTo>
                    <a:pt x="481533" y="951966"/>
                  </a:lnTo>
                  <a:lnTo>
                    <a:pt x="479577" y="956246"/>
                  </a:lnTo>
                  <a:lnTo>
                    <a:pt x="508228" y="979055"/>
                  </a:lnTo>
                  <a:lnTo>
                    <a:pt x="537806" y="1000594"/>
                  </a:lnTo>
                  <a:lnTo>
                    <a:pt x="568274" y="1020864"/>
                  </a:lnTo>
                  <a:lnTo>
                    <a:pt x="599592" y="1039812"/>
                  </a:lnTo>
                  <a:lnTo>
                    <a:pt x="606018" y="1027671"/>
                  </a:lnTo>
                  <a:close/>
                </a:path>
                <a:path w="4274820" h="2747010">
                  <a:moveTo>
                    <a:pt x="607441" y="1531277"/>
                  </a:moveTo>
                  <a:lnTo>
                    <a:pt x="562216" y="1512239"/>
                  </a:lnTo>
                  <a:lnTo>
                    <a:pt x="517575" y="1491830"/>
                  </a:lnTo>
                  <a:lnTo>
                    <a:pt x="473595" y="1470075"/>
                  </a:lnTo>
                  <a:lnTo>
                    <a:pt x="430276" y="1446987"/>
                  </a:lnTo>
                  <a:lnTo>
                    <a:pt x="425983" y="1459852"/>
                  </a:lnTo>
                  <a:lnTo>
                    <a:pt x="469214" y="1483283"/>
                  </a:lnTo>
                  <a:lnTo>
                    <a:pt x="513181" y="1505280"/>
                  </a:lnTo>
                  <a:lnTo>
                    <a:pt x="557834" y="1525816"/>
                  </a:lnTo>
                  <a:lnTo>
                    <a:pt x="603161" y="1544904"/>
                  </a:lnTo>
                  <a:lnTo>
                    <a:pt x="607441" y="1531277"/>
                  </a:lnTo>
                  <a:close/>
                </a:path>
                <a:path w="4274820" h="2747010">
                  <a:moveTo>
                    <a:pt x="663943" y="339090"/>
                  </a:moveTo>
                  <a:lnTo>
                    <a:pt x="643585" y="385000"/>
                  </a:lnTo>
                  <a:lnTo>
                    <a:pt x="640372" y="423367"/>
                  </a:lnTo>
                  <a:lnTo>
                    <a:pt x="648944" y="414083"/>
                  </a:lnTo>
                  <a:lnTo>
                    <a:pt x="649465" y="394779"/>
                  </a:lnTo>
                  <a:lnTo>
                    <a:pt x="652157" y="375716"/>
                  </a:lnTo>
                  <a:lnTo>
                    <a:pt x="656996" y="357098"/>
                  </a:lnTo>
                  <a:lnTo>
                    <a:pt x="663943" y="339090"/>
                  </a:lnTo>
                  <a:close/>
                </a:path>
                <a:path w="4274820" h="2747010">
                  <a:moveTo>
                    <a:pt x="666724" y="333794"/>
                  </a:moveTo>
                  <a:lnTo>
                    <a:pt x="657352" y="344512"/>
                  </a:lnTo>
                  <a:lnTo>
                    <a:pt x="656793" y="345516"/>
                  </a:lnTo>
                  <a:lnTo>
                    <a:pt x="665365" y="336232"/>
                  </a:lnTo>
                  <a:lnTo>
                    <a:pt x="666724" y="333794"/>
                  </a:lnTo>
                  <a:close/>
                </a:path>
                <a:path w="4274820" h="2747010">
                  <a:moveTo>
                    <a:pt x="672515" y="491223"/>
                  </a:moveTo>
                  <a:lnTo>
                    <a:pt x="663422" y="473608"/>
                  </a:lnTo>
                  <a:lnTo>
                    <a:pt x="656526" y="455104"/>
                  </a:lnTo>
                  <a:lnTo>
                    <a:pt x="651916" y="435914"/>
                  </a:lnTo>
                  <a:lnTo>
                    <a:pt x="649655" y="416229"/>
                  </a:lnTo>
                  <a:lnTo>
                    <a:pt x="640372" y="426224"/>
                  </a:lnTo>
                  <a:lnTo>
                    <a:pt x="642950" y="446087"/>
                  </a:lnTo>
                  <a:lnTo>
                    <a:pt x="647776" y="465442"/>
                  </a:lnTo>
                  <a:lnTo>
                    <a:pt x="654799" y="484124"/>
                  </a:lnTo>
                  <a:lnTo>
                    <a:pt x="663943" y="501942"/>
                  </a:lnTo>
                  <a:lnTo>
                    <a:pt x="672515" y="491223"/>
                  </a:lnTo>
                  <a:close/>
                </a:path>
                <a:path w="4274820" h="2747010">
                  <a:moveTo>
                    <a:pt x="696810" y="2523528"/>
                  </a:moveTo>
                  <a:lnTo>
                    <a:pt x="648093" y="2508351"/>
                  </a:lnTo>
                  <a:lnTo>
                    <a:pt x="600671" y="2492794"/>
                  </a:lnTo>
                  <a:lnTo>
                    <a:pt x="554583" y="2476830"/>
                  </a:lnTo>
                  <a:lnTo>
                    <a:pt x="509917" y="2460421"/>
                  </a:lnTo>
                  <a:lnTo>
                    <a:pt x="466712" y="2443530"/>
                  </a:lnTo>
                  <a:lnTo>
                    <a:pt x="466712" y="2457818"/>
                  </a:lnTo>
                  <a:lnTo>
                    <a:pt x="509841" y="2474709"/>
                  </a:lnTo>
                  <a:lnTo>
                    <a:pt x="554380" y="2491117"/>
                  </a:lnTo>
                  <a:lnTo>
                    <a:pt x="600354" y="2507081"/>
                  </a:lnTo>
                  <a:lnTo>
                    <a:pt x="647827" y="2522639"/>
                  </a:lnTo>
                  <a:lnTo>
                    <a:pt x="696810" y="2537815"/>
                  </a:lnTo>
                  <a:lnTo>
                    <a:pt x="696810" y="2523528"/>
                  </a:lnTo>
                  <a:close/>
                </a:path>
                <a:path w="4274820" h="2747010">
                  <a:moveTo>
                    <a:pt x="733234" y="2059927"/>
                  </a:moveTo>
                  <a:lnTo>
                    <a:pt x="685406" y="2045106"/>
                  </a:lnTo>
                  <a:lnTo>
                    <a:pt x="638848" y="2029802"/>
                  </a:lnTo>
                  <a:lnTo>
                    <a:pt x="593610" y="2014054"/>
                  </a:lnTo>
                  <a:lnTo>
                    <a:pt x="549783" y="1997900"/>
                  </a:lnTo>
                  <a:lnTo>
                    <a:pt x="507441" y="1981365"/>
                  </a:lnTo>
                  <a:lnTo>
                    <a:pt x="505294" y="1995639"/>
                  </a:lnTo>
                  <a:lnTo>
                    <a:pt x="547649" y="2012111"/>
                  </a:lnTo>
                  <a:lnTo>
                    <a:pt x="591515" y="2028139"/>
                  </a:lnTo>
                  <a:lnTo>
                    <a:pt x="636854" y="2043772"/>
                  </a:lnTo>
                  <a:lnTo>
                    <a:pt x="683628" y="2059114"/>
                  </a:lnTo>
                  <a:lnTo>
                    <a:pt x="731812" y="2074214"/>
                  </a:lnTo>
                  <a:lnTo>
                    <a:pt x="732650" y="2069452"/>
                  </a:lnTo>
                  <a:lnTo>
                    <a:pt x="733120" y="2064689"/>
                  </a:lnTo>
                  <a:lnTo>
                    <a:pt x="733234" y="2059927"/>
                  </a:lnTo>
                  <a:close/>
                </a:path>
                <a:path w="4274820" h="2747010">
                  <a:moveTo>
                    <a:pt x="738238" y="569785"/>
                  </a:moveTo>
                  <a:lnTo>
                    <a:pt x="720090" y="553034"/>
                  </a:lnTo>
                  <a:lnTo>
                    <a:pt x="703389" y="534885"/>
                  </a:lnTo>
                  <a:lnTo>
                    <a:pt x="688213" y="515429"/>
                  </a:lnTo>
                  <a:lnTo>
                    <a:pt x="674662" y="494792"/>
                  </a:lnTo>
                  <a:lnTo>
                    <a:pt x="666089" y="505510"/>
                  </a:lnTo>
                  <a:lnTo>
                    <a:pt x="679742" y="526072"/>
                  </a:lnTo>
                  <a:lnTo>
                    <a:pt x="694956" y="545477"/>
                  </a:lnTo>
                  <a:lnTo>
                    <a:pt x="711619" y="563651"/>
                  </a:lnTo>
                  <a:lnTo>
                    <a:pt x="729665" y="580504"/>
                  </a:lnTo>
                  <a:lnTo>
                    <a:pt x="738238" y="569785"/>
                  </a:lnTo>
                  <a:close/>
                </a:path>
                <a:path w="4274820" h="2747010">
                  <a:moveTo>
                    <a:pt x="774674" y="1107732"/>
                  </a:moveTo>
                  <a:lnTo>
                    <a:pt x="733031" y="1090371"/>
                  </a:lnTo>
                  <a:lnTo>
                    <a:pt x="691972" y="1071714"/>
                  </a:lnTo>
                  <a:lnTo>
                    <a:pt x="651535" y="1051763"/>
                  </a:lnTo>
                  <a:lnTo>
                    <a:pt x="611733" y="1030528"/>
                  </a:lnTo>
                  <a:lnTo>
                    <a:pt x="609879" y="1034757"/>
                  </a:lnTo>
                  <a:lnTo>
                    <a:pt x="607745" y="1038809"/>
                  </a:lnTo>
                  <a:lnTo>
                    <a:pt x="605307" y="1042670"/>
                  </a:lnTo>
                  <a:lnTo>
                    <a:pt x="645172" y="1063917"/>
                  </a:lnTo>
                  <a:lnTo>
                    <a:pt x="685634" y="1083995"/>
                  </a:lnTo>
                  <a:lnTo>
                    <a:pt x="726668" y="1102893"/>
                  </a:lnTo>
                  <a:lnTo>
                    <a:pt x="768248" y="1120584"/>
                  </a:lnTo>
                  <a:lnTo>
                    <a:pt x="774674" y="1107732"/>
                  </a:lnTo>
                  <a:close/>
                </a:path>
                <a:path w="4274820" h="2747010">
                  <a:moveTo>
                    <a:pt x="829691" y="1609178"/>
                  </a:moveTo>
                  <a:lnTo>
                    <a:pt x="772883" y="1591335"/>
                  </a:lnTo>
                  <a:lnTo>
                    <a:pt x="718235" y="1573022"/>
                  </a:lnTo>
                  <a:lnTo>
                    <a:pt x="665708" y="1554022"/>
                  </a:lnTo>
                  <a:lnTo>
                    <a:pt x="615302" y="1534134"/>
                  </a:lnTo>
                  <a:lnTo>
                    <a:pt x="611022" y="1547761"/>
                  </a:lnTo>
                  <a:lnTo>
                    <a:pt x="661111" y="1567294"/>
                  </a:lnTo>
                  <a:lnTo>
                    <a:pt x="713676" y="1586242"/>
                  </a:lnTo>
                  <a:lnTo>
                    <a:pt x="768502" y="1604505"/>
                  </a:lnTo>
                  <a:lnTo>
                    <a:pt x="825398" y="1622044"/>
                  </a:lnTo>
                  <a:lnTo>
                    <a:pt x="829691" y="1609178"/>
                  </a:lnTo>
                  <a:close/>
                </a:path>
                <a:path w="4274820" h="2747010">
                  <a:moveTo>
                    <a:pt x="846836" y="645502"/>
                  </a:moveTo>
                  <a:lnTo>
                    <a:pt x="819213" y="629335"/>
                  </a:lnTo>
                  <a:lnTo>
                    <a:pt x="792467" y="611771"/>
                  </a:lnTo>
                  <a:lnTo>
                    <a:pt x="766648" y="592861"/>
                  </a:lnTo>
                  <a:lnTo>
                    <a:pt x="741807" y="572643"/>
                  </a:lnTo>
                  <a:lnTo>
                    <a:pt x="733234" y="583361"/>
                  </a:lnTo>
                  <a:lnTo>
                    <a:pt x="758215" y="603529"/>
                  </a:lnTo>
                  <a:lnTo>
                    <a:pt x="784072" y="622528"/>
                  </a:lnTo>
                  <a:lnTo>
                    <a:pt x="810768" y="640334"/>
                  </a:lnTo>
                  <a:lnTo>
                    <a:pt x="838263" y="656932"/>
                  </a:lnTo>
                  <a:lnTo>
                    <a:pt x="846836" y="645502"/>
                  </a:lnTo>
                  <a:close/>
                </a:path>
                <a:path w="4274820" h="2747010">
                  <a:moveTo>
                    <a:pt x="970419" y="2594953"/>
                  </a:moveTo>
                  <a:lnTo>
                    <a:pt x="915225" y="2582202"/>
                  </a:lnTo>
                  <a:lnTo>
                    <a:pt x="861123" y="2568854"/>
                  </a:lnTo>
                  <a:lnTo>
                    <a:pt x="808189" y="2555049"/>
                  </a:lnTo>
                  <a:lnTo>
                    <a:pt x="756488" y="2540851"/>
                  </a:lnTo>
                  <a:lnTo>
                    <a:pt x="706094" y="2526385"/>
                  </a:lnTo>
                  <a:lnTo>
                    <a:pt x="706094" y="2540673"/>
                  </a:lnTo>
                  <a:lnTo>
                    <a:pt x="756767" y="2555405"/>
                  </a:lnTo>
                  <a:lnTo>
                    <a:pt x="808494" y="2569641"/>
                  </a:lnTo>
                  <a:lnTo>
                    <a:pt x="861326" y="2583345"/>
                  </a:lnTo>
                  <a:lnTo>
                    <a:pt x="915289" y="2596553"/>
                  </a:lnTo>
                  <a:lnTo>
                    <a:pt x="970419" y="2609240"/>
                  </a:lnTo>
                  <a:lnTo>
                    <a:pt x="970419" y="2594953"/>
                  </a:lnTo>
                  <a:close/>
                </a:path>
                <a:path w="4274820" h="2747010">
                  <a:moveTo>
                    <a:pt x="976858" y="1179156"/>
                  </a:moveTo>
                  <a:lnTo>
                    <a:pt x="925156" y="1163129"/>
                  </a:lnTo>
                  <a:lnTo>
                    <a:pt x="875144" y="1146302"/>
                  </a:lnTo>
                  <a:lnTo>
                    <a:pt x="826858" y="1128928"/>
                  </a:lnTo>
                  <a:lnTo>
                    <a:pt x="780389" y="1111300"/>
                  </a:lnTo>
                  <a:lnTo>
                    <a:pt x="773963" y="1123442"/>
                  </a:lnTo>
                  <a:lnTo>
                    <a:pt x="820953" y="1141387"/>
                  </a:lnTo>
                  <a:lnTo>
                    <a:pt x="869696" y="1158798"/>
                  </a:lnTo>
                  <a:lnTo>
                    <a:pt x="920038" y="1175677"/>
                  </a:lnTo>
                  <a:lnTo>
                    <a:pt x="971854" y="1192009"/>
                  </a:lnTo>
                  <a:lnTo>
                    <a:pt x="976858" y="1179156"/>
                  </a:lnTo>
                  <a:close/>
                </a:path>
                <a:path w="4274820" h="2747010">
                  <a:moveTo>
                    <a:pt x="986142" y="50482"/>
                  </a:moveTo>
                  <a:lnTo>
                    <a:pt x="965288" y="89001"/>
                  </a:lnTo>
                  <a:lnTo>
                    <a:pt x="962571" y="121183"/>
                  </a:lnTo>
                  <a:lnTo>
                    <a:pt x="973277" y="112623"/>
                  </a:lnTo>
                  <a:lnTo>
                    <a:pt x="973670" y="96596"/>
                  </a:lnTo>
                  <a:lnTo>
                    <a:pt x="975956" y="80784"/>
                  </a:lnTo>
                  <a:lnTo>
                    <a:pt x="980135" y="65366"/>
                  </a:lnTo>
                  <a:lnTo>
                    <a:pt x="986142" y="50482"/>
                  </a:lnTo>
                  <a:close/>
                </a:path>
                <a:path w="4274820" h="2747010">
                  <a:moveTo>
                    <a:pt x="993279" y="178333"/>
                  </a:moveTo>
                  <a:lnTo>
                    <a:pt x="985697" y="163563"/>
                  </a:lnTo>
                  <a:lnTo>
                    <a:pt x="979906" y="148056"/>
                  </a:lnTo>
                  <a:lnTo>
                    <a:pt x="975995" y="131978"/>
                  </a:lnTo>
                  <a:lnTo>
                    <a:pt x="974001" y="115481"/>
                  </a:lnTo>
                  <a:lnTo>
                    <a:pt x="963282" y="124040"/>
                  </a:lnTo>
                  <a:lnTo>
                    <a:pt x="965466" y="140576"/>
                  </a:lnTo>
                  <a:lnTo>
                    <a:pt x="969581" y="156679"/>
                  </a:lnTo>
                  <a:lnTo>
                    <a:pt x="975537" y="172173"/>
                  </a:lnTo>
                  <a:lnTo>
                    <a:pt x="983284" y="186893"/>
                  </a:lnTo>
                  <a:lnTo>
                    <a:pt x="993279" y="178333"/>
                  </a:lnTo>
                  <a:close/>
                </a:path>
                <a:path w="4274820" h="2747010">
                  <a:moveTo>
                    <a:pt x="994003" y="716978"/>
                  </a:moveTo>
                  <a:lnTo>
                    <a:pt x="957529" y="701624"/>
                  </a:lnTo>
                  <a:lnTo>
                    <a:pt x="921537" y="685190"/>
                  </a:lnTo>
                  <a:lnTo>
                    <a:pt x="886053" y="667677"/>
                  </a:lnTo>
                  <a:lnTo>
                    <a:pt x="851115" y="649071"/>
                  </a:lnTo>
                  <a:lnTo>
                    <a:pt x="843254" y="659777"/>
                  </a:lnTo>
                  <a:lnTo>
                    <a:pt x="878370" y="678561"/>
                  </a:lnTo>
                  <a:lnTo>
                    <a:pt x="914031" y="696264"/>
                  </a:lnTo>
                  <a:lnTo>
                    <a:pt x="950201" y="712876"/>
                  </a:lnTo>
                  <a:lnTo>
                    <a:pt x="986853" y="728408"/>
                  </a:lnTo>
                  <a:lnTo>
                    <a:pt x="989533" y="724725"/>
                  </a:lnTo>
                  <a:lnTo>
                    <a:pt x="991920" y="720915"/>
                  </a:lnTo>
                  <a:lnTo>
                    <a:pt x="994003" y="716978"/>
                  </a:lnTo>
                  <a:close/>
                </a:path>
                <a:path w="4274820" h="2747010">
                  <a:moveTo>
                    <a:pt x="1002576" y="2129917"/>
                  </a:moveTo>
                  <a:lnTo>
                    <a:pt x="948232" y="2117242"/>
                  </a:lnTo>
                  <a:lnTo>
                    <a:pt x="895032" y="2104085"/>
                  </a:lnTo>
                  <a:lnTo>
                    <a:pt x="843064" y="2090483"/>
                  </a:lnTo>
                  <a:lnTo>
                    <a:pt x="792429" y="2076462"/>
                  </a:lnTo>
                  <a:lnTo>
                    <a:pt x="743242" y="2062073"/>
                  </a:lnTo>
                  <a:lnTo>
                    <a:pt x="741095" y="2076348"/>
                  </a:lnTo>
                  <a:lnTo>
                    <a:pt x="790575" y="2090750"/>
                  </a:lnTo>
                  <a:lnTo>
                    <a:pt x="841273" y="2104758"/>
                  </a:lnTo>
                  <a:lnTo>
                    <a:pt x="893254" y="2118372"/>
                  </a:lnTo>
                  <a:lnTo>
                    <a:pt x="946531" y="2131530"/>
                  </a:lnTo>
                  <a:lnTo>
                    <a:pt x="1001141" y="2144204"/>
                  </a:lnTo>
                  <a:lnTo>
                    <a:pt x="1001268" y="2139391"/>
                  </a:lnTo>
                  <a:lnTo>
                    <a:pt x="1001737" y="2134628"/>
                  </a:lnTo>
                  <a:lnTo>
                    <a:pt x="1002576" y="2129917"/>
                  </a:lnTo>
                  <a:close/>
                </a:path>
                <a:path w="4274820" h="2747010">
                  <a:moveTo>
                    <a:pt x="1020445" y="0"/>
                  </a:moveTo>
                  <a:lnTo>
                    <a:pt x="986053" y="40246"/>
                  </a:lnTo>
                  <a:lnTo>
                    <a:pt x="976858" y="56908"/>
                  </a:lnTo>
                  <a:lnTo>
                    <a:pt x="987564" y="48336"/>
                  </a:lnTo>
                  <a:lnTo>
                    <a:pt x="996861" y="31915"/>
                  </a:lnTo>
                  <a:lnTo>
                    <a:pt x="1007376" y="16281"/>
                  </a:lnTo>
                  <a:lnTo>
                    <a:pt x="1019060" y="1498"/>
                  </a:lnTo>
                  <a:lnTo>
                    <a:pt x="1020445" y="0"/>
                  </a:lnTo>
                  <a:close/>
                </a:path>
                <a:path w="4274820" h="2747010">
                  <a:moveTo>
                    <a:pt x="1047584" y="243382"/>
                  </a:moveTo>
                  <a:lnTo>
                    <a:pt x="1032662" y="229349"/>
                  </a:lnTo>
                  <a:lnTo>
                    <a:pt x="1018844" y="214274"/>
                  </a:lnTo>
                  <a:lnTo>
                    <a:pt x="1006182" y="198196"/>
                  </a:lnTo>
                  <a:lnTo>
                    <a:pt x="994714" y="181190"/>
                  </a:lnTo>
                  <a:lnTo>
                    <a:pt x="983996" y="189750"/>
                  </a:lnTo>
                  <a:lnTo>
                    <a:pt x="995743" y="206844"/>
                  </a:lnTo>
                  <a:lnTo>
                    <a:pt x="1008621" y="223062"/>
                  </a:lnTo>
                  <a:lnTo>
                    <a:pt x="1022591" y="238366"/>
                  </a:lnTo>
                  <a:lnTo>
                    <a:pt x="1037577" y="252666"/>
                  </a:lnTo>
                  <a:lnTo>
                    <a:pt x="1047584" y="243382"/>
                  </a:lnTo>
                  <a:close/>
                </a:path>
                <a:path w="4274820" h="2747010">
                  <a:moveTo>
                    <a:pt x="1084072" y="1676323"/>
                  </a:moveTo>
                  <a:lnTo>
                    <a:pt x="1032357" y="1664373"/>
                  </a:lnTo>
                  <a:lnTo>
                    <a:pt x="981837" y="1651977"/>
                  </a:lnTo>
                  <a:lnTo>
                    <a:pt x="932535" y="1639125"/>
                  </a:lnTo>
                  <a:lnTo>
                    <a:pt x="884440" y="1625815"/>
                  </a:lnTo>
                  <a:lnTo>
                    <a:pt x="837539" y="1612036"/>
                  </a:lnTo>
                  <a:lnTo>
                    <a:pt x="833259" y="1625612"/>
                  </a:lnTo>
                  <a:lnTo>
                    <a:pt x="929373" y="1651787"/>
                  </a:lnTo>
                  <a:lnTo>
                    <a:pt x="978890" y="1664538"/>
                  </a:lnTo>
                  <a:lnTo>
                    <a:pt x="1029487" y="1677009"/>
                  </a:lnTo>
                  <a:lnTo>
                    <a:pt x="1081214" y="1689176"/>
                  </a:lnTo>
                  <a:lnTo>
                    <a:pt x="1081938" y="1684896"/>
                  </a:lnTo>
                  <a:lnTo>
                    <a:pt x="1083360" y="1680603"/>
                  </a:lnTo>
                  <a:lnTo>
                    <a:pt x="1084072" y="1676323"/>
                  </a:lnTo>
                  <a:close/>
                </a:path>
                <a:path w="4274820" h="2747010">
                  <a:moveTo>
                    <a:pt x="1138364" y="307670"/>
                  </a:moveTo>
                  <a:lnTo>
                    <a:pt x="1115174" y="294093"/>
                  </a:lnTo>
                  <a:lnTo>
                    <a:pt x="1092758" y="279323"/>
                  </a:lnTo>
                  <a:lnTo>
                    <a:pt x="1071156" y="263359"/>
                  </a:lnTo>
                  <a:lnTo>
                    <a:pt x="1050442" y="246240"/>
                  </a:lnTo>
                  <a:lnTo>
                    <a:pt x="1039723" y="255524"/>
                  </a:lnTo>
                  <a:lnTo>
                    <a:pt x="1061059" y="272300"/>
                  </a:lnTo>
                  <a:lnTo>
                    <a:pt x="1083081" y="288137"/>
                  </a:lnTo>
                  <a:lnTo>
                    <a:pt x="1105763" y="303022"/>
                  </a:lnTo>
                  <a:lnTo>
                    <a:pt x="1129080" y="316953"/>
                  </a:lnTo>
                  <a:lnTo>
                    <a:pt x="1138364" y="307670"/>
                  </a:lnTo>
                  <a:close/>
                </a:path>
                <a:path w="4274820" h="2747010">
                  <a:moveTo>
                    <a:pt x="1173378" y="779830"/>
                  </a:moveTo>
                  <a:lnTo>
                    <a:pt x="1127569" y="765644"/>
                  </a:lnTo>
                  <a:lnTo>
                    <a:pt x="1083424" y="750912"/>
                  </a:lnTo>
                  <a:lnTo>
                    <a:pt x="1041019" y="735647"/>
                  </a:lnTo>
                  <a:lnTo>
                    <a:pt x="1000429" y="719836"/>
                  </a:lnTo>
                  <a:lnTo>
                    <a:pt x="997635" y="723353"/>
                  </a:lnTo>
                  <a:lnTo>
                    <a:pt x="995248" y="727163"/>
                  </a:lnTo>
                  <a:lnTo>
                    <a:pt x="993279" y="731266"/>
                  </a:lnTo>
                  <a:lnTo>
                    <a:pt x="1033983" y="746671"/>
                  </a:lnTo>
                  <a:lnTo>
                    <a:pt x="1076629" y="761796"/>
                  </a:lnTo>
                  <a:lnTo>
                    <a:pt x="1121029" y="776668"/>
                  </a:lnTo>
                  <a:lnTo>
                    <a:pt x="1166952" y="791260"/>
                  </a:lnTo>
                  <a:lnTo>
                    <a:pt x="1173378" y="779830"/>
                  </a:lnTo>
                  <a:close/>
                </a:path>
                <a:path w="4274820" h="2747010">
                  <a:moveTo>
                    <a:pt x="1211961" y="1240574"/>
                  </a:moveTo>
                  <a:lnTo>
                    <a:pt x="1164463" y="1229690"/>
                  </a:lnTo>
                  <a:lnTo>
                    <a:pt x="1118019" y="1218412"/>
                  </a:lnTo>
                  <a:lnTo>
                    <a:pt x="1072680" y="1206741"/>
                  </a:lnTo>
                  <a:lnTo>
                    <a:pt x="1028458" y="1194612"/>
                  </a:lnTo>
                  <a:lnTo>
                    <a:pt x="985431" y="1182014"/>
                  </a:lnTo>
                  <a:lnTo>
                    <a:pt x="980427" y="1194866"/>
                  </a:lnTo>
                  <a:lnTo>
                    <a:pt x="1023810" y="1207122"/>
                  </a:lnTo>
                  <a:lnTo>
                    <a:pt x="1068184" y="1219085"/>
                  </a:lnTo>
                  <a:lnTo>
                    <a:pt x="1113536" y="1230757"/>
                  </a:lnTo>
                  <a:lnTo>
                    <a:pt x="1206957" y="1253439"/>
                  </a:lnTo>
                  <a:lnTo>
                    <a:pt x="1211961" y="1240574"/>
                  </a:lnTo>
                  <a:close/>
                </a:path>
                <a:path w="4274820" h="2747010">
                  <a:moveTo>
                    <a:pt x="1261960" y="366229"/>
                  </a:moveTo>
                  <a:lnTo>
                    <a:pt x="1231480" y="353314"/>
                  </a:lnTo>
                  <a:lnTo>
                    <a:pt x="1201420" y="339496"/>
                  </a:lnTo>
                  <a:lnTo>
                    <a:pt x="1171790" y="324751"/>
                  </a:lnTo>
                  <a:lnTo>
                    <a:pt x="1142657" y="309092"/>
                  </a:lnTo>
                  <a:lnTo>
                    <a:pt x="1133373" y="318376"/>
                  </a:lnTo>
                  <a:lnTo>
                    <a:pt x="1162583" y="334454"/>
                  </a:lnTo>
                  <a:lnTo>
                    <a:pt x="1192326" y="349465"/>
                  </a:lnTo>
                  <a:lnTo>
                    <a:pt x="1222603" y="363397"/>
                  </a:lnTo>
                  <a:lnTo>
                    <a:pt x="1253388" y="376237"/>
                  </a:lnTo>
                  <a:lnTo>
                    <a:pt x="1256423" y="373075"/>
                  </a:lnTo>
                  <a:lnTo>
                    <a:pt x="1259281" y="369747"/>
                  </a:lnTo>
                  <a:lnTo>
                    <a:pt x="1261960" y="366229"/>
                  </a:lnTo>
                  <a:close/>
                </a:path>
                <a:path w="4274820" h="2747010">
                  <a:moveTo>
                    <a:pt x="1275537" y="2654236"/>
                  </a:moveTo>
                  <a:lnTo>
                    <a:pt x="1174800" y="2636405"/>
                  </a:lnTo>
                  <a:lnTo>
                    <a:pt x="1076909" y="2617305"/>
                  </a:lnTo>
                  <a:lnTo>
                    <a:pt x="981849" y="2597086"/>
                  </a:lnTo>
                  <a:lnTo>
                    <a:pt x="981849" y="2611374"/>
                  </a:lnTo>
                  <a:lnTo>
                    <a:pt x="1029030" y="2621864"/>
                  </a:lnTo>
                  <a:lnTo>
                    <a:pt x="1076909" y="2631910"/>
                  </a:lnTo>
                  <a:lnTo>
                    <a:pt x="1125499" y="2641549"/>
                  </a:lnTo>
                  <a:lnTo>
                    <a:pt x="1174800" y="2650845"/>
                  </a:lnTo>
                  <a:lnTo>
                    <a:pt x="1275537" y="2668511"/>
                  </a:lnTo>
                  <a:lnTo>
                    <a:pt x="1275537" y="2654236"/>
                  </a:lnTo>
                  <a:close/>
                </a:path>
                <a:path w="4274820" h="2747010">
                  <a:moveTo>
                    <a:pt x="1301254" y="2187778"/>
                  </a:moveTo>
                  <a:lnTo>
                    <a:pt x="1202639" y="2170633"/>
                  </a:lnTo>
                  <a:lnTo>
                    <a:pt x="1154353" y="2161527"/>
                  </a:lnTo>
                  <a:lnTo>
                    <a:pt x="1106703" y="2152065"/>
                  </a:lnTo>
                  <a:lnTo>
                    <a:pt x="1059700" y="2142236"/>
                  </a:lnTo>
                  <a:lnTo>
                    <a:pt x="1013294" y="2132063"/>
                  </a:lnTo>
                  <a:lnTo>
                    <a:pt x="1012456" y="2136762"/>
                  </a:lnTo>
                  <a:lnTo>
                    <a:pt x="1011974" y="2141524"/>
                  </a:lnTo>
                  <a:lnTo>
                    <a:pt x="1011859" y="2146350"/>
                  </a:lnTo>
                  <a:lnTo>
                    <a:pt x="1058011" y="2156523"/>
                  </a:lnTo>
                  <a:lnTo>
                    <a:pt x="1104963" y="2166353"/>
                  </a:lnTo>
                  <a:lnTo>
                    <a:pt x="1152652" y="2175814"/>
                  </a:lnTo>
                  <a:lnTo>
                    <a:pt x="1201051" y="2184920"/>
                  </a:lnTo>
                  <a:lnTo>
                    <a:pt x="1299832" y="2202065"/>
                  </a:lnTo>
                  <a:lnTo>
                    <a:pt x="1301254" y="2187778"/>
                  </a:lnTo>
                  <a:close/>
                </a:path>
                <a:path w="4274820" h="2747010">
                  <a:moveTo>
                    <a:pt x="1368412" y="1730603"/>
                  </a:moveTo>
                  <a:lnTo>
                    <a:pt x="1311833" y="1720926"/>
                  </a:lnTo>
                  <a:lnTo>
                    <a:pt x="1256157" y="1710766"/>
                  </a:lnTo>
                  <a:lnTo>
                    <a:pt x="1201394" y="1700161"/>
                  </a:lnTo>
                  <a:lnTo>
                    <a:pt x="1147597" y="1689138"/>
                  </a:lnTo>
                  <a:lnTo>
                    <a:pt x="1094790" y="1677746"/>
                  </a:lnTo>
                  <a:lnTo>
                    <a:pt x="1093482" y="1682216"/>
                  </a:lnTo>
                  <a:lnTo>
                    <a:pt x="1092530" y="1686737"/>
                  </a:lnTo>
                  <a:lnTo>
                    <a:pt x="1091933" y="1691322"/>
                  </a:lnTo>
                  <a:lnTo>
                    <a:pt x="1144663" y="1702714"/>
                  </a:lnTo>
                  <a:lnTo>
                    <a:pt x="1198333" y="1713725"/>
                  </a:lnTo>
                  <a:lnTo>
                    <a:pt x="1252982" y="1724329"/>
                  </a:lnTo>
                  <a:lnTo>
                    <a:pt x="1308696" y="1734489"/>
                  </a:lnTo>
                  <a:lnTo>
                    <a:pt x="1365554" y="1744179"/>
                  </a:lnTo>
                  <a:lnTo>
                    <a:pt x="1368412" y="1730603"/>
                  </a:lnTo>
                  <a:close/>
                </a:path>
                <a:path w="4274820" h="2747010">
                  <a:moveTo>
                    <a:pt x="1379842" y="833399"/>
                  </a:moveTo>
                  <a:lnTo>
                    <a:pt x="1328013" y="821347"/>
                  </a:lnTo>
                  <a:lnTo>
                    <a:pt x="1277594" y="808761"/>
                  </a:lnTo>
                  <a:lnTo>
                    <a:pt x="1228648" y="795642"/>
                  </a:lnTo>
                  <a:lnTo>
                    <a:pt x="1181239" y="781977"/>
                  </a:lnTo>
                  <a:lnTo>
                    <a:pt x="1174800" y="793407"/>
                  </a:lnTo>
                  <a:lnTo>
                    <a:pt x="1222324" y="807173"/>
                  </a:lnTo>
                  <a:lnTo>
                    <a:pt x="1271524" y="820547"/>
                  </a:lnTo>
                  <a:lnTo>
                    <a:pt x="1322285" y="833399"/>
                  </a:lnTo>
                  <a:lnTo>
                    <a:pt x="1374127" y="845540"/>
                  </a:lnTo>
                  <a:lnTo>
                    <a:pt x="1376324" y="841616"/>
                  </a:lnTo>
                  <a:lnTo>
                    <a:pt x="1378229" y="837565"/>
                  </a:lnTo>
                  <a:lnTo>
                    <a:pt x="1379842" y="833399"/>
                  </a:lnTo>
                  <a:close/>
                </a:path>
                <a:path w="4274820" h="2747010">
                  <a:moveTo>
                    <a:pt x="1411986" y="419087"/>
                  </a:moveTo>
                  <a:lnTo>
                    <a:pt x="1373568" y="407162"/>
                  </a:lnTo>
                  <a:lnTo>
                    <a:pt x="1336624" y="394893"/>
                  </a:lnTo>
                  <a:lnTo>
                    <a:pt x="1301280" y="382219"/>
                  </a:lnTo>
                  <a:lnTo>
                    <a:pt x="1267675" y="369087"/>
                  </a:lnTo>
                  <a:lnTo>
                    <a:pt x="1259103" y="378371"/>
                  </a:lnTo>
                  <a:lnTo>
                    <a:pt x="1292821" y="391617"/>
                  </a:lnTo>
                  <a:lnTo>
                    <a:pt x="1328407" y="404533"/>
                  </a:lnTo>
                  <a:lnTo>
                    <a:pt x="1365592" y="417042"/>
                  </a:lnTo>
                  <a:lnTo>
                    <a:pt x="1404137" y="429082"/>
                  </a:lnTo>
                  <a:lnTo>
                    <a:pt x="1411986" y="419087"/>
                  </a:lnTo>
                  <a:close/>
                </a:path>
                <a:path w="4274820" h="2747010">
                  <a:moveTo>
                    <a:pt x="1472006" y="1291285"/>
                  </a:moveTo>
                  <a:lnTo>
                    <a:pt x="1369123" y="1272806"/>
                  </a:lnTo>
                  <a:lnTo>
                    <a:pt x="1318971" y="1263053"/>
                  </a:lnTo>
                  <a:lnTo>
                    <a:pt x="1269682" y="1252816"/>
                  </a:lnTo>
                  <a:lnTo>
                    <a:pt x="1221244" y="1242009"/>
                  </a:lnTo>
                  <a:lnTo>
                    <a:pt x="1219873" y="1246416"/>
                  </a:lnTo>
                  <a:lnTo>
                    <a:pt x="1218209" y="1250696"/>
                  </a:lnTo>
                  <a:lnTo>
                    <a:pt x="1216240" y="1254861"/>
                  </a:lnTo>
                  <a:lnTo>
                    <a:pt x="1314780" y="1275803"/>
                  </a:lnTo>
                  <a:lnTo>
                    <a:pt x="1365250" y="1285773"/>
                  </a:lnTo>
                  <a:lnTo>
                    <a:pt x="1416481" y="1295247"/>
                  </a:lnTo>
                  <a:lnTo>
                    <a:pt x="1468424" y="1304150"/>
                  </a:lnTo>
                  <a:lnTo>
                    <a:pt x="1469859" y="1299857"/>
                  </a:lnTo>
                  <a:lnTo>
                    <a:pt x="1470571" y="1295577"/>
                  </a:lnTo>
                  <a:lnTo>
                    <a:pt x="1472006" y="1291285"/>
                  </a:lnTo>
                  <a:close/>
                </a:path>
                <a:path w="4274820" h="2747010">
                  <a:moveTo>
                    <a:pt x="1583512" y="463372"/>
                  </a:moveTo>
                  <a:lnTo>
                    <a:pt x="1540116" y="453351"/>
                  </a:lnTo>
                  <a:lnTo>
                    <a:pt x="1497926" y="442658"/>
                  </a:lnTo>
                  <a:lnTo>
                    <a:pt x="1457071" y="431431"/>
                  </a:lnTo>
                  <a:lnTo>
                    <a:pt x="1417701" y="419798"/>
                  </a:lnTo>
                  <a:lnTo>
                    <a:pt x="1409852" y="430517"/>
                  </a:lnTo>
                  <a:lnTo>
                    <a:pt x="1450035" y="442137"/>
                  </a:lnTo>
                  <a:lnTo>
                    <a:pt x="1491322" y="453364"/>
                  </a:lnTo>
                  <a:lnTo>
                    <a:pt x="1533664" y="464058"/>
                  </a:lnTo>
                  <a:lnTo>
                    <a:pt x="1577073" y="474078"/>
                  </a:lnTo>
                  <a:lnTo>
                    <a:pt x="1583512" y="463372"/>
                  </a:lnTo>
                  <a:close/>
                </a:path>
                <a:path w="4274820" h="2747010">
                  <a:moveTo>
                    <a:pt x="1604937" y="2700655"/>
                  </a:moveTo>
                  <a:lnTo>
                    <a:pt x="1496593" y="2687091"/>
                  </a:lnTo>
                  <a:lnTo>
                    <a:pt x="1390510" y="2672092"/>
                  </a:lnTo>
                  <a:lnTo>
                    <a:pt x="1286967" y="2655659"/>
                  </a:lnTo>
                  <a:lnTo>
                    <a:pt x="1286967" y="2669946"/>
                  </a:lnTo>
                  <a:lnTo>
                    <a:pt x="1390510" y="2686532"/>
                  </a:lnTo>
                  <a:lnTo>
                    <a:pt x="1496593" y="2701683"/>
                  </a:lnTo>
                  <a:lnTo>
                    <a:pt x="1550504" y="2708579"/>
                  </a:lnTo>
                  <a:lnTo>
                    <a:pt x="1604937" y="2714942"/>
                  </a:lnTo>
                  <a:lnTo>
                    <a:pt x="1604937" y="2700655"/>
                  </a:lnTo>
                  <a:close/>
                </a:path>
                <a:path w="4274820" h="2747010">
                  <a:moveTo>
                    <a:pt x="1609229" y="878395"/>
                  </a:moveTo>
                  <a:lnTo>
                    <a:pt x="1552016" y="868489"/>
                  </a:lnTo>
                  <a:lnTo>
                    <a:pt x="1496136" y="858050"/>
                  </a:lnTo>
                  <a:lnTo>
                    <a:pt x="1441602" y="847064"/>
                  </a:lnTo>
                  <a:lnTo>
                    <a:pt x="1388414" y="835545"/>
                  </a:lnTo>
                  <a:lnTo>
                    <a:pt x="1382699" y="847686"/>
                  </a:lnTo>
                  <a:lnTo>
                    <a:pt x="1491411" y="869645"/>
                  </a:lnTo>
                  <a:lnTo>
                    <a:pt x="1604937" y="890536"/>
                  </a:lnTo>
                  <a:lnTo>
                    <a:pt x="1609229" y="878395"/>
                  </a:lnTo>
                  <a:close/>
                </a:path>
                <a:path w="4274820" h="2747010">
                  <a:moveTo>
                    <a:pt x="1624228" y="2234196"/>
                  </a:moveTo>
                  <a:lnTo>
                    <a:pt x="1518221" y="2220658"/>
                  </a:lnTo>
                  <a:lnTo>
                    <a:pt x="1414411" y="2205837"/>
                  </a:lnTo>
                  <a:lnTo>
                    <a:pt x="1312684" y="2189911"/>
                  </a:lnTo>
                  <a:lnTo>
                    <a:pt x="1311262" y="2204199"/>
                  </a:lnTo>
                  <a:lnTo>
                    <a:pt x="1361922" y="2212543"/>
                  </a:lnTo>
                  <a:lnTo>
                    <a:pt x="1413167" y="2220442"/>
                  </a:lnTo>
                  <a:lnTo>
                    <a:pt x="1517319" y="2235098"/>
                  </a:lnTo>
                  <a:lnTo>
                    <a:pt x="1623517" y="2248484"/>
                  </a:lnTo>
                  <a:lnTo>
                    <a:pt x="1624114" y="2243785"/>
                  </a:lnTo>
                  <a:lnTo>
                    <a:pt x="1624203" y="2241931"/>
                  </a:lnTo>
                  <a:lnTo>
                    <a:pt x="1624228" y="2234196"/>
                  </a:lnTo>
                  <a:close/>
                </a:path>
                <a:path w="4274820" h="2747010">
                  <a:moveTo>
                    <a:pt x="1674952" y="1774888"/>
                  </a:moveTo>
                  <a:lnTo>
                    <a:pt x="1573961" y="1762061"/>
                  </a:lnTo>
                  <a:lnTo>
                    <a:pt x="1475346" y="1747951"/>
                  </a:lnTo>
                  <a:lnTo>
                    <a:pt x="1379131" y="1732749"/>
                  </a:lnTo>
                  <a:lnTo>
                    <a:pt x="1376273" y="1747024"/>
                  </a:lnTo>
                  <a:lnTo>
                    <a:pt x="1424432" y="1754466"/>
                  </a:lnTo>
                  <a:lnTo>
                    <a:pt x="1572323" y="1775650"/>
                  </a:lnTo>
                  <a:lnTo>
                    <a:pt x="1673529" y="1788452"/>
                  </a:lnTo>
                  <a:lnTo>
                    <a:pt x="1674355" y="1783994"/>
                  </a:lnTo>
                  <a:lnTo>
                    <a:pt x="1674837" y="1779473"/>
                  </a:lnTo>
                  <a:lnTo>
                    <a:pt x="1674952" y="1774888"/>
                  </a:lnTo>
                  <a:close/>
                </a:path>
                <a:path w="4274820" h="2747010">
                  <a:moveTo>
                    <a:pt x="1753539" y="1331290"/>
                  </a:moveTo>
                  <a:lnTo>
                    <a:pt x="1697736" y="1324533"/>
                  </a:lnTo>
                  <a:lnTo>
                    <a:pt x="1642643" y="1317193"/>
                  </a:lnTo>
                  <a:lnTo>
                    <a:pt x="1534744" y="1301178"/>
                  </a:lnTo>
                  <a:lnTo>
                    <a:pt x="1482001" y="1292720"/>
                  </a:lnTo>
                  <a:lnTo>
                    <a:pt x="1481162" y="1297063"/>
                  </a:lnTo>
                  <a:lnTo>
                    <a:pt x="1479981" y="1301407"/>
                  </a:lnTo>
                  <a:lnTo>
                    <a:pt x="1478432" y="1305572"/>
                  </a:lnTo>
                  <a:lnTo>
                    <a:pt x="1531531" y="1314043"/>
                  </a:lnTo>
                  <a:lnTo>
                    <a:pt x="1639747" y="1330045"/>
                  </a:lnTo>
                  <a:lnTo>
                    <a:pt x="1694865" y="1337386"/>
                  </a:lnTo>
                  <a:lnTo>
                    <a:pt x="1750682" y="1344142"/>
                  </a:lnTo>
                  <a:lnTo>
                    <a:pt x="1751990" y="1339913"/>
                  </a:lnTo>
                  <a:lnTo>
                    <a:pt x="1752942" y="1335633"/>
                  </a:lnTo>
                  <a:lnTo>
                    <a:pt x="1753539" y="1331290"/>
                  </a:lnTo>
                  <a:close/>
                </a:path>
                <a:path w="4274820" h="2747010">
                  <a:moveTo>
                    <a:pt x="1775688" y="501218"/>
                  </a:moveTo>
                  <a:lnTo>
                    <a:pt x="1727987" y="493026"/>
                  </a:lnTo>
                  <a:lnTo>
                    <a:pt x="1681289" y="484441"/>
                  </a:lnTo>
                  <a:lnTo>
                    <a:pt x="1635531" y="475310"/>
                  </a:lnTo>
                  <a:lnTo>
                    <a:pt x="1590649" y="465505"/>
                  </a:lnTo>
                  <a:lnTo>
                    <a:pt x="1584223" y="476224"/>
                  </a:lnTo>
                  <a:lnTo>
                    <a:pt x="1629219" y="485724"/>
                  </a:lnTo>
                  <a:lnTo>
                    <a:pt x="1675218" y="494880"/>
                  </a:lnTo>
                  <a:lnTo>
                    <a:pt x="1722158" y="503643"/>
                  </a:lnTo>
                  <a:lnTo>
                    <a:pt x="1769973" y="511937"/>
                  </a:lnTo>
                  <a:lnTo>
                    <a:pt x="1772170" y="508546"/>
                  </a:lnTo>
                  <a:lnTo>
                    <a:pt x="1774075" y="504977"/>
                  </a:lnTo>
                  <a:lnTo>
                    <a:pt x="1775688" y="501218"/>
                  </a:lnTo>
                  <a:close/>
                </a:path>
                <a:path w="4274820" h="2747010">
                  <a:moveTo>
                    <a:pt x="1857844" y="913396"/>
                  </a:moveTo>
                  <a:lnTo>
                    <a:pt x="1808810" y="907580"/>
                  </a:lnTo>
                  <a:lnTo>
                    <a:pt x="1760321" y="901268"/>
                  </a:lnTo>
                  <a:lnTo>
                    <a:pt x="1712429" y="894524"/>
                  </a:lnTo>
                  <a:lnTo>
                    <a:pt x="1665147" y="887361"/>
                  </a:lnTo>
                  <a:lnTo>
                    <a:pt x="1618513" y="879830"/>
                  </a:lnTo>
                  <a:lnTo>
                    <a:pt x="1614233" y="891971"/>
                  </a:lnTo>
                  <a:lnTo>
                    <a:pt x="1660588" y="899160"/>
                  </a:lnTo>
                  <a:lnTo>
                    <a:pt x="1755990" y="912901"/>
                  </a:lnTo>
                  <a:lnTo>
                    <a:pt x="1854263" y="925537"/>
                  </a:lnTo>
                  <a:lnTo>
                    <a:pt x="1855698" y="921258"/>
                  </a:lnTo>
                  <a:lnTo>
                    <a:pt x="1856409" y="916965"/>
                  </a:lnTo>
                  <a:lnTo>
                    <a:pt x="1857844" y="913396"/>
                  </a:lnTo>
                  <a:close/>
                </a:path>
                <a:path w="4274820" h="2747010">
                  <a:moveTo>
                    <a:pt x="1942642" y="2733370"/>
                  </a:moveTo>
                  <a:lnTo>
                    <a:pt x="1807857" y="2722029"/>
                  </a:lnTo>
                  <a:lnTo>
                    <a:pt x="1664817" y="2707462"/>
                  </a:lnTo>
                  <a:lnTo>
                    <a:pt x="1617802" y="2702090"/>
                  </a:lnTo>
                  <a:lnTo>
                    <a:pt x="1617802" y="2716365"/>
                  </a:lnTo>
                  <a:lnTo>
                    <a:pt x="1712175" y="2727172"/>
                  </a:lnTo>
                  <a:lnTo>
                    <a:pt x="1807857" y="2736532"/>
                  </a:lnTo>
                  <a:lnTo>
                    <a:pt x="1929409" y="2746641"/>
                  </a:lnTo>
                  <a:lnTo>
                    <a:pt x="1942642" y="2733370"/>
                  </a:lnTo>
                  <a:close/>
                </a:path>
                <a:path w="4274820" h="2747010">
                  <a:moveTo>
                    <a:pt x="1967204" y="2266340"/>
                  </a:moveTo>
                  <a:lnTo>
                    <a:pt x="1823605" y="2254199"/>
                  </a:lnTo>
                  <a:lnTo>
                    <a:pt x="1683194" y="2240026"/>
                  </a:lnTo>
                  <a:lnTo>
                    <a:pt x="1637093" y="2234920"/>
                  </a:lnTo>
                  <a:lnTo>
                    <a:pt x="1635658" y="2249195"/>
                  </a:lnTo>
                  <a:lnTo>
                    <a:pt x="1682064" y="2254580"/>
                  </a:lnTo>
                  <a:lnTo>
                    <a:pt x="1775828" y="2264486"/>
                  </a:lnTo>
                  <a:lnTo>
                    <a:pt x="1870697" y="2273211"/>
                  </a:lnTo>
                  <a:lnTo>
                    <a:pt x="1966493" y="2280628"/>
                  </a:lnTo>
                  <a:lnTo>
                    <a:pt x="1966493" y="2275624"/>
                  </a:lnTo>
                  <a:lnTo>
                    <a:pt x="1967204" y="2271344"/>
                  </a:lnTo>
                  <a:lnTo>
                    <a:pt x="1967204" y="2266340"/>
                  </a:lnTo>
                  <a:close/>
                </a:path>
                <a:path w="4274820" h="2747010">
                  <a:moveTo>
                    <a:pt x="1983638" y="531215"/>
                  </a:moveTo>
                  <a:lnTo>
                    <a:pt x="1881962" y="518007"/>
                  </a:lnTo>
                  <a:lnTo>
                    <a:pt x="1832279" y="510730"/>
                  </a:lnTo>
                  <a:lnTo>
                    <a:pt x="1783537" y="502653"/>
                  </a:lnTo>
                  <a:lnTo>
                    <a:pt x="1778546" y="513359"/>
                  </a:lnTo>
                  <a:lnTo>
                    <a:pt x="1827288" y="521144"/>
                  </a:lnTo>
                  <a:lnTo>
                    <a:pt x="1877047" y="528447"/>
                  </a:lnTo>
                  <a:lnTo>
                    <a:pt x="1979345" y="541934"/>
                  </a:lnTo>
                  <a:lnTo>
                    <a:pt x="1983638" y="531215"/>
                  </a:lnTo>
                  <a:close/>
                </a:path>
                <a:path w="4274820" h="2747010">
                  <a:moveTo>
                    <a:pt x="2000783" y="1805597"/>
                  </a:moveTo>
                  <a:lnTo>
                    <a:pt x="1894827" y="1797024"/>
                  </a:lnTo>
                  <a:lnTo>
                    <a:pt x="1790153" y="1787029"/>
                  </a:lnTo>
                  <a:lnTo>
                    <a:pt x="1687093" y="1775599"/>
                  </a:lnTo>
                  <a:lnTo>
                    <a:pt x="1684959" y="1789176"/>
                  </a:lnTo>
                  <a:lnTo>
                    <a:pt x="1788045" y="1800593"/>
                  </a:lnTo>
                  <a:lnTo>
                    <a:pt x="1892896" y="1810600"/>
                  </a:lnTo>
                  <a:lnTo>
                    <a:pt x="1999348" y="1819173"/>
                  </a:lnTo>
                  <a:lnTo>
                    <a:pt x="2000783" y="1805597"/>
                  </a:lnTo>
                  <a:close/>
                </a:path>
                <a:path w="4274820" h="2747010">
                  <a:moveTo>
                    <a:pt x="2051507" y="1359852"/>
                  </a:moveTo>
                  <a:lnTo>
                    <a:pt x="1954174" y="1352029"/>
                  </a:lnTo>
                  <a:lnTo>
                    <a:pt x="1858251" y="1342923"/>
                  </a:lnTo>
                  <a:lnTo>
                    <a:pt x="1764258" y="1332712"/>
                  </a:lnTo>
                  <a:lnTo>
                    <a:pt x="1761401" y="1345565"/>
                  </a:lnTo>
                  <a:lnTo>
                    <a:pt x="1808721" y="1350810"/>
                  </a:lnTo>
                  <a:lnTo>
                    <a:pt x="1952688" y="1364881"/>
                  </a:lnTo>
                  <a:lnTo>
                    <a:pt x="2050072" y="1372704"/>
                  </a:lnTo>
                  <a:lnTo>
                    <a:pt x="2050910" y="1368488"/>
                  </a:lnTo>
                  <a:lnTo>
                    <a:pt x="2051392" y="1364195"/>
                  </a:lnTo>
                  <a:lnTo>
                    <a:pt x="2051507" y="1359852"/>
                  </a:lnTo>
                  <a:close/>
                </a:path>
                <a:path w="4274820" h="2747010">
                  <a:moveTo>
                    <a:pt x="2120087" y="938390"/>
                  </a:moveTo>
                  <a:lnTo>
                    <a:pt x="2017687" y="929944"/>
                  </a:lnTo>
                  <a:lnTo>
                    <a:pt x="1916772" y="919861"/>
                  </a:lnTo>
                  <a:lnTo>
                    <a:pt x="1867128" y="914107"/>
                  </a:lnTo>
                  <a:lnTo>
                    <a:pt x="1865706" y="918095"/>
                  </a:lnTo>
                  <a:lnTo>
                    <a:pt x="1864512" y="922147"/>
                  </a:lnTo>
                  <a:lnTo>
                    <a:pt x="1863559" y="926249"/>
                  </a:lnTo>
                  <a:lnTo>
                    <a:pt x="1913559" y="932002"/>
                  </a:lnTo>
                  <a:lnTo>
                    <a:pt x="2014943" y="942098"/>
                  </a:lnTo>
                  <a:lnTo>
                    <a:pt x="2117941" y="950531"/>
                  </a:lnTo>
                  <a:lnTo>
                    <a:pt x="2120087" y="938390"/>
                  </a:lnTo>
                  <a:close/>
                </a:path>
                <a:path w="4274820" h="2747010">
                  <a:moveTo>
                    <a:pt x="2202243" y="551929"/>
                  </a:moveTo>
                  <a:lnTo>
                    <a:pt x="2095715" y="542734"/>
                  </a:lnTo>
                  <a:lnTo>
                    <a:pt x="1990775" y="531939"/>
                  </a:lnTo>
                  <a:lnTo>
                    <a:pt x="1986495" y="542645"/>
                  </a:lnTo>
                  <a:lnTo>
                    <a:pt x="2092134" y="553720"/>
                  </a:lnTo>
                  <a:lnTo>
                    <a:pt x="2145525" y="558520"/>
                  </a:lnTo>
                  <a:lnTo>
                    <a:pt x="2199386" y="562648"/>
                  </a:lnTo>
                  <a:lnTo>
                    <a:pt x="2202243" y="551929"/>
                  </a:lnTo>
                  <a:close/>
                </a:path>
                <a:path w="4274820" h="2747010">
                  <a:moveTo>
                    <a:pt x="2322982" y="2285619"/>
                  </a:moveTo>
                  <a:lnTo>
                    <a:pt x="2212962" y="2281339"/>
                  </a:lnTo>
                  <a:lnTo>
                    <a:pt x="2195817" y="2281339"/>
                  </a:lnTo>
                  <a:lnTo>
                    <a:pt x="2033663" y="2272093"/>
                  </a:lnTo>
                  <a:lnTo>
                    <a:pt x="1980069" y="2268486"/>
                  </a:lnTo>
                  <a:lnTo>
                    <a:pt x="1980069" y="2273477"/>
                  </a:lnTo>
                  <a:lnTo>
                    <a:pt x="1979345" y="2277770"/>
                  </a:lnTo>
                  <a:lnTo>
                    <a:pt x="1979345" y="2282774"/>
                  </a:lnTo>
                  <a:lnTo>
                    <a:pt x="2029968" y="2286381"/>
                  </a:lnTo>
                  <a:lnTo>
                    <a:pt x="2183676" y="2295626"/>
                  </a:lnTo>
                  <a:lnTo>
                    <a:pt x="2200821" y="2295626"/>
                  </a:lnTo>
                  <a:lnTo>
                    <a:pt x="2322271" y="2299906"/>
                  </a:lnTo>
                  <a:lnTo>
                    <a:pt x="2322271" y="2294915"/>
                  </a:lnTo>
                  <a:lnTo>
                    <a:pt x="2322982" y="2290622"/>
                  </a:lnTo>
                  <a:lnTo>
                    <a:pt x="2322982" y="2285619"/>
                  </a:lnTo>
                  <a:close/>
                </a:path>
                <a:path w="4274820" h="2747010">
                  <a:moveTo>
                    <a:pt x="2338705" y="1824164"/>
                  </a:moveTo>
                  <a:lnTo>
                    <a:pt x="2120569" y="1814004"/>
                  </a:lnTo>
                  <a:lnTo>
                    <a:pt x="2012924" y="1807032"/>
                  </a:lnTo>
                  <a:lnTo>
                    <a:pt x="2011502" y="1821307"/>
                  </a:lnTo>
                  <a:lnTo>
                    <a:pt x="2173668" y="1830590"/>
                  </a:lnTo>
                  <a:lnTo>
                    <a:pt x="2337981" y="1837740"/>
                  </a:lnTo>
                  <a:lnTo>
                    <a:pt x="2338006" y="1833321"/>
                  </a:lnTo>
                  <a:lnTo>
                    <a:pt x="2338705" y="1828457"/>
                  </a:lnTo>
                  <a:lnTo>
                    <a:pt x="2338705" y="1824164"/>
                  </a:lnTo>
                  <a:close/>
                </a:path>
                <a:path w="4274820" h="2747010">
                  <a:moveTo>
                    <a:pt x="2362276" y="1376286"/>
                  </a:moveTo>
                  <a:lnTo>
                    <a:pt x="2261832" y="1372527"/>
                  </a:lnTo>
                  <a:lnTo>
                    <a:pt x="2162187" y="1367180"/>
                  </a:lnTo>
                  <a:lnTo>
                    <a:pt x="2063648" y="1360563"/>
                  </a:lnTo>
                  <a:lnTo>
                    <a:pt x="2062822" y="1364792"/>
                  </a:lnTo>
                  <a:lnTo>
                    <a:pt x="2062340" y="1369136"/>
                  </a:lnTo>
                  <a:lnTo>
                    <a:pt x="2062226" y="1373428"/>
                  </a:lnTo>
                  <a:lnTo>
                    <a:pt x="2111337" y="1377124"/>
                  </a:lnTo>
                  <a:lnTo>
                    <a:pt x="2210549" y="1383245"/>
                  </a:lnTo>
                  <a:lnTo>
                    <a:pt x="2361565" y="1389849"/>
                  </a:lnTo>
                  <a:lnTo>
                    <a:pt x="2361565" y="1385570"/>
                  </a:lnTo>
                  <a:lnTo>
                    <a:pt x="2362276" y="1380566"/>
                  </a:lnTo>
                  <a:lnTo>
                    <a:pt x="2362276" y="1376286"/>
                  </a:lnTo>
                  <a:close/>
                </a:path>
                <a:path w="4274820" h="2747010">
                  <a:moveTo>
                    <a:pt x="2386101" y="2288756"/>
                  </a:moveTo>
                  <a:lnTo>
                    <a:pt x="2335847" y="2287054"/>
                  </a:lnTo>
                  <a:lnTo>
                    <a:pt x="2335847" y="2301341"/>
                  </a:lnTo>
                  <a:lnTo>
                    <a:pt x="2372652" y="2302243"/>
                  </a:lnTo>
                  <a:lnTo>
                    <a:pt x="2386101" y="2288756"/>
                  </a:lnTo>
                  <a:close/>
                </a:path>
                <a:path w="4274820" h="2747010">
                  <a:moveTo>
                    <a:pt x="2393772" y="953389"/>
                  </a:moveTo>
                  <a:lnTo>
                    <a:pt x="2327262" y="950531"/>
                  </a:lnTo>
                  <a:lnTo>
                    <a:pt x="2316556" y="950531"/>
                  </a:lnTo>
                  <a:lnTo>
                    <a:pt x="2177008" y="942898"/>
                  </a:lnTo>
                  <a:lnTo>
                    <a:pt x="2130806" y="939825"/>
                  </a:lnTo>
                  <a:lnTo>
                    <a:pt x="2128659" y="951966"/>
                  </a:lnTo>
                  <a:lnTo>
                    <a:pt x="2173922" y="955040"/>
                  </a:lnTo>
                  <a:lnTo>
                    <a:pt x="2312263" y="962685"/>
                  </a:lnTo>
                  <a:lnTo>
                    <a:pt x="2322982" y="962685"/>
                  </a:lnTo>
                  <a:lnTo>
                    <a:pt x="2392337" y="965542"/>
                  </a:lnTo>
                  <a:lnTo>
                    <a:pt x="2393772" y="953389"/>
                  </a:lnTo>
                  <a:close/>
                </a:path>
                <a:path w="4274820" h="2747010">
                  <a:moveTo>
                    <a:pt x="2430919" y="564070"/>
                  </a:moveTo>
                  <a:lnTo>
                    <a:pt x="2320048" y="559079"/>
                  </a:lnTo>
                  <a:lnTo>
                    <a:pt x="2265197" y="555840"/>
                  </a:lnTo>
                  <a:lnTo>
                    <a:pt x="2210816" y="551929"/>
                  </a:lnTo>
                  <a:lnTo>
                    <a:pt x="2209533" y="555840"/>
                  </a:lnTo>
                  <a:lnTo>
                    <a:pt x="2208555" y="559498"/>
                  </a:lnTo>
                  <a:lnTo>
                    <a:pt x="2207958" y="563359"/>
                  </a:lnTo>
                  <a:lnTo>
                    <a:pt x="2262860" y="566953"/>
                  </a:lnTo>
                  <a:lnTo>
                    <a:pt x="2373757" y="572808"/>
                  </a:lnTo>
                  <a:lnTo>
                    <a:pt x="2429484" y="574789"/>
                  </a:lnTo>
                  <a:lnTo>
                    <a:pt x="2430919" y="564070"/>
                  </a:lnTo>
                  <a:close/>
                </a:path>
                <a:path w="4274820" h="2747010">
                  <a:moveTo>
                    <a:pt x="2664650" y="574548"/>
                  </a:moveTo>
                  <a:lnTo>
                    <a:pt x="2664409" y="570738"/>
                  </a:lnTo>
                  <a:lnTo>
                    <a:pt x="2663837" y="567093"/>
                  </a:lnTo>
                  <a:lnTo>
                    <a:pt x="2663812" y="566928"/>
                  </a:lnTo>
                  <a:lnTo>
                    <a:pt x="2607564" y="567093"/>
                  </a:lnTo>
                  <a:lnTo>
                    <a:pt x="2495334" y="565531"/>
                  </a:lnTo>
                  <a:lnTo>
                    <a:pt x="2439492" y="564070"/>
                  </a:lnTo>
                  <a:lnTo>
                    <a:pt x="2438057" y="575500"/>
                  </a:lnTo>
                  <a:lnTo>
                    <a:pt x="2551023" y="577735"/>
                  </a:lnTo>
                  <a:lnTo>
                    <a:pt x="2664523" y="578358"/>
                  </a:lnTo>
                  <a:lnTo>
                    <a:pt x="2664650" y="574548"/>
                  </a:lnTo>
                  <a:close/>
                </a:path>
                <a:path w="4274820" h="2747010">
                  <a:moveTo>
                    <a:pt x="2672384" y="956970"/>
                  </a:moveTo>
                  <a:lnTo>
                    <a:pt x="2618105" y="957148"/>
                  </a:lnTo>
                  <a:lnTo>
                    <a:pt x="2510307" y="956094"/>
                  </a:lnTo>
                  <a:lnTo>
                    <a:pt x="2403056" y="953389"/>
                  </a:lnTo>
                  <a:lnTo>
                    <a:pt x="2402459" y="957440"/>
                  </a:lnTo>
                  <a:lnTo>
                    <a:pt x="2402344" y="965542"/>
                  </a:lnTo>
                  <a:lnTo>
                    <a:pt x="2456078" y="967346"/>
                  </a:lnTo>
                  <a:lnTo>
                    <a:pt x="2510053" y="968540"/>
                  </a:lnTo>
                  <a:lnTo>
                    <a:pt x="2618308" y="969352"/>
                  </a:lnTo>
                  <a:lnTo>
                    <a:pt x="2672384" y="969111"/>
                  </a:lnTo>
                  <a:lnTo>
                    <a:pt x="2672384" y="957148"/>
                  </a:lnTo>
                  <a:lnTo>
                    <a:pt x="2672384" y="956970"/>
                  </a:lnTo>
                  <a:close/>
                </a:path>
                <a:path w="4274820" h="2747010">
                  <a:moveTo>
                    <a:pt x="2678823" y="1381277"/>
                  </a:moveTo>
                  <a:lnTo>
                    <a:pt x="2627744" y="1381455"/>
                  </a:lnTo>
                  <a:lnTo>
                    <a:pt x="2525661" y="1380744"/>
                  </a:lnTo>
                  <a:lnTo>
                    <a:pt x="2423795" y="1378597"/>
                  </a:lnTo>
                  <a:lnTo>
                    <a:pt x="2372995" y="1376997"/>
                  </a:lnTo>
                  <a:lnTo>
                    <a:pt x="2372957" y="1381455"/>
                  </a:lnTo>
                  <a:lnTo>
                    <a:pt x="2372271" y="1385570"/>
                  </a:lnTo>
                  <a:lnTo>
                    <a:pt x="2372271" y="1390561"/>
                  </a:lnTo>
                  <a:lnTo>
                    <a:pt x="2678823" y="1394142"/>
                  </a:lnTo>
                  <a:lnTo>
                    <a:pt x="2678823" y="1381455"/>
                  </a:lnTo>
                  <a:lnTo>
                    <a:pt x="2678823" y="1381277"/>
                  </a:lnTo>
                  <a:close/>
                </a:path>
                <a:path w="4274820" h="2747010">
                  <a:moveTo>
                    <a:pt x="2683814" y="1828457"/>
                  </a:moveTo>
                  <a:lnTo>
                    <a:pt x="2497353" y="1828457"/>
                  </a:lnTo>
                  <a:lnTo>
                    <a:pt x="2350135" y="1824888"/>
                  </a:lnTo>
                  <a:lnTo>
                    <a:pt x="2350135" y="1829168"/>
                  </a:lnTo>
                  <a:lnTo>
                    <a:pt x="2349411" y="1834172"/>
                  </a:lnTo>
                  <a:lnTo>
                    <a:pt x="2349411" y="1838452"/>
                  </a:lnTo>
                  <a:lnTo>
                    <a:pt x="2496642" y="1842020"/>
                  </a:lnTo>
                  <a:lnTo>
                    <a:pt x="2683814" y="1842020"/>
                  </a:lnTo>
                  <a:lnTo>
                    <a:pt x="2683814" y="1828457"/>
                  </a:lnTo>
                  <a:close/>
                </a:path>
                <a:path w="4274820" h="2747010">
                  <a:moveTo>
                    <a:pt x="2848216" y="1825434"/>
                  </a:moveTo>
                  <a:lnTo>
                    <a:pt x="2840050" y="1825637"/>
                  </a:lnTo>
                  <a:lnTo>
                    <a:pt x="2696680" y="1827745"/>
                  </a:lnTo>
                  <a:lnTo>
                    <a:pt x="2696680" y="1842020"/>
                  </a:lnTo>
                  <a:lnTo>
                    <a:pt x="2833611" y="1840064"/>
                  </a:lnTo>
                  <a:lnTo>
                    <a:pt x="2848216" y="1825434"/>
                  </a:lnTo>
                  <a:close/>
                </a:path>
                <a:path w="4274820" h="2747010">
                  <a:moveTo>
                    <a:pt x="2900349" y="571931"/>
                  </a:moveTo>
                  <a:lnTo>
                    <a:pt x="2899626" y="568363"/>
                  </a:lnTo>
                  <a:lnTo>
                    <a:pt x="2899626" y="564070"/>
                  </a:lnTo>
                  <a:lnTo>
                    <a:pt x="2898914" y="560501"/>
                  </a:lnTo>
                  <a:lnTo>
                    <a:pt x="2785922" y="564794"/>
                  </a:lnTo>
                  <a:lnTo>
                    <a:pt x="2672384" y="566928"/>
                  </a:lnTo>
                  <a:lnTo>
                    <a:pt x="2672981" y="570738"/>
                  </a:lnTo>
                  <a:lnTo>
                    <a:pt x="2673108" y="578358"/>
                  </a:lnTo>
                  <a:lnTo>
                    <a:pt x="2786989" y="576211"/>
                  </a:lnTo>
                  <a:lnTo>
                    <a:pt x="2900349" y="571931"/>
                  </a:lnTo>
                  <a:close/>
                </a:path>
                <a:path w="4274820" h="2747010">
                  <a:moveTo>
                    <a:pt x="2955353" y="961961"/>
                  </a:moveTo>
                  <a:lnTo>
                    <a:pt x="2954515" y="957973"/>
                  </a:lnTo>
                  <a:lnTo>
                    <a:pt x="2954045" y="953985"/>
                  </a:lnTo>
                  <a:lnTo>
                    <a:pt x="2953931" y="949820"/>
                  </a:lnTo>
                  <a:lnTo>
                    <a:pt x="2899841" y="952144"/>
                  </a:lnTo>
                  <a:lnTo>
                    <a:pt x="2791396" y="955382"/>
                  </a:lnTo>
                  <a:lnTo>
                    <a:pt x="2683103" y="956970"/>
                  </a:lnTo>
                  <a:lnTo>
                    <a:pt x="2683700" y="961009"/>
                  </a:lnTo>
                  <a:lnTo>
                    <a:pt x="2683814" y="969111"/>
                  </a:lnTo>
                  <a:lnTo>
                    <a:pt x="2737574" y="968781"/>
                  </a:lnTo>
                  <a:lnTo>
                    <a:pt x="2791637" y="967828"/>
                  </a:lnTo>
                  <a:lnTo>
                    <a:pt x="2900578" y="964349"/>
                  </a:lnTo>
                  <a:lnTo>
                    <a:pt x="2955353" y="961961"/>
                  </a:lnTo>
                  <a:close/>
                </a:path>
                <a:path w="4274820" h="2747010">
                  <a:moveTo>
                    <a:pt x="2999651" y="1385570"/>
                  </a:moveTo>
                  <a:lnTo>
                    <a:pt x="2999054" y="1381340"/>
                  </a:lnTo>
                  <a:lnTo>
                    <a:pt x="2998851" y="1377708"/>
                  </a:lnTo>
                  <a:lnTo>
                    <a:pt x="2998927" y="1372717"/>
                  </a:lnTo>
                  <a:lnTo>
                    <a:pt x="2962503" y="1372717"/>
                  </a:lnTo>
                  <a:lnTo>
                    <a:pt x="2886062" y="1375562"/>
                  </a:lnTo>
                  <a:lnTo>
                    <a:pt x="2873908" y="1375562"/>
                  </a:lnTo>
                  <a:lnTo>
                    <a:pt x="2764548" y="1377708"/>
                  </a:lnTo>
                  <a:lnTo>
                    <a:pt x="2690965" y="1377708"/>
                  </a:lnTo>
                  <a:lnTo>
                    <a:pt x="2690838" y="1382229"/>
                  </a:lnTo>
                  <a:lnTo>
                    <a:pt x="2691079" y="1386814"/>
                  </a:lnTo>
                  <a:lnTo>
                    <a:pt x="2691676" y="1391285"/>
                  </a:lnTo>
                  <a:lnTo>
                    <a:pt x="2766695" y="1391285"/>
                  </a:lnTo>
                  <a:lnTo>
                    <a:pt x="2877489" y="1388427"/>
                  </a:lnTo>
                  <a:lnTo>
                    <a:pt x="2889631" y="1388427"/>
                  </a:lnTo>
                  <a:lnTo>
                    <a:pt x="2966783" y="1385570"/>
                  </a:lnTo>
                  <a:lnTo>
                    <a:pt x="2999651" y="1385570"/>
                  </a:lnTo>
                  <a:close/>
                </a:path>
                <a:path w="4274820" h="2747010">
                  <a:moveTo>
                    <a:pt x="3135388" y="556221"/>
                  </a:moveTo>
                  <a:lnTo>
                    <a:pt x="3134677" y="551929"/>
                  </a:lnTo>
                  <a:lnTo>
                    <a:pt x="3133242" y="549071"/>
                  </a:lnTo>
                  <a:lnTo>
                    <a:pt x="3132531" y="544791"/>
                  </a:lnTo>
                  <a:lnTo>
                    <a:pt x="3101987" y="547751"/>
                  </a:lnTo>
                  <a:lnTo>
                    <a:pt x="3071444" y="550240"/>
                  </a:lnTo>
                  <a:lnTo>
                    <a:pt x="3040900" y="552323"/>
                  </a:lnTo>
                  <a:lnTo>
                    <a:pt x="3010370" y="554075"/>
                  </a:lnTo>
                  <a:lnTo>
                    <a:pt x="2968929" y="554075"/>
                  </a:lnTo>
                  <a:lnTo>
                    <a:pt x="2907487" y="556933"/>
                  </a:lnTo>
                  <a:lnTo>
                    <a:pt x="2908325" y="560679"/>
                  </a:lnTo>
                  <a:lnTo>
                    <a:pt x="2908795" y="564553"/>
                  </a:lnTo>
                  <a:lnTo>
                    <a:pt x="2908922" y="568363"/>
                  </a:lnTo>
                  <a:lnTo>
                    <a:pt x="2964637" y="565505"/>
                  </a:lnTo>
                  <a:lnTo>
                    <a:pt x="2975356" y="565505"/>
                  </a:lnTo>
                  <a:lnTo>
                    <a:pt x="3006788" y="563359"/>
                  </a:lnTo>
                  <a:lnTo>
                    <a:pt x="3016085" y="563359"/>
                  </a:lnTo>
                  <a:lnTo>
                    <a:pt x="3134677" y="554075"/>
                  </a:lnTo>
                  <a:lnTo>
                    <a:pt x="3135388" y="556221"/>
                  </a:lnTo>
                  <a:close/>
                </a:path>
                <a:path w="4274820" h="2747010">
                  <a:moveTo>
                    <a:pt x="3235401" y="943394"/>
                  </a:moveTo>
                  <a:lnTo>
                    <a:pt x="3232543" y="931252"/>
                  </a:lnTo>
                  <a:lnTo>
                    <a:pt x="3141103" y="938568"/>
                  </a:lnTo>
                  <a:lnTo>
                    <a:pt x="3049651" y="944829"/>
                  </a:lnTo>
                  <a:lnTo>
                    <a:pt x="3038945" y="944829"/>
                  </a:lnTo>
                  <a:lnTo>
                    <a:pt x="2963926" y="949109"/>
                  </a:lnTo>
                  <a:lnTo>
                    <a:pt x="2964637" y="953389"/>
                  </a:lnTo>
                  <a:lnTo>
                    <a:pt x="2964637" y="956970"/>
                  </a:lnTo>
                  <a:lnTo>
                    <a:pt x="2965361" y="961250"/>
                  </a:lnTo>
                  <a:lnTo>
                    <a:pt x="3042513" y="956970"/>
                  </a:lnTo>
                  <a:lnTo>
                    <a:pt x="3053232" y="956970"/>
                  </a:lnTo>
                  <a:lnTo>
                    <a:pt x="3144850" y="950722"/>
                  </a:lnTo>
                  <a:lnTo>
                    <a:pt x="3235401" y="943394"/>
                  </a:lnTo>
                  <a:close/>
                </a:path>
                <a:path w="4274820" h="2747010">
                  <a:moveTo>
                    <a:pt x="3316351" y="1356080"/>
                  </a:moveTo>
                  <a:lnTo>
                    <a:pt x="3315474" y="1350568"/>
                  </a:lnTo>
                  <a:lnTo>
                    <a:pt x="3214433" y="1359115"/>
                  </a:lnTo>
                  <a:lnTo>
                    <a:pt x="3112795" y="1366075"/>
                  </a:lnTo>
                  <a:lnTo>
                    <a:pt x="3010370" y="1371282"/>
                  </a:lnTo>
                  <a:lnTo>
                    <a:pt x="3010954" y="1375803"/>
                  </a:lnTo>
                  <a:lnTo>
                    <a:pt x="3011081" y="1384858"/>
                  </a:lnTo>
                  <a:lnTo>
                    <a:pt x="3164865" y="1375841"/>
                  </a:lnTo>
                  <a:lnTo>
                    <a:pt x="3307473" y="1364970"/>
                  </a:lnTo>
                  <a:lnTo>
                    <a:pt x="3316351" y="1356080"/>
                  </a:lnTo>
                  <a:close/>
                </a:path>
                <a:path w="4274820" h="2747010">
                  <a:moveTo>
                    <a:pt x="3364776" y="529082"/>
                  </a:moveTo>
                  <a:lnTo>
                    <a:pt x="3359772" y="518363"/>
                  </a:lnTo>
                  <a:lnTo>
                    <a:pt x="3292945" y="527088"/>
                  </a:lnTo>
                  <a:lnTo>
                    <a:pt x="3242576" y="533006"/>
                  </a:lnTo>
                  <a:lnTo>
                    <a:pt x="3140392" y="543356"/>
                  </a:lnTo>
                  <a:lnTo>
                    <a:pt x="3143961" y="554786"/>
                  </a:lnTo>
                  <a:lnTo>
                    <a:pt x="3246234" y="544169"/>
                  </a:lnTo>
                  <a:lnTo>
                    <a:pt x="3346907" y="531939"/>
                  </a:lnTo>
                  <a:lnTo>
                    <a:pt x="3364776" y="529082"/>
                  </a:lnTo>
                  <a:close/>
                </a:path>
                <a:path w="4274820" h="2747010">
                  <a:moveTo>
                    <a:pt x="3509797" y="911974"/>
                  </a:moveTo>
                  <a:lnTo>
                    <a:pt x="3505504" y="899833"/>
                  </a:lnTo>
                  <a:lnTo>
                    <a:pt x="3484791" y="902677"/>
                  </a:lnTo>
                  <a:lnTo>
                    <a:pt x="3361423" y="918146"/>
                  </a:lnTo>
                  <a:lnTo>
                    <a:pt x="3319767" y="922680"/>
                  </a:lnTo>
                  <a:lnTo>
                    <a:pt x="3297618" y="925537"/>
                  </a:lnTo>
                  <a:lnTo>
                    <a:pt x="3242551" y="930541"/>
                  </a:lnTo>
                  <a:lnTo>
                    <a:pt x="3243199" y="934643"/>
                  </a:lnTo>
                  <a:lnTo>
                    <a:pt x="3244151" y="938758"/>
                  </a:lnTo>
                  <a:lnTo>
                    <a:pt x="3245408" y="942682"/>
                  </a:lnTo>
                  <a:lnTo>
                    <a:pt x="3320478" y="935532"/>
                  </a:lnTo>
                  <a:lnTo>
                    <a:pt x="3344049" y="932688"/>
                  </a:lnTo>
                  <a:lnTo>
                    <a:pt x="3416477" y="924648"/>
                  </a:lnTo>
                  <a:lnTo>
                    <a:pt x="3488359" y="915543"/>
                  </a:lnTo>
                  <a:lnTo>
                    <a:pt x="3509797" y="911974"/>
                  </a:lnTo>
                  <a:close/>
                </a:path>
                <a:path w="4274820" h="2747010">
                  <a:moveTo>
                    <a:pt x="3575850" y="493433"/>
                  </a:moveTo>
                  <a:lnTo>
                    <a:pt x="3569805" y="483362"/>
                  </a:lnTo>
                  <a:lnTo>
                    <a:pt x="3526282" y="491680"/>
                  </a:lnTo>
                  <a:lnTo>
                    <a:pt x="3481489" y="499529"/>
                  </a:lnTo>
                  <a:lnTo>
                    <a:pt x="3435489" y="506971"/>
                  </a:lnTo>
                  <a:lnTo>
                    <a:pt x="3388347" y="514083"/>
                  </a:lnTo>
                  <a:lnTo>
                    <a:pt x="3374059" y="515505"/>
                  </a:lnTo>
                  <a:lnTo>
                    <a:pt x="3368344" y="515505"/>
                  </a:lnTo>
                  <a:lnTo>
                    <a:pt x="3369716" y="519201"/>
                  </a:lnTo>
                  <a:lnTo>
                    <a:pt x="3371380" y="522833"/>
                  </a:lnTo>
                  <a:lnTo>
                    <a:pt x="3373348" y="526224"/>
                  </a:lnTo>
                  <a:lnTo>
                    <a:pt x="3381921" y="524789"/>
                  </a:lnTo>
                  <a:lnTo>
                    <a:pt x="3432568" y="517867"/>
                  </a:lnTo>
                  <a:lnTo>
                    <a:pt x="3481755" y="510146"/>
                  </a:lnTo>
                  <a:lnTo>
                    <a:pt x="3529596" y="501891"/>
                  </a:lnTo>
                  <a:lnTo>
                    <a:pt x="3575850" y="493433"/>
                  </a:lnTo>
                  <a:close/>
                </a:path>
                <a:path w="4274820" h="2747010">
                  <a:moveTo>
                    <a:pt x="3576231" y="493369"/>
                  </a:moveTo>
                  <a:lnTo>
                    <a:pt x="3575850" y="493433"/>
                  </a:lnTo>
                  <a:lnTo>
                    <a:pt x="3576231" y="494080"/>
                  </a:lnTo>
                  <a:lnTo>
                    <a:pt x="3576231" y="493369"/>
                  </a:lnTo>
                  <a:close/>
                </a:path>
                <a:path w="4274820" h="2747010">
                  <a:moveTo>
                    <a:pt x="3762044" y="869823"/>
                  </a:moveTo>
                  <a:lnTo>
                    <a:pt x="3757041" y="857681"/>
                  </a:lnTo>
                  <a:lnTo>
                    <a:pt x="3710902" y="866444"/>
                  </a:lnTo>
                  <a:lnTo>
                    <a:pt x="3663518" y="874750"/>
                  </a:lnTo>
                  <a:lnTo>
                    <a:pt x="3614966" y="882675"/>
                  </a:lnTo>
                  <a:lnTo>
                    <a:pt x="3514801" y="897686"/>
                  </a:lnTo>
                  <a:lnTo>
                    <a:pt x="3519081" y="909828"/>
                  </a:lnTo>
                  <a:lnTo>
                    <a:pt x="3569932" y="902716"/>
                  </a:lnTo>
                  <a:lnTo>
                    <a:pt x="3619627" y="895134"/>
                  </a:lnTo>
                  <a:lnTo>
                    <a:pt x="3668191" y="887095"/>
                  </a:lnTo>
                  <a:lnTo>
                    <a:pt x="3715651" y="878649"/>
                  </a:lnTo>
                  <a:lnTo>
                    <a:pt x="3762044" y="869823"/>
                  </a:lnTo>
                  <a:close/>
                </a:path>
                <a:path w="4274820" h="2747010">
                  <a:moveTo>
                    <a:pt x="3762756" y="451231"/>
                  </a:moveTo>
                  <a:lnTo>
                    <a:pt x="3755618" y="440512"/>
                  </a:lnTo>
                  <a:lnTo>
                    <a:pt x="3713556" y="451497"/>
                  </a:lnTo>
                  <a:lnTo>
                    <a:pt x="3669944" y="461937"/>
                  </a:lnTo>
                  <a:lnTo>
                    <a:pt x="3624859" y="471855"/>
                  </a:lnTo>
                  <a:lnTo>
                    <a:pt x="3578377" y="481228"/>
                  </a:lnTo>
                  <a:lnTo>
                    <a:pt x="3584803" y="491934"/>
                  </a:lnTo>
                  <a:lnTo>
                    <a:pt x="3631298" y="482155"/>
                  </a:lnTo>
                  <a:lnTo>
                    <a:pt x="3676459" y="472122"/>
                  </a:lnTo>
                  <a:lnTo>
                    <a:pt x="3720287" y="461810"/>
                  </a:lnTo>
                  <a:lnTo>
                    <a:pt x="3762756" y="451231"/>
                  </a:lnTo>
                  <a:close/>
                </a:path>
                <a:path w="4274820" h="2747010">
                  <a:moveTo>
                    <a:pt x="3827843" y="843241"/>
                  </a:moveTo>
                  <a:lnTo>
                    <a:pt x="3821074" y="844753"/>
                  </a:lnTo>
                  <a:lnTo>
                    <a:pt x="3765613" y="856259"/>
                  </a:lnTo>
                  <a:lnTo>
                    <a:pt x="3767048" y="860539"/>
                  </a:lnTo>
                  <a:lnTo>
                    <a:pt x="3769182" y="864120"/>
                  </a:lnTo>
                  <a:lnTo>
                    <a:pt x="3770617" y="868400"/>
                  </a:lnTo>
                  <a:lnTo>
                    <a:pt x="3810889" y="860234"/>
                  </a:lnTo>
                  <a:lnTo>
                    <a:pt x="3827843" y="843241"/>
                  </a:lnTo>
                  <a:close/>
                </a:path>
                <a:path w="4274820" h="2747010">
                  <a:moveTo>
                    <a:pt x="3921353" y="401231"/>
                  </a:moveTo>
                  <a:lnTo>
                    <a:pt x="3912781" y="391236"/>
                  </a:lnTo>
                  <a:lnTo>
                    <a:pt x="3877157" y="403402"/>
                  </a:lnTo>
                  <a:lnTo>
                    <a:pt x="3839997" y="415251"/>
                  </a:lnTo>
                  <a:lnTo>
                    <a:pt x="3801364" y="426681"/>
                  </a:lnTo>
                  <a:lnTo>
                    <a:pt x="3761333" y="437654"/>
                  </a:lnTo>
                  <a:lnTo>
                    <a:pt x="3768471" y="448373"/>
                  </a:lnTo>
                  <a:lnTo>
                    <a:pt x="3807142" y="438061"/>
                  </a:lnTo>
                  <a:lnTo>
                    <a:pt x="3845522" y="426758"/>
                  </a:lnTo>
                  <a:lnTo>
                    <a:pt x="3883596" y="414489"/>
                  </a:lnTo>
                  <a:lnTo>
                    <a:pt x="3921353" y="401231"/>
                  </a:lnTo>
                  <a:close/>
                </a:path>
                <a:path w="4274820" h="2747010">
                  <a:moveTo>
                    <a:pt x="4052811" y="347662"/>
                  </a:moveTo>
                  <a:lnTo>
                    <a:pt x="4043515" y="338378"/>
                  </a:lnTo>
                  <a:lnTo>
                    <a:pt x="4012730" y="352437"/>
                  </a:lnTo>
                  <a:lnTo>
                    <a:pt x="3981539" y="365696"/>
                  </a:lnTo>
                  <a:lnTo>
                    <a:pt x="3950093" y="378155"/>
                  </a:lnTo>
                  <a:lnTo>
                    <a:pt x="3918496" y="389801"/>
                  </a:lnTo>
                  <a:lnTo>
                    <a:pt x="3927068" y="399796"/>
                  </a:lnTo>
                  <a:lnTo>
                    <a:pt x="3959085" y="388175"/>
                  </a:lnTo>
                  <a:lnTo>
                    <a:pt x="3990721" y="375602"/>
                  </a:lnTo>
                  <a:lnTo>
                    <a:pt x="4021963" y="362102"/>
                  </a:lnTo>
                  <a:lnTo>
                    <a:pt x="4052811" y="347662"/>
                  </a:lnTo>
                  <a:close/>
                </a:path>
                <a:path w="4274820" h="2747010">
                  <a:moveTo>
                    <a:pt x="4155033" y="289814"/>
                  </a:moveTo>
                  <a:lnTo>
                    <a:pt x="4145026" y="280517"/>
                  </a:lnTo>
                  <a:lnTo>
                    <a:pt x="4121620" y="295998"/>
                  </a:lnTo>
                  <a:lnTo>
                    <a:pt x="4097604" y="310451"/>
                  </a:lnTo>
                  <a:lnTo>
                    <a:pt x="4072979" y="323875"/>
                  </a:lnTo>
                  <a:lnTo>
                    <a:pt x="4047807" y="336232"/>
                  </a:lnTo>
                  <a:lnTo>
                    <a:pt x="4057091" y="345516"/>
                  </a:lnTo>
                  <a:lnTo>
                    <a:pt x="4082313" y="332917"/>
                  </a:lnTo>
                  <a:lnTo>
                    <a:pt x="4107065" y="319430"/>
                  </a:lnTo>
                  <a:lnTo>
                    <a:pt x="4131310" y="305054"/>
                  </a:lnTo>
                  <a:lnTo>
                    <a:pt x="4155033" y="289814"/>
                  </a:lnTo>
                  <a:close/>
                </a:path>
                <a:path w="4274820" h="2747010">
                  <a:moveTo>
                    <a:pt x="4226471" y="228320"/>
                  </a:moveTo>
                  <a:lnTo>
                    <a:pt x="4216463" y="219036"/>
                  </a:lnTo>
                  <a:lnTo>
                    <a:pt x="4200728" y="235254"/>
                  </a:lnTo>
                  <a:lnTo>
                    <a:pt x="4184142" y="250558"/>
                  </a:lnTo>
                  <a:lnTo>
                    <a:pt x="4166755" y="264947"/>
                  </a:lnTo>
                  <a:lnTo>
                    <a:pt x="4148594" y="278384"/>
                  </a:lnTo>
                  <a:lnTo>
                    <a:pt x="4157891" y="287667"/>
                  </a:lnTo>
                  <a:lnTo>
                    <a:pt x="4176217" y="274231"/>
                  </a:lnTo>
                  <a:lnTo>
                    <a:pt x="4193781" y="259842"/>
                  </a:lnTo>
                  <a:lnTo>
                    <a:pt x="4210545" y="244538"/>
                  </a:lnTo>
                  <a:lnTo>
                    <a:pt x="4226471" y="228320"/>
                  </a:lnTo>
                  <a:close/>
                </a:path>
                <a:path w="4274820" h="2747010">
                  <a:moveTo>
                    <a:pt x="4265765" y="164045"/>
                  </a:moveTo>
                  <a:lnTo>
                    <a:pt x="4255046" y="155473"/>
                  </a:lnTo>
                  <a:lnTo>
                    <a:pt x="4247820" y="172161"/>
                  </a:lnTo>
                  <a:lnTo>
                    <a:pt x="4239057" y="188036"/>
                  </a:lnTo>
                  <a:lnTo>
                    <a:pt x="4228820" y="202984"/>
                  </a:lnTo>
                  <a:lnTo>
                    <a:pt x="4217187" y="216903"/>
                  </a:lnTo>
                  <a:lnTo>
                    <a:pt x="4227893" y="226187"/>
                  </a:lnTo>
                  <a:lnTo>
                    <a:pt x="4239476" y="212001"/>
                  </a:lnTo>
                  <a:lnTo>
                    <a:pt x="4249686" y="196850"/>
                  </a:lnTo>
                  <a:lnTo>
                    <a:pt x="4258475" y="180835"/>
                  </a:lnTo>
                  <a:lnTo>
                    <a:pt x="4265765" y="164045"/>
                  </a:lnTo>
                  <a:close/>
                </a:path>
                <a:path w="4274820" h="2747010">
                  <a:moveTo>
                    <a:pt x="4274782" y="120345"/>
                  </a:moveTo>
                  <a:lnTo>
                    <a:pt x="4274337" y="106184"/>
                  </a:lnTo>
                  <a:lnTo>
                    <a:pt x="4267898" y="99758"/>
                  </a:lnTo>
                  <a:lnTo>
                    <a:pt x="4264330" y="96901"/>
                  </a:lnTo>
                  <a:lnTo>
                    <a:pt x="4262907" y="97624"/>
                  </a:lnTo>
                  <a:lnTo>
                    <a:pt x="4263301" y="111734"/>
                  </a:lnTo>
                  <a:lnTo>
                    <a:pt x="4262348" y="125793"/>
                  </a:lnTo>
                  <a:lnTo>
                    <a:pt x="4260062" y="139687"/>
                  </a:lnTo>
                  <a:lnTo>
                    <a:pt x="4256468" y="153327"/>
                  </a:lnTo>
                  <a:lnTo>
                    <a:pt x="4267187" y="161899"/>
                  </a:lnTo>
                  <a:lnTo>
                    <a:pt x="4271200" y="148310"/>
                  </a:lnTo>
                  <a:lnTo>
                    <a:pt x="4273728" y="134429"/>
                  </a:lnTo>
                  <a:lnTo>
                    <a:pt x="4274782" y="120345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4522" y="2529821"/>
              <a:ext cx="4393377" cy="44609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3093" y="2526613"/>
              <a:ext cx="4456144" cy="44662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83093" y="2526613"/>
              <a:ext cx="4456430" cy="4466590"/>
            </a:xfrm>
            <a:custGeom>
              <a:avLst/>
              <a:gdLst/>
              <a:ahLst/>
              <a:cxnLst/>
              <a:rect l="l" t="t" r="r" b="b"/>
              <a:pathLst>
                <a:path w="4456430" h="4466590">
                  <a:moveTo>
                    <a:pt x="2612237" y="0"/>
                  </a:moveTo>
                  <a:lnTo>
                    <a:pt x="2660759" y="442"/>
                  </a:lnTo>
                  <a:lnTo>
                    <a:pt x="2709066" y="1764"/>
                  </a:lnTo>
                  <a:lnTo>
                    <a:pt x="2757151" y="3958"/>
                  </a:lnTo>
                  <a:lnTo>
                    <a:pt x="2805006" y="7017"/>
                  </a:lnTo>
                  <a:lnTo>
                    <a:pt x="2852624" y="10932"/>
                  </a:lnTo>
                  <a:lnTo>
                    <a:pt x="2899998" y="15697"/>
                  </a:lnTo>
                  <a:lnTo>
                    <a:pt x="2947119" y="21303"/>
                  </a:lnTo>
                  <a:lnTo>
                    <a:pt x="2993979" y="27744"/>
                  </a:lnTo>
                  <a:lnTo>
                    <a:pt x="3040572" y="35010"/>
                  </a:lnTo>
                  <a:lnTo>
                    <a:pt x="3086890" y="43095"/>
                  </a:lnTo>
                  <a:lnTo>
                    <a:pt x="3132924" y="51991"/>
                  </a:lnTo>
                  <a:lnTo>
                    <a:pt x="3178668" y="61691"/>
                  </a:lnTo>
                  <a:lnTo>
                    <a:pt x="3224113" y="72186"/>
                  </a:lnTo>
                  <a:lnTo>
                    <a:pt x="3269253" y="83469"/>
                  </a:lnTo>
                  <a:lnTo>
                    <a:pt x="3314079" y="95533"/>
                  </a:lnTo>
                  <a:lnTo>
                    <a:pt x="3358584" y="108370"/>
                  </a:lnTo>
                  <a:lnTo>
                    <a:pt x="3402760" y="121972"/>
                  </a:lnTo>
                  <a:lnTo>
                    <a:pt x="3446599" y="136331"/>
                  </a:lnTo>
                  <a:lnTo>
                    <a:pt x="3490094" y="151440"/>
                  </a:lnTo>
                  <a:lnTo>
                    <a:pt x="3533238" y="167292"/>
                  </a:lnTo>
                  <a:lnTo>
                    <a:pt x="3576022" y="183878"/>
                  </a:lnTo>
                  <a:lnTo>
                    <a:pt x="3618439" y="201192"/>
                  </a:lnTo>
                  <a:lnTo>
                    <a:pt x="3660482" y="219225"/>
                  </a:lnTo>
                  <a:lnTo>
                    <a:pt x="3702142" y="237969"/>
                  </a:lnTo>
                  <a:lnTo>
                    <a:pt x="3743413" y="257418"/>
                  </a:lnTo>
                  <a:lnTo>
                    <a:pt x="3784286" y="277563"/>
                  </a:lnTo>
                  <a:lnTo>
                    <a:pt x="3824753" y="298397"/>
                  </a:lnTo>
                  <a:lnTo>
                    <a:pt x="3864808" y="319912"/>
                  </a:lnTo>
                  <a:lnTo>
                    <a:pt x="3904443" y="342101"/>
                  </a:lnTo>
                  <a:lnTo>
                    <a:pt x="3943649" y="364955"/>
                  </a:lnTo>
                  <a:lnTo>
                    <a:pt x="3982420" y="388468"/>
                  </a:lnTo>
                  <a:lnTo>
                    <a:pt x="4020748" y="412632"/>
                  </a:lnTo>
                  <a:lnTo>
                    <a:pt x="4058624" y="437439"/>
                  </a:lnTo>
                  <a:lnTo>
                    <a:pt x="4096042" y="462881"/>
                  </a:lnTo>
                  <a:lnTo>
                    <a:pt x="4132994" y="488951"/>
                  </a:lnTo>
                  <a:lnTo>
                    <a:pt x="4169472" y="515641"/>
                  </a:lnTo>
                  <a:lnTo>
                    <a:pt x="4205468" y="542943"/>
                  </a:lnTo>
                  <a:lnTo>
                    <a:pt x="4240975" y="570851"/>
                  </a:lnTo>
                  <a:lnTo>
                    <a:pt x="4275986" y="599355"/>
                  </a:lnTo>
                  <a:lnTo>
                    <a:pt x="4310492" y="628450"/>
                  </a:lnTo>
                  <a:lnTo>
                    <a:pt x="4344486" y="658126"/>
                  </a:lnTo>
                  <a:lnTo>
                    <a:pt x="4377960" y="688376"/>
                  </a:lnTo>
                  <a:lnTo>
                    <a:pt x="4410907" y="719194"/>
                  </a:lnTo>
                  <a:lnTo>
                    <a:pt x="4443320" y="750570"/>
                  </a:lnTo>
                  <a:lnTo>
                    <a:pt x="4456144" y="763417"/>
                  </a:lnTo>
                </a:path>
                <a:path w="4456430" h="4466590">
                  <a:moveTo>
                    <a:pt x="762960" y="4466258"/>
                  </a:moveTo>
                  <a:lnTo>
                    <a:pt x="717968" y="4420080"/>
                  </a:lnTo>
                  <a:lnTo>
                    <a:pt x="687206" y="4387067"/>
                  </a:lnTo>
                  <a:lnTo>
                    <a:pt x="657010" y="4353526"/>
                  </a:lnTo>
                  <a:lnTo>
                    <a:pt x="627386" y="4319464"/>
                  </a:lnTo>
                  <a:lnTo>
                    <a:pt x="598344" y="4284889"/>
                  </a:lnTo>
                  <a:lnTo>
                    <a:pt x="569890" y="4249809"/>
                  </a:lnTo>
                  <a:lnTo>
                    <a:pt x="542032" y="4214231"/>
                  </a:lnTo>
                  <a:lnTo>
                    <a:pt x="514777" y="4178164"/>
                  </a:lnTo>
                  <a:lnTo>
                    <a:pt x="488134" y="4141614"/>
                  </a:lnTo>
                  <a:lnTo>
                    <a:pt x="462110" y="4104590"/>
                  </a:lnTo>
                  <a:lnTo>
                    <a:pt x="436712" y="4067099"/>
                  </a:lnTo>
                  <a:lnTo>
                    <a:pt x="411948" y="4029148"/>
                  </a:lnTo>
                  <a:lnTo>
                    <a:pt x="387826" y="3990746"/>
                  </a:lnTo>
                  <a:lnTo>
                    <a:pt x="364353" y="3951900"/>
                  </a:lnTo>
                  <a:lnTo>
                    <a:pt x="341538" y="3912617"/>
                  </a:lnTo>
                  <a:lnTo>
                    <a:pt x="319387" y="3872906"/>
                  </a:lnTo>
                  <a:lnTo>
                    <a:pt x="297908" y="3832774"/>
                  </a:lnTo>
                  <a:lnTo>
                    <a:pt x="277109" y="3792229"/>
                  </a:lnTo>
                  <a:lnTo>
                    <a:pt x="256998" y="3751278"/>
                  </a:lnTo>
                  <a:lnTo>
                    <a:pt x="237582" y="3709928"/>
                  </a:lnTo>
                  <a:lnTo>
                    <a:pt x="218869" y="3668189"/>
                  </a:lnTo>
                  <a:lnTo>
                    <a:pt x="200866" y="3626066"/>
                  </a:lnTo>
                  <a:lnTo>
                    <a:pt x="183582" y="3583569"/>
                  </a:lnTo>
                  <a:lnTo>
                    <a:pt x="167023" y="3540704"/>
                  </a:lnTo>
                  <a:lnTo>
                    <a:pt x="151197" y="3497480"/>
                  </a:lnTo>
                  <a:lnTo>
                    <a:pt x="136113" y="3453903"/>
                  </a:lnTo>
                  <a:lnTo>
                    <a:pt x="121777" y="3409982"/>
                  </a:lnTo>
                  <a:lnTo>
                    <a:pt x="108197" y="3365724"/>
                  </a:lnTo>
                  <a:lnTo>
                    <a:pt x="95381" y="3321136"/>
                  </a:lnTo>
                  <a:lnTo>
                    <a:pt x="83337" y="3276228"/>
                  </a:lnTo>
                  <a:lnTo>
                    <a:pt x="72072" y="3231005"/>
                  </a:lnTo>
                  <a:lnTo>
                    <a:pt x="61593" y="3185477"/>
                  </a:lnTo>
                  <a:lnTo>
                    <a:pt x="51909" y="3139649"/>
                  </a:lnTo>
                  <a:lnTo>
                    <a:pt x="43027" y="3093531"/>
                  </a:lnTo>
                  <a:lnTo>
                    <a:pt x="34955" y="3047130"/>
                  </a:lnTo>
                  <a:lnTo>
                    <a:pt x="27700" y="3000453"/>
                  </a:lnTo>
                  <a:lnTo>
                    <a:pt x="21270" y="2953508"/>
                  </a:lnTo>
                  <a:lnTo>
                    <a:pt x="15673" y="2906303"/>
                  </a:lnTo>
                  <a:lnTo>
                    <a:pt x="10915" y="2858845"/>
                  </a:lnTo>
                  <a:lnTo>
                    <a:pt x="7006" y="2811143"/>
                  </a:lnTo>
                  <a:lnTo>
                    <a:pt x="3952" y="2763203"/>
                  </a:lnTo>
                  <a:lnTo>
                    <a:pt x="1761" y="2715033"/>
                  </a:lnTo>
                  <a:lnTo>
                    <a:pt x="441" y="2666641"/>
                  </a:lnTo>
                  <a:lnTo>
                    <a:pt x="0" y="2618035"/>
                  </a:lnTo>
                  <a:lnTo>
                    <a:pt x="441" y="2569427"/>
                  </a:lnTo>
                  <a:lnTo>
                    <a:pt x="1761" y="2521033"/>
                  </a:lnTo>
                  <a:lnTo>
                    <a:pt x="3952" y="2472860"/>
                  </a:lnTo>
                  <a:lnTo>
                    <a:pt x="7006" y="2424917"/>
                  </a:lnTo>
                  <a:lnTo>
                    <a:pt x="10915" y="2377210"/>
                  </a:lnTo>
                  <a:lnTo>
                    <a:pt x="15673" y="2329748"/>
                  </a:lnTo>
                  <a:lnTo>
                    <a:pt x="21270" y="2282538"/>
                  </a:lnTo>
                  <a:lnTo>
                    <a:pt x="27700" y="2235588"/>
                  </a:lnTo>
                  <a:lnTo>
                    <a:pt x="34955" y="2188905"/>
                  </a:lnTo>
                  <a:lnTo>
                    <a:pt x="43027" y="2142498"/>
                  </a:lnTo>
                  <a:lnTo>
                    <a:pt x="51909" y="2096374"/>
                  </a:lnTo>
                  <a:lnTo>
                    <a:pt x="61593" y="2050540"/>
                  </a:lnTo>
                  <a:lnTo>
                    <a:pt x="72072" y="2005004"/>
                  </a:lnTo>
                  <a:lnTo>
                    <a:pt x="83337" y="1959775"/>
                  </a:lnTo>
                  <a:lnTo>
                    <a:pt x="95381" y="1914858"/>
                  </a:lnTo>
                  <a:lnTo>
                    <a:pt x="108197" y="1870263"/>
                  </a:lnTo>
                  <a:lnTo>
                    <a:pt x="121777" y="1825997"/>
                  </a:lnTo>
                  <a:lnTo>
                    <a:pt x="136113" y="1782067"/>
                  </a:lnTo>
                  <a:lnTo>
                    <a:pt x="151197" y="1738482"/>
                  </a:lnTo>
                  <a:lnTo>
                    <a:pt x="167023" y="1695248"/>
                  </a:lnTo>
                  <a:lnTo>
                    <a:pt x="183582" y="1652374"/>
                  </a:lnTo>
                  <a:lnTo>
                    <a:pt x="200866" y="1609867"/>
                  </a:lnTo>
                  <a:lnTo>
                    <a:pt x="218869" y="1567735"/>
                  </a:lnTo>
                  <a:lnTo>
                    <a:pt x="237582" y="1525986"/>
                  </a:lnTo>
                  <a:lnTo>
                    <a:pt x="256998" y="1484627"/>
                  </a:lnTo>
                  <a:lnTo>
                    <a:pt x="277109" y="1443665"/>
                  </a:lnTo>
                  <a:lnTo>
                    <a:pt x="297908" y="1403109"/>
                  </a:lnTo>
                  <a:lnTo>
                    <a:pt x="319387" y="1362967"/>
                  </a:lnTo>
                  <a:lnTo>
                    <a:pt x="341537" y="1323245"/>
                  </a:lnTo>
                  <a:lnTo>
                    <a:pt x="364353" y="1283951"/>
                  </a:lnTo>
                  <a:lnTo>
                    <a:pt x="387826" y="1245094"/>
                  </a:lnTo>
                  <a:lnTo>
                    <a:pt x="411948" y="1206681"/>
                  </a:lnTo>
                  <a:lnTo>
                    <a:pt x="436712" y="1168719"/>
                  </a:lnTo>
                  <a:lnTo>
                    <a:pt x="462109" y="1131216"/>
                  </a:lnTo>
                  <a:lnTo>
                    <a:pt x="488134" y="1094181"/>
                  </a:lnTo>
                  <a:lnTo>
                    <a:pt x="514777" y="1057619"/>
                  </a:lnTo>
                  <a:lnTo>
                    <a:pt x="542032" y="1021540"/>
                  </a:lnTo>
                  <a:lnTo>
                    <a:pt x="569890" y="985951"/>
                  </a:lnTo>
                  <a:lnTo>
                    <a:pt x="598344" y="950859"/>
                  </a:lnTo>
                  <a:lnTo>
                    <a:pt x="627386" y="916273"/>
                  </a:lnTo>
                  <a:lnTo>
                    <a:pt x="657010" y="882199"/>
                  </a:lnTo>
                  <a:lnTo>
                    <a:pt x="687206" y="848646"/>
                  </a:lnTo>
                  <a:lnTo>
                    <a:pt x="717967" y="815621"/>
                  </a:lnTo>
                  <a:lnTo>
                    <a:pt x="749287" y="783131"/>
                  </a:lnTo>
                  <a:lnTo>
                    <a:pt x="781157" y="751186"/>
                  </a:lnTo>
                  <a:lnTo>
                    <a:pt x="813569" y="719791"/>
                  </a:lnTo>
                  <a:lnTo>
                    <a:pt x="846516" y="688955"/>
                  </a:lnTo>
                  <a:lnTo>
                    <a:pt x="879990" y="658686"/>
                  </a:lnTo>
                  <a:lnTo>
                    <a:pt x="913984" y="628991"/>
                  </a:lnTo>
                  <a:lnTo>
                    <a:pt x="948490" y="599878"/>
                  </a:lnTo>
                  <a:lnTo>
                    <a:pt x="983501" y="571354"/>
                  </a:lnTo>
                  <a:lnTo>
                    <a:pt x="1019008" y="543427"/>
                  </a:lnTo>
                  <a:lnTo>
                    <a:pt x="1055004" y="516106"/>
                  </a:lnTo>
                  <a:lnTo>
                    <a:pt x="1091482" y="489396"/>
                  </a:lnTo>
                  <a:lnTo>
                    <a:pt x="1128434" y="463307"/>
                  </a:lnTo>
                  <a:lnTo>
                    <a:pt x="1165851" y="437846"/>
                  </a:lnTo>
                  <a:lnTo>
                    <a:pt x="1203728" y="413020"/>
                  </a:lnTo>
                  <a:lnTo>
                    <a:pt x="1242055" y="388837"/>
                  </a:lnTo>
                  <a:lnTo>
                    <a:pt x="1280826" y="365305"/>
                  </a:lnTo>
                  <a:lnTo>
                    <a:pt x="1320032" y="342432"/>
                  </a:lnTo>
                  <a:lnTo>
                    <a:pt x="1359667" y="320225"/>
                  </a:lnTo>
                  <a:lnTo>
                    <a:pt x="1399722" y="298691"/>
                  </a:lnTo>
                  <a:lnTo>
                    <a:pt x="1440190" y="277839"/>
                  </a:lnTo>
                  <a:lnTo>
                    <a:pt x="1481062" y="257677"/>
                  </a:lnTo>
                  <a:lnTo>
                    <a:pt x="1522333" y="238211"/>
                  </a:lnTo>
                  <a:lnTo>
                    <a:pt x="1563993" y="219449"/>
                  </a:lnTo>
                  <a:lnTo>
                    <a:pt x="1606036" y="201400"/>
                  </a:lnTo>
                  <a:lnTo>
                    <a:pt x="1648453" y="184070"/>
                  </a:lnTo>
                  <a:lnTo>
                    <a:pt x="1691237" y="167468"/>
                  </a:lnTo>
                  <a:lnTo>
                    <a:pt x="1734381" y="151601"/>
                  </a:lnTo>
                  <a:lnTo>
                    <a:pt x="1777876" y="136477"/>
                  </a:lnTo>
                  <a:lnTo>
                    <a:pt x="1821715" y="122103"/>
                  </a:lnTo>
                  <a:lnTo>
                    <a:pt x="1865891" y="108488"/>
                  </a:lnTo>
                  <a:lnTo>
                    <a:pt x="1910396" y="95638"/>
                  </a:lnTo>
                  <a:lnTo>
                    <a:pt x="1955222" y="83561"/>
                  </a:lnTo>
                  <a:lnTo>
                    <a:pt x="2000361" y="72266"/>
                  </a:lnTo>
                  <a:lnTo>
                    <a:pt x="2045807" y="61760"/>
                  </a:lnTo>
                  <a:lnTo>
                    <a:pt x="2091550" y="52050"/>
                  </a:lnTo>
                  <a:lnTo>
                    <a:pt x="2137585" y="43144"/>
                  </a:lnTo>
                  <a:lnTo>
                    <a:pt x="2183902" y="35050"/>
                  </a:lnTo>
                  <a:lnTo>
                    <a:pt x="2230495" y="27776"/>
                  </a:lnTo>
                  <a:lnTo>
                    <a:pt x="2277356" y="21328"/>
                  </a:lnTo>
                  <a:lnTo>
                    <a:pt x="2324477" y="15716"/>
                  </a:lnTo>
                  <a:lnTo>
                    <a:pt x="2371850" y="10945"/>
                  </a:lnTo>
                  <a:lnTo>
                    <a:pt x="2419468" y="7025"/>
                  </a:lnTo>
                  <a:lnTo>
                    <a:pt x="2467324" y="3963"/>
                  </a:lnTo>
                  <a:lnTo>
                    <a:pt x="2515409" y="1766"/>
                  </a:lnTo>
                  <a:lnTo>
                    <a:pt x="2563716" y="442"/>
                  </a:lnTo>
                  <a:lnTo>
                    <a:pt x="2612237" y="0"/>
                  </a:lnTo>
                </a:path>
              </a:pathLst>
            </a:custGeom>
            <a:ln w="8333">
              <a:solidFill>
                <a:srgbClr val="5F1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5530" marR="5080">
              <a:lnSpc>
                <a:spcPct val="100000"/>
              </a:lnSpc>
              <a:spcBef>
                <a:spcPts val="100"/>
              </a:spcBef>
            </a:pPr>
            <a:r>
              <a:rPr spc="-994" dirty="0"/>
              <a:t>P</a:t>
            </a:r>
            <a:r>
              <a:rPr spc="-235" dirty="0"/>
              <a:t>emiki</a:t>
            </a:r>
            <a:r>
              <a:rPr spc="-215" dirty="0"/>
              <a:t>r</a:t>
            </a:r>
            <a:r>
              <a:rPr spc="-270" dirty="0"/>
              <a:t>an</a:t>
            </a:r>
            <a:r>
              <a:rPr spc="15" dirty="0"/>
              <a:t> </a:t>
            </a:r>
            <a:r>
              <a:rPr spc="-204" dirty="0"/>
              <a:t>estetika</a:t>
            </a:r>
            <a:r>
              <a:rPr spc="5" dirty="0"/>
              <a:t> </a:t>
            </a:r>
            <a:r>
              <a:rPr spc="-245" dirty="0"/>
              <a:t>klas</a:t>
            </a:r>
            <a:r>
              <a:rPr spc="-145" dirty="0"/>
              <a:t>i</a:t>
            </a:r>
            <a:r>
              <a:rPr spc="-270" dirty="0"/>
              <a:t>k</a:t>
            </a:r>
            <a:r>
              <a:rPr spc="-260" dirty="0"/>
              <a:t>,</a:t>
            </a:r>
            <a:r>
              <a:rPr spc="35" dirty="0"/>
              <a:t> </a:t>
            </a:r>
            <a:r>
              <a:rPr spc="-100" dirty="0"/>
              <a:t>te</a:t>
            </a:r>
            <a:r>
              <a:rPr spc="-5" dirty="0"/>
              <a:t>r</a:t>
            </a:r>
            <a:r>
              <a:rPr spc="-225" dirty="0"/>
              <a:t>utama  </a:t>
            </a:r>
            <a:r>
              <a:rPr spc="-275" dirty="0"/>
              <a:t>Leibniz</a:t>
            </a:r>
            <a:r>
              <a:rPr spc="-270" dirty="0"/>
              <a:t> </a:t>
            </a:r>
            <a:r>
              <a:rPr spc="-190" dirty="0"/>
              <a:t>dan </a:t>
            </a:r>
            <a:r>
              <a:rPr spc="-285" dirty="0"/>
              <a:t>Baumgarten</a:t>
            </a:r>
            <a:r>
              <a:rPr spc="-280" dirty="0"/>
              <a:t> </a:t>
            </a:r>
            <a:r>
              <a:rPr spc="-300" dirty="0"/>
              <a:t>kemudian </a:t>
            </a:r>
            <a:r>
              <a:rPr spc="-295" dirty="0"/>
              <a:t> </a:t>
            </a:r>
            <a:r>
              <a:rPr spc="-229" dirty="0"/>
              <a:t>menjadi </a:t>
            </a:r>
            <a:r>
              <a:rPr spc="-254" dirty="0"/>
              <a:t>wacana</a:t>
            </a:r>
            <a:r>
              <a:rPr spc="-250" dirty="0"/>
              <a:t> </a:t>
            </a:r>
            <a:r>
              <a:rPr spc="-200" dirty="0"/>
              <a:t>penting </a:t>
            </a:r>
            <a:r>
              <a:rPr spc="-80" dirty="0"/>
              <a:t>diera </a:t>
            </a:r>
            <a:r>
              <a:rPr spc="-75" dirty="0"/>
              <a:t> </a:t>
            </a:r>
            <a:r>
              <a:rPr spc="-270" dirty="0"/>
              <a:t>pencerahan.</a:t>
            </a:r>
            <a:r>
              <a:rPr dirty="0"/>
              <a:t> </a:t>
            </a:r>
            <a:r>
              <a:rPr spc="-195" dirty="0"/>
              <a:t>Hal</a:t>
            </a:r>
            <a:r>
              <a:rPr spc="45" dirty="0"/>
              <a:t> </a:t>
            </a:r>
            <a:r>
              <a:rPr spc="-200" dirty="0"/>
              <a:t>itu</a:t>
            </a:r>
            <a:r>
              <a:rPr spc="25" dirty="0"/>
              <a:t> </a:t>
            </a:r>
            <a:r>
              <a:rPr spc="-160" dirty="0"/>
              <a:t>dijembatani</a:t>
            </a:r>
            <a:r>
              <a:rPr spc="40" dirty="0"/>
              <a:t> </a:t>
            </a:r>
            <a:r>
              <a:rPr spc="-265" dirty="0"/>
              <a:t>oleh </a:t>
            </a:r>
            <a:r>
              <a:rPr spc="-1155" dirty="0"/>
              <a:t> </a:t>
            </a:r>
            <a:r>
              <a:rPr spc="-475" dirty="0"/>
              <a:t>Emmanuel</a:t>
            </a:r>
            <a:r>
              <a:rPr spc="25" dirty="0"/>
              <a:t> </a:t>
            </a:r>
            <a:r>
              <a:rPr spc="-600" dirty="0"/>
              <a:t>K</a:t>
            </a:r>
            <a:r>
              <a:rPr spc="-190" dirty="0"/>
              <a:t>ant</a:t>
            </a:r>
            <a:r>
              <a:rPr spc="20" dirty="0"/>
              <a:t> </a:t>
            </a:r>
            <a:r>
              <a:rPr spc="-325" dirty="0"/>
              <a:t>seca</a:t>
            </a:r>
            <a:r>
              <a:rPr spc="-265" dirty="0"/>
              <a:t>r</a:t>
            </a:r>
            <a:r>
              <a:rPr spc="-20" dirty="0"/>
              <a:t>a</a:t>
            </a:r>
            <a:r>
              <a:rPr spc="25" dirty="0"/>
              <a:t> </a:t>
            </a:r>
            <a:r>
              <a:rPr spc="-90" dirty="0"/>
              <a:t>l</a:t>
            </a:r>
            <a:r>
              <a:rPr spc="-290" dirty="0"/>
              <a:t>e</a:t>
            </a:r>
            <a:r>
              <a:rPr spc="-195" dirty="0"/>
              <a:t>bih</a:t>
            </a:r>
            <a:r>
              <a:rPr spc="20" dirty="0"/>
              <a:t> </a:t>
            </a:r>
            <a:r>
              <a:rPr spc="-130" dirty="0"/>
              <a:t>ele</a:t>
            </a:r>
            <a:r>
              <a:rPr spc="-245" dirty="0"/>
              <a:t>g</a:t>
            </a:r>
            <a:r>
              <a:rPr spc="-270" dirty="0"/>
              <a:t>a</a:t>
            </a:r>
            <a:r>
              <a:rPr spc="-275" dirty="0"/>
              <a:t>n</a:t>
            </a:r>
            <a:r>
              <a:rPr spc="-260" dirty="0"/>
              <a:t>,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2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5883" y="534416"/>
            <a:ext cx="17692370" cy="9423400"/>
            <a:chOff x="595883" y="534416"/>
            <a:chExt cx="17692370" cy="9423400"/>
          </a:xfrm>
        </p:grpSpPr>
        <p:sp>
          <p:nvSpPr>
            <p:cNvPr id="4" name="object 4"/>
            <p:cNvSpPr/>
            <p:nvPr/>
          </p:nvSpPr>
          <p:spPr>
            <a:xfrm>
              <a:off x="771143" y="615696"/>
              <a:ext cx="16720185" cy="9081770"/>
            </a:xfrm>
            <a:custGeom>
              <a:avLst/>
              <a:gdLst/>
              <a:ahLst/>
              <a:cxnLst/>
              <a:rect l="l" t="t" r="r" b="b"/>
              <a:pathLst>
                <a:path w="16720185" h="9081770">
                  <a:moveTo>
                    <a:pt x="16719804" y="0"/>
                  </a:moveTo>
                  <a:lnTo>
                    <a:pt x="0" y="0"/>
                  </a:lnTo>
                  <a:lnTo>
                    <a:pt x="0" y="9081516"/>
                  </a:lnTo>
                  <a:lnTo>
                    <a:pt x="16719804" y="9081516"/>
                  </a:lnTo>
                  <a:lnTo>
                    <a:pt x="16719804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883" y="534416"/>
              <a:ext cx="17096232" cy="9423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9772" y="1714500"/>
              <a:ext cx="7158228" cy="757580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8939" y="2706750"/>
            <a:ext cx="8585835" cy="337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95" dirty="0">
                <a:solidFill>
                  <a:srgbClr val="521E1D"/>
                </a:solidFill>
              </a:rPr>
              <a:t>K</a:t>
            </a:r>
            <a:r>
              <a:rPr spc="-190" dirty="0">
                <a:solidFill>
                  <a:srgbClr val="521E1D"/>
                </a:solidFill>
              </a:rPr>
              <a:t>ant</a:t>
            </a:r>
            <a:r>
              <a:rPr spc="15" dirty="0">
                <a:solidFill>
                  <a:srgbClr val="521E1D"/>
                </a:solidFill>
              </a:rPr>
              <a:t> </a:t>
            </a:r>
            <a:r>
              <a:rPr spc="-380" dirty="0">
                <a:solidFill>
                  <a:srgbClr val="521E1D"/>
                </a:solidFill>
              </a:rPr>
              <a:t>mena</a:t>
            </a:r>
            <a:r>
              <a:rPr spc="-420" dirty="0">
                <a:solidFill>
                  <a:srgbClr val="521E1D"/>
                </a:solidFill>
              </a:rPr>
              <a:t>w</a:t>
            </a:r>
            <a:r>
              <a:rPr spc="-10" dirty="0">
                <a:solidFill>
                  <a:srgbClr val="521E1D"/>
                </a:solidFill>
              </a:rPr>
              <a:t>a</a:t>
            </a:r>
            <a:r>
              <a:rPr spc="60" dirty="0">
                <a:solidFill>
                  <a:srgbClr val="521E1D"/>
                </a:solidFill>
              </a:rPr>
              <a:t>r</a:t>
            </a:r>
            <a:r>
              <a:rPr spc="-270" dirty="0">
                <a:solidFill>
                  <a:srgbClr val="521E1D"/>
                </a:solidFill>
              </a:rPr>
              <a:t>kan</a:t>
            </a:r>
            <a:r>
              <a:rPr spc="25" dirty="0">
                <a:solidFill>
                  <a:srgbClr val="521E1D"/>
                </a:solidFill>
              </a:rPr>
              <a:t> </a:t>
            </a:r>
            <a:r>
              <a:rPr spc="-20" dirty="0">
                <a:solidFill>
                  <a:srgbClr val="521E1D"/>
                </a:solidFill>
              </a:rPr>
              <a:t>a</a:t>
            </a:r>
            <a:r>
              <a:rPr spc="-120" dirty="0">
                <a:solidFill>
                  <a:srgbClr val="521E1D"/>
                </a:solidFill>
              </a:rPr>
              <a:t>g</a:t>
            </a:r>
            <a:r>
              <a:rPr spc="-10" dirty="0">
                <a:solidFill>
                  <a:srgbClr val="521E1D"/>
                </a:solidFill>
              </a:rPr>
              <a:t>ar</a:t>
            </a:r>
            <a:r>
              <a:rPr spc="30" dirty="0">
                <a:solidFill>
                  <a:srgbClr val="521E1D"/>
                </a:solidFill>
              </a:rPr>
              <a:t> </a:t>
            </a:r>
            <a:r>
              <a:rPr spc="-25" dirty="0">
                <a:solidFill>
                  <a:srgbClr val="521E1D"/>
                </a:solidFill>
              </a:rPr>
              <a:t>pr</a:t>
            </a:r>
            <a:r>
              <a:rPr spc="-30" dirty="0">
                <a:solidFill>
                  <a:srgbClr val="521E1D"/>
                </a:solidFill>
              </a:rPr>
              <a:t>i</a:t>
            </a:r>
            <a:r>
              <a:rPr spc="-305" dirty="0">
                <a:solidFill>
                  <a:srgbClr val="521E1D"/>
                </a:solidFill>
              </a:rPr>
              <a:t>nsi</a:t>
            </a:r>
            <a:r>
              <a:rPr spc="-415" dirty="0">
                <a:solidFill>
                  <a:srgbClr val="521E1D"/>
                </a:solidFill>
              </a:rPr>
              <a:t>p</a:t>
            </a:r>
            <a:r>
              <a:rPr spc="-5" dirty="0">
                <a:solidFill>
                  <a:srgbClr val="521E1D"/>
                </a:solidFill>
              </a:rPr>
              <a:t>-</a:t>
            </a:r>
            <a:r>
              <a:rPr spc="-25" dirty="0">
                <a:solidFill>
                  <a:srgbClr val="521E1D"/>
                </a:solidFill>
              </a:rPr>
              <a:t>pr</a:t>
            </a:r>
            <a:r>
              <a:rPr spc="-30" dirty="0">
                <a:solidFill>
                  <a:srgbClr val="521E1D"/>
                </a:solidFill>
              </a:rPr>
              <a:t>i</a:t>
            </a:r>
            <a:r>
              <a:rPr spc="-285" dirty="0">
                <a:solidFill>
                  <a:srgbClr val="521E1D"/>
                </a:solidFill>
              </a:rPr>
              <a:t>nsip  </a:t>
            </a:r>
            <a:r>
              <a:rPr spc="-204" dirty="0">
                <a:solidFill>
                  <a:srgbClr val="521E1D"/>
                </a:solidFill>
              </a:rPr>
              <a:t>estetika</a:t>
            </a:r>
            <a:r>
              <a:rPr dirty="0">
                <a:solidFill>
                  <a:srgbClr val="521E1D"/>
                </a:solidFill>
              </a:rPr>
              <a:t> </a:t>
            </a:r>
            <a:r>
              <a:rPr spc="-30" dirty="0">
                <a:solidFill>
                  <a:srgbClr val="521E1D"/>
                </a:solidFill>
              </a:rPr>
              <a:t>dapat</a:t>
            </a:r>
            <a:r>
              <a:rPr spc="50" dirty="0">
                <a:solidFill>
                  <a:srgbClr val="521E1D"/>
                </a:solidFill>
              </a:rPr>
              <a:t> </a:t>
            </a:r>
            <a:r>
              <a:rPr spc="-180" dirty="0">
                <a:solidFill>
                  <a:srgbClr val="521E1D"/>
                </a:solidFill>
              </a:rPr>
              <a:t>dipahami</a:t>
            </a:r>
            <a:r>
              <a:rPr spc="30" dirty="0">
                <a:solidFill>
                  <a:srgbClr val="521E1D"/>
                </a:solidFill>
              </a:rPr>
              <a:t> </a:t>
            </a:r>
            <a:r>
              <a:rPr spc="-185" dirty="0">
                <a:solidFill>
                  <a:srgbClr val="521E1D"/>
                </a:solidFill>
              </a:rPr>
              <a:t>sebagai</a:t>
            </a:r>
            <a:r>
              <a:rPr spc="25" dirty="0">
                <a:solidFill>
                  <a:srgbClr val="521E1D"/>
                </a:solidFill>
              </a:rPr>
              <a:t> </a:t>
            </a:r>
            <a:r>
              <a:rPr spc="-320" dirty="0">
                <a:solidFill>
                  <a:srgbClr val="521E1D"/>
                </a:solidFill>
              </a:rPr>
              <a:t>ilmu </a:t>
            </a:r>
            <a:r>
              <a:rPr spc="-1155" dirty="0">
                <a:solidFill>
                  <a:srgbClr val="521E1D"/>
                </a:solidFill>
              </a:rPr>
              <a:t> </a:t>
            </a:r>
            <a:r>
              <a:rPr spc="-200" dirty="0">
                <a:solidFill>
                  <a:srgbClr val="521E1D"/>
                </a:solidFill>
              </a:rPr>
              <a:t>pen</a:t>
            </a:r>
            <a:r>
              <a:rPr spc="-280" dirty="0">
                <a:solidFill>
                  <a:srgbClr val="521E1D"/>
                </a:solidFill>
              </a:rPr>
              <a:t>g</a:t>
            </a:r>
            <a:r>
              <a:rPr spc="-270" dirty="0">
                <a:solidFill>
                  <a:srgbClr val="521E1D"/>
                </a:solidFill>
              </a:rPr>
              <a:t>etahuan</a:t>
            </a:r>
            <a:r>
              <a:rPr spc="-20" dirty="0">
                <a:solidFill>
                  <a:srgbClr val="521E1D"/>
                </a:solidFill>
              </a:rPr>
              <a:t> </a:t>
            </a:r>
            <a:r>
              <a:rPr spc="-180" dirty="0">
                <a:solidFill>
                  <a:srgbClr val="521E1D"/>
                </a:solidFill>
              </a:rPr>
              <a:t>y</a:t>
            </a:r>
            <a:r>
              <a:rPr spc="-185" dirty="0">
                <a:solidFill>
                  <a:srgbClr val="521E1D"/>
                </a:solidFill>
              </a:rPr>
              <a:t>ang</a:t>
            </a:r>
            <a:r>
              <a:rPr spc="35" dirty="0">
                <a:solidFill>
                  <a:srgbClr val="521E1D"/>
                </a:solidFill>
              </a:rPr>
              <a:t> </a:t>
            </a:r>
            <a:r>
              <a:rPr spc="-465" dirty="0">
                <a:solidFill>
                  <a:srgbClr val="521E1D"/>
                </a:solidFill>
              </a:rPr>
              <a:t>s</a:t>
            </a:r>
            <a:r>
              <a:rPr spc="-600" dirty="0">
                <a:solidFill>
                  <a:srgbClr val="521E1D"/>
                </a:solidFill>
              </a:rPr>
              <a:t>e</a:t>
            </a:r>
            <a:r>
              <a:rPr spc="-310" dirty="0">
                <a:solidFill>
                  <a:srgbClr val="521E1D"/>
                </a:solidFill>
              </a:rPr>
              <a:t>belum</a:t>
            </a:r>
            <a:r>
              <a:rPr spc="-650" dirty="0">
                <a:solidFill>
                  <a:srgbClr val="521E1D"/>
                </a:solidFill>
              </a:rPr>
              <a:t>n</a:t>
            </a:r>
            <a:r>
              <a:rPr spc="-180" dirty="0">
                <a:solidFill>
                  <a:srgbClr val="521E1D"/>
                </a:solidFill>
              </a:rPr>
              <a:t>y</a:t>
            </a:r>
            <a:r>
              <a:rPr spc="-20" dirty="0">
                <a:solidFill>
                  <a:srgbClr val="521E1D"/>
                </a:solidFill>
              </a:rPr>
              <a:t>a</a:t>
            </a:r>
            <a:r>
              <a:rPr spc="-10" dirty="0">
                <a:solidFill>
                  <a:srgbClr val="521E1D"/>
                </a:solidFill>
              </a:rPr>
              <a:t> </a:t>
            </a:r>
            <a:r>
              <a:rPr spc="-155" dirty="0">
                <a:solidFill>
                  <a:srgbClr val="521E1D"/>
                </a:solidFill>
              </a:rPr>
              <a:t>telah  </a:t>
            </a:r>
            <a:r>
              <a:rPr spc="-170" dirty="0">
                <a:solidFill>
                  <a:srgbClr val="521E1D"/>
                </a:solidFill>
              </a:rPr>
              <a:t>diupayakan </a:t>
            </a:r>
            <a:r>
              <a:rPr spc="-265" dirty="0">
                <a:solidFill>
                  <a:srgbClr val="521E1D"/>
                </a:solidFill>
              </a:rPr>
              <a:t>oleh</a:t>
            </a:r>
            <a:r>
              <a:rPr spc="-260" dirty="0">
                <a:solidFill>
                  <a:srgbClr val="521E1D"/>
                </a:solidFill>
              </a:rPr>
              <a:t> </a:t>
            </a:r>
            <a:r>
              <a:rPr spc="-285" dirty="0">
                <a:solidFill>
                  <a:srgbClr val="521E1D"/>
                </a:solidFill>
              </a:rPr>
              <a:t>Baumgarten</a:t>
            </a:r>
            <a:r>
              <a:rPr spc="-280" dirty="0">
                <a:solidFill>
                  <a:srgbClr val="521E1D"/>
                </a:solidFill>
              </a:rPr>
              <a:t> </a:t>
            </a:r>
            <a:r>
              <a:rPr spc="-445" dirty="0">
                <a:solidFill>
                  <a:srgbClr val="521E1D"/>
                </a:solidFill>
              </a:rPr>
              <a:t>namun </a:t>
            </a:r>
            <a:r>
              <a:rPr spc="-440" dirty="0">
                <a:solidFill>
                  <a:srgbClr val="521E1D"/>
                </a:solidFill>
              </a:rPr>
              <a:t> </a:t>
            </a:r>
            <a:r>
              <a:rPr spc="-310" dirty="0">
                <a:solidFill>
                  <a:srgbClr val="521E1D"/>
                </a:solidFill>
              </a:rPr>
              <a:t>belum</a:t>
            </a:r>
            <a:r>
              <a:rPr spc="20" dirty="0">
                <a:solidFill>
                  <a:srgbClr val="521E1D"/>
                </a:solidFill>
              </a:rPr>
              <a:t> </a:t>
            </a:r>
            <a:r>
              <a:rPr spc="-310" dirty="0">
                <a:solidFill>
                  <a:srgbClr val="521E1D"/>
                </a:solidFill>
              </a:rPr>
              <a:t>tuntas.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{871F81F0-0EA1-F14A-A595-3E192E286DE2}tf10001070</Template>
  <TotalTime>0</TotalTime>
  <Words>722</Words>
  <Application>Microsoft Macintosh PowerPoint</Application>
  <PresentationFormat>Custom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Microsoft Sans Serif</vt:lpstr>
      <vt:lpstr>Rockwell</vt:lpstr>
      <vt:lpstr>Rockwell Condensed</vt:lpstr>
      <vt:lpstr>Rockwell Extra Bold</vt:lpstr>
      <vt:lpstr>Tahoma</vt:lpstr>
      <vt:lpstr>Trebuchet MS</vt:lpstr>
      <vt:lpstr>Wingdings</vt:lpstr>
      <vt:lpstr>Wood Type</vt:lpstr>
      <vt:lpstr>ESTETIKA BARAT</vt:lpstr>
      <vt:lpstr>Estetika Klasik Barat</vt:lpstr>
      <vt:lpstr>PowerPoint Presentation</vt:lpstr>
      <vt:lpstr>Secara historis, penyadaran akan keindahan dalam  peradaban Barat dimulai dari zaman Yunani, yang  diawali oleh dialog antara Socrates dan Hippias  tentang berbagai pertanyaan keindahan.</vt:lpstr>
      <vt:lpstr>Estetika/keindahan menurut para ahli:</vt:lpstr>
      <vt:lpstr>PowerPoint Presentation</vt:lpstr>
      <vt:lpstr>PowerPoint Presentation</vt:lpstr>
      <vt:lpstr>Pemikiran estetika klasik, terutama  Leibniz dan Baumgarten kemudian  menjadi wacana penting diera  pencerahan. Hal itu dijembatani oleh  Emmanuel Kant secara lebih elegan,</vt:lpstr>
      <vt:lpstr>Kant menawarkan agar prinsip-prinsip  estetika dapat dipahami sebagai ilmu  pengetahuan yang sebelumnya telah  diupayakan oleh Baumgarten namun  belum tuntas.</vt:lpstr>
      <vt:lpstr>PowerPoint Presentation</vt:lpstr>
      <vt:lpstr>PowerPoint Presentation</vt:lpstr>
      <vt:lpstr>Namun demikian teori-teori estetika di abad ke-20  juga mengalami pergeseran penting yang dipicu  oleh praksis dalam berkesenian.</vt:lpstr>
      <vt:lpstr>Beberapa tokoh estetika barat di abad ke 20</vt:lpstr>
      <vt:lpstr>PowerPoint Presentation</vt:lpstr>
      <vt:lpstr>Dalam filsafat umum terdapat pula  wacana yang penting dan langsung  atau tak langsung berpengaruh pada  kajian estetika.</vt:lpstr>
      <vt:lpstr>PowerPoint Presentation</vt:lpstr>
      <vt:lpstr>PowerPoint Presentation</vt:lpstr>
      <vt:lpstr>PowerPoint Presentation</vt:lpstr>
      <vt:lpstr>Beberapa karya estetika klasik barat: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Red and Beige Vintage Illustration History Report Presentation</dc:title>
  <dc:creator>gilbert rafael</dc:creator>
  <cp:lastModifiedBy>Microsoft Office User</cp:lastModifiedBy>
  <cp:revision>1</cp:revision>
  <dcterms:created xsi:type="dcterms:W3CDTF">2023-11-03T04:02:35Z</dcterms:created>
  <dcterms:modified xsi:type="dcterms:W3CDTF">2023-11-03T04:07:45Z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2022-11-03T00:00:00Z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2023-11-03T00:00:00Z</vt:filetime>
  </property>
</Properties>
</file>