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4" r:id="rId6"/>
    <p:sldId id="259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5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2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0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3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2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6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6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4BE73-CE6A-47F4-A6E6-99497AA9ADB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8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PERTEMUAN MINGGU KE </a:t>
            </a:r>
            <a:r>
              <a:rPr lang="id-ID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03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Graph</a:t>
            </a:r>
            <a:endParaRPr lang="en-US" dirty="0"/>
          </a:p>
          <a:p>
            <a:pPr lvl="0"/>
            <a:r>
              <a:rPr lang="id-ID" dirty="0" smtClean="0"/>
              <a:t>Kinds of graph</a:t>
            </a:r>
            <a:endParaRPr lang="en-US" dirty="0"/>
          </a:p>
          <a:p>
            <a:pPr lvl="0"/>
            <a:r>
              <a:rPr lang="id-ID" dirty="0" smtClean="0"/>
              <a:t>Single data graph</a:t>
            </a:r>
            <a:endParaRPr lang="en-US" dirty="0"/>
          </a:p>
          <a:p>
            <a:pPr lvl="0"/>
            <a:r>
              <a:rPr lang="id-ID" dirty="0" smtClean="0"/>
              <a:t>Double data graph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65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Graph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576" t="41261" r="49685" b="27358"/>
          <a:stretch/>
        </p:blipFill>
        <p:spPr>
          <a:xfrm>
            <a:off x="3194304" y="1804415"/>
            <a:ext cx="4706112" cy="381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81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Grafik data tunggal (Single data graph)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4512" t="28458" r="37350" b="17542"/>
          <a:stretch/>
        </p:blipFill>
        <p:spPr>
          <a:xfrm>
            <a:off x="2779775" y="1853184"/>
            <a:ext cx="4962145" cy="395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8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Grafik data ganda (Double data graph)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508" t="24450" r="19596" b="13068"/>
          <a:stretch/>
        </p:blipFill>
        <p:spPr>
          <a:xfrm>
            <a:off x="1898291" y="2218944"/>
            <a:ext cx="8342989" cy="431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32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988" t="23049" r="21172" b="10267"/>
          <a:stretch/>
        </p:blipFill>
        <p:spPr>
          <a:xfrm>
            <a:off x="2424725" y="1694689"/>
            <a:ext cx="7633675" cy="415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873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124" t="40255" r="37496" b="15376"/>
          <a:stretch/>
        </p:blipFill>
        <p:spPr>
          <a:xfrm>
            <a:off x="2923474" y="2292097"/>
            <a:ext cx="6345051" cy="334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5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3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35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PERTEMUAN MINGGU KE 3</vt:lpstr>
      <vt:lpstr>OUTLINE</vt:lpstr>
      <vt:lpstr>Graph type</vt:lpstr>
      <vt:lpstr>Grafik data tunggal (Single data graph)</vt:lpstr>
      <vt:lpstr>Grafik data ganda (Double data graph)</vt:lpstr>
      <vt:lpstr>PowerPoint Presentation</vt:lpstr>
      <vt:lpstr>PowerPoint Presentation</vt:lpstr>
      <vt:lpstr>PowerPoint Presentation</vt:lpstr>
    </vt:vector>
  </TitlesOfParts>
  <Company>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23</cp:revision>
  <dcterms:created xsi:type="dcterms:W3CDTF">2022-03-27T17:27:13Z</dcterms:created>
  <dcterms:modified xsi:type="dcterms:W3CDTF">2022-04-03T22:54:43Z</dcterms:modified>
</cp:coreProperties>
</file>