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22685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EVALUASI PEMBELAJARAN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93054" y="3892835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PERTEMUAN – LIMA  BELAS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E45F-C18B-AFD9-C6A2-0FA54EFE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052116"/>
            <a:ext cx="9061379" cy="4508704"/>
          </a:xfrm>
        </p:spPr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mempresentasikan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,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, </a:t>
            </a:r>
            <a:r>
              <a:rPr lang="en-US" dirty="0" err="1"/>
              <a:t>ingat</a:t>
            </a:r>
            <a:r>
              <a:rPr lang="en-US" dirty="0"/>
              <a:t> </a:t>
            </a:r>
            <a:r>
              <a:rPr lang="en-US" dirty="0" err="1"/>
              <a:t>tidakn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UAS</a:t>
            </a:r>
            <a:endParaRPr lang="en-ID" dirty="0"/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24</TotalTime>
  <Words>40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MS Shell Dlg 2</vt:lpstr>
      <vt:lpstr>Wingdings</vt:lpstr>
      <vt:lpstr>Wingdings 3</vt:lpstr>
      <vt:lpstr>Madison</vt:lpstr>
      <vt:lpstr>EVALUASI PEMBELAJARAN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17</cp:revision>
  <dcterms:created xsi:type="dcterms:W3CDTF">2025-02-25T09:42:11Z</dcterms:created>
  <dcterms:modified xsi:type="dcterms:W3CDTF">2025-04-20T03:41:16Z</dcterms:modified>
</cp:coreProperties>
</file>