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0" r:id="rId3"/>
    <p:sldId id="301" r:id="rId4"/>
    <p:sldId id="302" r:id="rId5"/>
    <p:sldId id="304" r:id="rId6"/>
    <p:sldId id="305" r:id="rId7"/>
    <p:sldId id="306" r:id="rId8"/>
    <p:sldId id="309" r:id="rId9"/>
    <p:sldId id="307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381000" y="2438400"/>
            <a:ext cx="8686800" cy="2057400"/>
          </a:xfrm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Pengertian</a:t>
            </a:r>
            <a:r>
              <a:rPr lang="en-US" sz="5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dan</a:t>
            </a:r>
            <a:r>
              <a:rPr lang="en-US" sz="5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Sejarah</a:t>
            </a:r>
            <a:r>
              <a:rPr lang="en-US" sz="5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Event</a:t>
            </a:r>
            <a:endParaRPr lang="en-US" sz="5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7229" r="10911" b="12069"/>
          <a:stretch/>
        </p:blipFill>
        <p:spPr>
          <a:xfrm>
            <a:off x="0" y="1"/>
            <a:ext cx="2667000" cy="23622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20782"/>
            <a:ext cx="7772400" cy="12192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Struktur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Organisasi</a:t>
            </a:r>
            <a:r>
              <a:rPr lang="en-US" dirty="0" smtClean="0">
                <a:solidFill>
                  <a:schemeClr val="tx1"/>
                </a:solidFill>
              </a:rPr>
              <a:t> E.O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624" y="685800"/>
            <a:ext cx="9024223" cy="624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92396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7205"/>
            <a:ext cx="92964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Berikut</a:t>
            </a:r>
            <a:r>
              <a:rPr lang="en-US" b="1" dirty="0" smtClean="0"/>
              <a:t> </a:t>
            </a:r>
            <a:r>
              <a:rPr lang="en-US" b="1" dirty="0" err="1" smtClean="0"/>
              <a:t>penjelasan</a:t>
            </a:r>
            <a:r>
              <a:rPr lang="en-US" b="1" dirty="0" smtClean="0"/>
              <a:t> </a:t>
            </a:r>
            <a:r>
              <a:rPr lang="en-US" b="1" dirty="0" err="1" smtClean="0"/>
              <a:t>struktur</a:t>
            </a:r>
            <a:r>
              <a:rPr lang="en-US" b="1" dirty="0" smtClean="0"/>
              <a:t>  </a:t>
            </a:r>
            <a:r>
              <a:rPr lang="en-US" b="1" dirty="0" err="1" smtClean="0"/>
              <a:t>organisasi</a:t>
            </a:r>
            <a:r>
              <a:rPr lang="en-US" b="1" dirty="0" smtClean="0"/>
              <a:t> E.O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umum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sering</a:t>
            </a:r>
            <a:r>
              <a:rPr lang="en-US" b="1" dirty="0"/>
              <a:t> </a:t>
            </a:r>
            <a:r>
              <a:rPr lang="en-US" b="1" dirty="0" err="1"/>
              <a:t>digunakan</a:t>
            </a:r>
            <a:r>
              <a:rPr lang="en-US" b="1" dirty="0" smtClean="0"/>
              <a:t>:</a:t>
            </a:r>
          </a:p>
          <a:p>
            <a:endParaRPr lang="en-US" b="1" dirty="0"/>
          </a:p>
          <a:p>
            <a:endParaRPr lang="en-US" b="1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171450" y="1035627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endParaRPr lang="en-US" dirty="0" smtClean="0"/>
          </a:p>
          <a:p>
            <a:pPr algn="ctr"/>
            <a:r>
              <a:rPr lang="en-US" dirty="0" smtClean="0"/>
              <a:t>(</a:t>
            </a:r>
            <a:r>
              <a:rPr lang="en-US" dirty="0"/>
              <a:t>Event Organizer)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743200" y="1340427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439391" y="1014845"/>
            <a:ext cx="51816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10417" y="4376305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en-US" dirty="0" smtClean="0"/>
              <a:t>. </a:t>
            </a:r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744933" y="2985654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499138" y="2303317"/>
            <a:ext cx="5181600" cy="12815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 smtClean="0"/>
              <a:t>Manajer</a:t>
            </a:r>
            <a:r>
              <a:rPr lang="en-US" b="1" dirty="0" smtClean="0"/>
              <a:t> </a:t>
            </a:r>
            <a:r>
              <a:rPr lang="en-US" b="1" dirty="0" err="1" smtClean="0"/>
              <a:t>Proyek</a:t>
            </a:r>
            <a:r>
              <a:rPr lang="en-US" b="1" dirty="0" smtClean="0"/>
              <a:t>: </a:t>
            </a: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endParaRPr lang="en-US" dirty="0" smtClean="0"/>
          </a:p>
          <a:p>
            <a:r>
              <a:rPr lang="en-US" b="1" dirty="0" err="1" smtClean="0"/>
              <a:t>Koordinator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memastikan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44607" y="2647949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2. Tim </a:t>
            </a:r>
            <a:r>
              <a:rPr lang="en-US" dirty="0" err="1" smtClean="0"/>
              <a:t>Manajerial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2743200" y="4636077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478356" y="3863307"/>
            <a:ext cx="5181600" cy="1427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/>
          </a:p>
          <a:p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Logistik</a:t>
            </a:r>
            <a:endParaRPr lang="en-US" dirty="0" smtClean="0"/>
          </a:p>
          <a:p>
            <a:r>
              <a:rPr lang="en-US" dirty="0" err="1" smtClean="0"/>
              <a:t>Departemen</a:t>
            </a:r>
            <a:r>
              <a:rPr lang="en-US" dirty="0" smtClean="0"/>
              <a:t> Program</a:t>
            </a:r>
          </a:p>
          <a:p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Registrasi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6383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836" y="228600"/>
            <a:ext cx="88045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Berikut</a:t>
            </a:r>
            <a:r>
              <a:rPr lang="en-US" b="1" dirty="0"/>
              <a:t> </a:t>
            </a: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struktur</a:t>
            </a:r>
            <a:r>
              <a:rPr lang="en-US" b="1" dirty="0"/>
              <a:t>  </a:t>
            </a:r>
            <a:r>
              <a:rPr lang="en-US" b="1" dirty="0" err="1"/>
              <a:t>organisasi</a:t>
            </a:r>
            <a:r>
              <a:rPr lang="en-US" b="1" dirty="0"/>
              <a:t> E.O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yang </a:t>
            </a:r>
            <a:r>
              <a:rPr lang="en-US" b="1" dirty="0" err="1"/>
              <a:t>sering</a:t>
            </a:r>
            <a:r>
              <a:rPr lang="en-US" b="1" dirty="0"/>
              <a:t> </a:t>
            </a:r>
            <a:r>
              <a:rPr lang="en-US" b="1" dirty="0" err="1"/>
              <a:t>digunakan</a:t>
            </a:r>
            <a:r>
              <a:rPr lang="en-US" b="1" dirty="0"/>
              <a:t>:</a:t>
            </a:r>
          </a:p>
          <a:p>
            <a:endParaRPr lang="en-US" b="1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5" name="Rounded Rectangle 4"/>
          <p:cNvSpPr/>
          <p:nvPr/>
        </p:nvSpPr>
        <p:spPr>
          <a:xfrm>
            <a:off x="110836" y="1267015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4.Tim </a:t>
            </a:r>
            <a:r>
              <a:rPr lang="en-US" dirty="0" err="1" smtClean="0"/>
              <a:t>Relawan</a:t>
            </a:r>
            <a:endParaRPr lang="en-US" dirty="0" smtClean="0"/>
          </a:p>
        </p:txBody>
      </p:sp>
      <p:sp>
        <p:nvSpPr>
          <p:cNvPr id="6" name="Right Arrow 5"/>
          <p:cNvSpPr/>
          <p:nvPr/>
        </p:nvSpPr>
        <p:spPr>
          <a:xfrm>
            <a:off x="2670463" y="1599078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661064" y="1185080"/>
            <a:ext cx="4627418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pendaftaran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45473" y="2731204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5.Tim </a:t>
            </a:r>
            <a:r>
              <a:rPr lang="en-US" dirty="0" err="1" smtClean="0"/>
              <a:t>Teknis</a:t>
            </a:r>
            <a:endParaRPr lang="en-US" dirty="0" smtClean="0"/>
          </a:p>
        </p:txBody>
      </p:sp>
      <p:sp>
        <p:nvSpPr>
          <p:cNvPr id="9" name="Rounded Rectangle 8"/>
          <p:cNvSpPr/>
          <p:nvPr/>
        </p:nvSpPr>
        <p:spPr>
          <a:xfrm>
            <a:off x="3716482" y="2538720"/>
            <a:ext cx="4627418" cy="11084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audiovisual, </a:t>
            </a:r>
            <a:r>
              <a:rPr lang="en-US" dirty="0" err="1"/>
              <a:t>pencahayaan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673928" y="3004800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71450" y="3938091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6.Tim </a:t>
            </a:r>
            <a:r>
              <a:rPr lang="en-US" dirty="0" err="1" smtClean="0"/>
              <a:t>Keamanan</a:t>
            </a:r>
            <a:endParaRPr lang="en-US" dirty="0" smtClean="0"/>
          </a:p>
        </p:txBody>
      </p:sp>
      <p:sp>
        <p:nvSpPr>
          <p:cNvPr id="12" name="Rounded Rectangle 11"/>
          <p:cNvSpPr/>
          <p:nvPr/>
        </p:nvSpPr>
        <p:spPr>
          <a:xfrm>
            <a:off x="3716482" y="3903329"/>
            <a:ext cx="4627418" cy="11084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keselamatan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endParaRPr lang="en-US" dirty="0"/>
          </a:p>
          <a:p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2765714" y="4305173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61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26355"/>
            <a:ext cx="8839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Berikut</a:t>
            </a:r>
            <a:r>
              <a:rPr lang="en-US" b="1" dirty="0"/>
              <a:t> </a:t>
            </a: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struktur</a:t>
            </a:r>
            <a:r>
              <a:rPr lang="en-US" b="1" dirty="0"/>
              <a:t>  </a:t>
            </a:r>
            <a:r>
              <a:rPr lang="en-US" b="1" dirty="0" err="1"/>
              <a:t>organisasi</a:t>
            </a:r>
            <a:r>
              <a:rPr lang="en-US" b="1" dirty="0"/>
              <a:t> E.O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yang </a:t>
            </a:r>
            <a:r>
              <a:rPr lang="en-US" b="1" dirty="0" err="1"/>
              <a:t>sering</a:t>
            </a:r>
            <a:r>
              <a:rPr lang="en-US" b="1" dirty="0"/>
              <a:t> </a:t>
            </a:r>
            <a:r>
              <a:rPr lang="en-US" b="1" dirty="0" err="1"/>
              <a:t>digunakan</a:t>
            </a:r>
            <a:r>
              <a:rPr lang="en-US" b="1" dirty="0"/>
              <a:t>:</a:t>
            </a:r>
          </a:p>
          <a:p>
            <a:endParaRPr lang="en-US" b="1" dirty="0"/>
          </a:p>
          <a:p>
            <a:endParaRPr lang="en-US" sz="1200" b="1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5" name="Rounded Rectangle 4"/>
          <p:cNvSpPr/>
          <p:nvPr/>
        </p:nvSpPr>
        <p:spPr>
          <a:xfrm>
            <a:off x="277090" y="1599078"/>
            <a:ext cx="24003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7. Tim </a:t>
            </a:r>
            <a:r>
              <a:rPr lang="en-US" dirty="0" err="1" smtClean="0"/>
              <a:t>Dokumentasi</a:t>
            </a:r>
            <a:endParaRPr lang="en-US" dirty="0" smtClean="0"/>
          </a:p>
        </p:txBody>
      </p:sp>
      <p:sp>
        <p:nvSpPr>
          <p:cNvPr id="6" name="Right Arrow 5"/>
          <p:cNvSpPr/>
          <p:nvPr/>
        </p:nvSpPr>
        <p:spPr>
          <a:xfrm>
            <a:off x="2864427" y="1988644"/>
            <a:ext cx="609600" cy="3048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661064" y="1531444"/>
            <a:ext cx="4627418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/>
              <a:t>foto</a:t>
            </a:r>
            <a:r>
              <a:rPr lang="en-US" dirty="0"/>
              <a:t>, video,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mencatat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mendatang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33400" y="3458009"/>
            <a:ext cx="7678881" cy="11799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dikelola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berkolaborasi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diinginkan</a:t>
            </a:r>
            <a:r>
              <a:rPr lang="en-US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49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27271"/>
            <a:ext cx="92202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event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mempersiapkan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merencanakan</a:t>
            </a:r>
            <a:r>
              <a:rPr lang="en-US" dirty="0"/>
              <a:t>, </a:t>
            </a:r>
            <a:r>
              <a:rPr lang="en-US" dirty="0" err="1"/>
              <a:t>melaksanakan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disediakan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b="1" dirty="0"/>
              <a:t>1. </a:t>
            </a:r>
            <a:r>
              <a:rPr lang="en-US" b="1" dirty="0" err="1"/>
              <a:t>Kursus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Sertifikasi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Manajemen</a:t>
            </a:r>
            <a:r>
              <a:rPr lang="en-US" b="1" dirty="0"/>
              <a:t> Event </a:t>
            </a:r>
            <a:r>
              <a:rPr lang="en-US" b="1" dirty="0" err="1"/>
              <a:t>Dasar</a:t>
            </a:r>
            <a:r>
              <a:rPr lang="en-US" dirty="0"/>
              <a:t>: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event,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, </a:t>
            </a:r>
            <a:r>
              <a:rPr lang="en-US" dirty="0" err="1"/>
              <a:t>pengorganisasian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Sertifikasi</a:t>
            </a:r>
            <a:r>
              <a:rPr lang="en-US" b="1" dirty="0"/>
              <a:t> </a:t>
            </a:r>
            <a:r>
              <a:rPr lang="en-US" b="1" dirty="0" err="1"/>
              <a:t>Profesional</a:t>
            </a:r>
            <a:r>
              <a:rPr lang="en-US" dirty="0"/>
              <a:t>: Program </a:t>
            </a:r>
            <a:r>
              <a:rPr lang="en-US" dirty="0" err="1"/>
              <a:t>sertifikasi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Certified Meeting Professional (CMP) </a:t>
            </a:r>
            <a:r>
              <a:rPr lang="en-US" dirty="0" err="1"/>
              <a:t>atau</a:t>
            </a:r>
            <a:r>
              <a:rPr lang="en-US" dirty="0"/>
              <a:t> Certified Event Planner (CEP)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2. </a:t>
            </a:r>
            <a:r>
              <a:rPr lang="en-US" b="1" dirty="0" err="1"/>
              <a:t>Pelatihan</a:t>
            </a:r>
            <a:r>
              <a:rPr lang="en-US" b="1" dirty="0"/>
              <a:t> </a:t>
            </a:r>
            <a:r>
              <a:rPr lang="en-US" b="1" dirty="0" err="1"/>
              <a:t>Praktis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Workshop</a:t>
            </a:r>
            <a:r>
              <a:rPr lang="en-US" dirty="0"/>
              <a:t>: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yang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negosiasi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vendor,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Simulasi</a:t>
            </a:r>
            <a:r>
              <a:rPr lang="en-US" b="1" dirty="0"/>
              <a:t> </a:t>
            </a:r>
            <a:r>
              <a:rPr lang="en-US" b="1" dirty="0" err="1"/>
              <a:t>Acara</a:t>
            </a:r>
            <a:r>
              <a:rPr lang="en-US" dirty="0"/>
              <a:t>: </a:t>
            </a:r>
            <a:r>
              <a:rPr lang="en-US" dirty="0" err="1"/>
              <a:t>Mengadakan</a:t>
            </a:r>
            <a:r>
              <a:rPr lang="en-US" dirty="0"/>
              <a:t> </a:t>
            </a:r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3. </a:t>
            </a:r>
            <a:r>
              <a:rPr lang="en-US" b="1" dirty="0" err="1"/>
              <a:t>Pelatihan</a:t>
            </a:r>
            <a:r>
              <a:rPr lang="en-US" b="1" dirty="0"/>
              <a:t> </a:t>
            </a:r>
            <a:r>
              <a:rPr lang="en-US" b="1" dirty="0" err="1"/>
              <a:t>Keterampilan</a:t>
            </a:r>
            <a:r>
              <a:rPr lang="en-US" b="1" dirty="0"/>
              <a:t> </a:t>
            </a:r>
            <a:r>
              <a:rPr lang="en-US" b="1" dirty="0" err="1"/>
              <a:t>Khusus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Pemasaran</a:t>
            </a:r>
            <a:r>
              <a:rPr lang="en-US" b="1" dirty="0"/>
              <a:t> </a:t>
            </a:r>
            <a:r>
              <a:rPr lang="en-US" b="1" dirty="0" err="1"/>
              <a:t>Acara</a:t>
            </a:r>
            <a:r>
              <a:rPr lang="en-US" dirty="0"/>
              <a:t>: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PR.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Manajemen</a:t>
            </a:r>
            <a:r>
              <a:rPr lang="en-US" b="1" dirty="0"/>
              <a:t> </a:t>
            </a:r>
            <a:r>
              <a:rPr lang="en-US" b="1" dirty="0" err="1"/>
              <a:t>Risiko</a:t>
            </a:r>
            <a:r>
              <a:rPr lang="en-US" dirty="0"/>
              <a:t>: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mengatasinya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Event</a:t>
            </a:r>
            <a:r>
              <a:rPr lang="en-US" dirty="0"/>
              <a:t>: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terbaru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42983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35846"/>
            <a:ext cx="8686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4.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Online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Kursus</a:t>
            </a:r>
            <a:r>
              <a:rPr lang="en-US" b="1" dirty="0"/>
              <a:t> Daring</a:t>
            </a:r>
            <a:r>
              <a:rPr lang="en-US" dirty="0"/>
              <a:t>: </a:t>
            </a:r>
            <a:r>
              <a:rPr lang="en-US" dirty="0" err="1"/>
              <a:t>Banyak</a:t>
            </a:r>
            <a:r>
              <a:rPr lang="en-US" dirty="0"/>
              <a:t> platform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kursus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event,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Coursera</a:t>
            </a:r>
            <a:r>
              <a:rPr lang="en-US" dirty="0"/>
              <a:t>, </a:t>
            </a:r>
            <a:r>
              <a:rPr lang="en-US" dirty="0" err="1"/>
              <a:t>Udemy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LinkedIn Learning.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Webinar </a:t>
            </a:r>
            <a:r>
              <a:rPr lang="en-US" b="1" dirty="0" err="1"/>
              <a:t>dan</a:t>
            </a:r>
            <a:r>
              <a:rPr lang="en-US" b="1" dirty="0"/>
              <a:t> Podcast</a:t>
            </a:r>
            <a:r>
              <a:rPr lang="en-US" dirty="0"/>
              <a:t>: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terkini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para </a:t>
            </a:r>
            <a:r>
              <a:rPr lang="en-US" dirty="0" err="1"/>
              <a:t>ahli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event.</a:t>
            </a:r>
          </a:p>
          <a:p>
            <a:r>
              <a:rPr lang="en-US" b="1" dirty="0" smtClean="0"/>
              <a:t>5. </a:t>
            </a:r>
            <a:r>
              <a:rPr lang="en-US" b="1" dirty="0"/>
              <a:t>Networking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Komunitas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Bergabung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International Live Events Association (ILEA) </a:t>
            </a:r>
            <a:r>
              <a:rPr lang="en-US" dirty="0" err="1"/>
              <a:t>atau</a:t>
            </a:r>
            <a:r>
              <a:rPr lang="en-US" dirty="0"/>
              <a:t> Meeting Professionals International (MPI)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.</a:t>
            </a:r>
          </a:p>
          <a:p>
            <a:r>
              <a:rPr lang="en-US" b="1" dirty="0" smtClean="0"/>
              <a:t>6. </a:t>
            </a:r>
            <a:r>
              <a:rPr lang="en-US" b="1" dirty="0" err="1"/>
              <a:t>Pengalaman</a:t>
            </a:r>
            <a:r>
              <a:rPr lang="en-US" b="1" dirty="0"/>
              <a:t> </a:t>
            </a:r>
            <a:r>
              <a:rPr lang="en-US" b="1" dirty="0" err="1"/>
              <a:t>Lapangan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Magang</a:t>
            </a:r>
            <a:r>
              <a:rPr lang="en-US" dirty="0"/>
              <a:t>: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di event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41006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928" y="110837"/>
            <a:ext cx="884612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Apa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saja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skill yang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harus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disiapkan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atau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dimiliki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oleh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en-US" sz="2800" dirty="0" err="1">
                <a:solidFill>
                  <a:srgbClr val="1F1F1F"/>
                </a:solidFill>
                <a:latin typeface="Google Sans"/>
              </a:rPr>
              <a:t>seorang</a:t>
            </a:r>
            <a:r>
              <a:rPr lang="en-US" sz="2800" dirty="0">
                <a:solidFill>
                  <a:srgbClr val="1F1F1F"/>
                </a:solidFill>
                <a:latin typeface="Google Sans"/>
              </a:rPr>
              <a:t> event organizer</a:t>
            </a:r>
            <a:r>
              <a:rPr lang="en-US" sz="2800" dirty="0" smtClean="0">
                <a:solidFill>
                  <a:srgbClr val="1F1F1F"/>
                </a:solidFill>
                <a:latin typeface="Google Sans"/>
              </a:rPr>
              <a:t>?</a:t>
            </a:r>
          </a:p>
          <a:p>
            <a:endParaRPr lang="en-US" sz="2800" dirty="0" smtClean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1F1F1F"/>
                </a:solidFill>
                <a:latin typeface="Arial" panose="020B0604020202020204" pitchFamily="34" charset="0"/>
              </a:rPr>
              <a:t>1.</a:t>
            </a:r>
            <a:r>
              <a:rPr lang="en-US" sz="2800" b="1" dirty="0" smtClean="0"/>
              <a:t>Teliti </a:t>
            </a:r>
            <a:r>
              <a:rPr lang="en-US" sz="2800" b="1" dirty="0" err="1"/>
              <a:t>dan</a:t>
            </a:r>
            <a:r>
              <a:rPr lang="en-US" sz="2800" b="1" dirty="0"/>
              <a:t> </a:t>
            </a:r>
            <a:r>
              <a:rPr lang="en-US" sz="2800" b="1" i="1" dirty="0"/>
              <a:t>detail oriented</a:t>
            </a:r>
            <a:endParaRPr lang="en-US" sz="2800" dirty="0" smtClean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1F1F1F"/>
                </a:solidFill>
                <a:latin typeface="Arial" panose="020B0604020202020204" pitchFamily="34" charset="0"/>
              </a:rPr>
              <a:t>2.</a:t>
            </a:r>
            <a:r>
              <a:rPr lang="en-US" sz="2800" b="1" dirty="0" smtClean="0"/>
              <a:t>Komunikasi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kepemimpinan</a:t>
            </a:r>
            <a:endParaRPr lang="en-US" sz="2800" dirty="0" smtClean="0">
              <a:solidFill>
                <a:srgbClr val="1F1F1F"/>
              </a:solidFill>
              <a:latin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1F1F1F"/>
                </a:solidFill>
                <a:latin typeface="Arial" panose="020B0604020202020204" pitchFamily="34" charset="0"/>
              </a:rPr>
              <a:t>3. Problem Solving</a:t>
            </a:r>
          </a:p>
          <a:p>
            <a:r>
              <a:rPr lang="en-US" sz="2800" dirty="0" smtClean="0">
                <a:solidFill>
                  <a:srgbClr val="1F1F1F"/>
                </a:solidFill>
                <a:latin typeface="Arial" panose="020B0604020202020204" pitchFamily="34" charset="0"/>
              </a:rPr>
              <a:t>4.Multitasking</a:t>
            </a:r>
          </a:p>
          <a:p>
            <a:r>
              <a:rPr lang="en-US" sz="2800" dirty="0" smtClean="0">
                <a:solidFill>
                  <a:srgbClr val="1F1F1F"/>
                </a:solidFill>
                <a:latin typeface="Arial" panose="020B0604020202020204" pitchFamily="34" charset="0"/>
              </a:rPr>
              <a:t>5.Kreatif</a:t>
            </a:r>
            <a:endParaRPr lang="en-US" sz="2800" dirty="0">
              <a:solidFill>
                <a:srgbClr val="1F1F1F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4191000"/>
            <a:ext cx="3029373" cy="18576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838200"/>
            <a:ext cx="2372056" cy="1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888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914400" y="152400"/>
            <a:ext cx="6400800" cy="1752600"/>
          </a:xfrm>
        </p:spPr>
        <p:txBody>
          <a:bodyPr/>
          <a:lstStyle/>
          <a:p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Karir</a:t>
            </a:r>
            <a:r>
              <a:rPr lang="en-US" dirty="0" smtClean="0"/>
              <a:t> di </a:t>
            </a:r>
            <a:r>
              <a:rPr lang="en-US" dirty="0" err="1" smtClean="0"/>
              <a:t>Dunia</a:t>
            </a:r>
            <a:r>
              <a:rPr lang="en-US" dirty="0" smtClean="0"/>
              <a:t> E.O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5418" y="762000"/>
            <a:ext cx="41910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1.Event Manager</a:t>
            </a:r>
          </a:p>
          <a:p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2403764"/>
            <a:ext cx="41910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2. Event Coordinator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event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logistik</a:t>
            </a:r>
            <a:r>
              <a:rPr lang="en-US" dirty="0"/>
              <a:t>, </a:t>
            </a:r>
            <a:r>
              <a:rPr lang="en-US" dirty="0" err="1"/>
              <a:t>komunikasi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tim.</a:t>
            </a:r>
            <a:endParaRPr lang="en-US" dirty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90600" y="4419600"/>
            <a:ext cx="77724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3. </a:t>
            </a:r>
            <a:r>
              <a:rPr lang="en-US" b="1" dirty="0" err="1"/>
              <a:t>Pemasaran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Komunikasi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Marketing Manager</a:t>
            </a:r>
            <a:r>
              <a:rPr lang="en-US" dirty="0"/>
              <a:t>: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sponsor.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Public Relations Specialist</a:t>
            </a:r>
            <a:r>
              <a:rPr lang="en-US" dirty="0"/>
              <a:t>: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media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visibilitas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1904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4330</TotalTime>
  <Words>537</Words>
  <Application>Microsoft Office PowerPoint</Application>
  <PresentationFormat>On-screen Show (4:3)</PresentationFormat>
  <Paragraphs>129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Google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525</cp:revision>
  <cp:lastPrinted>2017-08-29T02:54:51Z</cp:lastPrinted>
  <dcterms:created xsi:type="dcterms:W3CDTF">2010-04-18T12:06:30Z</dcterms:created>
  <dcterms:modified xsi:type="dcterms:W3CDTF">2024-10-02T03:03:25Z</dcterms:modified>
</cp:coreProperties>
</file>