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10" r:id="rId3"/>
    <p:sldId id="301" r:id="rId4"/>
    <p:sldId id="302" r:id="rId5"/>
    <p:sldId id="304" r:id="rId6"/>
    <p:sldId id="305" r:id="rId7"/>
    <p:sldId id="306" r:id="rId8"/>
    <p:sldId id="309" r:id="rId9"/>
    <p:sldId id="307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omments" Target="../comments/commen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381000" y="2438400"/>
            <a:ext cx="8686800" cy="2057400"/>
          </a:xfrm>
        </p:spPr>
        <p:txBody>
          <a:bodyPr>
            <a:noAutofit/>
          </a:bodyPr>
          <a:lstStyle/>
          <a:p>
            <a:r>
              <a:rPr lang="en-US" sz="5400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Pengertian</a:t>
            </a:r>
            <a:r>
              <a:rPr lang="en-US" sz="5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dan</a:t>
            </a:r>
            <a:r>
              <a:rPr lang="en-US" sz="5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</a:p>
          <a:p>
            <a:r>
              <a:rPr lang="en-US" sz="5400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Sejarah</a:t>
            </a:r>
            <a:r>
              <a:rPr lang="en-US" sz="5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Event</a:t>
            </a:r>
            <a:endParaRPr lang="en-US" sz="54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/>
          <a:srcRect l="7229" r="10911" b="12069"/>
          <a:stretch/>
        </p:blipFill>
        <p:spPr>
          <a:xfrm>
            <a:off x="0" y="1"/>
            <a:ext cx="2667000" cy="2362200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20782"/>
            <a:ext cx="7772400" cy="12192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Struktur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Organisasi</a:t>
            </a:r>
            <a:r>
              <a:rPr lang="en-US" dirty="0" smtClean="0">
                <a:solidFill>
                  <a:schemeClr val="tx1"/>
                </a:solidFill>
              </a:rPr>
              <a:t> E.O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624" y="685800"/>
            <a:ext cx="9024223" cy="6248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5923964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57205"/>
            <a:ext cx="929640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/>
              <a:t>Berikut</a:t>
            </a:r>
            <a:r>
              <a:rPr lang="en-US" b="1" dirty="0" smtClean="0"/>
              <a:t> </a:t>
            </a:r>
            <a:r>
              <a:rPr lang="en-US" b="1" dirty="0" err="1" smtClean="0"/>
              <a:t>penjelasan</a:t>
            </a:r>
            <a:r>
              <a:rPr lang="en-US" b="1" dirty="0" smtClean="0"/>
              <a:t> </a:t>
            </a:r>
            <a:r>
              <a:rPr lang="en-US" b="1" dirty="0" err="1" smtClean="0"/>
              <a:t>struktur</a:t>
            </a:r>
            <a:r>
              <a:rPr lang="en-US" b="1" dirty="0" smtClean="0"/>
              <a:t>  </a:t>
            </a:r>
            <a:r>
              <a:rPr lang="en-US" b="1" dirty="0" err="1" smtClean="0"/>
              <a:t>organisasi</a:t>
            </a:r>
            <a:r>
              <a:rPr lang="en-US" b="1" dirty="0" smtClean="0"/>
              <a:t> E.O </a:t>
            </a:r>
            <a:r>
              <a:rPr lang="en-US" b="1" dirty="0" err="1" smtClean="0"/>
              <a:t>secara</a:t>
            </a:r>
            <a:r>
              <a:rPr lang="en-US" b="1" dirty="0" smtClean="0"/>
              <a:t> </a:t>
            </a:r>
            <a:r>
              <a:rPr lang="en-US" b="1" dirty="0" err="1" smtClean="0"/>
              <a:t>umum</a:t>
            </a:r>
            <a:r>
              <a:rPr lang="en-US" b="1" dirty="0" smtClean="0"/>
              <a:t> </a:t>
            </a:r>
            <a:r>
              <a:rPr lang="en-US" b="1" dirty="0"/>
              <a:t>yang </a:t>
            </a:r>
            <a:r>
              <a:rPr lang="en-US" b="1" dirty="0" err="1"/>
              <a:t>sering</a:t>
            </a:r>
            <a:r>
              <a:rPr lang="en-US" b="1" dirty="0"/>
              <a:t> </a:t>
            </a:r>
            <a:r>
              <a:rPr lang="en-US" b="1" dirty="0" err="1"/>
              <a:t>digunakan</a:t>
            </a:r>
            <a:r>
              <a:rPr lang="en-US" b="1" dirty="0" smtClean="0"/>
              <a:t>:</a:t>
            </a:r>
          </a:p>
          <a:p>
            <a:endParaRPr lang="en-US" b="1" dirty="0"/>
          </a:p>
          <a:p>
            <a:endParaRPr lang="en-US" b="1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171450" y="1035627"/>
            <a:ext cx="2400300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endParaRPr lang="en-US" dirty="0" smtClean="0"/>
          </a:p>
          <a:p>
            <a:pPr algn="ctr"/>
            <a:r>
              <a:rPr lang="en-US" dirty="0" smtClean="0"/>
              <a:t>(</a:t>
            </a:r>
            <a:r>
              <a:rPr lang="en-US" dirty="0"/>
              <a:t>Event Organizer)</a:t>
            </a:r>
          </a:p>
        </p:txBody>
      </p:sp>
      <p:sp>
        <p:nvSpPr>
          <p:cNvPr id="6" name="Right Arrow 5"/>
          <p:cNvSpPr/>
          <p:nvPr/>
        </p:nvSpPr>
        <p:spPr>
          <a:xfrm>
            <a:off x="2743200" y="1340427"/>
            <a:ext cx="609600" cy="3048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439391" y="1014845"/>
            <a:ext cx="5181600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strategis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10417" y="4376305"/>
            <a:ext cx="2400300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r>
              <a:rPr lang="en-US" dirty="0" smtClean="0"/>
              <a:t>. </a:t>
            </a:r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2744933" y="2985654"/>
            <a:ext cx="609600" cy="3048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3499138" y="2303317"/>
            <a:ext cx="5181600" cy="12815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err="1" smtClean="0"/>
              <a:t>Manajer</a:t>
            </a:r>
            <a:r>
              <a:rPr lang="en-US" b="1" dirty="0" smtClean="0"/>
              <a:t> </a:t>
            </a:r>
            <a:r>
              <a:rPr lang="en-US" b="1" dirty="0" err="1" smtClean="0"/>
              <a:t>Proyek</a:t>
            </a:r>
            <a:r>
              <a:rPr lang="en-US" b="1" dirty="0" smtClean="0"/>
              <a:t>: </a:t>
            </a:r>
            <a:r>
              <a:rPr lang="en-US" dirty="0" err="1" smtClean="0"/>
              <a:t>Mengawasi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acara</a:t>
            </a:r>
            <a:r>
              <a:rPr lang="en-US" dirty="0" smtClean="0"/>
              <a:t>,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endParaRPr lang="en-US" dirty="0" smtClean="0"/>
          </a:p>
          <a:p>
            <a:r>
              <a:rPr lang="en-US" b="1" dirty="0" err="1" smtClean="0"/>
              <a:t>Koordinator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144607" y="2647949"/>
            <a:ext cx="2400300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2. Tim </a:t>
            </a:r>
            <a:r>
              <a:rPr lang="en-US" dirty="0" err="1" smtClean="0"/>
              <a:t>Manajerial</a:t>
            </a:r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>
            <a:off x="2743200" y="4636077"/>
            <a:ext cx="609600" cy="3048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3478356" y="3863307"/>
            <a:ext cx="5181600" cy="142739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/>
          </a:p>
          <a:p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Logistik</a:t>
            </a:r>
            <a:endParaRPr lang="en-US" dirty="0" smtClean="0"/>
          </a:p>
          <a:p>
            <a:r>
              <a:rPr lang="en-US" dirty="0" err="1" smtClean="0"/>
              <a:t>Departemen</a:t>
            </a:r>
            <a:r>
              <a:rPr lang="en-US" dirty="0" smtClean="0"/>
              <a:t> Program</a:t>
            </a:r>
          </a:p>
          <a:p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Registrasi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3834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0" grpId="0" animBg="1"/>
      <p:bldP spid="11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0836" y="228600"/>
            <a:ext cx="880456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Berikut</a:t>
            </a:r>
            <a:r>
              <a:rPr lang="en-US" b="1" dirty="0"/>
              <a:t> </a:t>
            </a:r>
            <a:r>
              <a:rPr lang="en-US" b="1" dirty="0" err="1"/>
              <a:t>penjelasan</a:t>
            </a:r>
            <a:r>
              <a:rPr lang="en-US" b="1" dirty="0"/>
              <a:t> </a:t>
            </a:r>
            <a:r>
              <a:rPr lang="en-US" b="1" dirty="0" err="1"/>
              <a:t>struktur</a:t>
            </a:r>
            <a:r>
              <a:rPr lang="en-US" b="1" dirty="0"/>
              <a:t>  </a:t>
            </a:r>
            <a:r>
              <a:rPr lang="en-US" b="1" dirty="0" err="1"/>
              <a:t>organisasi</a:t>
            </a:r>
            <a:r>
              <a:rPr lang="en-US" b="1" dirty="0"/>
              <a:t> E.O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umum</a:t>
            </a:r>
            <a:r>
              <a:rPr lang="en-US" b="1" dirty="0"/>
              <a:t> yang </a:t>
            </a:r>
            <a:r>
              <a:rPr lang="en-US" b="1" dirty="0" err="1"/>
              <a:t>sering</a:t>
            </a:r>
            <a:r>
              <a:rPr lang="en-US" b="1" dirty="0"/>
              <a:t> </a:t>
            </a:r>
            <a:r>
              <a:rPr lang="en-US" b="1" dirty="0" err="1"/>
              <a:t>digunakan</a:t>
            </a:r>
            <a:r>
              <a:rPr lang="en-US" b="1" dirty="0"/>
              <a:t>:</a:t>
            </a:r>
          </a:p>
          <a:p>
            <a:endParaRPr lang="en-US" b="1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</p:txBody>
      </p:sp>
      <p:sp>
        <p:nvSpPr>
          <p:cNvPr id="5" name="Rounded Rectangle 4"/>
          <p:cNvSpPr/>
          <p:nvPr/>
        </p:nvSpPr>
        <p:spPr>
          <a:xfrm>
            <a:off x="110836" y="1267015"/>
            <a:ext cx="2400300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4.Tim </a:t>
            </a:r>
            <a:r>
              <a:rPr lang="en-US" dirty="0" err="1" smtClean="0"/>
              <a:t>Relawan</a:t>
            </a:r>
            <a:endParaRPr lang="en-US" dirty="0" smtClean="0"/>
          </a:p>
        </p:txBody>
      </p:sp>
      <p:sp>
        <p:nvSpPr>
          <p:cNvPr id="6" name="Right Arrow 5"/>
          <p:cNvSpPr/>
          <p:nvPr/>
        </p:nvSpPr>
        <p:spPr>
          <a:xfrm>
            <a:off x="2670463" y="1599078"/>
            <a:ext cx="609600" cy="3048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661064" y="1185080"/>
            <a:ext cx="4627418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pendaftaran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145473" y="2731204"/>
            <a:ext cx="2400300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5.Tim </a:t>
            </a:r>
            <a:r>
              <a:rPr lang="en-US" dirty="0" err="1" smtClean="0"/>
              <a:t>Teknis</a:t>
            </a:r>
            <a:endParaRPr lang="en-US" dirty="0" smtClean="0"/>
          </a:p>
        </p:txBody>
      </p:sp>
      <p:sp>
        <p:nvSpPr>
          <p:cNvPr id="9" name="Rounded Rectangle 8"/>
          <p:cNvSpPr/>
          <p:nvPr/>
        </p:nvSpPr>
        <p:spPr>
          <a:xfrm>
            <a:off x="3716482" y="2538720"/>
            <a:ext cx="4627418" cy="110848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peralatan</a:t>
            </a:r>
            <a:r>
              <a:rPr lang="en-US" dirty="0"/>
              <a:t> audiovisual, </a:t>
            </a:r>
            <a:r>
              <a:rPr lang="en-US" dirty="0" err="1"/>
              <a:t>pencahayaan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2673928" y="3004800"/>
            <a:ext cx="609600" cy="3048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171450" y="3938091"/>
            <a:ext cx="2400300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6.Tim </a:t>
            </a:r>
            <a:r>
              <a:rPr lang="en-US" dirty="0" err="1" smtClean="0"/>
              <a:t>Keamanan</a:t>
            </a:r>
            <a:endParaRPr lang="en-US" dirty="0" smtClean="0"/>
          </a:p>
        </p:txBody>
      </p:sp>
      <p:sp>
        <p:nvSpPr>
          <p:cNvPr id="12" name="Rounded Rectangle 11"/>
          <p:cNvSpPr/>
          <p:nvPr/>
        </p:nvSpPr>
        <p:spPr>
          <a:xfrm>
            <a:off x="3716482" y="3903329"/>
            <a:ext cx="4627418" cy="110848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keselamatan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acara</a:t>
            </a:r>
            <a:endParaRPr lang="en-US" dirty="0"/>
          </a:p>
          <a:p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>
            <a:off x="2765714" y="4305173"/>
            <a:ext cx="609600" cy="3048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261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6355"/>
            <a:ext cx="88392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Berikut</a:t>
            </a:r>
            <a:r>
              <a:rPr lang="en-US" b="1" dirty="0"/>
              <a:t> </a:t>
            </a:r>
            <a:r>
              <a:rPr lang="en-US" b="1" dirty="0" err="1"/>
              <a:t>penjelasan</a:t>
            </a:r>
            <a:r>
              <a:rPr lang="en-US" b="1" dirty="0"/>
              <a:t> </a:t>
            </a:r>
            <a:r>
              <a:rPr lang="en-US" b="1" dirty="0" err="1"/>
              <a:t>struktur</a:t>
            </a:r>
            <a:r>
              <a:rPr lang="en-US" b="1" dirty="0"/>
              <a:t>  </a:t>
            </a:r>
            <a:r>
              <a:rPr lang="en-US" b="1" dirty="0" err="1"/>
              <a:t>organisasi</a:t>
            </a:r>
            <a:r>
              <a:rPr lang="en-US" b="1" dirty="0"/>
              <a:t> E.O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umum</a:t>
            </a:r>
            <a:r>
              <a:rPr lang="en-US" b="1" dirty="0"/>
              <a:t> yang </a:t>
            </a:r>
            <a:r>
              <a:rPr lang="en-US" b="1" dirty="0" err="1"/>
              <a:t>sering</a:t>
            </a:r>
            <a:r>
              <a:rPr lang="en-US" b="1" dirty="0"/>
              <a:t> </a:t>
            </a:r>
            <a:r>
              <a:rPr lang="en-US" b="1" dirty="0" err="1"/>
              <a:t>digunakan</a:t>
            </a:r>
            <a:r>
              <a:rPr lang="en-US" b="1" dirty="0"/>
              <a:t>:</a:t>
            </a:r>
          </a:p>
          <a:p>
            <a:endParaRPr lang="en-US" b="1" dirty="0"/>
          </a:p>
          <a:p>
            <a:endParaRPr lang="en-US" sz="1200" b="1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</p:txBody>
      </p:sp>
      <p:sp>
        <p:nvSpPr>
          <p:cNvPr id="5" name="Rounded Rectangle 4"/>
          <p:cNvSpPr/>
          <p:nvPr/>
        </p:nvSpPr>
        <p:spPr>
          <a:xfrm>
            <a:off x="277090" y="1599078"/>
            <a:ext cx="2400300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7. Tim </a:t>
            </a:r>
            <a:r>
              <a:rPr lang="en-US" dirty="0" err="1" smtClean="0"/>
              <a:t>Dokumentasi</a:t>
            </a:r>
            <a:endParaRPr lang="en-US" dirty="0" smtClean="0"/>
          </a:p>
        </p:txBody>
      </p:sp>
      <p:sp>
        <p:nvSpPr>
          <p:cNvPr id="6" name="Right Arrow 5"/>
          <p:cNvSpPr/>
          <p:nvPr/>
        </p:nvSpPr>
        <p:spPr>
          <a:xfrm>
            <a:off x="2864427" y="1988644"/>
            <a:ext cx="609600" cy="3048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661064" y="1531444"/>
            <a:ext cx="4627418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/>
              <a:t>foto</a:t>
            </a:r>
            <a:r>
              <a:rPr lang="en-US" dirty="0"/>
              <a:t>, video,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mencatat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promosi</a:t>
            </a:r>
            <a:r>
              <a:rPr lang="en-US" dirty="0"/>
              <a:t> di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mendatang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533400" y="3458009"/>
            <a:ext cx="7678881" cy="117990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dikelola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berkolaborasi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diinginkan</a:t>
            </a:r>
            <a:r>
              <a:rPr lang="en-US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84950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27271"/>
            <a:ext cx="9220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event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mempersiapkan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merencanakan</a:t>
            </a:r>
            <a:r>
              <a:rPr lang="en-US" dirty="0"/>
              <a:t>, </a:t>
            </a:r>
            <a:r>
              <a:rPr lang="en-US" dirty="0" err="1"/>
              <a:t>melaksanakan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.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 yang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disediakan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en-US" b="1" dirty="0"/>
              <a:t>1. </a:t>
            </a:r>
            <a:r>
              <a:rPr lang="en-US" b="1" dirty="0" err="1"/>
              <a:t>Kursus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Sertifikasi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Manajemen</a:t>
            </a:r>
            <a:r>
              <a:rPr lang="en-US" b="1" dirty="0"/>
              <a:t> Event </a:t>
            </a:r>
            <a:r>
              <a:rPr lang="en-US" b="1" dirty="0" err="1"/>
              <a:t>Dasar</a:t>
            </a:r>
            <a:r>
              <a:rPr lang="en-US" dirty="0"/>
              <a:t>: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event,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en-US" dirty="0" err="1"/>
              <a:t>pengorganisasian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Sertifikasi</a:t>
            </a:r>
            <a:r>
              <a:rPr lang="en-US" b="1" dirty="0"/>
              <a:t> </a:t>
            </a:r>
            <a:r>
              <a:rPr lang="en-US" b="1" dirty="0" err="1"/>
              <a:t>Profesional</a:t>
            </a:r>
            <a:r>
              <a:rPr lang="en-US" dirty="0"/>
              <a:t>: Program </a:t>
            </a:r>
            <a:r>
              <a:rPr lang="en-US" dirty="0" err="1"/>
              <a:t>sertifikasi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Certified Meeting Professional (CMP) </a:t>
            </a:r>
            <a:r>
              <a:rPr lang="en-US" dirty="0" err="1"/>
              <a:t>atau</a:t>
            </a:r>
            <a:r>
              <a:rPr lang="en-US" dirty="0"/>
              <a:t> Certified Event Planner (CEP) yang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2. </a:t>
            </a:r>
            <a:r>
              <a:rPr lang="en-US" b="1" dirty="0" err="1"/>
              <a:t>Pelatihan</a:t>
            </a:r>
            <a:r>
              <a:rPr lang="en-US" b="1" dirty="0"/>
              <a:t> </a:t>
            </a:r>
            <a:r>
              <a:rPr lang="en-US" b="1" dirty="0" err="1"/>
              <a:t>Praktis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Workshop</a:t>
            </a:r>
            <a:r>
              <a:rPr lang="en-US" dirty="0"/>
              <a:t>: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praktis</a:t>
            </a:r>
            <a:r>
              <a:rPr lang="en-US" dirty="0"/>
              <a:t> yang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negosiasi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vendor,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Simulasi</a:t>
            </a:r>
            <a:r>
              <a:rPr lang="en-US" b="1" dirty="0"/>
              <a:t> </a:t>
            </a:r>
            <a:r>
              <a:rPr lang="en-US" b="1" dirty="0" err="1"/>
              <a:t>Acara</a:t>
            </a:r>
            <a:r>
              <a:rPr lang="en-US" dirty="0"/>
              <a:t>: </a:t>
            </a:r>
            <a:r>
              <a:rPr lang="en-US" dirty="0" err="1"/>
              <a:t>Mengadakan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b="1" dirty="0"/>
              <a:t>3. </a:t>
            </a:r>
            <a:r>
              <a:rPr lang="en-US" b="1" dirty="0" err="1"/>
              <a:t>Pelatihan</a:t>
            </a:r>
            <a:r>
              <a:rPr lang="en-US" b="1" dirty="0"/>
              <a:t> </a:t>
            </a:r>
            <a:r>
              <a:rPr lang="en-US" b="1" dirty="0" err="1"/>
              <a:t>Keterampilan</a:t>
            </a:r>
            <a:r>
              <a:rPr lang="en-US" b="1" dirty="0"/>
              <a:t> </a:t>
            </a:r>
            <a:r>
              <a:rPr lang="en-US" b="1" dirty="0" err="1"/>
              <a:t>Khusus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Pemasaran</a:t>
            </a:r>
            <a:r>
              <a:rPr lang="en-US" b="1" dirty="0"/>
              <a:t> </a:t>
            </a:r>
            <a:r>
              <a:rPr lang="en-US" b="1" dirty="0" err="1"/>
              <a:t>Acara</a:t>
            </a:r>
            <a:r>
              <a:rPr lang="en-US" dirty="0"/>
              <a:t>: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PR.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Manajemen</a:t>
            </a:r>
            <a:r>
              <a:rPr lang="en-US" b="1" dirty="0"/>
              <a:t> </a:t>
            </a:r>
            <a:r>
              <a:rPr lang="en-US" b="1" dirty="0" err="1"/>
              <a:t>Risiko</a:t>
            </a:r>
            <a:r>
              <a:rPr lang="en-US" dirty="0"/>
              <a:t>: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mengatasinya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Teknologi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Event</a:t>
            </a:r>
            <a:r>
              <a:rPr lang="en-US" dirty="0"/>
              <a:t>: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terbaru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42983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335846"/>
            <a:ext cx="8686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4. </a:t>
            </a:r>
            <a:r>
              <a:rPr lang="en-US" b="1" dirty="0" err="1"/>
              <a:t>Sumber</a:t>
            </a:r>
            <a:r>
              <a:rPr lang="en-US" b="1" dirty="0"/>
              <a:t> </a:t>
            </a:r>
            <a:r>
              <a:rPr lang="en-US" b="1" dirty="0" err="1"/>
              <a:t>Daya</a:t>
            </a:r>
            <a:r>
              <a:rPr lang="en-US" b="1" dirty="0"/>
              <a:t> Online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Kursus</a:t>
            </a:r>
            <a:r>
              <a:rPr lang="en-US" b="1" dirty="0"/>
              <a:t> Daring</a:t>
            </a:r>
            <a:r>
              <a:rPr lang="en-US" dirty="0"/>
              <a:t>: </a:t>
            </a:r>
            <a:r>
              <a:rPr lang="en-US" dirty="0" err="1"/>
              <a:t>Banyak</a:t>
            </a:r>
            <a:r>
              <a:rPr lang="en-US" dirty="0"/>
              <a:t> platform </a:t>
            </a:r>
            <a:r>
              <a:rPr lang="en-US" dirty="0" err="1"/>
              <a:t>menawarkan</a:t>
            </a:r>
            <a:r>
              <a:rPr lang="en-US" dirty="0"/>
              <a:t> </a:t>
            </a:r>
            <a:r>
              <a:rPr lang="en-US" dirty="0" err="1"/>
              <a:t>kursus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event,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Coursera</a:t>
            </a:r>
            <a:r>
              <a:rPr lang="en-US" dirty="0"/>
              <a:t>, </a:t>
            </a:r>
            <a:r>
              <a:rPr lang="en-US" dirty="0" err="1"/>
              <a:t>Udemy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LinkedIn Learning.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Webinar </a:t>
            </a:r>
            <a:r>
              <a:rPr lang="en-US" b="1" dirty="0" err="1"/>
              <a:t>dan</a:t>
            </a:r>
            <a:r>
              <a:rPr lang="en-US" b="1" dirty="0"/>
              <a:t> Podcast</a:t>
            </a:r>
            <a:r>
              <a:rPr lang="en-US" dirty="0"/>
              <a:t>: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terkini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para </a:t>
            </a:r>
            <a:r>
              <a:rPr lang="en-US" dirty="0" err="1"/>
              <a:t>ahli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event.</a:t>
            </a:r>
          </a:p>
          <a:p>
            <a:r>
              <a:rPr lang="en-US" b="1" dirty="0" smtClean="0"/>
              <a:t>5. </a:t>
            </a:r>
            <a:r>
              <a:rPr lang="en-US" b="1" dirty="0"/>
              <a:t>Networking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Komunitas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Bergabung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International Live Events Association (ILEA) </a:t>
            </a:r>
            <a:r>
              <a:rPr lang="en-US" dirty="0" err="1"/>
              <a:t>atau</a:t>
            </a:r>
            <a:r>
              <a:rPr lang="en-US" dirty="0"/>
              <a:t> Meeting Professionals International (MPI)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.</a:t>
            </a:r>
          </a:p>
          <a:p>
            <a:r>
              <a:rPr lang="en-US" b="1" dirty="0" smtClean="0"/>
              <a:t>6. </a:t>
            </a:r>
            <a:r>
              <a:rPr lang="en-US" b="1" dirty="0" err="1"/>
              <a:t>Pengalaman</a:t>
            </a:r>
            <a:r>
              <a:rPr lang="en-US" b="1" dirty="0"/>
              <a:t> </a:t>
            </a:r>
            <a:r>
              <a:rPr lang="en-US" b="1" dirty="0" err="1"/>
              <a:t>Lapangan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Magang</a:t>
            </a:r>
            <a:r>
              <a:rPr lang="en-US" dirty="0"/>
              <a:t>: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di event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410066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6928" y="110837"/>
            <a:ext cx="884612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1F1F1F"/>
                </a:solidFill>
                <a:latin typeface="Google Sans"/>
              </a:rPr>
              <a:t>Apa</a:t>
            </a:r>
            <a:r>
              <a:rPr lang="en-US" sz="28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1F1F1F"/>
                </a:solidFill>
                <a:latin typeface="Google Sans"/>
              </a:rPr>
              <a:t>saja</a:t>
            </a:r>
            <a:r>
              <a:rPr lang="en-US" sz="2800" dirty="0">
                <a:solidFill>
                  <a:srgbClr val="1F1F1F"/>
                </a:solidFill>
                <a:latin typeface="Google Sans"/>
              </a:rPr>
              <a:t> skill yang </a:t>
            </a:r>
            <a:r>
              <a:rPr lang="en-US" sz="2800" dirty="0" err="1">
                <a:solidFill>
                  <a:srgbClr val="1F1F1F"/>
                </a:solidFill>
                <a:latin typeface="Google Sans"/>
              </a:rPr>
              <a:t>harus</a:t>
            </a:r>
            <a:r>
              <a:rPr lang="en-US" sz="28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1F1F1F"/>
                </a:solidFill>
                <a:latin typeface="Google Sans"/>
              </a:rPr>
              <a:t>disiapkan</a:t>
            </a:r>
            <a:r>
              <a:rPr lang="en-US" sz="28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1F1F1F"/>
                </a:solidFill>
                <a:latin typeface="Google Sans"/>
              </a:rPr>
              <a:t>atau</a:t>
            </a:r>
            <a:r>
              <a:rPr lang="en-US" sz="28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1F1F1F"/>
                </a:solidFill>
                <a:latin typeface="Google Sans"/>
              </a:rPr>
              <a:t>dimiliki</a:t>
            </a:r>
            <a:r>
              <a:rPr lang="en-US" sz="28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1F1F1F"/>
                </a:solidFill>
                <a:latin typeface="Google Sans"/>
              </a:rPr>
              <a:t>oleh</a:t>
            </a:r>
            <a:r>
              <a:rPr lang="en-US" sz="28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1F1F1F"/>
                </a:solidFill>
                <a:latin typeface="Google Sans"/>
              </a:rPr>
              <a:t>seorang</a:t>
            </a:r>
            <a:r>
              <a:rPr lang="en-US" sz="2800" dirty="0">
                <a:solidFill>
                  <a:srgbClr val="1F1F1F"/>
                </a:solidFill>
                <a:latin typeface="Google Sans"/>
              </a:rPr>
              <a:t> event organizer</a:t>
            </a:r>
            <a:r>
              <a:rPr lang="en-US" sz="2800" dirty="0" smtClean="0">
                <a:solidFill>
                  <a:srgbClr val="1F1F1F"/>
                </a:solidFill>
                <a:latin typeface="Google Sans"/>
              </a:rPr>
              <a:t>?</a:t>
            </a:r>
          </a:p>
          <a:p>
            <a:endParaRPr lang="en-US" sz="2800" dirty="0" smtClean="0">
              <a:solidFill>
                <a:srgbClr val="1F1F1F"/>
              </a:solidFill>
              <a:latin typeface="Arial" panose="020B0604020202020204" pitchFamily="34" charset="0"/>
            </a:endParaRPr>
          </a:p>
          <a:p>
            <a:r>
              <a:rPr lang="en-US" sz="2800" dirty="0" smtClean="0">
                <a:solidFill>
                  <a:srgbClr val="1F1F1F"/>
                </a:solidFill>
                <a:latin typeface="Arial" panose="020B0604020202020204" pitchFamily="34" charset="0"/>
              </a:rPr>
              <a:t>1.</a:t>
            </a:r>
            <a:r>
              <a:rPr lang="en-US" sz="2800" b="1" dirty="0" smtClean="0"/>
              <a:t>Teliti </a:t>
            </a:r>
            <a:r>
              <a:rPr lang="en-US" sz="2800" b="1" dirty="0" err="1"/>
              <a:t>dan</a:t>
            </a:r>
            <a:r>
              <a:rPr lang="en-US" sz="2800" b="1" dirty="0"/>
              <a:t> </a:t>
            </a:r>
            <a:r>
              <a:rPr lang="en-US" sz="2800" b="1" i="1" dirty="0"/>
              <a:t>detail oriented</a:t>
            </a:r>
            <a:endParaRPr lang="en-US" sz="2800" dirty="0" smtClean="0">
              <a:solidFill>
                <a:srgbClr val="1F1F1F"/>
              </a:solidFill>
              <a:latin typeface="Arial" panose="020B0604020202020204" pitchFamily="34" charset="0"/>
            </a:endParaRPr>
          </a:p>
          <a:p>
            <a:r>
              <a:rPr lang="en-US" sz="2800" dirty="0" smtClean="0">
                <a:solidFill>
                  <a:srgbClr val="1F1F1F"/>
                </a:solidFill>
                <a:latin typeface="Arial" panose="020B0604020202020204" pitchFamily="34" charset="0"/>
              </a:rPr>
              <a:t>2.</a:t>
            </a:r>
            <a:r>
              <a:rPr lang="en-US" sz="2800" b="1" dirty="0" smtClean="0"/>
              <a:t>Komunikasi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kepemimpinan</a:t>
            </a:r>
            <a:endParaRPr lang="en-US" sz="2800" dirty="0" smtClean="0">
              <a:solidFill>
                <a:srgbClr val="1F1F1F"/>
              </a:solidFill>
              <a:latin typeface="Arial" panose="020B0604020202020204" pitchFamily="34" charset="0"/>
            </a:endParaRPr>
          </a:p>
          <a:p>
            <a:r>
              <a:rPr lang="en-US" sz="2800" dirty="0" smtClean="0">
                <a:solidFill>
                  <a:srgbClr val="1F1F1F"/>
                </a:solidFill>
                <a:latin typeface="Arial" panose="020B0604020202020204" pitchFamily="34" charset="0"/>
              </a:rPr>
              <a:t>3. Problem Solving</a:t>
            </a:r>
          </a:p>
          <a:p>
            <a:r>
              <a:rPr lang="en-US" sz="2800" dirty="0" smtClean="0">
                <a:solidFill>
                  <a:srgbClr val="1F1F1F"/>
                </a:solidFill>
                <a:latin typeface="Arial" panose="020B0604020202020204" pitchFamily="34" charset="0"/>
              </a:rPr>
              <a:t>4.Multitasking</a:t>
            </a:r>
          </a:p>
          <a:p>
            <a:r>
              <a:rPr lang="en-US" sz="2800" dirty="0" smtClean="0">
                <a:solidFill>
                  <a:srgbClr val="1F1F1F"/>
                </a:solidFill>
                <a:latin typeface="Arial" panose="020B0604020202020204" pitchFamily="34" charset="0"/>
              </a:rPr>
              <a:t>5.Kreatif</a:t>
            </a:r>
            <a:endParaRPr lang="en-US" sz="2800" dirty="0">
              <a:solidFill>
                <a:srgbClr val="1F1F1F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4191000"/>
            <a:ext cx="3029373" cy="185763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9800" y="838200"/>
            <a:ext cx="2372056" cy="1810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2888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-914400" y="152400"/>
            <a:ext cx="6400800" cy="1752600"/>
          </a:xfrm>
        </p:spPr>
        <p:txBody>
          <a:bodyPr/>
          <a:lstStyle/>
          <a:p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Karir</a:t>
            </a:r>
            <a:r>
              <a:rPr lang="en-US" dirty="0" smtClean="0"/>
              <a:t> di </a:t>
            </a:r>
            <a:r>
              <a:rPr lang="en-US" dirty="0" err="1" smtClean="0"/>
              <a:t>Dunia</a:t>
            </a:r>
            <a:r>
              <a:rPr lang="en-US" dirty="0" smtClean="0"/>
              <a:t> E.O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55418" y="762000"/>
            <a:ext cx="41910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1.Event Manager</a:t>
            </a:r>
          </a:p>
          <a:p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merencanakan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,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81000" y="2403764"/>
            <a:ext cx="41910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/>
              <a:t>2. Event Coordinator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event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logistik</a:t>
            </a:r>
            <a:r>
              <a:rPr lang="en-US" dirty="0"/>
              <a:t>, </a:t>
            </a:r>
            <a:r>
              <a:rPr lang="en-US" dirty="0" err="1"/>
              <a:t>komunikasi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koordinasi</a:t>
            </a:r>
            <a:r>
              <a:rPr lang="en-US" dirty="0"/>
              <a:t> </a:t>
            </a:r>
            <a:r>
              <a:rPr lang="en-US" dirty="0" err="1"/>
              <a:t>tim.</a:t>
            </a:r>
            <a:endParaRPr lang="en-US" dirty="0"/>
          </a:p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990600" y="4419600"/>
            <a:ext cx="77724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/>
              <a:t>3. </a:t>
            </a:r>
            <a:r>
              <a:rPr lang="en-US" b="1" dirty="0" err="1"/>
              <a:t>Pemasaran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Komunikasi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Marketing Manager</a:t>
            </a:r>
            <a:r>
              <a:rPr lang="en-US" dirty="0"/>
              <a:t>: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sponsor.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Public Relations Specialist</a:t>
            </a:r>
            <a:r>
              <a:rPr lang="en-US" dirty="0"/>
              <a:t>: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media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publikasi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visibilitas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19041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4330</TotalTime>
  <Words>537</Words>
  <Application>Microsoft Office PowerPoint</Application>
  <PresentationFormat>On-screen Show (4:3)</PresentationFormat>
  <Paragraphs>129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</vt:lpstr>
      <vt:lpstr>Google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525</cp:revision>
  <cp:lastPrinted>2017-08-29T02:54:51Z</cp:lastPrinted>
  <dcterms:created xsi:type="dcterms:W3CDTF">2010-04-18T12:06:30Z</dcterms:created>
  <dcterms:modified xsi:type="dcterms:W3CDTF">2024-10-02T03:03:25Z</dcterms:modified>
</cp:coreProperties>
</file>