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EE7A34-B4DE-476C-AC13-249939C530C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D23932-C7BA-41B6-B488-17D3BA09B5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42" y="1772816"/>
            <a:ext cx="6304158" cy="1222375"/>
          </a:xfrm>
        </p:spPr>
        <p:txBody>
          <a:bodyPr/>
          <a:lstStyle/>
          <a:p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390" y="2564904"/>
            <a:ext cx="7102065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b="1" dirty="0"/>
              <a:t>12. MANAJEMEN PEMASARAN INTERNASIONAL</a:t>
            </a:r>
            <a:endParaRPr lang="en-US" sz="4000" dirty="0"/>
          </a:p>
        </p:txBody>
      </p:sp>
      <p:pic>
        <p:nvPicPr>
          <p:cNvPr id="4" name="Picture 3" descr="C:\Users\digital marketing\Documents\2021\Oktober\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" y="13238"/>
            <a:ext cx="9112707" cy="1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50867" y="3250678"/>
            <a:ext cx="4850545" cy="3227433"/>
            <a:chOff x="455386" y="178139"/>
            <a:chExt cx="11234055" cy="627981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>
              <a:off x="455386" y="1056820"/>
              <a:ext cx="595085" cy="49463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50471" y="17140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45556" y="10568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40641" y="4829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1758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412671" y="184739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0775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02841" y="61628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97926" y="1835487"/>
              <a:ext cx="595085" cy="32889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74871" y="178139"/>
              <a:ext cx="595085" cy="62798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69956" y="835363"/>
              <a:ext cx="595085" cy="48605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650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601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3707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732156" y="19807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3272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9223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99271" y="14568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094356" y="859174"/>
              <a:ext cx="595085" cy="5446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54724" y="5904236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Lukman Hakim, S.P., M.M.</a:t>
            </a:r>
            <a:endParaRPr lang="id-ID" sz="2400" dirty="0"/>
          </a:p>
        </p:txBody>
      </p:sp>
      <p:pic>
        <p:nvPicPr>
          <p:cNvPr id="3074" name="Picture 2" descr="C:\Users\Digital Marketing\Documents\2024\Januari 2024\Kim ba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0158"/>
            <a:ext cx="1524000" cy="20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err="1" smtClean="0">
                <a:effectLst/>
              </a:rPr>
              <a:t>Apa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>
                <a:effectLst/>
              </a:rPr>
              <a:t>itu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Pemasaran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Internasional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2590800"/>
          </a:xfrm>
        </p:spPr>
        <p:txBody>
          <a:bodyPr/>
          <a:lstStyle/>
          <a:p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Pemasaran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r>
              <a:rPr lang="en-US" b="1" dirty="0"/>
              <a:t> </a:t>
            </a:r>
            <a:r>
              <a:rPr lang="en-US" b="1" dirty="0" err="1"/>
              <a:t>dipraktikkan</a:t>
            </a:r>
            <a:r>
              <a:rPr lang="en-US" b="1" dirty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/>
              <a:t>karena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pPr lvl="0"/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lvl="0"/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pPr lvl="0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Digital Marketing\Documents\2024\Bahan Ajar\Bisnis Internasional\Pemasaran Internasio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267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5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b="1" dirty="0" err="1">
                <a:effectLst/>
              </a:rPr>
              <a:t>Pemasaran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Internasional</a:t>
            </a:r>
            <a:r>
              <a:rPr lang="en-US" b="1" dirty="0">
                <a:effectLst/>
              </a:rPr>
              <a:t>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Memperluas</a:t>
            </a:r>
            <a:r>
              <a:rPr lang="en-US" dirty="0"/>
              <a:t> target </a:t>
            </a:r>
            <a:r>
              <a:rPr lang="en-US" dirty="0" err="1"/>
              <a:t>pasar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28689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57200" y="4419600"/>
            <a:ext cx="3810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686300"/>
            <a:ext cx="3200400" cy="647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5257800"/>
            <a:ext cx="2133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828800" y="5638800"/>
            <a:ext cx="11430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Proses </a:t>
            </a:r>
            <a:r>
              <a:rPr lang="en-US" b="1" dirty="0" err="1">
                <a:effectLst/>
              </a:rPr>
              <a:t>Pemasaran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Internasional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Proses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bauran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Proses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2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>
                <a:effectLst/>
              </a:rPr>
              <a:t>Tantangan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Pemasaran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Internasional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1828800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 smtClean="0"/>
              <a:t>efektif</a:t>
            </a:r>
            <a:endParaRPr lang="en-US" b="1" dirty="0" smtClean="0"/>
          </a:p>
          <a:p>
            <a:pPr marL="514350" indent="-514350">
              <a:buFont typeface="Wingdings 2"/>
              <a:buAutoNum type="arabicPeriod"/>
            </a:pPr>
            <a:r>
              <a:rPr lang="en-US" b="1" dirty="0" err="1"/>
              <a:t>Persaingan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inovasi</a:t>
            </a:r>
            <a:endParaRPr lang="en-US" dirty="0"/>
          </a:p>
          <a:p>
            <a:pPr marL="514350" indent="-514350">
              <a:buFont typeface="Wingdings 2"/>
              <a:buAutoNum type="arabicPeriod"/>
            </a:pPr>
            <a:r>
              <a:rPr lang="en-US" b="1" dirty="0" err="1"/>
              <a:t>Demografi</a:t>
            </a:r>
            <a:endParaRPr lang="en-US" dirty="0"/>
          </a:p>
          <a:p>
            <a:pPr marL="514350" lvl="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5046663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0" y="3581400"/>
            <a:ext cx="3048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4495800"/>
            <a:ext cx="2743200" cy="1066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5715000"/>
            <a:ext cx="32766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gital Marketing\Documents\2024\Bahan Ajar\Bisnis Internasional\Untitled-design--39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3450"/>
            <a:ext cx="7618413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5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121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Bisnis Internasional</vt:lpstr>
      <vt:lpstr> Apa itu Pemasaran Internasional? </vt:lpstr>
      <vt:lpstr> Manfaat Pemasaran Internasional? </vt:lpstr>
      <vt:lpstr> Proses Pemasaran Internasional </vt:lpstr>
      <vt:lpstr> Tantangan Pemasaran Internasional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Bisnis Internasional</dc:title>
  <dc:creator>Digital Marketing</dc:creator>
  <cp:lastModifiedBy>Digital Marketing</cp:lastModifiedBy>
  <cp:revision>4</cp:revision>
  <dcterms:created xsi:type="dcterms:W3CDTF">2024-06-03T03:13:36Z</dcterms:created>
  <dcterms:modified xsi:type="dcterms:W3CDTF">2024-06-03T03:28:23Z</dcterms:modified>
</cp:coreProperties>
</file>