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0EE7A34-B4DE-476C-AC13-249939C530C5}" type="datetimeFigureOut">
              <a:rPr lang="en-US" smtClean="0"/>
              <a:t>6/3/2024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AD23932-C7BA-41B6-B488-17D3BA09B50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042" y="1772816"/>
            <a:ext cx="6304158" cy="1222375"/>
          </a:xfrm>
        </p:spPr>
        <p:txBody>
          <a:bodyPr/>
          <a:lstStyle/>
          <a:p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390" y="2564904"/>
            <a:ext cx="7102065" cy="9144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4000" b="1" dirty="0"/>
              <a:t>12. MANAJEMEN PEMASARAN INTERNASIONAL</a:t>
            </a:r>
            <a:endParaRPr lang="en-US" sz="4000" dirty="0"/>
          </a:p>
        </p:txBody>
      </p:sp>
      <p:pic>
        <p:nvPicPr>
          <p:cNvPr id="4" name="Picture 3" descr="C:\Users\digital marketing\Documents\2021\Oktober\tt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8" y="13238"/>
            <a:ext cx="9112707" cy="150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4150867" y="3250678"/>
            <a:ext cx="4850545" cy="3227433"/>
            <a:chOff x="455386" y="178139"/>
            <a:chExt cx="11234055" cy="6279811"/>
          </a:xfrm>
          <a:blipFill dpi="0" rotWithShape="1">
            <a:blip r:embed="rId3"/>
            <a:srcRect/>
            <a:stretch>
              <a:fillRect/>
            </a:stretch>
          </a:blipFill>
        </p:grpSpPr>
        <p:sp>
          <p:nvSpPr>
            <p:cNvPr id="6" name="Rounded Rectangle 5"/>
            <p:cNvSpPr/>
            <p:nvPr/>
          </p:nvSpPr>
          <p:spPr>
            <a:xfrm>
              <a:off x="455386" y="1056820"/>
              <a:ext cx="595085" cy="49463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050471" y="17140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645556" y="10568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240641" y="4829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81758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412671" y="184739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00775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602841" y="61628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5197926" y="1835487"/>
              <a:ext cx="595085" cy="328896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5774871" y="178139"/>
              <a:ext cx="595085" cy="62798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369956" y="835363"/>
              <a:ext cx="595085" cy="486058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9650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75601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813707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8732156" y="19807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93272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99223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0499271" y="14568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1094356" y="859174"/>
              <a:ext cx="595085" cy="544637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354724" y="5904236"/>
            <a:ext cx="35766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/>
              <a:t>Lukman Hakim, S.P., M.M.</a:t>
            </a:r>
            <a:endParaRPr lang="id-ID" sz="2400" dirty="0"/>
          </a:p>
        </p:txBody>
      </p:sp>
      <p:pic>
        <p:nvPicPr>
          <p:cNvPr id="3074" name="Picture 2" descr="C:\Users\Digital Marketing\Documents\2024\Januari 2024\Kim bar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60158"/>
            <a:ext cx="1524000" cy="200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0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err="1" smtClean="0">
                <a:effectLst/>
              </a:rPr>
              <a:t>Apa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>
                <a:effectLst/>
              </a:rPr>
              <a:t>itu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Pemasaran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Internasional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191000" cy="2590800"/>
          </a:xfrm>
        </p:spPr>
        <p:txBody>
          <a:bodyPr/>
          <a:lstStyle/>
          <a:p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dasarnya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343400" cy="51816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Pemasaran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 </a:t>
            </a:r>
            <a:r>
              <a:rPr lang="en-US" b="1" dirty="0" err="1"/>
              <a:t>dipraktikkan</a:t>
            </a:r>
            <a:r>
              <a:rPr lang="en-US" b="1" dirty="0"/>
              <a:t> </a:t>
            </a:r>
            <a:r>
              <a:rPr lang="en-US" b="1" dirty="0" err="1" smtClean="0"/>
              <a:t>organisasi</a:t>
            </a:r>
            <a:r>
              <a:rPr lang="en-US" b="1" dirty="0" smtClean="0"/>
              <a:t> </a:t>
            </a:r>
            <a:r>
              <a:rPr lang="en-US" b="1" dirty="0" err="1"/>
              <a:t>karena</a:t>
            </a:r>
            <a:r>
              <a:rPr lang="en-US" b="1" dirty="0"/>
              <a:t>:</a:t>
            </a:r>
            <a:endParaRPr lang="en-US" dirty="0"/>
          </a:p>
          <a:p>
            <a:pPr lvl="0"/>
            <a:r>
              <a:rPr lang="en-US" dirty="0" err="1"/>
              <a:t>Pangsa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yang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dirty="0"/>
          </a:p>
          <a:p>
            <a:pPr lvl="0"/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tinggi</a:t>
            </a:r>
            <a:endParaRPr lang="en-US" dirty="0"/>
          </a:p>
          <a:p>
            <a:pPr lvl="0"/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dan</a:t>
            </a:r>
            <a:endParaRPr lang="en-US" dirty="0"/>
          </a:p>
          <a:p>
            <a:pPr lvl="0"/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skala</a:t>
            </a:r>
            <a:r>
              <a:rPr lang="en-US" dirty="0"/>
              <a:t> </a:t>
            </a:r>
            <a:r>
              <a:rPr lang="en-US" dirty="0" err="1"/>
              <a:t>ekonomi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 descr="C:\Users\Digital Marketing\Documents\2024\Bahan Ajar\Bisnis Internasional\Pemasaran Internasiona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33800"/>
            <a:ext cx="4267200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454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b="1" dirty="0" err="1">
                <a:effectLst/>
              </a:rPr>
              <a:t>Pemasaran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Internasional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/>
              <a:t>pintu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masa </a:t>
            </a:r>
            <a:r>
              <a:rPr lang="en-US" dirty="0" err="1"/>
              <a:t>depan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err="1"/>
              <a:t>Memperluas</a:t>
            </a:r>
            <a:r>
              <a:rPr lang="en-US" dirty="0"/>
              <a:t> target </a:t>
            </a:r>
            <a:r>
              <a:rPr lang="en-US" dirty="0" err="1"/>
              <a:t>pasar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28800"/>
            <a:ext cx="4286895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"/>
          <p:cNvSpPr/>
          <p:nvPr/>
        </p:nvSpPr>
        <p:spPr>
          <a:xfrm>
            <a:off x="457200" y="4419600"/>
            <a:ext cx="3810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2000" y="4686300"/>
            <a:ext cx="3200400" cy="6477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95400" y="5257800"/>
            <a:ext cx="2133600" cy="762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1828800" y="5638800"/>
            <a:ext cx="1143000" cy="990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7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smtClean="0">
                <a:effectLst/>
              </a:rPr>
              <a:t>Proses </a:t>
            </a:r>
            <a:r>
              <a:rPr lang="en-US" b="1" dirty="0" err="1">
                <a:effectLst/>
              </a:rPr>
              <a:t>Pemasaran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Internasional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8610600" cy="53340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. </a:t>
            </a:r>
          </a:p>
          <a:p>
            <a:pPr marL="514350" indent="-514350">
              <a:buAutoNum type="arabicPeriod"/>
            </a:pP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.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digabungkan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pengiriman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,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/>
              <a:t>Proses </a:t>
            </a:r>
            <a:r>
              <a:rPr lang="en-US" dirty="0" err="1"/>
              <a:t>keempat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harga</a:t>
            </a:r>
            <a:r>
              <a:rPr lang="en-US" dirty="0"/>
              <a:t>, </a:t>
            </a:r>
            <a:r>
              <a:rPr lang="en-US" dirty="0" err="1"/>
              <a:t>bauran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promosi</a:t>
            </a:r>
            <a:r>
              <a:rPr lang="en-US" dirty="0"/>
              <a:t>.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/>
              <a:t>Proses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024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>
                <a:effectLst/>
              </a:rPr>
              <a:t>Tantangan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Pemasaran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Internasional</a:t>
            </a:r>
            <a:r>
              <a:rPr lang="en-US" b="1" dirty="0">
                <a:effectLst/>
              </a:rPr>
              <a:t>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648200" cy="1828800"/>
          </a:xfrm>
        </p:spPr>
        <p:txBody>
          <a:bodyPr/>
          <a:lstStyle/>
          <a:p>
            <a:pPr marL="514350" lvl="0" indent="-514350">
              <a:buAutoNum type="arabicPeriod"/>
            </a:pPr>
            <a:r>
              <a:rPr lang="en-US" b="1" dirty="0" err="1" smtClean="0"/>
              <a:t>Komunikasi</a:t>
            </a:r>
            <a:r>
              <a:rPr lang="en-US" b="1" dirty="0" smtClean="0"/>
              <a:t> </a:t>
            </a:r>
            <a:r>
              <a:rPr lang="en-US" b="1" dirty="0"/>
              <a:t>yang </a:t>
            </a:r>
            <a:r>
              <a:rPr lang="en-US" b="1" dirty="0" err="1" smtClean="0"/>
              <a:t>efektif</a:t>
            </a:r>
            <a:endParaRPr lang="en-US" b="1" dirty="0" smtClean="0"/>
          </a:p>
          <a:p>
            <a:pPr marL="514350" indent="-514350">
              <a:buFont typeface="Wingdings 2"/>
              <a:buAutoNum type="arabicPeriod"/>
            </a:pPr>
            <a:r>
              <a:rPr lang="en-US" b="1" dirty="0" err="1"/>
              <a:t>Persaingan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inovasi</a:t>
            </a:r>
            <a:endParaRPr lang="en-US" dirty="0"/>
          </a:p>
          <a:p>
            <a:pPr marL="514350" indent="-514350">
              <a:buFont typeface="Wingdings 2"/>
              <a:buAutoNum type="arabicPeriod"/>
            </a:pPr>
            <a:r>
              <a:rPr lang="en-US" b="1" dirty="0" err="1"/>
              <a:t>Demografi</a:t>
            </a:r>
            <a:endParaRPr lang="en-US" dirty="0"/>
          </a:p>
          <a:p>
            <a:pPr marL="514350" lvl="0" indent="-514350"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981200"/>
            <a:ext cx="5046663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Oval 5"/>
          <p:cNvSpPr/>
          <p:nvPr/>
        </p:nvSpPr>
        <p:spPr>
          <a:xfrm>
            <a:off x="0" y="3581400"/>
            <a:ext cx="30480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143000" y="4495800"/>
            <a:ext cx="2743200" cy="1066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828800" y="5715000"/>
            <a:ext cx="3276600" cy="914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601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igital Marketing\Documents\2024\Bahan Ajar\Bisnis Internasional\Untitled-design--39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33450"/>
            <a:ext cx="7618413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6516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</TotalTime>
  <Words>121</Words>
  <Application>Microsoft Office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Trek</vt:lpstr>
      <vt:lpstr>Bisnis Internasional</vt:lpstr>
      <vt:lpstr> Apa itu Pemasaran Internasional? </vt:lpstr>
      <vt:lpstr> Manfaat Pemasaran Internasional? </vt:lpstr>
      <vt:lpstr> Proses Pemasaran Internasional </vt:lpstr>
      <vt:lpstr> Tantangan Pemasaran Internasional 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Bisnis Internasional</dc:title>
  <dc:creator>Digital Marketing</dc:creator>
  <cp:lastModifiedBy>Digital Marketing</cp:lastModifiedBy>
  <cp:revision>4</cp:revision>
  <dcterms:created xsi:type="dcterms:W3CDTF">2024-06-03T03:13:36Z</dcterms:created>
  <dcterms:modified xsi:type="dcterms:W3CDTF">2024-06-03T03:28:23Z</dcterms:modified>
</cp:coreProperties>
</file>