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9" r:id="rId3"/>
    <p:sldId id="303" r:id="rId4"/>
    <p:sldId id="301" r:id="rId5"/>
  </p:sldIdLst>
  <p:sldSz cx="9144000" cy="6858000" type="screen4x3"/>
  <p:notesSz cx="7045325" cy="9345613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Lanjutan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Persamaan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Diferensial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algn="just"/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algn="just"/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berbagai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memodelkan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perubahan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dinamis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memodelkan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perubahan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variabel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memengaruhi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lvl="3" algn="just"/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Pertumbuhan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Populasi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Jika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memodelkan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pertumbuhan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dPdt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\frac{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}{dt} =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rPdtdP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​=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memperkirakan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jumlah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membantu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analisis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jangka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panjang</a:t>
            </a:r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5E4E96-6824-43BD-8D91-B894AAD73744}"/>
              </a:ext>
            </a:extLst>
          </p:cNvPr>
          <p:cNvSpPr txBox="1">
            <a:spLocks/>
          </p:cNvSpPr>
          <p:nvPr/>
        </p:nvSpPr>
        <p:spPr>
          <a:xfrm>
            <a:off x="395536" y="5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Metode-Metode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Parameter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F03B31-F18E-41A7-8702-408B390B33C0}"/>
              </a:ext>
            </a:extLst>
          </p:cNvPr>
          <p:cNvSpPr txBox="1">
            <a:spLocks/>
          </p:cNvSpPr>
          <p:nvPr/>
        </p:nvSpPr>
        <p:spPr>
          <a:xfrm>
            <a:off x="395536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Prediksi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Harga Saham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algn="just"/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model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memprediksi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stokastik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memperkirakan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pergerakan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Simulasi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Dinamis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fisika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mensimulasikan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dinamika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gerakan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partikel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proses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aliran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fluida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mekanika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memperkirakan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kecepatan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partikel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tertentu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i="0" dirty="0">
              <a:solidFill>
                <a:srgbClr val="404040"/>
              </a:solidFill>
              <a:effectLst/>
              <a:latin typeface="Inter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PENUTUP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Simpan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latihan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pada folder masing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dengan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nama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file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latihan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12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3205</TotalTime>
  <Words>205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Cambria</vt:lpstr>
      <vt:lpstr>Inter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451</cp:revision>
  <cp:lastPrinted>2017-08-29T02:54:51Z</cp:lastPrinted>
  <dcterms:created xsi:type="dcterms:W3CDTF">2010-04-18T12:06:30Z</dcterms:created>
  <dcterms:modified xsi:type="dcterms:W3CDTF">2025-04-14T07:53:14Z</dcterms:modified>
</cp:coreProperties>
</file>