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99" r:id="rId3"/>
    <p:sldId id="303" r:id="rId4"/>
    <p:sldId id="301" r:id="rId5"/>
  </p:sldIdLst>
  <p:sldSz cx="9144000" cy="6858000" type="screen4x3"/>
  <p:notesSz cx="7045325" cy="93456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Lanjutan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Persamaan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uLnTx/>
                <a:uFillTx/>
                <a:latin typeface="Inter"/>
                <a:ea typeface="+mj-ea"/>
                <a:cs typeface="Arial" panose="020B0604020202020204" pitchFamily="34" charset="0"/>
              </a:rPr>
              <a:t>Diferensial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dinamis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memengaruhi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lvl="3" algn="just"/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pertumbuhan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dPdt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\frac{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}{dt} =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rPdtdP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​=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panjang</a:t>
            </a: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Metode-Metode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600" b="0" i="0" dirty="0" err="1">
                <a:solidFill>
                  <a:srgbClr val="404040"/>
                </a:solidFill>
                <a:effectLst/>
                <a:latin typeface="Inter"/>
              </a:rPr>
              <a:t>Pendugaan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 Parameter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F03B31-F18E-41A7-8702-408B390B33C0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Harga Saham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model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stokastik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pergerakan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fisika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mensimulasikan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dinamika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gerakan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proses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fluida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mekanika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kecepatan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tertentu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i="0" dirty="0">
              <a:solidFill>
                <a:srgbClr val="404040"/>
              </a:solidFill>
              <a:effectLst/>
              <a:latin typeface="Inter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Simpan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latihan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pada folder masing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dengan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nama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file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latihan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 12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205</Words>
  <Application>Microsoft Office PowerPoint</Application>
  <PresentationFormat>On-screen Show (4:3)</PresentationFormat>
  <Paragraphs>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451</cp:revision>
  <cp:lastPrinted>2017-08-29T02:54:51Z</cp:lastPrinted>
  <dcterms:created xsi:type="dcterms:W3CDTF">2010-04-18T12:06:30Z</dcterms:created>
  <dcterms:modified xsi:type="dcterms:W3CDTF">2025-04-14T07:53:14Z</dcterms:modified>
</cp:coreProperties>
</file>