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1" r:id="rId3"/>
    <p:sldId id="297" r:id="rId4"/>
    <p:sldId id="298" r:id="rId5"/>
    <p:sldId id="274" r:id="rId6"/>
    <p:sldId id="299" r:id="rId7"/>
    <p:sldId id="300" r:id="rId8"/>
    <p:sldId id="301" r:id="rId9"/>
    <p:sldId id="302" r:id="rId10"/>
  </p:sldIdLst>
  <p:sldSz cx="9144000" cy="6858000" type="screen4x3"/>
  <p:notesSz cx="7102475" cy="9388475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 varScale="1">
        <p:scale>
          <a:sx n="68" d="100"/>
          <a:sy n="68" d="100"/>
        </p:scale>
        <p:origin x="133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383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Pengantar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1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endParaRPr lang="en-US" sz="360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id-ID" sz="1200" dirty="0"/>
              <a:t>SIF20234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err="1" smtClean="0"/>
              <a:t>Jenjang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Manajer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Puncak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Manajer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Menengah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Manajer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Lini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Nonmanajerial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id-ID" sz="1200" dirty="0"/>
              <a:t>SIF20234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/>
              <a:t>Efisiensi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Efektifitas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                                 </a:t>
            </a:r>
          </a:p>
          <a:p>
            <a:pPr marL="0" indent="0" algn="just">
              <a:buNone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                                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Efisiensi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(Cara)                  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Efektivitas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Hasil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		</a:t>
            </a:r>
          </a:p>
          <a:p>
            <a:pPr marL="0" indent="0" algn="just">
              <a:buNone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Kesia-siaan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Rendah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	             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Pencapaian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Tinggi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id-ID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id-ID" sz="1200" dirty="0"/>
              <a:t>SIF20234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39752" y="2276872"/>
            <a:ext cx="1944216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788024" y="2276872"/>
            <a:ext cx="2088232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Pencapaian</a:t>
            </a:r>
            <a:r>
              <a:rPr lang="en-US" dirty="0" smtClean="0"/>
              <a:t> </a:t>
            </a:r>
          </a:p>
          <a:p>
            <a:pPr algn="ctr"/>
            <a:r>
              <a:rPr lang="en-US" dirty="0" err="1" smtClean="0"/>
              <a:t>Sasaran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979712" y="4005064"/>
            <a:ext cx="5328592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Mengejar</a:t>
            </a:r>
            <a:r>
              <a:rPr lang="en-US" dirty="0" smtClean="0"/>
              <a:t> :</a:t>
            </a:r>
          </a:p>
          <a:p>
            <a:pPr algn="ctr"/>
            <a:r>
              <a:rPr lang="en-US" dirty="0" err="1" smtClean="0"/>
              <a:t>Kesia-siaan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yang </a:t>
            </a:r>
            <a:r>
              <a:rPr lang="en-US" dirty="0" err="1" smtClean="0"/>
              <a:t>Rendah</a:t>
            </a:r>
            <a:r>
              <a:rPr lang="en-US" dirty="0" smtClean="0"/>
              <a:t> (</a:t>
            </a:r>
            <a:r>
              <a:rPr lang="en-US" dirty="0" err="1" smtClean="0"/>
              <a:t>efisiensi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)</a:t>
            </a:r>
          </a:p>
          <a:p>
            <a:pPr algn="ctr"/>
            <a:r>
              <a:rPr lang="en-US" dirty="0" err="1" smtClean="0"/>
              <a:t>Pencapaian</a:t>
            </a:r>
            <a:r>
              <a:rPr lang="en-US" dirty="0" smtClean="0"/>
              <a:t> </a:t>
            </a:r>
            <a:r>
              <a:rPr lang="en-US" dirty="0" err="1" smtClean="0"/>
              <a:t>Sasaran</a:t>
            </a:r>
            <a:r>
              <a:rPr lang="en-US" dirty="0" smtClean="0"/>
              <a:t> yang </a:t>
            </a:r>
            <a:r>
              <a:rPr lang="en-US" dirty="0" err="1" smtClean="0"/>
              <a:t>Tinggi</a:t>
            </a:r>
            <a:r>
              <a:rPr lang="en-US" dirty="0" smtClean="0"/>
              <a:t> (</a:t>
            </a:r>
            <a:r>
              <a:rPr lang="en-US" dirty="0" err="1" smtClean="0"/>
              <a:t>efektifitas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) 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3311860" y="3356992"/>
            <a:ext cx="0" cy="648072"/>
          </a:xfrm>
          <a:prstGeom prst="straightConnector1">
            <a:avLst/>
          </a:prstGeom>
          <a:ln w="444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868144" y="3343931"/>
            <a:ext cx="0" cy="648072"/>
          </a:xfrm>
          <a:prstGeom prst="straightConnector1">
            <a:avLst/>
          </a:prstGeom>
          <a:ln w="4445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Perencanaan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(Planning)</a:t>
            </a:r>
          </a:p>
          <a:p>
            <a:endParaRPr lang="en-US" sz="2600" dirty="0">
              <a:latin typeface="Arial" pitchFamily="34" charset="0"/>
              <a:cs typeface="Arial" pitchFamily="34" charset="0"/>
            </a:endParaRPr>
          </a:p>
          <a:p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Penataan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(Organizing)</a:t>
            </a:r>
          </a:p>
          <a:p>
            <a:endParaRPr lang="en-US" sz="2600" dirty="0">
              <a:latin typeface="Arial" pitchFamily="34" charset="0"/>
              <a:cs typeface="Arial" pitchFamily="34" charset="0"/>
            </a:endParaRPr>
          </a:p>
          <a:p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Kepemimpinan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(Leading)</a:t>
            </a:r>
          </a:p>
          <a:p>
            <a:endParaRPr lang="en-US" sz="2600" dirty="0">
              <a:latin typeface="Arial" pitchFamily="34" charset="0"/>
              <a:cs typeface="Arial" pitchFamily="34" charset="0"/>
            </a:endParaRPr>
          </a:p>
          <a:p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Pengendalian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(Controlling)</a:t>
            </a:r>
            <a:endParaRPr lang="id-ID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Fungsi</a:t>
            </a:r>
            <a:r>
              <a:rPr lang="en-US" dirty="0" smtClean="0"/>
              <a:t> –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endParaRPr lang="id-ID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id-ID" sz="1200" dirty="0" smtClean="0"/>
              <a:t>SIF20234 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9203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err="1" smtClean="0"/>
              <a:t>Peran</a:t>
            </a:r>
            <a:r>
              <a:rPr lang="en-US" dirty="0" smtClean="0"/>
              <a:t> –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Manajerial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Peran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Jembatan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Antar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Pribadi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Peran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Penyambung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Informasi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Peran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Pengambil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Keputusan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id-ID" sz="1200" dirty="0"/>
              <a:t>SIF20234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err="1" smtClean="0"/>
              <a:t>Keahlian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Jenjang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Keahlian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Konseptual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Keahlian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Hubungan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Antar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Manusia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Keahlian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Teknis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id-ID" sz="1200" dirty="0"/>
              <a:t>SIF20234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03682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Perubahan</a:t>
            </a:r>
            <a:r>
              <a:rPr lang="en-US" dirty="0" smtClean="0"/>
              <a:t> yang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Manajer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Perubahan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Teknologi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Digitalisasi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Perubahan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Ancaman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Keamanan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Penekanan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tinggi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Etika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Organisasi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Manajemen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Peningkatan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Daya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Saing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id-ID" sz="1200" dirty="0"/>
              <a:t>SIF20234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94696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/>
              <a:t>Imbalan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Tantangan</a:t>
            </a:r>
            <a:r>
              <a:rPr lang="en-US" dirty="0" smtClean="0"/>
              <a:t> </a:t>
            </a:r>
            <a:r>
              <a:rPr lang="en-US" dirty="0" err="1" smtClean="0"/>
              <a:t>Manajer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Tantangan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*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Mengelola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banyak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proyek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secara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bersamaan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*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Dimajukannya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i="1" dirty="0" smtClean="0">
                <a:latin typeface="Arial" pitchFamily="34" charset="0"/>
                <a:cs typeface="Arial" pitchFamily="34" charset="0"/>
              </a:rPr>
              <a:t>Deadline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*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Terbatasnya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anggaran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 startAt="2"/>
            </a:pP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Imbalan</a:t>
            </a:r>
            <a:endParaRPr lang="en-US" sz="2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	*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Memberikan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Kontribusi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kepada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perusahaan</a:t>
            </a: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2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*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Membuat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keputusan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berdampak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nyata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15226   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204911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71531" y="2895327"/>
            <a:ext cx="4404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Terima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mbria" pitchFamily="18" charset="0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id-ID" sz="1200" dirty="0"/>
              <a:t>SIF20234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2769</TotalTime>
  <Words>173</Words>
  <Application>Microsoft Office PowerPoint</Application>
  <PresentationFormat>On-screen Show (4:3)</PresentationFormat>
  <Paragraphs>82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</vt:lpstr>
      <vt:lpstr>Times New Roman</vt:lpstr>
      <vt:lpstr>Office Theme</vt:lpstr>
      <vt:lpstr>PowerPoint Presentation</vt:lpstr>
      <vt:lpstr>Jenjang Manajemen</vt:lpstr>
      <vt:lpstr>Efisiensi dan Efektifitas dalam Manajemen</vt:lpstr>
      <vt:lpstr>PowerPoint Presentation</vt:lpstr>
      <vt:lpstr>Peran – Peran Manajerial</vt:lpstr>
      <vt:lpstr>Keahlian Pada Jenjang Manajemen</vt:lpstr>
      <vt:lpstr>Perubahan yang Mempengaruhi Manajer</vt:lpstr>
      <vt:lpstr>Imbalan dan Tantangan Manajer</vt:lpstr>
      <vt:lpstr>PowerPoint Presentation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Zulkarnain</cp:lastModifiedBy>
  <cp:revision>434</cp:revision>
  <cp:lastPrinted>2017-04-16T14:44:29Z</cp:lastPrinted>
  <dcterms:created xsi:type="dcterms:W3CDTF">2010-04-18T12:06:30Z</dcterms:created>
  <dcterms:modified xsi:type="dcterms:W3CDTF">2021-03-31T02:20:10Z</dcterms:modified>
  <cp:contentStatus/>
</cp:coreProperties>
</file>