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3" r:id="rId3"/>
    <p:sldId id="348" r:id="rId4"/>
    <p:sldId id="349" r:id="rId5"/>
    <p:sldId id="343" r:id="rId6"/>
    <p:sldId id="350" r:id="rId7"/>
    <p:sldId id="351" r:id="rId8"/>
    <p:sldId id="352" r:id="rId9"/>
    <p:sldId id="346" r:id="rId10"/>
    <p:sldId id="353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rk3VRtd7N4vChjuAVV+aOg==" hashData="pY8VZJ0pXKPrc8mfw5iG4n9HTGc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UNION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lain Union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 All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3678" y="1821140"/>
            <a:ext cx="7348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00CD"/>
                </a:solidFill>
                <a:latin typeface="Consolas"/>
              </a:rPr>
              <a:t>UNION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Suppliers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 </a:t>
            </a:r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Desc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" y="3158388"/>
            <a:ext cx="73486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As Nama, 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Negara=‘Indonesia!’</a:t>
            </a:r>
            <a:endParaRPr lang="en-US" dirty="0" smtClean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UNION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Nama_Supplier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as Nama, 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Suppliers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00CD"/>
                </a:solidFill>
                <a:latin typeface="Consolas"/>
              </a:rPr>
              <a:t>Where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Negara=‘Indonesia!’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2934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UNION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digunakan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menggabungkan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select.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prasyarat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union: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SELECT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UNION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endParaRPr lang="en-US" i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serupa</a:t>
            </a:r>
            <a:endParaRPr lang="en-US" i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SELECT juga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endParaRPr lang="en-US" i="1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844824"/>
            <a:ext cx="8229600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UNION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menggabungkan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kedalam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(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distinct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UNION DAN UNION ALL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544906" y="3212976"/>
            <a:ext cx="201622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67908" y="3212976"/>
            <a:ext cx="201622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2234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844824"/>
            <a:ext cx="8229600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UNION ALL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menampilkan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UNION DAN UNION ALL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051720" y="3212976"/>
            <a:ext cx="201622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44008" y="3212976"/>
            <a:ext cx="201622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8691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3640" y="1556792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58" y="2132856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UNION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02723" y="3284984"/>
            <a:ext cx="3707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Table1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Union</a:t>
            </a: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Negara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Table1</a:t>
            </a:r>
          </a:p>
          <a:p>
            <a:endParaRPr lang="en-US" dirty="0" smtClean="0">
              <a:solidFill>
                <a:srgbClr val="000000"/>
              </a:solidFill>
              <a:latin typeface="Consola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084329"/>
              </p:ext>
            </p:extLst>
          </p:nvPr>
        </p:nvGraphicFramePr>
        <p:xfrm>
          <a:off x="3019908" y="3313374"/>
          <a:ext cx="2314600" cy="1771810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 (table 2)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Germany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Mexico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942038"/>
              </p:ext>
            </p:extLst>
          </p:nvPr>
        </p:nvGraphicFramePr>
        <p:xfrm>
          <a:off x="611558" y="3319052"/>
          <a:ext cx="2314600" cy="2126172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 (table 1)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Indonesia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Malaysia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3640" y="1556792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558" y="2132856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UNION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97087"/>
              </p:ext>
            </p:extLst>
          </p:nvPr>
        </p:nvGraphicFramePr>
        <p:xfrm>
          <a:off x="683568" y="3212976"/>
          <a:ext cx="2314600" cy="2480534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Indonesia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Malaysia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Mexico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275856" y="3609020"/>
            <a:ext cx="56166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UNION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Hanya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akan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mengahasilkan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1 data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dari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dua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atau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lebih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data yang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sama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68078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 ALL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3640" y="1556792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58" y="2132856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00CD"/>
                </a:solidFill>
                <a:latin typeface="Consolas"/>
              </a:rPr>
              <a:t>UNION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02723" y="3284984"/>
            <a:ext cx="3707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Table1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Union All</a:t>
            </a: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Negara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Table1</a:t>
            </a:r>
          </a:p>
          <a:p>
            <a:endParaRPr lang="en-US" dirty="0" smtClean="0">
              <a:solidFill>
                <a:srgbClr val="000000"/>
              </a:solidFill>
              <a:latin typeface="Consola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834953"/>
              </p:ext>
            </p:extLst>
          </p:nvPr>
        </p:nvGraphicFramePr>
        <p:xfrm>
          <a:off x="3019908" y="3313374"/>
          <a:ext cx="2314600" cy="1771810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 (table 2)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Germany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Mexico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467719"/>
              </p:ext>
            </p:extLst>
          </p:nvPr>
        </p:nvGraphicFramePr>
        <p:xfrm>
          <a:off x="611558" y="3319052"/>
          <a:ext cx="2314600" cy="2126172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 (table 1)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Indonesia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Malaysia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3362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3640" y="1556792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558" y="2132856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00CD"/>
                </a:solidFill>
                <a:latin typeface="Consolas"/>
              </a:rPr>
              <a:t>UNION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950681"/>
              </p:ext>
            </p:extLst>
          </p:nvPr>
        </p:nvGraphicFramePr>
        <p:xfrm>
          <a:off x="5076056" y="2144149"/>
          <a:ext cx="2314600" cy="3543620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Indonesia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Malaysia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Mexico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UK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Sweden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78793" y="4030032"/>
            <a:ext cx="34611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UNION ALL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akan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mengahasilkan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data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berdasarkan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table-table union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meskipun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data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tersebut</a:t>
            </a:r>
            <a:r>
              <a:rPr lang="en-US" sz="2000" dirty="0" smtClean="0">
                <a:solidFill>
                  <a:srgbClr val="0000CD"/>
                </a:solidFill>
                <a:latin typeface="Consolas"/>
              </a:rPr>
              <a:t> </a:t>
            </a:r>
            <a:r>
              <a:rPr lang="en-US" sz="2000" dirty="0" err="1" smtClean="0">
                <a:solidFill>
                  <a:srgbClr val="0000CD"/>
                </a:solidFill>
                <a:latin typeface="Consolas"/>
              </a:rPr>
              <a:t>sama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8271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lain Union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Union All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3678" y="1700808"/>
            <a:ext cx="7348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UNION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Suppliers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 </a:t>
            </a:r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Desc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31521" y="3083735"/>
            <a:ext cx="73486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As Nama, 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Negara=‘Indonesia!’</a:t>
            </a:r>
            <a:endParaRPr lang="en-US" dirty="0" smtClean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UNION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Nama_Supplier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as Nama, 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Suppliers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00CD"/>
                </a:solidFill>
                <a:latin typeface="Consolas"/>
              </a:rPr>
              <a:t>Where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Negara=‘Indonesia!’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8264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3813</TotalTime>
  <Words>231</Words>
  <Application>Microsoft Office PowerPoint</Application>
  <PresentationFormat>On-screen Show (4:3)</PresentationFormat>
  <Paragraphs>88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536</cp:revision>
  <cp:lastPrinted>2017-08-29T02:54:51Z</cp:lastPrinted>
  <dcterms:created xsi:type="dcterms:W3CDTF">2010-04-18T12:06:30Z</dcterms:created>
  <dcterms:modified xsi:type="dcterms:W3CDTF">2019-03-21T01:02:48Z</dcterms:modified>
</cp:coreProperties>
</file>