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6" r:id="rId8"/>
    <p:sldId id="261" r:id="rId9"/>
    <p:sldId id="267" r:id="rId10"/>
    <p:sldId id="268" r:id="rId11"/>
    <p:sldId id="262" r:id="rId12"/>
    <p:sldId id="263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Modul Praktikum Dasar Pemrograman dengan Python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C937417-1DE0-4934-A5F2-904B554FB8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64" y="1337830"/>
            <a:ext cx="7394863" cy="45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527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Mengaktifkan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-Langkah-</a:t>
            </a:r>
            <a:r>
              <a:rPr dirty="0" err="1"/>
              <a:t>langkah</a:t>
            </a:r>
            <a:r>
              <a:rPr dirty="0"/>
              <a:t> </a:t>
            </a:r>
            <a:r>
              <a:rPr dirty="0" err="1"/>
              <a:t>menjalankan</a:t>
            </a:r>
            <a:r>
              <a:rPr dirty="0"/>
              <a:t> Python:</a:t>
            </a:r>
          </a:p>
          <a:p>
            <a:r>
              <a:rPr dirty="0"/>
              <a:t>  1. Pilih IDLE</a:t>
            </a:r>
          </a:p>
          <a:p>
            <a:r>
              <a:rPr dirty="0"/>
              <a:t>  2. </a:t>
            </a:r>
            <a:r>
              <a:rPr dirty="0" err="1"/>
              <a:t>Tampilan</a:t>
            </a:r>
            <a:r>
              <a:rPr dirty="0"/>
              <a:t> halaman IDLE</a:t>
            </a:r>
          </a:p>
          <a:p>
            <a:r>
              <a:rPr dirty="0"/>
              <a:t>  3. </a:t>
            </a:r>
            <a:r>
              <a:rPr dirty="0" err="1"/>
              <a:t>Membuka</a:t>
            </a:r>
            <a:r>
              <a:rPr dirty="0"/>
              <a:t> editor </a:t>
            </a:r>
            <a:r>
              <a:rPr dirty="0" err="1"/>
              <a:t>kode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Input dan Output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Cara </a:t>
            </a:r>
            <a:r>
              <a:rPr dirty="0" err="1"/>
              <a:t>menerima</a:t>
            </a:r>
            <a:r>
              <a:rPr dirty="0"/>
              <a:t> input </a:t>
            </a:r>
            <a:r>
              <a:rPr dirty="0" err="1"/>
              <a:t>dari</a:t>
            </a:r>
            <a:r>
              <a:rPr dirty="0"/>
              <a:t> </a:t>
            </a:r>
            <a:r>
              <a:rPr dirty="0" err="1"/>
              <a:t>pengguna</a:t>
            </a:r>
            <a:endParaRPr dirty="0"/>
          </a:p>
          <a:p>
            <a:pPr algn="just"/>
            <a:r>
              <a:rPr dirty="0"/>
              <a:t>Cara </a:t>
            </a:r>
            <a:r>
              <a:rPr dirty="0" err="1"/>
              <a:t>menampilkan</a:t>
            </a:r>
            <a:r>
              <a:rPr dirty="0"/>
              <a:t> output</a:t>
            </a:r>
          </a:p>
          <a:p>
            <a:pPr algn="just"/>
            <a:r>
              <a:rPr dirty="0"/>
              <a:t>Contoh program sederhana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Latihan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Buatlah program untuk memasukkan 5 bilangan dan menghitung rata-rata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Ragam Bahasa Pemrograman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 err="1"/>
              <a:t>Definisi</a:t>
            </a:r>
            <a:r>
              <a:rPr dirty="0"/>
              <a:t> Program dan Programmer</a:t>
            </a:r>
          </a:p>
          <a:p>
            <a:r>
              <a:rPr dirty="0"/>
              <a:t>Contoh </a:t>
            </a:r>
            <a:r>
              <a:rPr dirty="0" err="1"/>
              <a:t>bahasa</a:t>
            </a:r>
            <a:r>
              <a:rPr dirty="0"/>
              <a:t> </a:t>
            </a:r>
            <a:r>
              <a:rPr dirty="0" err="1"/>
              <a:t>pemrograman</a:t>
            </a:r>
            <a:r>
              <a:rPr dirty="0"/>
              <a:t>: C, Java, Python, </a:t>
            </a:r>
            <a:r>
              <a:rPr dirty="0" err="1"/>
              <a:t>dll</a:t>
            </a:r>
            <a:r>
              <a:rPr dirty="0"/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dirty="0"/>
              <a:t>(</a:t>
            </a:r>
            <a:r>
              <a:rPr dirty="0" err="1"/>
              <a:t>beberapa</a:t>
            </a:r>
            <a:r>
              <a:rPr dirty="0"/>
              <a:t> </a:t>
            </a:r>
            <a:r>
              <a:rPr dirty="0" err="1"/>
              <a:t>bahasa</a:t>
            </a:r>
            <a:r>
              <a:rPr dirty="0"/>
              <a:t> </a:t>
            </a:r>
            <a:r>
              <a:rPr dirty="0" err="1"/>
              <a:t>pemrograman</a:t>
            </a:r>
            <a:r>
              <a:rPr dirty="0"/>
              <a:t>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568BD0-99F0-43A1-9E69-773E289C2B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3712" y="3125498"/>
            <a:ext cx="3768870" cy="21648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Pemrograman Visual dan Console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Perbedaan</a:t>
            </a:r>
            <a:r>
              <a:rPr dirty="0"/>
              <a:t> </a:t>
            </a:r>
            <a:r>
              <a:rPr dirty="0" err="1"/>
              <a:t>pemrograman</a:t>
            </a:r>
            <a:r>
              <a:rPr dirty="0"/>
              <a:t> </a:t>
            </a:r>
            <a:r>
              <a:rPr dirty="0" err="1"/>
              <a:t>berbasis</a:t>
            </a:r>
            <a:r>
              <a:rPr dirty="0"/>
              <a:t> visual vs. </a:t>
            </a:r>
            <a:r>
              <a:rPr dirty="0" err="1"/>
              <a:t>berbasis</a:t>
            </a:r>
            <a:r>
              <a:rPr dirty="0"/>
              <a:t> console</a:t>
            </a:r>
          </a:p>
          <a:p>
            <a:r>
              <a:rPr dirty="0" err="1"/>
              <a:t>Keuntungan</a:t>
            </a:r>
            <a:r>
              <a:rPr dirty="0"/>
              <a:t> masing-masing </a:t>
            </a:r>
            <a:r>
              <a:rPr dirty="0" err="1"/>
              <a:t>jenis</a:t>
            </a:r>
            <a:endParaRPr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dirty="0"/>
              <a:t>Contoh </a:t>
            </a:r>
            <a:r>
              <a:rPr dirty="0" err="1"/>
              <a:t>tampilan</a:t>
            </a:r>
            <a:r>
              <a:rPr dirty="0"/>
              <a:t> visual dan console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44D23C-DCE0-4CCB-85BB-48342164EA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4025" y="3295217"/>
            <a:ext cx="5695950" cy="18192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Interpreter vs. Compiler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Interpreter: </a:t>
            </a:r>
            <a:r>
              <a:rPr dirty="0" err="1"/>
              <a:t>Menjalankan</a:t>
            </a:r>
            <a:r>
              <a:rPr dirty="0"/>
              <a:t> </a:t>
            </a:r>
            <a:r>
              <a:rPr dirty="0" err="1"/>
              <a:t>kode</a:t>
            </a:r>
            <a:r>
              <a:rPr dirty="0"/>
              <a:t> baris per baris</a:t>
            </a:r>
          </a:p>
          <a:p>
            <a:r>
              <a:rPr dirty="0"/>
              <a:t>Compiler: </a:t>
            </a:r>
            <a:r>
              <a:rPr dirty="0" err="1"/>
              <a:t>Menerjemahkan</a:t>
            </a:r>
            <a:r>
              <a:rPr dirty="0"/>
              <a:t> </a:t>
            </a:r>
            <a:r>
              <a:rPr dirty="0" err="1"/>
              <a:t>kode</a:t>
            </a:r>
            <a:r>
              <a:rPr dirty="0"/>
              <a:t> dalam </a:t>
            </a:r>
            <a:r>
              <a:rPr dirty="0" err="1"/>
              <a:t>satu</a:t>
            </a:r>
            <a:r>
              <a:rPr dirty="0"/>
              <a:t> </a:t>
            </a:r>
            <a:r>
              <a:rPr dirty="0" err="1"/>
              <a:t>blok</a:t>
            </a:r>
            <a:r>
              <a:rPr dirty="0"/>
              <a:t> </a:t>
            </a:r>
            <a:r>
              <a:rPr dirty="0" err="1"/>
              <a:t>sekaligus</a:t>
            </a:r>
            <a:endParaRPr dirty="0"/>
          </a:p>
          <a:p>
            <a:r>
              <a:rPr dirty="0"/>
              <a:t>Skema proses interpreter dan compiler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3DB6DC-CE90-4FF4-A971-56C4A53BF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0729" y="4210916"/>
            <a:ext cx="5505450" cy="17811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B500A6A-2B18-4BD1-8CC8-5209FB3BED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4924" y="2121837"/>
            <a:ext cx="7491217" cy="2588708"/>
          </a:xfrm>
        </p:spPr>
      </p:pic>
    </p:spTree>
    <p:extLst>
      <p:ext uri="{BB962C8B-B14F-4D97-AF65-F5344CB8AC3E}">
        <p14:creationId xmlns:p14="http://schemas.microsoft.com/office/powerpoint/2010/main" val="4025973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Terminologi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Konsep</a:t>
            </a:r>
            <a:r>
              <a:rPr dirty="0"/>
              <a:t> </a:t>
            </a:r>
            <a:r>
              <a:rPr dirty="0" err="1"/>
              <a:t>dasar</a:t>
            </a:r>
            <a:r>
              <a:rPr dirty="0"/>
              <a:t> Python:</a:t>
            </a:r>
          </a:p>
          <a:p>
            <a:r>
              <a:rPr dirty="0"/>
              <a:t>  * Input/output</a:t>
            </a:r>
          </a:p>
          <a:p>
            <a:r>
              <a:rPr dirty="0"/>
              <a:t>  * </a:t>
            </a:r>
            <a:r>
              <a:rPr dirty="0" err="1"/>
              <a:t>Struktur</a:t>
            </a:r>
            <a:r>
              <a:rPr dirty="0"/>
              <a:t> </a:t>
            </a:r>
            <a:r>
              <a:rPr dirty="0" err="1"/>
              <a:t>seleksi</a:t>
            </a:r>
            <a:endParaRPr dirty="0"/>
          </a:p>
          <a:p>
            <a:r>
              <a:rPr dirty="0"/>
              <a:t>  * </a:t>
            </a:r>
            <a:r>
              <a:rPr dirty="0" err="1"/>
              <a:t>Pengulangan</a:t>
            </a:r>
            <a:endParaRPr dirty="0"/>
          </a:p>
          <a:p>
            <a:r>
              <a:rPr dirty="0"/>
              <a:t>  * </a:t>
            </a:r>
            <a:r>
              <a:rPr dirty="0" err="1"/>
              <a:t>Fungsi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32DDE-E123-4047-A6D1-179E0B379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ID" dirty="0"/>
            </a:br>
            <a:r>
              <a:rPr lang="en-ID" dirty="0"/>
              <a:t>Halaman </a:t>
            </a:r>
            <a:r>
              <a:rPr lang="en-ID" dirty="0" err="1"/>
              <a:t>pengetikan</a:t>
            </a:r>
            <a:r>
              <a:rPr lang="en-ID" dirty="0"/>
              <a:t> </a:t>
            </a:r>
            <a:r>
              <a:rPr lang="en-ID" dirty="0" err="1"/>
              <a:t>kode</a:t>
            </a:r>
            <a:r>
              <a:rPr lang="en-ID" dirty="0"/>
              <a:t> program (Gambar 1.6)</a:t>
            </a:r>
            <a:br>
              <a:rPr lang="en-ID" dirty="0"/>
            </a:br>
            <a:endParaRPr lang="en-ID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3036C69-6EAC-4142-8C85-0635125085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0662" y="2201069"/>
            <a:ext cx="6162675" cy="3324225"/>
          </a:xfrm>
        </p:spPr>
      </p:pic>
    </p:spTree>
    <p:extLst>
      <p:ext uri="{BB962C8B-B14F-4D97-AF65-F5344CB8AC3E}">
        <p14:creationId xmlns:p14="http://schemas.microsoft.com/office/powerpoint/2010/main" val="3608114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Nilai dan Tipe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Definisi</a:t>
            </a:r>
            <a:r>
              <a:rPr dirty="0"/>
              <a:t> </a:t>
            </a:r>
            <a:r>
              <a:rPr dirty="0" err="1"/>
              <a:t>nilai</a:t>
            </a:r>
            <a:r>
              <a:rPr dirty="0"/>
              <a:t> dan </a:t>
            </a:r>
            <a:r>
              <a:rPr dirty="0" err="1"/>
              <a:t>tipe</a:t>
            </a:r>
            <a:r>
              <a:rPr dirty="0"/>
              <a:t> data</a:t>
            </a:r>
          </a:p>
          <a:p>
            <a:r>
              <a:rPr dirty="0"/>
              <a:t>Contoh </a:t>
            </a:r>
            <a:r>
              <a:rPr dirty="0" err="1"/>
              <a:t>operasi</a:t>
            </a:r>
            <a:r>
              <a:rPr dirty="0"/>
              <a:t> </a:t>
            </a:r>
            <a:r>
              <a:rPr dirty="0" err="1"/>
              <a:t>angka</a:t>
            </a:r>
            <a:r>
              <a:rPr dirty="0"/>
              <a:t> vs. non-</a:t>
            </a:r>
            <a:r>
              <a:rPr dirty="0" err="1"/>
              <a:t>angka</a:t>
            </a:r>
            <a:endParaRPr dirty="0"/>
          </a:p>
          <a:p>
            <a:r>
              <a:rPr dirty="0"/>
              <a:t>Contoh </a:t>
            </a:r>
            <a:r>
              <a:rPr dirty="0" err="1"/>
              <a:t>tampilan</a:t>
            </a:r>
            <a:r>
              <a:rPr dirty="0"/>
              <a:t> </a:t>
            </a:r>
            <a:r>
              <a:rPr dirty="0" err="1"/>
              <a:t>operasi</a:t>
            </a:r>
            <a:r>
              <a:rPr dirty="0"/>
              <a:t> dalam Python (Gambar 1.8 &amp; 1.9)</a:t>
            </a:r>
            <a:endParaRPr lang="en-US" dirty="0"/>
          </a:p>
          <a:p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1EBBBD6-7160-469F-B086-B263A6376B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2498" y="1524794"/>
            <a:ext cx="5748338" cy="4514102"/>
          </a:xfrm>
        </p:spPr>
      </p:pic>
    </p:spTree>
    <p:extLst>
      <p:ext uri="{BB962C8B-B14F-4D97-AF65-F5344CB8AC3E}">
        <p14:creationId xmlns:p14="http://schemas.microsoft.com/office/powerpoint/2010/main" val="2178754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181</Words>
  <Application>Microsoft Office PowerPoint</Application>
  <PresentationFormat>On-screen Show (4:3)</PresentationFormat>
  <Paragraphs>43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Modul Praktikum Dasar Pemrograman dengan Python</vt:lpstr>
      <vt:lpstr>Ragam Bahasa Pemrograman</vt:lpstr>
      <vt:lpstr>Pemrograman Visual dan Console</vt:lpstr>
      <vt:lpstr>Interpreter vs. Compiler</vt:lpstr>
      <vt:lpstr>PowerPoint Presentation</vt:lpstr>
      <vt:lpstr>Terminologi Python</vt:lpstr>
      <vt:lpstr> Halaman pengetikan kode program (Gambar 1.6) </vt:lpstr>
      <vt:lpstr>Nilai dan Tipe Data</vt:lpstr>
      <vt:lpstr>PowerPoint Presentation</vt:lpstr>
      <vt:lpstr>PowerPoint Presentation</vt:lpstr>
      <vt:lpstr>Mengaktifkan Python</vt:lpstr>
      <vt:lpstr>Input dan Output Python</vt:lpstr>
      <vt:lpstr>Latihan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 Praktikum Dasar Pemrograman dengan Python</dc:title>
  <dc:subject/>
  <dc:creator>ALI</dc:creator>
  <cp:keywords/>
  <dc:description>generated using python-pptx</dc:description>
  <cp:lastModifiedBy>Hendri Purnomo</cp:lastModifiedBy>
  <cp:revision>2</cp:revision>
  <dcterms:created xsi:type="dcterms:W3CDTF">2013-01-27T09:14:16Z</dcterms:created>
  <dcterms:modified xsi:type="dcterms:W3CDTF">2025-03-10T14:03:59Z</dcterms:modified>
  <cp:category/>
</cp:coreProperties>
</file>