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9AB115D-068C-4AC9-A010-69296747C9DB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BE1D4C8-FB90-4550-8E84-F607163213A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MEMPERKUAT BUDAYA BARU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err="1" smtClean="0"/>
              <a:t>Pertemuan</a:t>
            </a:r>
            <a:r>
              <a:rPr lang="en-US" sz="3600" dirty="0" smtClean="0"/>
              <a:t> </a:t>
            </a:r>
            <a:r>
              <a:rPr lang="en-US" sz="3600" dirty="0" err="1" smtClean="0"/>
              <a:t>Ke</a:t>
            </a:r>
            <a:r>
              <a:rPr lang="en-US" sz="3600" dirty="0"/>
              <a:t> </a:t>
            </a:r>
            <a:r>
              <a:rPr lang="en-US" sz="3600" dirty="0" smtClean="0"/>
              <a:t>- 15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4221088"/>
            <a:ext cx="8062912" cy="1752600"/>
          </a:xfrm>
        </p:spPr>
        <p:txBody>
          <a:bodyPr>
            <a:normAutofit/>
          </a:bodyPr>
          <a:lstStyle/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67724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isiplin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3 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: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err="1" smtClean="0"/>
              <a:t>Disiplin</a:t>
            </a:r>
            <a:r>
              <a:rPr lang="en-US" i="1" dirty="0" smtClean="0"/>
              <a:t> people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err="1" smtClean="0"/>
              <a:t>Disiplin</a:t>
            </a:r>
            <a:r>
              <a:rPr lang="en-US" i="1" dirty="0" smtClean="0"/>
              <a:t> action</a:t>
            </a:r>
          </a:p>
          <a:p>
            <a:pPr marL="578358" indent="-514350">
              <a:buFont typeface="+mj-lt"/>
              <a:buAutoNum type="arabicPeriod"/>
            </a:pPr>
            <a:r>
              <a:rPr lang="en-US" i="1" dirty="0" err="1" smtClean="0"/>
              <a:t>Disiplin</a:t>
            </a:r>
            <a:r>
              <a:rPr lang="en-US" i="1" dirty="0" smtClean="0"/>
              <a:t> thought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639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i="1" dirty="0" smtClean="0"/>
              <a:t>people: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Rekrut</a:t>
            </a:r>
            <a:r>
              <a:rPr lang="en-US" dirty="0" smtClean="0"/>
              <a:t> yang </a:t>
            </a:r>
            <a:r>
              <a:rPr lang="en-US" dirty="0" err="1" smtClean="0"/>
              <a:t>terbaik</a:t>
            </a:r>
            <a:endParaRPr lang="en-US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yang </a:t>
            </a:r>
            <a:r>
              <a:rPr lang="en-US" dirty="0" err="1" smtClean="0"/>
              <a:t>terbaik</a:t>
            </a:r>
            <a:endParaRPr lang="en-US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Jalankan</a:t>
            </a:r>
            <a:r>
              <a:rPr lang="en-US" dirty="0" smtClean="0"/>
              <a:t> ritual yang </a:t>
            </a:r>
            <a:r>
              <a:rPr lang="en-US" dirty="0" err="1" smtClean="0"/>
              <a:t>benar</a:t>
            </a:r>
            <a:endParaRPr lang="en-US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Latakkan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kursi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endParaRPr lang="en-US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Keluarkan</a:t>
            </a:r>
            <a:r>
              <a:rPr lang="en-US" dirty="0" smtClean="0"/>
              <a:t> yang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endParaRPr lang="en-US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Kepemimpinan</a:t>
            </a:r>
            <a:r>
              <a:rPr lang="en-US" dirty="0" smtClean="0"/>
              <a:t> level 5 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err="1"/>
              <a:t>L</a:t>
            </a:r>
            <a:r>
              <a:rPr lang="en-US" dirty="0" err="1" smtClean="0"/>
              <a:t>incolin</a:t>
            </a:r>
            <a:r>
              <a:rPr lang="en-US" dirty="0" smtClean="0"/>
              <a:t> </a:t>
            </a:r>
            <a:r>
              <a:rPr lang="en-US" i="1" dirty="0" smtClean="0"/>
              <a:t>type leader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3070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56" t="31250" r="5476" b="32292"/>
          <a:stretch/>
        </p:blipFill>
        <p:spPr bwMode="auto">
          <a:xfrm>
            <a:off x="899593" y="1021699"/>
            <a:ext cx="7334894" cy="4426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7961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Organization development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learning environment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upaya-upaya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konfrontasi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,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partisipasinya</a:t>
            </a:r>
            <a:r>
              <a:rPr lang="en-US" dirty="0" smtClean="0"/>
              <a:t>, </a:t>
            </a:r>
            <a:r>
              <a:rPr lang="en-US" dirty="0" err="1" smtClean="0"/>
              <a:t>berbagi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,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kolaborasi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pendayagunaan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seutuhmya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Dalf</a:t>
            </a:r>
            <a:r>
              <a:rPr lang="en-US" dirty="0" smtClean="0"/>
              <a:t>, OD 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penekanannya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ketebukaan</a:t>
            </a:r>
            <a:r>
              <a:rPr lang="en-US" dirty="0" smtClean="0"/>
              <a:t>, </a:t>
            </a:r>
            <a:r>
              <a:rPr lang="en-US" dirty="0" err="1" smtClean="0"/>
              <a:t>keadilan</a:t>
            </a:r>
            <a:r>
              <a:rPr lang="en-US" dirty="0" smtClean="0"/>
              <a:t>,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tekanan-tekanan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Ada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OD </a:t>
            </a:r>
            <a:r>
              <a:rPr lang="en-US" dirty="0" err="1" smtClean="0"/>
              <a:t>antara</a:t>
            </a:r>
            <a:r>
              <a:rPr lang="en-US" dirty="0" smtClean="0"/>
              <a:t> lain:</a:t>
            </a:r>
          </a:p>
          <a:p>
            <a:pPr lvl="1"/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 lvl="1"/>
            <a:r>
              <a:rPr lang="en-US" dirty="0" smtClean="0"/>
              <a:t>Team building</a:t>
            </a:r>
          </a:p>
          <a:p>
            <a:pPr lvl="1"/>
            <a:r>
              <a:rPr lang="en-US" dirty="0" err="1" smtClean="0"/>
              <a:t>Aktivitas-aktivitas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039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pukulan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korporat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dihadapi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vicious circle </a:t>
            </a:r>
            <a:r>
              <a:rPr lang="en-US" dirty="0" err="1" smtClean="0"/>
              <a:t>dan</a:t>
            </a:r>
            <a:r>
              <a:rPr lang="en-US" dirty="0" smtClean="0"/>
              <a:t> virtuous circle.</a:t>
            </a:r>
          </a:p>
          <a:p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menginginkan</a:t>
            </a:r>
            <a:r>
              <a:rPr lang="en-US" dirty="0" smtClean="0"/>
              <a:t> </a:t>
            </a:r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 </a:t>
            </a:r>
            <a:r>
              <a:rPr lang="en-US" dirty="0" err="1" smtClean="0"/>
              <a:t>ditanamkan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kenyataannya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proses </a:t>
            </a:r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memukul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penataran</a:t>
            </a:r>
            <a:r>
              <a:rPr lang="en-US" dirty="0" smtClean="0"/>
              <a:t> P4 (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Penghayatan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pengamalan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)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bertahun-tahun</a:t>
            </a:r>
            <a:r>
              <a:rPr lang="en-US" dirty="0" smtClean="0"/>
              <a:t> di era </a:t>
            </a:r>
            <a:r>
              <a:rPr lang="en-US" dirty="0" err="1" smtClean="0"/>
              <a:t>suharto</a:t>
            </a:r>
            <a:r>
              <a:rPr lang="en-US" dirty="0" smtClean="0"/>
              <a:t> di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berbekas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melanda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memupuk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formalitas</a:t>
            </a:r>
            <a:r>
              <a:rPr lang="en-US" dirty="0" smtClean="0"/>
              <a:t>/</a:t>
            </a:r>
            <a:r>
              <a:rPr lang="en-US" dirty="0" err="1" smtClean="0"/>
              <a:t>informalitas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sentralisasi</a:t>
            </a:r>
            <a:r>
              <a:rPr lang="en-US" dirty="0" smtClean="0"/>
              <a:t>/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penerapannya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012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Viciuous</a:t>
            </a:r>
            <a:r>
              <a:rPr lang="en-US" i="1" dirty="0" smtClean="0"/>
              <a:t> circle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Viciuous</a:t>
            </a:r>
            <a:r>
              <a:rPr lang="en-US" i="1" dirty="0" smtClean="0"/>
              <a:t> circle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/ </a:t>
            </a:r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memukul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ketempat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Gelombang</a:t>
            </a:r>
            <a:r>
              <a:rPr lang="en-US" dirty="0" smtClean="0"/>
              <a:t> yang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putaran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err="1" smtClean="0"/>
              <a:t>viciuous</a:t>
            </a:r>
            <a:r>
              <a:rPr lang="en-US" i="1" dirty="0" smtClean="0"/>
              <a:t> circle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yang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keatas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spiral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smtClean="0"/>
              <a:t>virtuous circle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5815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Formal </a:t>
            </a:r>
            <a:r>
              <a:rPr lang="en-US" dirty="0" err="1" smtClean="0"/>
              <a:t>dan</a:t>
            </a:r>
            <a:r>
              <a:rPr lang="en-US" dirty="0" smtClean="0"/>
              <a:t> informal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Sentralisasi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disentralisasi</a:t>
            </a:r>
            <a:r>
              <a:rPr lang="en-US" dirty="0" smtClean="0"/>
              <a:t>  (</a:t>
            </a:r>
            <a:r>
              <a:rPr lang="en-US" dirty="0" err="1" smtClean="0"/>
              <a:t>otonomi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101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Ada 4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formalisasi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: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apolo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sangat</a:t>
            </a:r>
            <a:r>
              <a:rPr lang="en-US" dirty="0" smtClean="0">
                <a:sym typeface="Wingdings" pitchFamily="2" charset="2"/>
              </a:rPr>
              <a:t> formal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tersentralisasi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dikontrol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kuat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hierarki</a:t>
            </a:r>
            <a:endParaRPr lang="en-US" dirty="0" smtClean="0">
              <a:sym typeface="Wingdings" pitchFamily="2" charset="2"/>
            </a:endParaRPr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zeus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tersentralisasi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arena yang </a:t>
            </a:r>
            <a:r>
              <a:rPr lang="en-US" dirty="0" err="1" smtClean="0">
                <a:sym typeface="Wingdings" pitchFamily="2" charset="2"/>
              </a:rPr>
              <a:t>sifatnya</a:t>
            </a:r>
            <a:r>
              <a:rPr lang="en-US" dirty="0" smtClean="0">
                <a:sym typeface="Wingdings" pitchFamily="2" charset="2"/>
              </a:rPr>
              <a:t> informal </a:t>
            </a:r>
            <a:r>
              <a:rPr lang="en-US" dirty="0" err="1" smtClean="0">
                <a:sym typeface="Wingdings" pitchFamily="2" charset="2"/>
              </a:rPr>
              <a:t>maka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membiarkan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dirinya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dikelilingi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kolega-kolega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tersusun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organik</a:t>
            </a:r>
            <a:endParaRPr lang="en-US" dirty="0" smtClean="0">
              <a:sym typeface="Wingdings" pitchFamily="2" charset="2"/>
            </a:endParaRPr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athena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yang formal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terdesentralisir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maka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cenderung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bekerja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disiplin</a:t>
            </a:r>
            <a:endParaRPr lang="en-US" dirty="0" smtClean="0">
              <a:sym typeface="Wingdings" pitchFamily="2" charset="2"/>
            </a:endParaRPr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dionisius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bersifat</a:t>
            </a:r>
            <a:r>
              <a:rPr lang="en-US" dirty="0" smtClean="0">
                <a:sym typeface="Wingdings" pitchFamily="2" charset="2"/>
              </a:rPr>
              <a:t> informal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terdesentralisir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biasanya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menuntut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kreatifitas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tinggi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kerja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sama</a:t>
            </a:r>
            <a:r>
              <a:rPr lang="en-US" dirty="0" smtClean="0">
                <a:sym typeface="Wingdings" pitchFamily="2" charset="2"/>
              </a:rPr>
              <a:t> team,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biasanya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cenderung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terdiri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kumpulan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ahli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menurut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bidangnya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masing-masing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cenderung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otonom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918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Virtuous circle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i="1" dirty="0" smtClean="0"/>
              <a:t>virtuous circle.</a:t>
            </a:r>
          </a:p>
          <a:p>
            <a:r>
              <a:rPr lang="en-US" dirty="0" smtClean="0"/>
              <a:t>Cara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self balancing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self connecting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pandangan-pandangan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(formal-informal, </a:t>
            </a:r>
            <a:r>
              <a:rPr lang="en-US" dirty="0" err="1" smtClean="0"/>
              <a:t>sentralistis-desentralistis</a:t>
            </a:r>
            <a:r>
              <a:rPr lang="en-US" dirty="0" smtClean="0"/>
              <a:t>)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mengoreksi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64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- 15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linier</a:t>
            </a:r>
          </a:p>
          <a:p>
            <a:r>
              <a:rPr lang="en-US" dirty="0" err="1" smtClean="0"/>
              <a:t>Subkultural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Merajut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subkultural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korporat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077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MENYATUKAN NILAI-NILAI SUBKULTUR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linier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transformasi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menyentuh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nilai-nilai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perlu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mempertimbangkan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kemungkinan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muncul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manusia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028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MENYATUKAN NILAI-NILAI SUBKULTUR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Memetakan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3212976"/>
            <a:ext cx="165618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Dominasi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495348" y="2996952"/>
            <a:ext cx="215677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Kekuasaan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politik</a:t>
            </a:r>
            <a:r>
              <a:rPr lang="en-US" sz="1400" dirty="0" smtClean="0"/>
              <a:t> </a:t>
            </a:r>
            <a:r>
              <a:rPr lang="en-US" sz="1400" dirty="0" err="1" smtClean="0"/>
              <a:t>organisasi</a:t>
            </a:r>
            <a:r>
              <a:rPr lang="en-US" sz="1400" dirty="0" smtClean="0"/>
              <a:t> </a:t>
            </a:r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seimbang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smtClean="0"/>
              <a:t>Ada </a:t>
            </a:r>
            <a:r>
              <a:rPr lang="en-US" sz="1400" dirty="0" err="1" smtClean="0"/>
              <a:t>selera</a:t>
            </a:r>
            <a:r>
              <a:rPr lang="en-US" sz="1400" dirty="0" smtClean="0"/>
              <a:t> SDM </a:t>
            </a:r>
            <a:r>
              <a:rPr lang="en-US" sz="1400" dirty="0" err="1" smtClean="0"/>
              <a:t>dalam</a:t>
            </a:r>
            <a:r>
              <a:rPr lang="en-US" sz="1400" dirty="0" smtClean="0"/>
              <a:t> proses </a:t>
            </a:r>
            <a:r>
              <a:rPr lang="en-US" sz="1400" dirty="0" err="1" smtClean="0"/>
              <a:t>perekrutan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6863301" y="3256935"/>
            <a:ext cx="165618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Akibatnya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sinisme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96325" y="4678288"/>
            <a:ext cx="165618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Akibatnya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495348" y="4678288"/>
            <a:ext cx="2156772" cy="13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ada</a:t>
            </a:r>
            <a:r>
              <a:rPr lang="en-US" sz="1400" dirty="0" smtClean="0"/>
              <a:t> </a:t>
            </a:r>
            <a:r>
              <a:rPr lang="en-US" sz="1400" dirty="0" err="1" smtClean="0"/>
              <a:t>aplikasi</a:t>
            </a:r>
            <a:r>
              <a:rPr lang="en-US" sz="1400" dirty="0" smtClean="0"/>
              <a:t> yang </a:t>
            </a:r>
            <a:r>
              <a:rPr lang="en-US" sz="1400" dirty="0" err="1" smtClean="0"/>
              <a:t>dapat</a:t>
            </a:r>
            <a:r>
              <a:rPr lang="en-US" sz="1400" dirty="0" smtClean="0"/>
              <a:t> </a:t>
            </a:r>
            <a:r>
              <a:rPr lang="en-US" sz="1400" dirty="0" err="1" smtClean="0"/>
              <a:t>disalurkan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baik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Pemimpin</a:t>
            </a:r>
            <a:r>
              <a:rPr lang="en-US" sz="1400" dirty="0" smtClean="0"/>
              <a:t> yang </a:t>
            </a:r>
            <a:r>
              <a:rPr lang="en-US" sz="1400" dirty="0" err="1" smtClean="0"/>
              <a:t>kuat</a:t>
            </a:r>
            <a:r>
              <a:rPr lang="en-US" sz="1400" dirty="0" smtClean="0"/>
              <a:t> </a:t>
            </a:r>
            <a:r>
              <a:rPr lang="en-US" sz="1400" dirty="0" err="1" smtClean="0"/>
              <a:t>secara</a:t>
            </a:r>
            <a:r>
              <a:rPr lang="en-US" sz="1400" dirty="0" smtClean="0"/>
              <a:t> </a:t>
            </a:r>
            <a:r>
              <a:rPr lang="en-US" sz="1400" dirty="0" err="1" smtClean="0"/>
              <a:t>teknis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539552" y="4678288"/>
            <a:ext cx="165618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Subkultur</a:t>
            </a:r>
            <a:r>
              <a:rPr lang="en-US" dirty="0" smtClean="0"/>
              <a:t> yang </a:t>
            </a:r>
            <a:r>
              <a:rPr lang="en-US" dirty="0" err="1" smtClean="0"/>
              <a:t>lemah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2195736" y="3681029"/>
            <a:ext cx="1152128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1" name="Right Arrow 10"/>
          <p:cNvSpPr/>
          <p:nvPr/>
        </p:nvSpPr>
        <p:spPr>
          <a:xfrm>
            <a:off x="2195736" y="5097760"/>
            <a:ext cx="1152128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2" name="Right Arrow 11"/>
          <p:cNvSpPr/>
          <p:nvPr/>
        </p:nvSpPr>
        <p:spPr>
          <a:xfrm>
            <a:off x="5666849" y="5056330"/>
            <a:ext cx="1152128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3" name="Right Arrow 12"/>
          <p:cNvSpPr/>
          <p:nvPr/>
        </p:nvSpPr>
        <p:spPr>
          <a:xfrm>
            <a:off x="5652120" y="3751883"/>
            <a:ext cx="1152128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02568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11560" y="2908681"/>
            <a:ext cx="187220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Fragmentasi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76256" y="2780928"/>
            <a:ext cx="187220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Agak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menyatukan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610399" y="2900450"/>
            <a:ext cx="2304256" cy="1328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42474" y="4719218"/>
            <a:ext cx="187220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kevakuman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682407" y="4679736"/>
            <a:ext cx="2160240" cy="1485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Pergantian</a:t>
            </a:r>
            <a:r>
              <a:rPr lang="en-US" sz="1400" dirty="0" smtClean="0"/>
              <a:t> </a:t>
            </a:r>
            <a:r>
              <a:rPr lang="en-US" sz="1400" dirty="0" err="1" smtClean="0"/>
              <a:t>pemimpin</a:t>
            </a:r>
            <a:r>
              <a:rPr lang="en-US" sz="1400" dirty="0" smtClean="0"/>
              <a:t> </a:t>
            </a:r>
            <a:r>
              <a:rPr lang="en-US" sz="1400" dirty="0" err="1" smtClean="0"/>
              <a:t>berkali</a:t>
            </a:r>
            <a:r>
              <a:rPr lang="en-US" sz="1400" dirty="0" smtClean="0"/>
              <a:t>-kali </a:t>
            </a:r>
            <a:r>
              <a:rPr lang="en-US" sz="1400" dirty="0" err="1" smtClean="0"/>
              <a:t>tanpa</a:t>
            </a:r>
            <a:r>
              <a:rPr lang="en-US" sz="1400" dirty="0" smtClean="0"/>
              <a:t> </a:t>
            </a:r>
            <a:r>
              <a:rPr lang="en-US" sz="1400" dirty="0" err="1" smtClean="0"/>
              <a:t>visi</a:t>
            </a:r>
            <a:r>
              <a:rPr lang="en-US" sz="1400" dirty="0" smtClean="0"/>
              <a:t> yang </a:t>
            </a:r>
            <a:r>
              <a:rPr lang="en-US" sz="1400" dirty="0" err="1" smtClean="0"/>
              <a:t>jelas</a:t>
            </a:r>
            <a:endParaRPr lang="en-US" sz="1400" dirty="0" smtClean="0"/>
          </a:p>
          <a:p>
            <a:pPr algn="ctr"/>
            <a:r>
              <a:rPr lang="en-US" sz="1400" dirty="0" smtClean="0"/>
              <a:t>Downsizing, </a:t>
            </a:r>
            <a:r>
              <a:rPr lang="en-US" sz="1400" dirty="0" err="1" smtClean="0"/>
              <a:t>retructuring</a:t>
            </a:r>
            <a:r>
              <a:rPr lang="en-US" sz="1400" dirty="0" smtClean="0"/>
              <a:t>, merger, yang </a:t>
            </a:r>
            <a:r>
              <a:rPr lang="en-US" sz="1400" dirty="0" err="1" smtClean="0"/>
              <a:t>berlarut-larut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611560" y="4736159"/>
            <a:ext cx="187220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Fragmentasi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2483768" y="3484745"/>
            <a:ext cx="1080120" cy="2322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5820554" y="5196079"/>
            <a:ext cx="767670" cy="2322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899335" y="3356992"/>
            <a:ext cx="832905" cy="2322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83768" y="5196079"/>
            <a:ext cx="1080120" cy="2322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959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Memotret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memetakkan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memotret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team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unit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memotret</a:t>
            </a:r>
            <a:r>
              <a:rPr lang="en-US" dirty="0" smtClean="0"/>
              <a:t>, </a:t>
            </a:r>
            <a:r>
              <a:rPr lang="en-US" dirty="0" err="1" smtClean="0"/>
              <a:t>mendengarkan</a:t>
            </a:r>
            <a:r>
              <a:rPr lang="en-US" dirty="0" smtClean="0"/>
              <a:t>, </a:t>
            </a:r>
            <a:r>
              <a:rPr lang="en-US" dirty="0" err="1" smtClean="0"/>
              <a:t>mengarahkan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menggerakkan</a:t>
            </a:r>
            <a:r>
              <a:rPr lang="en-US" dirty="0" smtClean="0"/>
              <a:t> </a:t>
            </a:r>
            <a:r>
              <a:rPr lang="en-US" dirty="0" err="1" smtClean="0"/>
              <a:t>teamnya</a:t>
            </a:r>
            <a:endParaRPr lang="en-US" dirty="0" smtClean="0"/>
          </a:p>
          <a:p>
            <a:r>
              <a:rPr lang="en-US" dirty="0" err="1" smtClean="0"/>
              <a:t>Adakalanya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konsultan</a:t>
            </a:r>
            <a:r>
              <a:rPr lang="en-US" dirty="0" smtClean="0"/>
              <a:t> yang </a:t>
            </a:r>
            <a:r>
              <a:rPr lang="en-US" dirty="0" err="1" smtClean="0"/>
              <a:t>kredibel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endParaRPr lang="en-US" dirty="0" smtClean="0"/>
          </a:p>
          <a:p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bantu : </a:t>
            </a:r>
            <a:r>
              <a:rPr lang="en-US" dirty="0" err="1" smtClean="0"/>
              <a:t>bagan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carrier track 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forum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Pemotretan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field study</a:t>
            </a:r>
          </a:p>
          <a:p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r>
              <a:rPr lang="en-US" dirty="0" smtClean="0"/>
              <a:t>: </a:t>
            </a:r>
            <a:r>
              <a:rPr lang="en-US" dirty="0" err="1" smtClean="0"/>
              <a:t>subkultur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kediriannya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menonjol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66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Merajut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korporat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Output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pemotretan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yang kaya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endParaRPr lang="en-US" dirty="0" smtClean="0"/>
          </a:p>
          <a:p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semacam</a:t>
            </a:r>
            <a:r>
              <a:rPr lang="en-US" dirty="0" smtClean="0"/>
              <a:t> </a:t>
            </a:r>
            <a:r>
              <a:rPr lang="en-US" i="1" dirty="0" smtClean="0"/>
              <a:t>common grounds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subkultur-subkultur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merajutnya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ikatan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dialogis</a:t>
            </a:r>
            <a:endParaRPr lang="en-US" dirty="0" smtClean="0"/>
          </a:p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partisipatif</a:t>
            </a:r>
            <a:endParaRPr lang="en-US" dirty="0" smtClean="0"/>
          </a:p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i="1" dirty="0" smtClean="0"/>
              <a:t>“buy in process”</a:t>
            </a:r>
          </a:p>
          <a:p>
            <a:r>
              <a:rPr lang="en-US" dirty="0" err="1" smtClean="0"/>
              <a:t>Harus</a:t>
            </a:r>
            <a:r>
              <a:rPr lang="en-US" dirty="0" smtClean="0"/>
              <a:t> kaya </a:t>
            </a:r>
            <a:r>
              <a:rPr lang="en-US" dirty="0" err="1" smtClean="0"/>
              <a:t>cerita</a:t>
            </a:r>
            <a:endParaRPr lang="en-US" dirty="0" smtClean="0"/>
          </a:p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praktris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endParaRPr lang="en-US" dirty="0" smtClean="0"/>
          </a:p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orisinil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746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Proses </a:t>
            </a:r>
            <a:r>
              <a:rPr lang="en-US" dirty="0" err="1" smtClean="0"/>
              <a:t>menyatukan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korporat</a:t>
            </a:r>
            <a:r>
              <a:rPr lang="en-US" dirty="0" smtClean="0"/>
              <a:t>: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subkultur</a:t>
            </a:r>
            <a:endParaRPr lang="en-US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subkultur-subkultur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forum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endParaRPr lang="en-US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Memperkaya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merumuskannya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821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Good is the enemy of the great </a:t>
            </a:r>
            <a:r>
              <a:rPr lang="en-US" dirty="0" smtClean="0"/>
              <a:t>(Jim Collins)</a:t>
            </a:r>
          </a:p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endParaRPr lang="en-US" dirty="0" smtClean="0"/>
          </a:p>
          <a:p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i="1" dirty="0" smtClean="0"/>
              <a:t>organization development </a:t>
            </a:r>
            <a:r>
              <a:rPr lang="en-US" dirty="0" smtClean="0"/>
              <a:t>(OD)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540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591</TotalTime>
  <Words>825</Words>
  <Application>Microsoft Office PowerPoint</Application>
  <PresentationFormat>On-screen Show (4:3)</PresentationFormat>
  <Paragraphs>90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Century Gothic</vt:lpstr>
      <vt:lpstr>Verdana</vt:lpstr>
      <vt:lpstr>Wingdings</vt:lpstr>
      <vt:lpstr>Wingdings 2</vt:lpstr>
      <vt:lpstr>Verve</vt:lpstr>
      <vt:lpstr>MEMPERKUAT BUDAYA BARU Pertemuan Ke - 15</vt:lpstr>
      <vt:lpstr>Materi pertemuan ke - 15</vt:lpstr>
      <vt:lpstr>MENYATUKAN NILAI-NILAI SUBKULTUR</vt:lpstr>
      <vt:lpstr>MENYATUKAN NILAI-NILAI SUBKULTUR</vt:lpstr>
      <vt:lpstr>PowerPoint Presentation</vt:lpstr>
      <vt:lpstr>Memotret subkultur</vt:lpstr>
      <vt:lpstr>Merajut nilai subkultur menjadi budaya korporat</vt:lpstr>
      <vt:lpstr>Visioning </vt:lpstr>
      <vt:lpstr>Memperkuat budaya baru</vt:lpstr>
      <vt:lpstr>Budaya Disiplin</vt:lpstr>
      <vt:lpstr>PowerPoint Presentation</vt:lpstr>
      <vt:lpstr>PowerPoint Presentation</vt:lpstr>
      <vt:lpstr>Intervensi melalui OD</vt:lpstr>
      <vt:lpstr>Menghadapi pukulan balik budaya</vt:lpstr>
      <vt:lpstr>Viciuous circle</vt:lpstr>
      <vt:lpstr>PowerPoint Presentation</vt:lpstr>
      <vt:lpstr>PowerPoint Presentation</vt:lpstr>
      <vt:lpstr>Virtuous circle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MEMPERKUAT BUDAYA BARU Pertemuan Ke - 15</dc:title>
  <dc:creator>ASUS</dc:creator>
  <cp:lastModifiedBy>Adminbsm</cp:lastModifiedBy>
  <cp:revision>33</cp:revision>
  <dcterms:created xsi:type="dcterms:W3CDTF">2021-11-11T14:18:05Z</dcterms:created>
  <dcterms:modified xsi:type="dcterms:W3CDTF">2022-03-21T04:12:13Z</dcterms:modified>
</cp:coreProperties>
</file>