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70" r:id="rId13"/>
    <p:sldId id="268" r:id="rId14"/>
    <p:sldId id="269" r:id="rId15"/>
    <p:sldId id="266" r:id="rId16"/>
    <p:sldId id="271" r:id="rId17"/>
    <p:sldId id="272" r:id="rId18"/>
    <p:sldId id="278" r:id="rId19"/>
    <p:sldId id="279" r:id="rId20"/>
    <p:sldId id="285" r:id="rId21"/>
    <p:sldId id="286" r:id="rId22"/>
    <p:sldId id="287" r:id="rId23"/>
    <p:sldId id="289" r:id="rId24"/>
    <p:sldId id="290" r:id="rId25"/>
    <p:sldId id="291" r:id="rId26"/>
    <p:sldId id="292" r:id="rId27"/>
    <p:sldId id="293" r:id="rId28"/>
    <p:sldId id="280" r:id="rId29"/>
    <p:sldId id="283" r:id="rId30"/>
    <p:sldId id="284" r:id="rId31"/>
    <p:sldId id="281" r:id="rId32"/>
    <p:sldId id="297" r:id="rId33"/>
    <p:sldId id="273" r:id="rId34"/>
    <p:sldId id="274" r:id="rId35"/>
    <p:sldId id="296" r:id="rId36"/>
    <p:sldId id="275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1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6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9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8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1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5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5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50564-9F92-4422-8456-E492E5214EC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E0FFD-1768-4234-898C-9B34405C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2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15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1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52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87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4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4" y="163826"/>
            <a:ext cx="7372066" cy="66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0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" y="304800"/>
            <a:ext cx="8911167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18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2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6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4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9999"/>
            <a:ext cx="8305799" cy="65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15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3450"/>
            <a:ext cx="8935510" cy="51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9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7" y="1066800"/>
            <a:ext cx="877212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18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"/>
            <a:ext cx="9148111" cy="68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0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6654"/>
            <a:ext cx="8859519" cy="57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41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7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381000"/>
            <a:ext cx="8802470" cy="596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52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"/>
            <a:ext cx="9144000" cy="66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59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4"/>
            <a:ext cx="9101318" cy="673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17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83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09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77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16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67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39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07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37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56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76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13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82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15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0</Words>
  <Application>Microsoft Office PowerPoint</Application>
  <PresentationFormat>Tampilan Layar (4:3)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2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HABBIB RAMADHANI WASESA</cp:lastModifiedBy>
  <cp:revision>9</cp:revision>
  <dcterms:created xsi:type="dcterms:W3CDTF">2018-10-11T05:12:33Z</dcterms:created>
  <dcterms:modified xsi:type="dcterms:W3CDTF">2020-10-14T06:30:28Z</dcterms:modified>
</cp:coreProperties>
</file>