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8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engantar-akuntansi-perbanka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engantar-akuntansi-perbanka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engantar-akuntansi-perbanka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engantar-akuntansi-perbanka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38A81-3D87-4DA9-8D7A-CDC984C0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42"/>
            <a:ext cx="9144000" cy="66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5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engantar-akuntansi-perbanka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engantar-akuntansi-perbanka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engantar-akuntansi-perbanka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engantar-akuntansi-perbanka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engantar-akuntansi-perbanka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engantar-akuntansi-perbanka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DA15-79AE-4FD1-9837-87D15451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3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Buku</a:t>
            </a:r>
            <a:r>
              <a:rPr lang="en-US" dirty="0"/>
              <a:t> :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Perbankan</a:t>
            </a:r>
            <a:br>
              <a:rPr lang="en-US" dirty="0"/>
            </a:b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Valuta</a:t>
            </a:r>
            <a:r>
              <a:rPr lang="en-US" dirty="0"/>
              <a:t> </a:t>
            </a:r>
            <a:r>
              <a:rPr lang="en-US" dirty="0" err="1"/>
              <a:t>Asing</a:t>
            </a:r>
            <a:br>
              <a:rPr lang="en-US" dirty="0"/>
            </a:br>
            <a:r>
              <a:rPr lang="en-US" dirty="0"/>
              <a:t>Dr. </a:t>
            </a:r>
            <a:r>
              <a:rPr lang="en-US" dirty="0" err="1"/>
              <a:t>Taswan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49B83-3867-4302-B4A0-6218F03D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20" y="1897380"/>
            <a:ext cx="458216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engantar-akuntansi-perbanka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ngantar-akuntansi-perbanka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ngantar-akuntansi-perbanka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engantar-akuntansi-perbanka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engantar-akuntansi-perbanka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ngantar-akuntansi-perbanka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engantar-akuntansi-perbanka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ngantar-akuntansi-perbanka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engantar-akuntansi-perbanka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engantar-akuntansi-perbanka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engantar-akuntansi-perbanka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engantar-akuntansi-perbanka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engantar-akuntansi-perbanka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engantar-akuntansi-perbanka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B70D5-63CE-4426-A1A4-05CF86CB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7" y="0"/>
            <a:ext cx="8761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Buku : Akuntansi Perbankan Transaksi dalam Valuta Asing Dr. Taswan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ok</cp:lastModifiedBy>
  <cp:revision>4</cp:revision>
  <dcterms:created xsi:type="dcterms:W3CDTF">2013-01-27T09:14:16Z</dcterms:created>
  <dcterms:modified xsi:type="dcterms:W3CDTF">2024-09-28T09:27:41Z</dcterms:modified>
  <cp:category/>
</cp:coreProperties>
</file>