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80" r:id="rId10"/>
    <p:sldId id="263" r:id="rId11"/>
    <p:sldId id="264" r:id="rId12"/>
    <p:sldId id="265" r:id="rId13"/>
    <p:sldId id="28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Pengantar-akuntansi-perbankan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Pengantar-akuntansi-perbankan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Pengantar-akuntansi-perbankan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Pengantar-akuntansi-perbankan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D38A81-3D87-4DA9-8D7A-CDC984C03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342"/>
            <a:ext cx="9144000" cy="665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59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Pengantar-akuntansi-perbankan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Pengantar-akuntansi-perbankan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Pengantar-akuntansi-perbankan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Pengantar-akuntansi-perbankan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Pengantar-akuntansi-perbankan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Pengantar-akuntansi-perbankan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3DA15-79AE-4FD1-9837-87D154518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0336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Buku</a:t>
            </a:r>
            <a:r>
              <a:rPr lang="en-US" dirty="0"/>
              <a:t> :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Perbankan</a:t>
            </a:r>
            <a:br>
              <a:rPr lang="en-US" dirty="0"/>
            </a:b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Asing</a:t>
            </a:r>
            <a:br>
              <a:rPr lang="en-US" dirty="0"/>
            </a:br>
            <a:r>
              <a:rPr lang="en-US" dirty="0"/>
              <a:t>Dr. </a:t>
            </a:r>
            <a:r>
              <a:rPr lang="en-US" dirty="0" err="1"/>
              <a:t>Taswan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549B83-3867-4302-B4A0-6218F03D5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320" y="1897380"/>
            <a:ext cx="4582160" cy="496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09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Pengantar-akuntansi-perbankan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Pengantar-akuntansi-perbankan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Pengantar-akuntansi-perbankan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Pengantar-akuntansi-perbankan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Pengantar-akuntansi-perbankan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Pengantar-akuntansi-perbankan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Pengantar-akuntansi-perbankan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Pengantar-akuntansi-perbankan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Pengantar-akuntansi-perbankan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Pengantar-akuntansi-perbankan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Pengantar-akuntansi-perbankan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Pengantar-akuntansi-perbankan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Pengantar-akuntansi-perbankan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Pengantar-akuntansi-perbankan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4B70D5-63CE-4426-A1A4-05CF86CB0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77" y="0"/>
            <a:ext cx="8761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35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Office PowerPoint</Application>
  <PresentationFormat>On-screen Show (4:3)</PresentationFormat>
  <Paragraphs>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PowerPoint Presentation</vt:lpstr>
      <vt:lpstr>Buku : Akuntansi Perbankan Transaksi dalam Valuta Asing Dr. Taswan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ok</cp:lastModifiedBy>
  <cp:revision>4</cp:revision>
  <dcterms:created xsi:type="dcterms:W3CDTF">2013-01-27T09:14:16Z</dcterms:created>
  <dcterms:modified xsi:type="dcterms:W3CDTF">2024-09-28T09:27:41Z</dcterms:modified>
  <cp:category/>
</cp:coreProperties>
</file>