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LAUNCHING NEW PRODUCT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Picture\logo ibi small.gif">
            <a:extLst>
              <a:ext uri="{FF2B5EF4-FFF2-40B4-BE49-F238E27FC236}">
                <a16:creationId xmlns:a16="http://schemas.microsoft.com/office/drawing/2014/main" xmlns="" id="{2F5B755B-A401-413D-8096-CA2CB2C6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936873" cy="19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efisien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1.Tentukan </a:t>
            </a:r>
            <a:r>
              <a:rPr lang="en-US" dirty="0" smtClean="0"/>
              <a:t>Target </a:t>
            </a:r>
            <a:r>
              <a:rPr lang="en-US" dirty="0" err="1" smtClean="0"/>
              <a:t>Pasar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Gunakan</a:t>
            </a:r>
            <a:r>
              <a:rPr lang="en-US" dirty="0" smtClean="0"/>
              <a:t> </a:t>
            </a:r>
            <a:r>
              <a:rPr lang="en-US" b="1" dirty="0" err="1" smtClean="0"/>
              <a:t>Pemasaran</a:t>
            </a:r>
            <a:r>
              <a:rPr lang="en-US" dirty="0" smtClean="0"/>
              <a:t> </a:t>
            </a:r>
            <a:r>
              <a:rPr lang="en-US" dirty="0" err="1" smtClean="0"/>
              <a:t>Konvensional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Lakukan</a:t>
            </a:r>
            <a:r>
              <a:rPr lang="en-US" dirty="0" smtClean="0"/>
              <a:t> Digital </a:t>
            </a:r>
            <a:r>
              <a:rPr lang="en-US" b="1" dirty="0" smtClean="0"/>
              <a:t>Marketing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4. Update </a:t>
            </a:r>
            <a:r>
              <a:rPr lang="en-US" dirty="0" err="1" smtClean="0"/>
              <a:t>Tren</a:t>
            </a:r>
            <a:r>
              <a:rPr lang="en-US" dirty="0" smtClean="0"/>
              <a:t> </a:t>
            </a:r>
            <a:r>
              <a:rPr lang="en-US" dirty="0" err="1" smtClean="0"/>
              <a:t>Terkini</a:t>
            </a:r>
            <a:r>
              <a:rPr lang="en-US" dirty="0" smtClean="0"/>
              <a:t>.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Berikan</a:t>
            </a:r>
            <a:r>
              <a:rPr lang="en-US" dirty="0" smtClean="0"/>
              <a:t> 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PENTINGNYA PRODUK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Merek</a:t>
            </a:r>
            <a:r>
              <a:rPr lang="en-US" dirty="0" smtClean="0"/>
              <a:t> yang </a:t>
            </a:r>
            <a:r>
              <a:rPr lang="en-US" dirty="0" err="1" smtClean="0"/>
              <a:t>hebat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Hebat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bermutu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yang </a:t>
            </a:r>
            <a:r>
              <a:rPr lang="en-US" dirty="0" err="1" smtClean="0"/>
              <a:t>unggul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6621" t="30509" r="27696" b="23729"/>
          <a:stretch>
            <a:fillRect/>
          </a:stretch>
        </p:blipFill>
        <p:spPr bwMode="auto">
          <a:xfrm>
            <a:off x="685800" y="3048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KLASIFIKASI PRODUK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7614" t="30508" r="28689" b="25424"/>
          <a:stretch>
            <a:fillRect/>
          </a:stretch>
        </p:blipFill>
        <p:spPr bwMode="auto">
          <a:xfrm>
            <a:off x="533400" y="12192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KLASIFIKASI PRODUK KONSUMEN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6620" t="37093" r="29683" b="18644"/>
          <a:stretch>
            <a:fillRect/>
          </a:stretch>
        </p:blipFill>
        <p:spPr bwMode="auto">
          <a:xfrm>
            <a:off x="838200" y="1676400"/>
            <a:ext cx="723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7613" t="37288" r="29683" b="18644"/>
          <a:stretch>
            <a:fillRect/>
          </a:stretch>
        </p:blipFill>
        <p:spPr bwMode="auto">
          <a:xfrm>
            <a:off x="609600" y="4572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peluncuran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sukses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1.tetapkan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peluncuran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r>
              <a:rPr lang="en-US" dirty="0" smtClean="0"/>
              <a:t>2.lakukan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r>
              <a:rPr lang="en-US" dirty="0" smtClean="0"/>
              <a:t>3.identifikasi target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4.identifikasi </a:t>
            </a:r>
            <a:r>
              <a:rPr lang="en-US" dirty="0" err="1" smtClean="0"/>
              <a:t>pesaing</a:t>
            </a:r>
            <a:endParaRPr lang="en-US" dirty="0" smtClean="0"/>
          </a:p>
          <a:p>
            <a:r>
              <a:rPr lang="en-US" dirty="0" smtClean="0"/>
              <a:t>5.mengembangkan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en-US" dirty="0" smtClean="0"/>
          </a:p>
          <a:p>
            <a:r>
              <a:rPr lang="en-US" dirty="0" smtClean="0"/>
              <a:t>6.rencanakan </a:t>
            </a:r>
            <a:r>
              <a:rPr lang="en-US" dirty="0" err="1" smtClean="0"/>
              <a:t>anggaran</a:t>
            </a:r>
            <a:endParaRPr lang="en-US" dirty="0" smtClean="0"/>
          </a:p>
          <a:p>
            <a:r>
              <a:rPr lang="en-US" dirty="0" smtClean="0"/>
              <a:t>7.tetapak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tolak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yang </a:t>
            </a:r>
            <a:r>
              <a:rPr lang="en-US" dirty="0" err="1" smtClean="0"/>
              <a:t>terukur</a:t>
            </a:r>
            <a:endParaRPr lang="en-US" dirty="0" smtClean="0"/>
          </a:p>
          <a:p>
            <a:r>
              <a:rPr lang="en-US" dirty="0" smtClean="0"/>
              <a:t>8.lakukan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endParaRPr lang="en-US" dirty="0" smtClean="0"/>
          </a:p>
          <a:p>
            <a:r>
              <a:rPr lang="en-US" dirty="0" smtClean="0"/>
              <a:t>9.lihat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berhasildan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endParaRPr lang="en-US" dirty="0" smtClean="0"/>
          </a:p>
          <a:p>
            <a:r>
              <a:rPr lang="en-US" dirty="0" smtClean="0"/>
              <a:t>10.ukur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peluncuran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r>
              <a:rPr lang="en-US" dirty="0" smtClean="0"/>
              <a:t>11.dukung </a:t>
            </a:r>
            <a:r>
              <a:rPr lang="en-US" dirty="0" err="1" smtClean="0"/>
              <a:t>tim</a:t>
            </a:r>
            <a:endParaRPr lang="en-US" dirty="0" smtClean="0"/>
          </a:p>
          <a:p>
            <a:r>
              <a:rPr lang="en-US" dirty="0" smtClean="0"/>
              <a:t>12.bersiap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rintangan</a:t>
            </a:r>
            <a:r>
              <a:rPr lang="en-US" dirty="0" smtClean="0"/>
              <a:t> </a:t>
            </a:r>
            <a:r>
              <a:rPr lang="en-US" dirty="0" err="1" smtClean="0"/>
              <a:t>pelucuran</a:t>
            </a:r>
            <a:r>
              <a:rPr lang="en-US" dirty="0" smtClean="0"/>
              <a:t> </a:t>
            </a:r>
            <a:r>
              <a:rPr lang="en-US" smtClean="0"/>
              <a:t>produk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LOUNCHING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4772" t="35593" r="47559" b="18644"/>
          <a:stretch>
            <a:fillRect/>
          </a:stretch>
        </p:blipFill>
        <p:spPr bwMode="auto">
          <a:xfrm>
            <a:off x="762000" y="1981200"/>
            <a:ext cx="6096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</TotalTime>
  <Words>112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SMART LAUNCHING NEW PRODUCT</vt:lpstr>
      <vt:lpstr>5 strategi pemasaran produk yang efisien:</vt:lpstr>
      <vt:lpstr>PENTINGNYA PRODUK</vt:lpstr>
      <vt:lpstr>Slide 4</vt:lpstr>
      <vt:lpstr>KLASIFIKASI PRODUK</vt:lpstr>
      <vt:lpstr>KLASIFIKASI PRODUK KONSUMEN</vt:lpstr>
      <vt:lpstr>Slide 7</vt:lpstr>
      <vt:lpstr>12 strategi peluncuran produk yang sukses:</vt:lpstr>
      <vt:lpstr>LOUNCHING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LAUNCHING NEW PRODUCT</dc:title>
  <dc:creator>HANDSOME BEAUTIFUL</dc:creator>
  <cp:lastModifiedBy>user</cp:lastModifiedBy>
  <cp:revision>6</cp:revision>
  <dcterms:created xsi:type="dcterms:W3CDTF">2006-08-16T00:00:00Z</dcterms:created>
  <dcterms:modified xsi:type="dcterms:W3CDTF">2023-11-09T12:38:32Z</dcterms:modified>
</cp:coreProperties>
</file>