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66" r:id="rId9"/>
    <p:sldId id="267" r:id="rId10"/>
    <p:sldId id="268" r:id="rId11"/>
    <p:sldId id="270" r:id="rId12"/>
    <p:sldId id="272" r:id="rId13"/>
    <p:sldId id="273" r:id="rId14"/>
    <p:sldId id="274" r:id="rId15"/>
    <p:sldId id="265" r:id="rId16"/>
  </p:sldIdLst>
  <p:sldSz cx="9144000" cy="6858000" type="screen4x3"/>
  <p:notesSz cx="10020300" cy="6888163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595" autoAdjust="0"/>
  </p:normalViewPr>
  <p:slideViewPr>
    <p:cSldViewPr>
      <p:cViewPr varScale="1">
        <p:scale>
          <a:sx n="83" d="100"/>
          <a:sy n="83" d="100"/>
        </p:scale>
        <p:origin x="142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0EB73-4AE3-425C-BB0A-B1A9A550248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B9D4-E960-4114-B5A4-7647E3C408A3}">
      <dgm:prSet phldrT="[Text]"/>
      <dgm:spPr/>
      <dgm:t>
        <a:bodyPr/>
        <a:lstStyle/>
        <a:p>
          <a:r>
            <a:rPr lang="en-US" dirty="0" err="1" smtClean="0"/>
            <a:t>menetapkan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sasaran</a:t>
          </a:r>
          <a:r>
            <a:rPr lang="en-US" dirty="0" smtClean="0"/>
            <a:t> yang </a:t>
          </a:r>
          <a:r>
            <a:rPr lang="en-US" dirty="0" err="1" smtClean="0"/>
            <a:t>jelas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menyelaraskan</a:t>
          </a:r>
          <a:r>
            <a:rPr lang="en-US" dirty="0" smtClean="0"/>
            <a:t> </a:t>
          </a:r>
          <a:r>
            <a:rPr lang="en-US" dirty="0" err="1" smtClean="0"/>
            <a:t>upaya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kebutuhan</a:t>
          </a:r>
          <a:r>
            <a:rPr lang="en-US" dirty="0" smtClean="0"/>
            <a:t> </a:t>
          </a:r>
          <a:r>
            <a:rPr lang="en-US" dirty="0" err="1" smtClean="0"/>
            <a:t>nyata</a:t>
          </a:r>
          <a:r>
            <a:rPr lang="en-US" dirty="0" smtClean="0"/>
            <a:t> </a:t>
          </a:r>
          <a:r>
            <a:rPr lang="en-US" dirty="0" err="1" smtClean="0"/>
            <a:t>perusahaan</a:t>
          </a:r>
          <a:r>
            <a:rPr lang="en-US" dirty="0" smtClean="0"/>
            <a:t>, </a:t>
          </a:r>
          <a:endParaRPr lang="en-US" dirty="0"/>
        </a:p>
      </dgm:t>
    </dgm:pt>
    <dgm:pt modelId="{B799340B-0F9B-450C-8FEF-61817E2894D1}" type="parTrans" cxnId="{B608269F-FD51-4FF3-B471-B7E04A1A26FA}">
      <dgm:prSet/>
      <dgm:spPr/>
      <dgm:t>
        <a:bodyPr/>
        <a:lstStyle/>
        <a:p>
          <a:endParaRPr lang="en-US"/>
        </a:p>
      </dgm:t>
    </dgm:pt>
    <dgm:pt modelId="{2C4A70D1-36AE-432A-926E-1560AED45F93}" type="sibTrans" cxnId="{B608269F-FD51-4FF3-B471-B7E04A1A26FA}">
      <dgm:prSet/>
      <dgm:spPr/>
      <dgm:t>
        <a:bodyPr/>
        <a:lstStyle/>
        <a:p>
          <a:endParaRPr lang="en-US"/>
        </a:p>
      </dgm:t>
    </dgm:pt>
    <dgm:pt modelId="{ADF47553-8C33-4F34-A86E-4BF6B86CD9FA}">
      <dgm:prSet phldrT="[Text]"/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mengelola</a:t>
          </a:r>
          <a:r>
            <a:rPr lang="en-US" dirty="0" smtClean="0"/>
            <a:t> </a:t>
          </a:r>
          <a:r>
            <a:rPr lang="en-US" dirty="0" err="1" smtClean="0"/>
            <a:t>harapan</a:t>
          </a:r>
          <a:r>
            <a:rPr lang="en-US" dirty="0" smtClean="0"/>
            <a:t>, </a:t>
          </a:r>
          <a:endParaRPr lang="en-US" dirty="0"/>
        </a:p>
      </dgm:t>
    </dgm:pt>
    <dgm:pt modelId="{8DE4BB82-0377-4373-B6FF-68F01C0B0D1A}" type="parTrans" cxnId="{77DF20F5-3194-4E85-B381-0A115459B462}">
      <dgm:prSet/>
      <dgm:spPr/>
      <dgm:t>
        <a:bodyPr/>
        <a:lstStyle/>
        <a:p>
          <a:endParaRPr lang="en-US"/>
        </a:p>
      </dgm:t>
    </dgm:pt>
    <dgm:pt modelId="{9E6C219C-14C6-4471-A4C6-D63CB891BBAD}" type="sibTrans" cxnId="{77DF20F5-3194-4E85-B381-0A115459B462}">
      <dgm:prSet/>
      <dgm:spPr/>
      <dgm:t>
        <a:bodyPr/>
        <a:lstStyle/>
        <a:p>
          <a:endParaRPr lang="en-US"/>
        </a:p>
      </dgm:t>
    </dgm:pt>
    <dgm:pt modelId="{BB9EFCE6-3166-452F-9D4E-5E43D5CC8B81}">
      <dgm:prSet phldrT="[Text]"/>
      <dgm:spPr>
        <a:ln>
          <a:solidFill>
            <a:srgbClr val="FFFF00"/>
          </a:solidFill>
        </a:ln>
      </dgm:spPr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memastikan</a:t>
          </a:r>
          <a:r>
            <a:rPr lang="en-US" dirty="0" smtClean="0"/>
            <a:t> </a:t>
          </a:r>
          <a:r>
            <a:rPr lang="en-US" dirty="0" err="1" smtClean="0"/>
            <a:t>fokus</a:t>
          </a:r>
          <a:r>
            <a:rPr lang="en-US" dirty="0" smtClean="0"/>
            <a:t> yang </a:t>
          </a:r>
          <a:r>
            <a:rPr lang="en-US" dirty="0" err="1" smtClean="0"/>
            <a:t>berkelanjutan</a:t>
          </a:r>
          <a:endParaRPr lang="en-US" dirty="0"/>
        </a:p>
      </dgm:t>
    </dgm:pt>
    <dgm:pt modelId="{E9F3FC7B-F237-4783-A28D-2023CCAC740D}" type="parTrans" cxnId="{F02511E8-770B-458B-8989-200E0EC57D32}">
      <dgm:prSet/>
      <dgm:spPr/>
      <dgm:t>
        <a:bodyPr/>
        <a:lstStyle/>
        <a:p>
          <a:endParaRPr lang="en-US"/>
        </a:p>
      </dgm:t>
    </dgm:pt>
    <dgm:pt modelId="{15929274-93B2-4F30-90A2-95AABE8C0742}" type="sibTrans" cxnId="{F02511E8-770B-458B-8989-200E0EC57D32}">
      <dgm:prSet/>
      <dgm:spPr/>
      <dgm:t>
        <a:bodyPr/>
        <a:lstStyle/>
        <a:p>
          <a:endParaRPr lang="en-US"/>
        </a:p>
      </dgm:t>
    </dgm:pt>
    <dgm:pt modelId="{929873F1-F929-4480-BE42-9EAE1598518B}" type="pres">
      <dgm:prSet presAssocID="{6FF0EB73-4AE3-425C-BB0A-B1A9A550248C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646CB58-B084-4A84-BBBD-3391EC7014FD}" type="pres">
      <dgm:prSet presAssocID="{BB9EFCE6-3166-452F-9D4E-5E43D5CC8B81}" presName="Accent3" presStyleCnt="0"/>
      <dgm:spPr/>
    </dgm:pt>
    <dgm:pt modelId="{05FA309A-9A8A-4ADD-8BF8-170C72299490}" type="pres">
      <dgm:prSet presAssocID="{BB9EFCE6-3166-452F-9D4E-5E43D5CC8B81}" presName="Accent" presStyleLbl="node1" presStyleIdx="0" presStyleCnt="3"/>
      <dgm:spPr/>
    </dgm:pt>
    <dgm:pt modelId="{4F91B992-6BD6-44C3-9354-107BE815D399}" type="pres">
      <dgm:prSet presAssocID="{BB9EFCE6-3166-452F-9D4E-5E43D5CC8B81}" presName="ParentBackground3" presStyleCnt="0"/>
      <dgm:spPr/>
    </dgm:pt>
    <dgm:pt modelId="{6CE71C63-67AE-4D44-BE04-2BED8D1E2C07}" type="pres">
      <dgm:prSet presAssocID="{BB9EFCE6-3166-452F-9D4E-5E43D5CC8B81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90462F81-D768-4B81-B185-35F021BDD9D5}" type="pres">
      <dgm:prSet presAssocID="{BB9EFCE6-3166-452F-9D4E-5E43D5CC8B8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625F0-E000-4E3D-BBC4-E48C44364CA9}" type="pres">
      <dgm:prSet presAssocID="{ADF47553-8C33-4F34-A86E-4BF6B86CD9FA}" presName="Accent2" presStyleCnt="0"/>
      <dgm:spPr/>
    </dgm:pt>
    <dgm:pt modelId="{336470FD-5BBE-4816-B122-AD9646EB6E7B}" type="pres">
      <dgm:prSet presAssocID="{ADF47553-8C33-4F34-A86E-4BF6B86CD9FA}" presName="Accent" presStyleLbl="node1" presStyleIdx="1" presStyleCnt="3"/>
      <dgm:spPr>
        <a:ln>
          <a:solidFill>
            <a:srgbClr val="FF0000"/>
          </a:solidFill>
        </a:ln>
      </dgm:spPr>
    </dgm:pt>
    <dgm:pt modelId="{86A0F1CA-3D91-4C3B-8CD1-B39F4B443E9F}" type="pres">
      <dgm:prSet presAssocID="{ADF47553-8C33-4F34-A86E-4BF6B86CD9FA}" presName="ParentBackground2" presStyleCnt="0"/>
      <dgm:spPr/>
    </dgm:pt>
    <dgm:pt modelId="{9D01898B-D2B9-4669-BDBF-78164E28DB87}" type="pres">
      <dgm:prSet presAssocID="{ADF47553-8C33-4F34-A86E-4BF6B86CD9FA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AC3212C9-D8AD-45FC-96B4-693848F766D0}" type="pres">
      <dgm:prSet presAssocID="{ADF47553-8C33-4F34-A86E-4BF6B86CD9F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728BD-D06E-4BEB-AFDA-D8F4FEEC7403}" type="pres">
      <dgm:prSet presAssocID="{E3C8B9D4-E960-4114-B5A4-7647E3C408A3}" presName="Accent1" presStyleCnt="0"/>
      <dgm:spPr/>
    </dgm:pt>
    <dgm:pt modelId="{CA97F00E-D065-4BDB-BB2C-BBAC0E9A4A4B}" type="pres">
      <dgm:prSet presAssocID="{E3C8B9D4-E960-4114-B5A4-7647E3C408A3}" presName="Accent" presStyleLbl="node1" presStyleIdx="2" presStyleCnt="3"/>
      <dgm:spPr>
        <a:ln>
          <a:solidFill>
            <a:srgbClr val="7030A0"/>
          </a:solidFill>
        </a:ln>
      </dgm:spPr>
    </dgm:pt>
    <dgm:pt modelId="{E82B31DA-7031-4FD1-A440-0CD6E9C09441}" type="pres">
      <dgm:prSet presAssocID="{E3C8B9D4-E960-4114-B5A4-7647E3C408A3}" presName="ParentBackground1" presStyleCnt="0"/>
      <dgm:spPr/>
    </dgm:pt>
    <dgm:pt modelId="{CB3815CB-8004-438F-8377-8C8AAD9D3CB3}" type="pres">
      <dgm:prSet presAssocID="{E3C8B9D4-E960-4114-B5A4-7647E3C408A3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6B3B7D1A-B6DC-4AA1-949D-1529AD211978}" type="pres">
      <dgm:prSet presAssocID="{E3C8B9D4-E960-4114-B5A4-7647E3C408A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E064F-2C18-4286-B692-E89057BA7753}" type="presOf" srcId="{E3C8B9D4-E960-4114-B5A4-7647E3C408A3}" destId="{CB3815CB-8004-438F-8377-8C8AAD9D3CB3}" srcOrd="0" destOrd="0" presId="urn:microsoft.com/office/officeart/2011/layout/CircleProcess"/>
    <dgm:cxn modelId="{FB79EB46-09BA-4B7B-83AB-0597C25E747A}" type="presOf" srcId="{6FF0EB73-4AE3-425C-BB0A-B1A9A550248C}" destId="{929873F1-F929-4480-BE42-9EAE1598518B}" srcOrd="0" destOrd="0" presId="urn:microsoft.com/office/officeart/2011/layout/CircleProcess"/>
    <dgm:cxn modelId="{6C54E5B7-93B3-4768-9F99-5B6DC932BC7E}" type="presOf" srcId="{ADF47553-8C33-4F34-A86E-4BF6B86CD9FA}" destId="{9D01898B-D2B9-4669-BDBF-78164E28DB87}" srcOrd="0" destOrd="0" presId="urn:microsoft.com/office/officeart/2011/layout/CircleProcess"/>
    <dgm:cxn modelId="{F02511E8-770B-458B-8989-200E0EC57D32}" srcId="{6FF0EB73-4AE3-425C-BB0A-B1A9A550248C}" destId="{BB9EFCE6-3166-452F-9D4E-5E43D5CC8B81}" srcOrd="2" destOrd="0" parTransId="{E9F3FC7B-F237-4783-A28D-2023CCAC740D}" sibTransId="{15929274-93B2-4F30-90A2-95AABE8C0742}"/>
    <dgm:cxn modelId="{B11CDF5B-D09A-473D-AA75-D6E4556C7ED4}" type="presOf" srcId="{ADF47553-8C33-4F34-A86E-4BF6B86CD9FA}" destId="{AC3212C9-D8AD-45FC-96B4-693848F766D0}" srcOrd="1" destOrd="0" presId="urn:microsoft.com/office/officeart/2011/layout/CircleProcess"/>
    <dgm:cxn modelId="{7E75BAF3-2389-4809-B4C1-936564903D36}" type="presOf" srcId="{E3C8B9D4-E960-4114-B5A4-7647E3C408A3}" destId="{6B3B7D1A-B6DC-4AA1-949D-1529AD211978}" srcOrd="1" destOrd="0" presId="urn:microsoft.com/office/officeart/2011/layout/CircleProcess"/>
    <dgm:cxn modelId="{F25E5E2F-3640-4212-9107-858C194C0475}" type="presOf" srcId="{BB9EFCE6-3166-452F-9D4E-5E43D5CC8B81}" destId="{6CE71C63-67AE-4D44-BE04-2BED8D1E2C07}" srcOrd="0" destOrd="0" presId="urn:microsoft.com/office/officeart/2011/layout/CircleProcess"/>
    <dgm:cxn modelId="{29A72CF5-F5EE-4214-8834-5A1F824B552E}" type="presOf" srcId="{BB9EFCE6-3166-452F-9D4E-5E43D5CC8B81}" destId="{90462F81-D768-4B81-B185-35F021BDD9D5}" srcOrd="1" destOrd="0" presId="urn:microsoft.com/office/officeart/2011/layout/CircleProcess"/>
    <dgm:cxn modelId="{77DF20F5-3194-4E85-B381-0A115459B462}" srcId="{6FF0EB73-4AE3-425C-BB0A-B1A9A550248C}" destId="{ADF47553-8C33-4F34-A86E-4BF6B86CD9FA}" srcOrd="1" destOrd="0" parTransId="{8DE4BB82-0377-4373-B6FF-68F01C0B0D1A}" sibTransId="{9E6C219C-14C6-4471-A4C6-D63CB891BBAD}"/>
    <dgm:cxn modelId="{B608269F-FD51-4FF3-B471-B7E04A1A26FA}" srcId="{6FF0EB73-4AE3-425C-BB0A-B1A9A550248C}" destId="{E3C8B9D4-E960-4114-B5A4-7647E3C408A3}" srcOrd="0" destOrd="0" parTransId="{B799340B-0F9B-450C-8FEF-61817E2894D1}" sibTransId="{2C4A70D1-36AE-432A-926E-1560AED45F93}"/>
    <dgm:cxn modelId="{41825D28-7F83-4513-ACDE-91DC8F8CD23C}" type="presParOf" srcId="{929873F1-F929-4480-BE42-9EAE1598518B}" destId="{7646CB58-B084-4A84-BBBD-3391EC7014FD}" srcOrd="0" destOrd="0" presId="urn:microsoft.com/office/officeart/2011/layout/CircleProcess"/>
    <dgm:cxn modelId="{74D2FD34-CEE5-4B56-BB2F-60C21279058C}" type="presParOf" srcId="{7646CB58-B084-4A84-BBBD-3391EC7014FD}" destId="{05FA309A-9A8A-4ADD-8BF8-170C72299490}" srcOrd="0" destOrd="0" presId="urn:microsoft.com/office/officeart/2011/layout/CircleProcess"/>
    <dgm:cxn modelId="{54851B33-F8F2-464B-9F3D-CE16A77D155F}" type="presParOf" srcId="{929873F1-F929-4480-BE42-9EAE1598518B}" destId="{4F91B992-6BD6-44C3-9354-107BE815D399}" srcOrd="1" destOrd="0" presId="urn:microsoft.com/office/officeart/2011/layout/CircleProcess"/>
    <dgm:cxn modelId="{C311A193-692F-4BBD-AD85-BA31248A34C7}" type="presParOf" srcId="{4F91B992-6BD6-44C3-9354-107BE815D399}" destId="{6CE71C63-67AE-4D44-BE04-2BED8D1E2C07}" srcOrd="0" destOrd="0" presId="urn:microsoft.com/office/officeart/2011/layout/CircleProcess"/>
    <dgm:cxn modelId="{5D6C8AD6-6BC8-47DB-8E6A-5CD3720A4BD0}" type="presParOf" srcId="{929873F1-F929-4480-BE42-9EAE1598518B}" destId="{90462F81-D768-4B81-B185-35F021BDD9D5}" srcOrd="2" destOrd="0" presId="urn:microsoft.com/office/officeart/2011/layout/CircleProcess"/>
    <dgm:cxn modelId="{1773CE14-ACA1-4513-B220-8354111681B9}" type="presParOf" srcId="{929873F1-F929-4480-BE42-9EAE1598518B}" destId="{D91625F0-E000-4E3D-BBC4-E48C44364CA9}" srcOrd="3" destOrd="0" presId="urn:microsoft.com/office/officeart/2011/layout/CircleProcess"/>
    <dgm:cxn modelId="{1171C807-A842-45EA-A5C0-0BF2120B7E60}" type="presParOf" srcId="{D91625F0-E000-4E3D-BBC4-E48C44364CA9}" destId="{336470FD-5BBE-4816-B122-AD9646EB6E7B}" srcOrd="0" destOrd="0" presId="urn:microsoft.com/office/officeart/2011/layout/CircleProcess"/>
    <dgm:cxn modelId="{4B027C3D-28D0-48CC-BAEE-70ED568BC74F}" type="presParOf" srcId="{929873F1-F929-4480-BE42-9EAE1598518B}" destId="{86A0F1CA-3D91-4C3B-8CD1-B39F4B443E9F}" srcOrd="4" destOrd="0" presId="urn:microsoft.com/office/officeart/2011/layout/CircleProcess"/>
    <dgm:cxn modelId="{4A0C2642-4D54-4FE1-9581-55C9850F864B}" type="presParOf" srcId="{86A0F1CA-3D91-4C3B-8CD1-B39F4B443E9F}" destId="{9D01898B-D2B9-4669-BDBF-78164E28DB87}" srcOrd="0" destOrd="0" presId="urn:microsoft.com/office/officeart/2011/layout/CircleProcess"/>
    <dgm:cxn modelId="{6818C756-AA45-40F9-BF8B-A4C6B1AA998C}" type="presParOf" srcId="{929873F1-F929-4480-BE42-9EAE1598518B}" destId="{AC3212C9-D8AD-45FC-96B4-693848F766D0}" srcOrd="5" destOrd="0" presId="urn:microsoft.com/office/officeart/2011/layout/CircleProcess"/>
    <dgm:cxn modelId="{627C7A39-818B-4568-A050-F4C43AB10C23}" type="presParOf" srcId="{929873F1-F929-4480-BE42-9EAE1598518B}" destId="{7CC728BD-D06E-4BEB-AFDA-D8F4FEEC7403}" srcOrd="6" destOrd="0" presId="urn:microsoft.com/office/officeart/2011/layout/CircleProcess"/>
    <dgm:cxn modelId="{6DBE847D-BE7A-4DD6-8A22-C86026FD723E}" type="presParOf" srcId="{7CC728BD-D06E-4BEB-AFDA-D8F4FEEC7403}" destId="{CA97F00E-D065-4BDB-BB2C-BBAC0E9A4A4B}" srcOrd="0" destOrd="0" presId="urn:microsoft.com/office/officeart/2011/layout/CircleProcess"/>
    <dgm:cxn modelId="{C500DFE2-3984-403A-A3A1-857F8A7B6A56}" type="presParOf" srcId="{929873F1-F929-4480-BE42-9EAE1598518B}" destId="{E82B31DA-7031-4FD1-A440-0CD6E9C09441}" srcOrd="7" destOrd="0" presId="urn:microsoft.com/office/officeart/2011/layout/CircleProcess"/>
    <dgm:cxn modelId="{EAC6EC63-AAD2-4642-B2F9-3CD16DF8C632}" type="presParOf" srcId="{E82B31DA-7031-4FD1-A440-0CD6E9C09441}" destId="{CB3815CB-8004-438F-8377-8C8AAD9D3CB3}" srcOrd="0" destOrd="0" presId="urn:microsoft.com/office/officeart/2011/layout/CircleProcess"/>
    <dgm:cxn modelId="{5A3B14E6-1EC7-43AE-AEBE-029612AE4FF3}" type="presParOf" srcId="{929873F1-F929-4480-BE42-9EAE1598518B}" destId="{6B3B7D1A-B6DC-4AA1-949D-1529AD211978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B21F6D-A301-43BD-A1C6-DD50978D6769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FEECD3E8-B156-4272-9D25-16BF208DFBEA}">
      <dgm:prSet phldrT="[Text]"/>
      <dgm:spPr/>
      <dgm:t>
        <a:bodyPr/>
        <a:lstStyle/>
        <a:p>
          <a:r>
            <a:rPr lang="en-US" dirty="0" smtClean="0"/>
            <a:t>Investors</a:t>
          </a:r>
          <a:endParaRPr lang="en-US" dirty="0"/>
        </a:p>
      </dgm:t>
    </dgm:pt>
    <dgm:pt modelId="{7F1CEF02-4AF4-4A82-B22C-15969420366B}" type="parTrans" cxnId="{B6CECDDD-8F55-4638-BB04-93482841B9EB}">
      <dgm:prSet/>
      <dgm:spPr/>
    </dgm:pt>
    <dgm:pt modelId="{99014924-D69D-4A4E-8DA8-CC0ABF2C16FF}" type="sibTrans" cxnId="{B6CECDDD-8F55-4638-BB04-93482841B9EB}">
      <dgm:prSet/>
      <dgm:spPr/>
    </dgm:pt>
    <dgm:pt modelId="{12A42958-2132-4F72-A03B-2C39858CB14A}">
      <dgm:prSet phldrT="[Text]"/>
      <dgm:spPr/>
      <dgm:t>
        <a:bodyPr/>
        <a:lstStyle/>
        <a:p>
          <a:r>
            <a:rPr lang="en-US" dirty="0" smtClean="0"/>
            <a:t>Providers</a:t>
          </a:r>
          <a:endParaRPr lang="en-US" dirty="0"/>
        </a:p>
      </dgm:t>
    </dgm:pt>
    <dgm:pt modelId="{AD129741-9085-4A58-A06A-631B70CEE829}" type="parTrans" cxnId="{FAFFF9CD-3379-4929-B4B3-AAEF2507607F}">
      <dgm:prSet/>
      <dgm:spPr/>
    </dgm:pt>
    <dgm:pt modelId="{200E857B-C8F3-4F89-8BC6-34618DE205D6}" type="sibTrans" cxnId="{FAFFF9CD-3379-4929-B4B3-AAEF2507607F}">
      <dgm:prSet/>
      <dgm:spPr/>
    </dgm:pt>
    <dgm:pt modelId="{D1B9F7A4-CBE8-4519-A2DE-AB199991D083}">
      <dgm:prSet phldrT="[Text]"/>
      <dgm:spPr/>
      <dgm:t>
        <a:bodyPr/>
        <a:lstStyle/>
        <a:p>
          <a:r>
            <a:rPr lang="en-US" dirty="0" smtClean="0"/>
            <a:t>Controllers</a:t>
          </a:r>
          <a:endParaRPr lang="en-US" dirty="0"/>
        </a:p>
      </dgm:t>
    </dgm:pt>
    <dgm:pt modelId="{1225CBAB-26C0-48AB-B455-DA59EBE8C84C}" type="parTrans" cxnId="{67761EA3-57D4-4C6F-80F9-666A14160A10}">
      <dgm:prSet/>
      <dgm:spPr/>
    </dgm:pt>
    <dgm:pt modelId="{D74EB835-51BA-4F4D-A170-F3964FB71A3B}" type="sibTrans" cxnId="{67761EA3-57D4-4C6F-80F9-666A14160A10}">
      <dgm:prSet/>
      <dgm:spPr/>
    </dgm:pt>
    <dgm:pt modelId="{FB15621E-3F47-477B-B975-8EE93C741792}" type="pres">
      <dgm:prSet presAssocID="{E5B21F6D-A301-43BD-A1C6-DD50978D6769}" presName="linearFlow" presStyleCnt="0">
        <dgm:presLayoutVars>
          <dgm:dir/>
          <dgm:resizeHandles val="exact"/>
        </dgm:presLayoutVars>
      </dgm:prSet>
      <dgm:spPr/>
    </dgm:pt>
    <dgm:pt modelId="{95EE84B2-978A-4FFF-AB2F-5452132ED22E}" type="pres">
      <dgm:prSet presAssocID="{FEECD3E8-B156-4272-9D25-16BF208DFBEA}" presName="composite" presStyleCnt="0"/>
      <dgm:spPr/>
    </dgm:pt>
    <dgm:pt modelId="{70219D48-B6D4-4257-8EEE-20B2280FC1DB}" type="pres">
      <dgm:prSet presAssocID="{FEECD3E8-B156-4272-9D25-16BF208DFBEA}" presName="imgShp" presStyleLbl="fgImgPlace1" presStyleIdx="0" presStyleCnt="3"/>
      <dgm:spPr/>
    </dgm:pt>
    <dgm:pt modelId="{3A5E009C-8F07-4F27-8F4B-A29A15F9B94F}" type="pres">
      <dgm:prSet presAssocID="{FEECD3E8-B156-4272-9D25-16BF208DFBE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E2BB7-23B7-4199-AAC1-029267146E6C}" type="pres">
      <dgm:prSet presAssocID="{99014924-D69D-4A4E-8DA8-CC0ABF2C16FF}" presName="spacing" presStyleCnt="0"/>
      <dgm:spPr/>
    </dgm:pt>
    <dgm:pt modelId="{A36D0D71-D076-4E75-BEFA-F59C4F3AC8B4}" type="pres">
      <dgm:prSet presAssocID="{12A42958-2132-4F72-A03B-2C39858CB14A}" presName="composite" presStyleCnt="0"/>
      <dgm:spPr/>
    </dgm:pt>
    <dgm:pt modelId="{D1590A99-2E92-468D-87FA-CEFE08253B9F}" type="pres">
      <dgm:prSet presAssocID="{12A42958-2132-4F72-A03B-2C39858CB14A}" presName="imgShp" presStyleLbl="fgImgPlace1" presStyleIdx="1" presStyleCnt="3"/>
      <dgm:spPr/>
    </dgm:pt>
    <dgm:pt modelId="{82F2357A-F2DF-4112-B584-07E598EFCD17}" type="pres">
      <dgm:prSet presAssocID="{12A42958-2132-4F72-A03B-2C39858CB14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298C1-6B93-4D09-B149-A8A49BAEBC6C}" type="pres">
      <dgm:prSet presAssocID="{200E857B-C8F3-4F89-8BC6-34618DE205D6}" presName="spacing" presStyleCnt="0"/>
      <dgm:spPr/>
    </dgm:pt>
    <dgm:pt modelId="{7C23F9C9-1514-411B-9379-FC9785CE5AB8}" type="pres">
      <dgm:prSet presAssocID="{D1B9F7A4-CBE8-4519-A2DE-AB199991D083}" presName="composite" presStyleCnt="0"/>
      <dgm:spPr/>
    </dgm:pt>
    <dgm:pt modelId="{69FA860D-2C46-4FD1-BB12-379F3A1F961D}" type="pres">
      <dgm:prSet presAssocID="{D1B9F7A4-CBE8-4519-A2DE-AB199991D083}" presName="imgShp" presStyleLbl="fgImgPlace1" presStyleIdx="2" presStyleCnt="3"/>
      <dgm:spPr/>
    </dgm:pt>
    <dgm:pt modelId="{14FF128C-E0EE-4021-8ED4-5E1D94577A23}" type="pres">
      <dgm:prSet presAssocID="{D1B9F7A4-CBE8-4519-A2DE-AB199991D08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D98B4-B751-413F-9D15-AECFA0B811E0}" type="presOf" srcId="{D1B9F7A4-CBE8-4519-A2DE-AB199991D083}" destId="{14FF128C-E0EE-4021-8ED4-5E1D94577A23}" srcOrd="0" destOrd="0" presId="urn:microsoft.com/office/officeart/2005/8/layout/vList3#1"/>
    <dgm:cxn modelId="{67761EA3-57D4-4C6F-80F9-666A14160A10}" srcId="{E5B21F6D-A301-43BD-A1C6-DD50978D6769}" destId="{D1B9F7A4-CBE8-4519-A2DE-AB199991D083}" srcOrd="2" destOrd="0" parTransId="{1225CBAB-26C0-48AB-B455-DA59EBE8C84C}" sibTransId="{D74EB835-51BA-4F4D-A170-F3964FB71A3B}"/>
    <dgm:cxn modelId="{FAFFF9CD-3379-4929-B4B3-AAEF2507607F}" srcId="{E5B21F6D-A301-43BD-A1C6-DD50978D6769}" destId="{12A42958-2132-4F72-A03B-2C39858CB14A}" srcOrd="1" destOrd="0" parTransId="{AD129741-9085-4A58-A06A-631B70CEE829}" sibTransId="{200E857B-C8F3-4F89-8BC6-34618DE205D6}"/>
    <dgm:cxn modelId="{B6CECDDD-8F55-4638-BB04-93482841B9EB}" srcId="{E5B21F6D-A301-43BD-A1C6-DD50978D6769}" destId="{FEECD3E8-B156-4272-9D25-16BF208DFBEA}" srcOrd="0" destOrd="0" parTransId="{7F1CEF02-4AF4-4A82-B22C-15969420366B}" sibTransId="{99014924-D69D-4A4E-8DA8-CC0ABF2C16FF}"/>
    <dgm:cxn modelId="{56CE7CAA-20F0-4403-BF2A-F11588434FD4}" type="presOf" srcId="{FEECD3E8-B156-4272-9D25-16BF208DFBEA}" destId="{3A5E009C-8F07-4F27-8F4B-A29A15F9B94F}" srcOrd="0" destOrd="0" presId="urn:microsoft.com/office/officeart/2005/8/layout/vList3#1"/>
    <dgm:cxn modelId="{9799D771-FDC7-44A1-803E-3BD87C4F60A0}" type="presOf" srcId="{E5B21F6D-A301-43BD-A1C6-DD50978D6769}" destId="{FB15621E-3F47-477B-B975-8EE93C741792}" srcOrd="0" destOrd="0" presId="urn:microsoft.com/office/officeart/2005/8/layout/vList3#1"/>
    <dgm:cxn modelId="{B9DC2C60-9F42-49EF-BAE2-239E054E9E74}" type="presOf" srcId="{12A42958-2132-4F72-A03B-2C39858CB14A}" destId="{82F2357A-F2DF-4112-B584-07E598EFCD17}" srcOrd="0" destOrd="0" presId="urn:microsoft.com/office/officeart/2005/8/layout/vList3#1"/>
    <dgm:cxn modelId="{1BC99690-D815-4FD1-B471-F418A398E9BF}" type="presParOf" srcId="{FB15621E-3F47-477B-B975-8EE93C741792}" destId="{95EE84B2-978A-4FFF-AB2F-5452132ED22E}" srcOrd="0" destOrd="0" presId="urn:microsoft.com/office/officeart/2005/8/layout/vList3#1"/>
    <dgm:cxn modelId="{B75FBAD2-67F7-4C34-8FB7-507928D244DA}" type="presParOf" srcId="{95EE84B2-978A-4FFF-AB2F-5452132ED22E}" destId="{70219D48-B6D4-4257-8EEE-20B2280FC1DB}" srcOrd="0" destOrd="0" presId="urn:microsoft.com/office/officeart/2005/8/layout/vList3#1"/>
    <dgm:cxn modelId="{2A80C750-1555-426D-8B5A-466D6D93BEEC}" type="presParOf" srcId="{95EE84B2-978A-4FFF-AB2F-5452132ED22E}" destId="{3A5E009C-8F07-4F27-8F4B-A29A15F9B94F}" srcOrd="1" destOrd="0" presId="urn:microsoft.com/office/officeart/2005/8/layout/vList3#1"/>
    <dgm:cxn modelId="{48FDD6E4-D01A-44B9-AD30-FC4EE12B42A8}" type="presParOf" srcId="{FB15621E-3F47-477B-B975-8EE93C741792}" destId="{335E2BB7-23B7-4199-AAC1-029267146E6C}" srcOrd="1" destOrd="0" presId="urn:microsoft.com/office/officeart/2005/8/layout/vList3#1"/>
    <dgm:cxn modelId="{451EF4A2-8140-4964-A3B6-45866CE3D4C0}" type="presParOf" srcId="{FB15621E-3F47-477B-B975-8EE93C741792}" destId="{A36D0D71-D076-4E75-BEFA-F59C4F3AC8B4}" srcOrd="2" destOrd="0" presId="urn:microsoft.com/office/officeart/2005/8/layout/vList3#1"/>
    <dgm:cxn modelId="{69FA2F58-1022-460F-8DC9-C6BDCF7649D7}" type="presParOf" srcId="{A36D0D71-D076-4E75-BEFA-F59C4F3AC8B4}" destId="{D1590A99-2E92-468D-87FA-CEFE08253B9F}" srcOrd="0" destOrd="0" presId="urn:microsoft.com/office/officeart/2005/8/layout/vList3#1"/>
    <dgm:cxn modelId="{C9C641AF-95C8-427B-B84F-C53B7217867F}" type="presParOf" srcId="{A36D0D71-D076-4E75-BEFA-F59C4F3AC8B4}" destId="{82F2357A-F2DF-4112-B584-07E598EFCD17}" srcOrd="1" destOrd="0" presId="urn:microsoft.com/office/officeart/2005/8/layout/vList3#1"/>
    <dgm:cxn modelId="{F5B52889-7DC4-4758-9B34-DD64D287B771}" type="presParOf" srcId="{FB15621E-3F47-477B-B975-8EE93C741792}" destId="{2D9298C1-6B93-4D09-B149-A8A49BAEBC6C}" srcOrd="3" destOrd="0" presId="urn:microsoft.com/office/officeart/2005/8/layout/vList3#1"/>
    <dgm:cxn modelId="{2B221BB7-DC31-4F6F-8B84-5EB4FD9E064A}" type="presParOf" srcId="{FB15621E-3F47-477B-B975-8EE93C741792}" destId="{7C23F9C9-1514-411B-9379-FC9785CE5AB8}" srcOrd="4" destOrd="0" presId="urn:microsoft.com/office/officeart/2005/8/layout/vList3#1"/>
    <dgm:cxn modelId="{0C04E696-4CE0-4A25-B046-7D3EA58D25B8}" type="presParOf" srcId="{7C23F9C9-1514-411B-9379-FC9785CE5AB8}" destId="{69FA860D-2C46-4FD1-BB12-379F3A1F961D}" srcOrd="0" destOrd="0" presId="urn:microsoft.com/office/officeart/2005/8/layout/vList3#1"/>
    <dgm:cxn modelId="{B5956A81-D8AC-4E90-A619-D66EF2C792B6}" type="presParOf" srcId="{7C23F9C9-1514-411B-9379-FC9785CE5AB8}" destId="{14FF128C-E0EE-4021-8ED4-5E1D94577A2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2ECA5-4AEE-4B6F-9C35-57F2D0AE8681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1C605DA7-4748-49D6-819E-31A9DFD4CFC8}">
      <dgm:prSet phldrT="[Text]"/>
      <dgm:spPr/>
      <dgm:t>
        <a:bodyPr/>
        <a:lstStyle/>
        <a:p>
          <a:r>
            <a:rPr lang="en-US" dirty="0" err="1" smtClean="0"/>
            <a:t>Kontribusi</a:t>
          </a:r>
          <a:r>
            <a:rPr lang="en-US" dirty="0" smtClean="0"/>
            <a:t> </a:t>
          </a:r>
          <a:r>
            <a:rPr lang="en-US" dirty="0" err="1" smtClean="0"/>
            <a:t>teknologi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lagi</a:t>
          </a:r>
          <a:r>
            <a:rPr lang="en-US" dirty="0" smtClean="0"/>
            <a:t> </a:t>
          </a:r>
          <a:r>
            <a:rPr lang="en-US" dirty="0" err="1" smtClean="0"/>
            <a:t>dilihat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enabler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bahkan</a:t>
          </a:r>
          <a:r>
            <a:rPr lang="en-US" dirty="0" smtClean="0"/>
            <a:t> </a:t>
          </a:r>
          <a:r>
            <a:rPr lang="en-US" dirty="0" err="1" smtClean="0"/>
            <a:t>hanya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perangkat</a:t>
          </a:r>
          <a:r>
            <a:rPr lang="en-US" dirty="0" smtClean="0"/>
            <a:t> </a:t>
          </a:r>
          <a:r>
            <a:rPr lang="en-US" dirty="0" err="1" smtClean="0"/>
            <a:t>pendukung</a:t>
          </a:r>
          <a:r>
            <a:rPr lang="en-US" dirty="0" smtClean="0"/>
            <a:t> </a:t>
          </a:r>
          <a:r>
            <a:rPr lang="en-US" dirty="0" err="1" smtClean="0"/>
            <a:t>melainkan</a:t>
          </a:r>
          <a:r>
            <a:rPr lang="en-US" dirty="0" smtClean="0"/>
            <a:t>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elemen</a:t>
          </a:r>
          <a:r>
            <a:rPr lang="en-US" dirty="0" smtClean="0"/>
            <a:t> yang </a:t>
          </a:r>
          <a:r>
            <a:rPr lang="en-US" dirty="0" err="1" smtClean="0"/>
            <a:t>sangat</a:t>
          </a:r>
          <a:r>
            <a:rPr lang="en-US" dirty="0" smtClean="0"/>
            <a:t> </a:t>
          </a:r>
          <a:r>
            <a:rPr lang="en-US" dirty="0" err="1" smtClean="0"/>
            <a:t>penting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prasyarat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mencapai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bisnisnya</a:t>
          </a:r>
          <a:r>
            <a:rPr lang="en-US" dirty="0" smtClean="0"/>
            <a:t>.</a:t>
          </a:r>
          <a:endParaRPr lang="en-US" dirty="0"/>
        </a:p>
      </dgm:t>
    </dgm:pt>
    <dgm:pt modelId="{AF496672-C033-4497-BE9E-56A80D5316D3}" type="parTrans" cxnId="{548AAB20-5C84-49D0-ACCB-99BB76AA3E75}">
      <dgm:prSet/>
      <dgm:spPr/>
      <dgm:t>
        <a:bodyPr/>
        <a:lstStyle/>
        <a:p>
          <a:endParaRPr lang="en-US"/>
        </a:p>
      </dgm:t>
    </dgm:pt>
    <dgm:pt modelId="{BEC5DC4C-CE56-4939-8B6B-6D9BE0D0FDF6}" type="sibTrans" cxnId="{548AAB20-5C84-49D0-ACCB-99BB76AA3E75}">
      <dgm:prSet/>
      <dgm:spPr/>
      <dgm:t>
        <a:bodyPr/>
        <a:lstStyle/>
        <a:p>
          <a:endParaRPr lang="en-US"/>
        </a:p>
      </dgm:t>
    </dgm:pt>
    <dgm:pt modelId="{F25D767F-A322-4169-BC22-42E6F2EF3A2B}">
      <dgm:prSet phldrT="[Text]"/>
      <dgm:spPr/>
      <dgm:t>
        <a:bodyPr/>
        <a:lstStyle/>
        <a:p>
          <a:r>
            <a:rPr lang="en-US" dirty="0" err="1" smtClean="0"/>
            <a:t>Perangkat</a:t>
          </a:r>
          <a:r>
            <a:rPr lang="en-US" dirty="0" smtClean="0"/>
            <a:t> </a:t>
          </a:r>
          <a:r>
            <a:rPr lang="en-US" dirty="0" err="1" smtClean="0"/>
            <a:t>teknologi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aspek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departemen</a:t>
          </a:r>
          <a:r>
            <a:rPr lang="en-US" dirty="0" smtClean="0"/>
            <a:t>/ </a:t>
          </a:r>
          <a:r>
            <a:rPr lang="en-US" dirty="0" err="1" smtClean="0"/>
            <a:t>tim</a:t>
          </a:r>
          <a:endParaRPr lang="en-US" dirty="0"/>
        </a:p>
      </dgm:t>
    </dgm:pt>
    <dgm:pt modelId="{8247C155-FB49-4480-9694-9C0AE901B550}" type="parTrans" cxnId="{24D7224E-82ED-4002-B0B0-E70EF4CF3CD7}">
      <dgm:prSet/>
      <dgm:spPr/>
      <dgm:t>
        <a:bodyPr/>
        <a:lstStyle/>
        <a:p>
          <a:endParaRPr lang="en-US"/>
        </a:p>
      </dgm:t>
    </dgm:pt>
    <dgm:pt modelId="{B0818461-CC51-4075-9BC3-5AC9417EFD8A}" type="sibTrans" cxnId="{24D7224E-82ED-4002-B0B0-E70EF4CF3CD7}">
      <dgm:prSet/>
      <dgm:spPr/>
      <dgm:t>
        <a:bodyPr/>
        <a:lstStyle/>
        <a:p>
          <a:endParaRPr lang="en-US"/>
        </a:p>
      </dgm:t>
    </dgm:pt>
    <dgm:pt modelId="{4F8E6F48-E1B0-43EB-9276-1689283DF731}">
      <dgm:prSet phldrT="[Text]"/>
      <dgm:spPr/>
      <dgm:t>
        <a:bodyPr/>
        <a:lstStyle/>
        <a:p>
          <a:r>
            <a:rPr lang="en-US" dirty="0" smtClean="0"/>
            <a:t>PT. A </a:t>
          </a:r>
          <a:r>
            <a:rPr lang="en-US" dirty="0" err="1" smtClean="0"/>
            <a:t>kini</a:t>
          </a:r>
          <a:r>
            <a:rPr lang="en-US" dirty="0" smtClean="0"/>
            <a:t>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beroperasi</a:t>
          </a:r>
          <a:r>
            <a:rPr lang="en-US" dirty="0" smtClean="0"/>
            <a:t> 7 </a:t>
          </a:r>
          <a:r>
            <a:rPr lang="en-US" dirty="0" err="1" smtClean="0"/>
            <a:t>negara</a:t>
          </a:r>
          <a:r>
            <a:rPr lang="en-US" dirty="0" smtClean="0"/>
            <a:t>,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jumlah</a:t>
          </a:r>
          <a:r>
            <a:rPr lang="en-US" dirty="0" smtClean="0"/>
            <a:t> </a:t>
          </a:r>
          <a:r>
            <a:rPr lang="en-US" dirty="0" err="1" smtClean="0"/>
            <a:t>karyawan</a:t>
          </a:r>
          <a:r>
            <a:rPr lang="en-US" dirty="0" smtClean="0"/>
            <a:t> yang </a:t>
          </a:r>
          <a:r>
            <a:rPr lang="en-US" dirty="0" err="1" smtClean="0"/>
            <a:t>banyak</a:t>
          </a:r>
          <a:r>
            <a:rPr lang="en-US" dirty="0" smtClean="0"/>
            <a:t>,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ketergantungan</a:t>
          </a:r>
          <a:r>
            <a:rPr lang="en-US" dirty="0" smtClean="0"/>
            <a:t> yang </a:t>
          </a:r>
          <a:r>
            <a:rPr lang="en-US" dirty="0" err="1" smtClean="0"/>
            <a:t>tinggi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perangkat</a:t>
          </a:r>
          <a:r>
            <a:rPr lang="en-US" dirty="0" smtClean="0"/>
            <a:t> </a:t>
          </a:r>
          <a:r>
            <a:rPr lang="en-US" dirty="0" err="1" smtClean="0"/>
            <a:t>teknologi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, </a:t>
          </a:r>
          <a:r>
            <a:rPr lang="en-US" dirty="0" err="1" smtClean="0"/>
            <a:t>serta</a:t>
          </a:r>
          <a:r>
            <a:rPr lang="en-US" dirty="0" smtClean="0"/>
            <a:t> </a:t>
          </a:r>
          <a:r>
            <a:rPr lang="en-US" dirty="0" err="1" smtClean="0"/>
            <a:t>pengelolaan</a:t>
          </a:r>
          <a:r>
            <a:rPr lang="en-US" dirty="0" smtClean="0"/>
            <a:t> </a:t>
          </a:r>
          <a:r>
            <a:rPr lang="en-US" dirty="0" err="1" smtClean="0"/>
            <a:t>perangkat</a:t>
          </a:r>
          <a:r>
            <a:rPr lang="en-US" dirty="0" smtClean="0"/>
            <a:t> </a:t>
          </a:r>
          <a:r>
            <a:rPr lang="en-US" dirty="0" err="1" smtClean="0"/>
            <a:t>teknologi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yang </a:t>
          </a:r>
          <a:r>
            <a:rPr lang="en-US" dirty="0" err="1" smtClean="0"/>
            <a:t>tersebar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</a:t>
          </a:r>
          <a:r>
            <a:rPr lang="en-US" dirty="0" err="1" smtClean="0"/>
            <a:t>tim</a:t>
          </a:r>
          <a:r>
            <a:rPr lang="en-US" dirty="0" smtClean="0"/>
            <a:t>.</a:t>
          </a:r>
          <a:endParaRPr lang="en-US" dirty="0"/>
        </a:p>
      </dgm:t>
    </dgm:pt>
    <dgm:pt modelId="{96565FAD-263F-4D97-903E-E86D7E481BDF}" type="parTrans" cxnId="{6A594519-DDCA-4E5F-A10E-91740524D68F}">
      <dgm:prSet/>
      <dgm:spPr/>
      <dgm:t>
        <a:bodyPr/>
        <a:lstStyle/>
        <a:p>
          <a:endParaRPr lang="en-US"/>
        </a:p>
      </dgm:t>
    </dgm:pt>
    <dgm:pt modelId="{DB7218D1-E8F8-472E-BDC2-263993F19052}" type="sibTrans" cxnId="{6A594519-DDCA-4E5F-A10E-91740524D68F}">
      <dgm:prSet/>
      <dgm:spPr/>
      <dgm:t>
        <a:bodyPr/>
        <a:lstStyle/>
        <a:p>
          <a:endParaRPr lang="en-US"/>
        </a:p>
      </dgm:t>
    </dgm:pt>
    <dgm:pt modelId="{A464317C-8DC5-4F2F-A625-39622FBC0B78}">
      <dgm:prSet phldrT="[Text]"/>
      <dgm:spPr/>
      <dgm:t>
        <a:bodyPr/>
        <a:lstStyle/>
        <a:p>
          <a:r>
            <a:rPr lang="en-US" dirty="0" err="1" smtClean="0"/>
            <a:t>Meningkatnya</a:t>
          </a:r>
          <a:r>
            <a:rPr lang="en-US" dirty="0" smtClean="0"/>
            <a:t> </a:t>
          </a:r>
          <a:r>
            <a:rPr lang="en-US" dirty="0" err="1" smtClean="0"/>
            <a:t>kemungkinan</a:t>
          </a:r>
          <a:r>
            <a:rPr lang="en-US" dirty="0" smtClean="0"/>
            <a:t> </a:t>
          </a:r>
          <a:r>
            <a:rPr lang="en-US" dirty="0" err="1" smtClean="0"/>
            <a:t>ancaman</a:t>
          </a:r>
          <a:r>
            <a:rPr lang="en-US" dirty="0" smtClean="0"/>
            <a:t> </a:t>
          </a:r>
          <a:r>
            <a:rPr lang="en-US" dirty="0" err="1" smtClean="0"/>
            <a:t>baik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internal </a:t>
          </a:r>
          <a:r>
            <a:rPr lang="en-US" dirty="0" err="1" smtClean="0"/>
            <a:t>maupun</a:t>
          </a:r>
          <a:r>
            <a:rPr lang="en-US" dirty="0" smtClean="0"/>
            <a:t> </a:t>
          </a:r>
          <a:r>
            <a:rPr lang="en-US" dirty="0" err="1" smtClean="0"/>
            <a:t>eksternal</a:t>
          </a:r>
          <a:r>
            <a:rPr lang="en-US" dirty="0" smtClean="0"/>
            <a:t> yang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dihadapi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PT. A, </a:t>
          </a:r>
          <a:r>
            <a:rPr lang="en-US" dirty="0" err="1" smtClean="0"/>
            <a:t>termasuk</a:t>
          </a:r>
          <a:r>
            <a:rPr lang="en-US" dirty="0" smtClean="0"/>
            <a:t> </a:t>
          </a:r>
          <a:r>
            <a:rPr lang="en-US" dirty="0" err="1" smtClean="0"/>
            <a:t>ancaman</a:t>
          </a:r>
          <a:r>
            <a:rPr lang="en-US" dirty="0" smtClean="0"/>
            <a:t> cyber crime, fraud, </a:t>
          </a:r>
          <a:r>
            <a:rPr lang="en-US" dirty="0" err="1" smtClean="0"/>
            <a:t>penyalahgunaan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, human error, </a:t>
          </a:r>
          <a:r>
            <a:rPr lang="en-US" dirty="0" err="1" smtClean="0"/>
            <a:t>dll</a:t>
          </a:r>
          <a:endParaRPr lang="en-US" dirty="0"/>
        </a:p>
      </dgm:t>
    </dgm:pt>
    <dgm:pt modelId="{F817D54C-9DC2-4E3F-A042-C6EFCF2DBFF2}" type="parTrans" cxnId="{F622DB03-733B-44DA-9EC6-CF18A1374D68}">
      <dgm:prSet/>
      <dgm:spPr/>
      <dgm:t>
        <a:bodyPr/>
        <a:lstStyle/>
        <a:p>
          <a:endParaRPr lang="en-US"/>
        </a:p>
      </dgm:t>
    </dgm:pt>
    <dgm:pt modelId="{43B9A5D8-2351-4A51-AAB7-41735719551E}" type="sibTrans" cxnId="{F622DB03-733B-44DA-9EC6-CF18A1374D68}">
      <dgm:prSet/>
      <dgm:spPr/>
      <dgm:t>
        <a:bodyPr/>
        <a:lstStyle/>
        <a:p>
          <a:endParaRPr lang="en-US"/>
        </a:p>
      </dgm:t>
    </dgm:pt>
    <dgm:pt modelId="{A543A5AE-1F61-414C-BFDD-DD4ABF6477AC}">
      <dgm:prSet phldrT="[Text]"/>
      <dgm:spPr/>
      <dgm:t>
        <a:bodyPr/>
        <a:lstStyle/>
        <a:p>
          <a:r>
            <a:rPr lang="en-US" dirty="0" smtClean="0"/>
            <a:t>Hal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bisa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didukung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fakta</a:t>
          </a:r>
          <a:r>
            <a:rPr lang="en-US" dirty="0" smtClean="0"/>
            <a:t> </a:t>
          </a:r>
          <a:r>
            <a:rPr lang="en-US" dirty="0" err="1" smtClean="0"/>
            <a:t>bahwa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yang </a:t>
          </a:r>
          <a:r>
            <a:rPr lang="en-US" dirty="0" err="1" smtClean="0"/>
            <a:t>dijalankan</a:t>
          </a:r>
          <a:r>
            <a:rPr lang="en-US" dirty="0" smtClean="0"/>
            <a:t> </a:t>
          </a:r>
          <a:r>
            <a:rPr lang="en-US" dirty="0" err="1" smtClean="0"/>
            <a:t>semakin</a:t>
          </a:r>
          <a:r>
            <a:rPr lang="en-US" dirty="0" smtClean="0"/>
            <a:t> </a:t>
          </a:r>
          <a:r>
            <a:rPr lang="en-US" dirty="0" err="1" smtClean="0"/>
            <a:t>kompleks</a:t>
          </a:r>
          <a:r>
            <a:rPr lang="en-US" dirty="0" smtClean="0"/>
            <a:t>, </a:t>
          </a:r>
          <a:r>
            <a:rPr lang="en-US" dirty="0" err="1" smtClean="0"/>
            <a:t>munculnya</a:t>
          </a:r>
          <a:r>
            <a:rPr lang="en-US" dirty="0" smtClean="0"/>
            <a:t> </a:t>
          </a:r>
          <a:r>
            <a:rPr lang="en-US" dirty="0" err="1" smtClean="0"/>
            <a:t>ketidakselarasan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optimalnya</a:t>
          </a:r>
          <a:r>
            <a:rPr lang="en-US" dirty="0" smtClean="0"/>
            <a:t> </a:t>
          </a:r>
          <a:r>
            <a:rPr lang="en-US" dirty="0" err="1" smtClean="0"/>
            <a:t>standarisasi</a:t>
          </a:r>
          <a:r>
            <a:rPr lang="en-US" dirty="0" smtClean="0"/>
            <a:t> </a:t>
          </a:r>
          <a:r>
            <a:rPr lang="en-US" dirty="0" err="1" smtClean="0"/>
            <a:t>antar</a:t>
          </a:r>
          <a:r>
            <a:rPr lang="en-US" dirty="0" smtClean="0"/>
            <a:t> </a:t>
          </a:r>
          <a:r>
            <a:rPr lang="en-US" dirty="0" err="1" smtClean="0"/>
            <a:t>tim</a:t>
          </a:r>
          <a:r>
            <a:rPr lang="en-US" dirty="0" smtClean="0"/>
            <a:t>, </a:t>
          </a:r>
          <a:r>
            <a:rPr lang="en-US" dirty="0" err="1" smtClean="0"/>
            <a:t>meningkatnya</a:t>
          </a:r>
          <a:r>
            <a:rPr lang="en-US" dirty="0" smtClean="0"/>
            <a:t> silo </a:t>
          </a:r>
          <a:r>
            <a:rPr lang="en-US" dirty="0" err="1" smtClean="0"/>
            <a:t>antar</a:t>
          </a:r>
          <a:r>
            <a:rPr lang="en-US" dirty="0" smtClean="0"/>
            <a:t> </a:t>
          </a:r>
          <a:r>
            <a:rPr lang="en-US" dirty="0" err="1" smtClean="0"/>
            <a:t>tim</a:t>
          </a:r>
          <a:r>
            <a:rPr lang="en-US" dirty="0" smtClean="0"/>
            <a:t>, </a:t>
          </a:r>
          <a:r>
            <a:rPr lang="en-US" dirty="0" err="1" smtClean="0"/>
            <a:t>kurangnya</a:t>
          </a:r>
          <a:r>
            <a:rPr lang="en-US" dirty="0" smtClean="0"/>
            <a:t> </a:t>
          </a:r>
          <a:r>
            <a:rPr lang="en-US" dirty="0" err="1" smtClean="0"/>
            <a:t>integrasi</a:t>
          </a:r>
          <a:r>
            <a:rPr lang="en-US" dirty="0" smtClean="0"/>
            <a:t> </a:t>
          </a:r>
          <a:r>
            <a:rPr lang="en-US" dirty="0" err="1" smtClean="0"/>
            <a:t>antar</a:t>
          </a:r>
          <a:r>
            <a:rPr lang="en-US" dirty="0" smtClean="0"/>
            <a:t> </a:t>
          </a:r>
          <a:r>
            <a:rPr lang="en-US" dirty="0" err="1" smtClean="0"/>
            <a:t>tim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kurangnya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mitigasi</a:t>
          </a:r>
          <a:r>
            <a:rPr lang="en-US" dirty="0" smtClean="0"/>
            <a:t> </a:t>
          </a:r>
          <a:r>
            <a:rPr lang="en-US" dirty="0" err="1" smtClean="0"/>
            <a:t>kontrol</a:t>
          </a:r>
          <a:r>
            <a:rPr lang="en-US" dirty="0" smtClean="0"/>
            <a:t>.</a:t>
          </a:r>
          <a:endParaRPr lang="en-US" dirty="0"/>
        </a:p>
      </dgm:t>
    </dgm:pt>
    <dgm:pt modelId="{3599CAB9-68D0-49D4-AB9E-D9CE0B3F28C9}" type="parTrans" cxnId="{9E350F4B-3F0B-44EA-8DC3-C266BC651A3A}">
      <dgm:prSet/>
      <dgm:spPr/>
      <dgm:t>
        <a:bodyPr/>
        <a:lstStyle/>
        <a:p>
          <a:endParaRPr lang="en-US"/>
        </a:p>
      </dgm:t>
    </dgm:pt>
    <dgm:pt modelId="{E75574C4-0BA4-4DEC-9338-EA0FAD578663}" type="sibTrans" cxnId="{9E350F4B-3F0B-44EA-8DC3-C266BC651A3A}">
      <dgm:prSet/>
      <dgm:spPr/>
      <dgm:t>
        <a:bodyPr/>
        <a:lstStyle/>
        <a:p>
          <a:endParaRPr lang="en-US"/>
        </a:p>
      </dgm:t>
    </dgm:pt>
    <dgm:pt modelId="{1204113D-6685-435A-96AE-9190B16F8FB7}" type="pres">
      <dgm:prSet presAssocID="{9852ECA5-4AEE-4B6F-9C35-57F2D0AE8681}" presName="linearFlow" presStyleCnt="0">
        <dgm:presLayoutVars>
          <dgm:dir/>
          <dgm:resizeHandles val="exact"/>
        </dgm:presLayoutVars>
      </dgm:prSet>
      <dgm:spPr/>
    </dgm:pt>
    <dgm:pt modelId="{58F993B0-4533-47DA-9420-8ABD6F178F9B}" type="pres">
      <dgm:prSet presAssocID="{1C605DA7-4748-49D6-819E-31A9DFD4CFC8}" presName="composite" presStyleCnt="0"/>
      <dgm:spPr/>
    </dgm:pt>
    <dgm:pt modelId="{75D0199B-FC21-426B-BA2A-A7887811FEDE}" type="pres">
      <dgm:prSet presAssocID="{1C605DA7-4748-49D6-819E-31A9DFD4CFC8}" presName="imgShp" presStyleLbl="fgImgPlace1" presStyleIdx="0" presStyleCnt="5" custLinFactX="-94493" custLinFactNeighborX="-100000" custLinFactNeighborY="-45"/>
      <dgm:spPr/>
    </dgm:pt>
    <dgm:pt modelId="{689AD4BB-BDD2-4E96-A9FF-F1E811AA4A7C}" type="pres">
      <dgm:prSet presAssocID="{1C605DA7-4748-49D6-819E-31A9DFD4CFC8}" presName="txShp" presStyleLbl="node1" presStyleIdx="0" presStyleCnt="5" custScaleX="139635" custLinFactNeighborX="-1343" custLinFactNeighborY="-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832D2-7044-4D66-9762-C29F8E6C5CF6}" type="pres">
      <dgm:prSet presAssocID="{BEC5DC4C-CE56-4939-8B6B-6D9BE0D0FDF6}" presName="spacing" presStyleCnt="0"/>
      <dgm:spPr/>
    </dgm:pt>
    <dgm:pt modelId="{560B412C-64F7-446C-A7E3-3A76B402DF04}" type="pres">
      <dgm:prSet presAssocID="{F25D767F-A322-4169-BC22-42E6F2EF3A2B}" presName="composite" presStyleCnt="0"/>
      <dgm:spPr/>
    </dgm:pt>
    <dgm:pt modelId="{BE2AD7A8-ACC5-42A8-9663-0E76C89DE301}" type="pres">
      <dgm:prSet presAssocID="{F25D767F-A322-4169-BC22-42E6F2EF3A2B}" presName="imgShp" presStyleLbl="fgImgPlace1" presStyleIdx="1" presStyleCnt="5" custLinFactX="-94493" custLinFactNeighborX="-100000" custLinFactNeighborY="-5997"/>
      <dgm:spPr/>
    </dgm:pt>
    <dgm:pt modelId="{13807772-7CEF-4684-B29E-466D6CDA1093}" type="pres">
      <dgm:prSet presAssocID="{F25D767F-A322-4169-BC22-42E6F2EF3A2B}" presName="txShp" presStyleLbl="node1" presStyleIdx="1" presStyleCnt="5" custScaleX="139634" custLinFactNeighborX="-1343" custLinFactNeighborY="-5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897DB-F9A1-4A9B-AD3B-CF245B5839BB}" type="pres">
      <dgm:prSet presAssocID="{B0818461-CC51-4075-9BC3-5AC9417EFD8A}" presName="spacing" presStyleCnt="0"/>
      <dgm:spPr/>
    </dgm:pt>
    <dgm:pt modelId="{5DCBABA3-7DAB-46E8-BA68-F51EAB8C1A3A}" type="pres">
      <dgm:prSet presAssocID="{4F8E6F48-E1B0-43EB-9276-1689283DF731}" presName="composite" presStyleCnt="0"/>
      <dgm:spPr/>
    </dgm:pt>
    <dgm:pt modelId="{BF46A5C8-D8BC-4AEE-9063-A3B09874C81E}" type="pres">
      <dgm:prSet presAssocID="{4F8E6F48-E1B0-43EB-9276-1689283DF731}" presName="imgShp" presStyleLbl="fgImgPlace1" presStyleIdx="2" presStyleCnt="5" custLinFactX="-94493" custLinFactNeighborX="-100000" custLinFactNeighborY="-11949"/>
      <dgm:spPr/>
    </dgm:pt>
    <dgm:pt modelId="{856B776A-831D-4150-AFDB-FD6D70E77B72}" type="pres">
      <dgm:prSet presAssocID="{4F8E6F48-E1B0-43EB-9276-1689283DF731}" presName="txShp" presStyleLbl="node1" presStyleIdx="2" presStyleCnt="5" custScaleX="139634" custLinFactNeighborX="-1343" custLinFactNeighborY="-11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95CBC-C564-4189-8772-A15C4050204B}" type="pres">
      <dgm:prSet presAssocID="{DB7218D1-E8F8-472E-BDC2-263993F19052}" presName="spacing" presStyleCnt="0"/>
      <dgm:spPr/>
    </dgm:pt>
    <dgm:pt modelId="{D5070886-7811-4685-B04C-6FB27BDBC7C1}" type="pres">
      <dgm:prSet presAssocID="{A464317C-8DC5-4F2F-A625-39622FBC0B78}" presName="composite" presStyleCnt="0"/>
      <dgm:spPr/>
    </dgm:pt>
    <dgm:pt modelId="{69614DF0-19B7-4149-B804-A34C3AEF0598}" type="pres">
      <dgm:prSet presAssocID="{A464317C-8DC5-4F2F-A625-39622FBC0B78}" presName="imgShp" presStyleLbl="fgImgPlace1" presStyleIdx="3" presStyleCnt="5" custLinFactX="-100000" custLinFactNeighborX="-122026" custLinFactNeighborY="-31668"/>
      <dgm:spPr/>
    </dgm:pt>
    <dgm:pt modelId="{61779FDA-19B1-4009-BADE-DEFB31618C01}" type="pres">
      <dgm:prSet presAssocID="{A464317C-8DC5-4F2F-A625-39622FBC0B78}" presName="txShp" presStyleLbl="node1" presStyleIdx="3" presStyleCnt="5" custScaleX="140431" custLinFactNeighborX="-945" custLinFactNeighborY="-31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B8910-7F8D-49AC-B2CF-865DB47413C4}" type="pres">
      <dgm:prSet presAssocID="{43B9A5D8-2351-4A51-AAB7-41735719551E}" presName="spacing" presStyleCnt="0"/>
      <dgm:spPr/>
    </dgm:pt>
    <dgm:pt modelId="{F4042850-3940-4AD0-BC26-A08FFAC10964}" type="pres">
      <dgm:prSet presAssocID="{A543A5AE-1F61-414C-BFDD-DD4ABF6477AC}" presName="composite" presStyleCnt="0"/>
      <dgm:spPr/>
    </dgm:pt>
    <dgm:pt modelId="{91B6E6EA-6AE3-454C-889E-8B59424C5A17}" type="pres">
      <dgm:prSet presAssocID="{A543A5AE-1F61-414C-BFDD-DD4ABF6477AC}" presName="imgShp" presStyleLbl="fgImgPlace1" presStyleIdx="4" presStyleCnt="5" custLinFactX="-100000" custLinFactNeighborX="-122026" custLinFactNeighborY="-51387"/>
      <dgm:spPr/>
    </dgm:pt>
    <dgm:pt modelId="{6ACCC838-639A-4D5C-AC46-D368DB2A95D8}" type="pres">
      <dgm:prSet presAssocID="{A543A5AE-1F61-414C-BFDD-DD4ABF6477AC}" presName="txShp" presStyleLbl="node1" presStyleIdx="4" presStyleCnt="5" custScaleX="140279" custLinFactNeighborX="-1021" custLinFactNeighborY="-51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AAB20-5C84-49D0-ACCB-99BB76AA3E75}" srcId="{9852ECA5-4AEE-4B6F-9C35-57F2D0AE8681}" destId="{1C605DA7-4748-49D6-819E-31A9DFD4CFC8}" srcOrd="0" destOrd="0" parTransId="{AF496672-C033-4497-BE9E-56A80D5316D3}" sibTransId="{BEC5DC4C-CE56-4939-8B6B-6D9BE0D0FDF6}"/>
    <dgm:cxn modelId="{D99EFBE7-E253-4E50-B330-E93E0734EB62}" type="presOf" srcId="{1C605DA7-4748-49D6-819E-31A9DFD4CFC8}" destId="{689AD4BB-BDD2-4E96-A9FF-F1E811AA4A7C}" srcOrd="0" destOrd="0" presId="urn:microsoft.com/office/officeart/2005/8/layout/vList3"/>
    <dgm:cxn modelId="{F622DB03-733B-44DA-9EC6-CF18A1374D68}" srcId="{9852ECA5-4AEE-4B6F-9C35-57F2D0AE8681}" destId="{A464317C-8DC5-4F2F-A625-39622FBC0B78}" srcOrd="3" destOrd="0" parTransId="{F817D54C-9DC2-4E3F-A042-C6EFCF2DBFF2}" sibTransId="{43B9A5D8-2351-4A51-AAB7-41735719551E}"/>
    <dgm:cxn modelId="{4AFEAFF2-CB4F-42CB-9A4F-3468F4C4ECEA}" type="presOf" srcId="{9852ECA5-4AEE-4B6F-9C35-57F2D0AE8681}" destId="{1204113D-6685-435A-96AE-9190B16F8FB7}" srcOrd="0" destOrd="0" presId="urn:microsoft.com/office/officeart/2005/8/layout/vList3"/>
    <dgm:cxn modelId="{3900333B-16DF-42D0-923E-508F9995122B}" type="presOf" srcId="{F25D767F-A322-4169-BC22-42E6F2EF3A2B}" destId="{13807772-7CEF-4684-B29E-466D6CDA1093}" srcOrd="0" destOrd="0" presId="urn:microsoft.com/office/officeart/2005/8/layout/vList3"/>
    <dgm:cxn modelId="{1B0D2807-8DC1-4099-AAAB-0093F9D78475}" type="presOf" srcId="{4F8E6F48-E1B0-43EB-9276-1689283DF731}" destId="{856B776A-831D-4150-AFDB-FD6D70E77B72}" srcOrd="0" destOrd="0" presId="urn:microsoft.com/office/officeart/2005/8/layout/vList3"/>
    <dgm:cxn modelId="{24D7224E-82ED-4002-B0B0-E70EF4CF3CD7}" srcId="{9852ECA5-4AEE-4B6F-9C35-57F2D0AE8681}" destId="{F25D767F-A322-4169-BC22-42E6F2EF3A2B}" srcOrd="1" destOrd="0" parTransId="{8247C155-FB49-4480-9694-9C0AE901B550}" sibTransId="{B0818461-CC51-4075-9BC3-5AC9417EFD8A}"/>
    <dgm:cxn modelId="{9E350F4B-3F0B-44EA-8DC3-C266BC651A3A}" srcId="{9852ECA5-4AEE-4B6F-9C35-57F2D0AE8681}" destId="{A543A5AE-1F61-414C-BFDD-DD4ABF6477AC}" srcOrd="4" destOrd="0" parTransId="{3599CAB9-68D0-49D4-AB9E-D9CE0B3F28C9}" sibTransId="{E75574C4-0BA4-4DEC-9338-EA0FAD578663}"/>
    <dgm:cxn modelId="{95DD8AE5-5733-4B8D-ACD7-3BCD54F22663}" type="presOf" srcId="{A464317C-8DC5-4F2F-A625-39622FBC0B78}" destId="{61779FDA-19B1-4009-BADE-DEFB31618C01}" srcOrd="0" destOrd="0" presId="urn:microsoft.com/office/officeart/2005/8/layout/vList3"/>
    <dgm:cxn modelId="{1120493D-FD9E-48A4-96BC-5DCE889BE5F6}" type="presOf" srcId="{A543A5AE-1F61-414C-BFDD-DD4ABF6477AC}" destId="{6ACCC838-639A-4D5C-AC46-D368DB2A95D8}" srcOrd="0" destOrd="0" presId="urn:microsoft.com/office/officeart/2005/8/layout/vList3"/>
    <dgm:cxn modelId="{6A594519-DDCA-4E5F-A10E-91740524D68F}" srcId="{9852ECA5-4AEE-4B6F-9C35-57F2D0AE8681}" destId="{4F8E6F48-E1B0-43EB-9276-1689283DF731}" srcOrd="2" destOrd="0" parTransId="{96565FAD-263F-4D97-903E-E86D7E481BDF}" sibTransId="{DB7218D1-E8F8-472E-BDC2-263993F19052}"/>
    <dgm:cxn modelId="{DA2C531D-04FF-467D-B32E-FD369EDB7DFE}" type="presParOf" srcId="{1204113D-6685-435A-96AE-9190B16F8FB7}" destId="{58F993B0-4533-47DA-9420-8ABD6F178F9B}" srcOrd="0" destOrd="0" presId="urn:microsoft.com/office/officeart/2005/8/layout/vList3"/>
    <dgm:cxn modelId="{E5E87613-D53D-4129-BA39-F9CE1D15E235}" type="presParOf" srcId="{58F993B0-4533-47DA-9420-8ABD6F178F9B}" destId="{75D0199B-FC21-426B-BA2A-A7887811FEDE}" srcOrd="0" destOrd="0" presId="urn:microsoft.com/office/officeart/2005/8/layout/vList3"/>
    <dgm:cxn modelId="{720853B2-7427-4C70-B676-CB85E94A90AC}" type="presParOf" srcId="{58F993B0-4533-47DA-9420-8ABD6F178F9B}" destId="{689AD4BB-BDD2-4E96-A9FF-F1E811AA4A7C}" srcOrd="1" destOrd="0" presId="urn:microsoft.com/office/officeart/2005/8/layout/vList3"/>
    <dgm:cxn modelId="{85A9AA63-0DA5-4CD6-87EF-F142863D56DD}" type="presParOf" srcId="{1204113D-6685-435A-96AE-9190B16F8FB7}" destId="{8A3832D2-7044-4D66-9762-C29F8E6C5CF6}" srcOrd="1" destOrd="0" presId="urn:microsoft.com/office/officeart/2005/8/layout/vList3"/>
    <dgm:cxn modelId="{FA5568E5-7B51-4699-BF46-90BB19A693E5}" type="presParOf" srcId="{1204113D-6685-435A-96AE-9190B16F8FB7}" destId="{560B412C-64F7-446C-A7E3-3A76B402DF04}" srcOrd="2" destOrd="0" presId="urn:microsoft.com/office/officeart/2005/8/layout/vList3"/>
    <dgm:cxn modelId="{94CBC4E9-2777-4700-8152-2C0E430163AA}" type="presParOf" srcId="{560B412C-64F7-446C-A7E3-3A76B402DF04}" destId="{BE2AD7A8-ACC5-42A8-9663-0E76C89DE301}" srcOrd="0" destOrd="0" presId="urn:microsoft.com/office/officeart/2005/8/layout/vList3"/>
    <dgm:cxn modelId="{40E78D4D-B05F-4C00-9107-7E0F03000E36}" type="presParOf" srcId="{560B412C-64F7-446C-A7E3-3A76B402DF04}" destId="{13807772-7CEF-4684-B29E-466D6CDA1093}" srcOrd="1" destOrd="0" presId="urn:microsoft.com/office/officeart/2005/8/layout/vList3"/>
    <dgm:cxn modelId="{58B7AC40-F812-427F-9D7C-E92242DB3FE0}" type="presParOf" srcId="{1204113D-6685-435A-96AE-9190B16F8FB7}" destId="{9FD897DB-F9A1-4A9B-AD3B-CF245B5839BB}" srcOrd="3" destOrd="0" presId="urn:microsoft.com/office/officeart/2005/8/layout/vList3"/>
    <dgm:cxn modelId="{73338FD2-9869-4C68-B809-4F0C7105E985}" type="presParOf" srcId="{1204113D-6685-435A-96AE-9190B16F8FB7}" destId="{5DCBABA3-7DAB-46E8-BA68-F51EAB8C1A3A}" srcOrd="4" destOrd="0" presId="urn:microsoft.com/office/officeart/2005/8/layout/vList3"/>
    <dgm:cxn modelId="{A0AD858D-D872-4FE7-89EC-3F02C8ED3BB5}" type="presParOf" srcId="{5DCBABA3-7DAB-46E8-BA68-F51EAB8C1A3A}" destId="{BF46A5C8-D8BC-4AEE-9063-A3B09874C81E}" srcOrd="0" destOrd="0" presId="urn:microsoft.com/office/officeart/2005/8/layout/vList3"/>
    <dgm:cxn modelId="{EA8AAD37-2800-4F4D-BB17-156DFDB29598}" type="presParOf" srcId="{5DCBABA3-7DAB-46E8-BA68-F51EAB8C1A3A}" destId="{856B776A-831D-4150-AFDB-FD6D70E77B72}" srcOrd="1" destOrd="0" presId="urn:microsoft.com/office/officeart/2005/8/layout/vList3"/>
    <dgm:cxn modelId="{DBB1DA6C-D29C-41D2-A995-BFFCDA025421}" type="presParOf" srcId="{1204113D-6685-435A-96AE-9190B16F8FB7}" destId="{57695CBC-C564-4189-8772-A15C4050204B}" srcOrd="5" destOrd="0" presId="urn:microsoft.com/office/officeart/2005/8/layout/vList3"/>
    <dgm:cxn modelId="{C36806FA-BF40-41F0-A4F1-210170B59473}" type="presParOf" srcId="{1204113D-6685-435A-96AE-9190B16F8FB7}" destId="{D5070886-7811-4685-B04C-6FB27BDBC7C1}" srcOrd="6" destOrd="0" presId="urn:microsoft.com/office/officeart/2005/8/layout/vList3"/>
    <dgm:cxn modelId="{3631AC75-2ABB-478C-859D-A7040F45FAD1}" type="presParOf" srcId="{D5070886-7811-4685-B04C-6FB27BDBC7C1}" destId="{69614DF0-19B7-4149-B804-A34C3AEF0598}" srcOrd="0" destOrd="0" presId="urn:microsoft.com/office/officeart/2005/8/layout/vList3"/>
    <dgm:cxn modelId="{40CE8685-9DBD-45E0-B58A-2867D2478C50}" type="presParOf" srcId="{D5070886-7811-4685-B04C-6FB27BDBC7C1}" destId="{61779FDA-19B1-4009-BADE-DEFB31618C01}" srcOrd="1" destOrd="0" presId="urn:microsoft.com/office/officeart/2005/8/layout/vList3"/>
    <dgm:cxn modelId="{580860C9-09ED-4CF0-83BC-1850CBBA4EAF}" type="presParOf" srcId="{1204113D-6685-435A-96AE-9190B16F8FB7}" destId="{229B8910-7F8D-49AC-B2CF-865DB47413C4}" srcOrd="7" destOrd="0" presId="urn:microsoft.com/office/officeart/2005/8/layout/vList3"/>
    <dgm:cxn modelId="{CDD220EE-96A1-44FC-9DB3-A9C6DD417671}" type="presParOf" srcId="{1204113D-6685-435A-96AE-9190B16F8FB7}" destId="{F4042850-3940-4AD0-BC26-A08FFAC10964}" srcOrd="8" destOrd="0" presId="urn:microsoft.com/office/officeart/2005/8/layout/vList3"/>
    <dgm:cxn modelId="{455D4555-B8BD-46B3-AF42-5DC453331033}" type="presParOf" srcId="{F4042850-3940-4AD0-BC26-A08FFAC10964}" destId="{91B6E6EA-6AE3-454C-889E-8B59424C5A17}" srcOrd="0" destOrd="0" presId="urn:microsoft.com/office/officeart/2005/8/layout/vList3"/>
    <dgm:cxn modelId="{9D060B0D-8623-4604-BF01-E5FCFAD5F07B}" type="presParOf" srcId="{F4042850-3940-4AD0-BC26-A08FFAC10964}" destId="{6ACCC838-639A-4D5C-AC46-D368DB2A95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A309A-9A8A-4ADD-8BF8-170C72299490}">
      <dsp:nvSpPr>
        <dsp:cNvPr id="0" name=""/>
        <dsp:cNvSpPr/>
      </dsp:nvSpPr>
      <dsp:spPr>
        <a:xfrm>
          <a:off x="6011917" y="1317027"/>
          <a:ext cx="2622504" cy="2622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71C63-67AE-4D44-BE04-2BED8D1E2C07}">
      <dsp:nvSpPr>
        <dsp:cNvPr id="0" name=""/>
        <dsp:cNvSpPr/>
      </dsp:nvSpPr>
      <dsp:spPr>
        <a:xfrm>
          <a:off x="6098992" y="1404475"/>
          <a:ext cx="2448353" cy="24480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untuk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memastikan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fokus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berkelanjutan</a:t>
          </a:r>
          <a:endParaRPr lang="en-US" sz="1700" kern="1200" dirty="0"/>
        </a:p>
      </dsp:txBody>
      <dsp:txXfrm>
        <a:off x="6449001" y="1754269"/>
        <a:ext cx="1748336" cy="1748506"/>
      </dsp:txXfrm>
    </dsp:sp>
    <dsp:sp modelId="{336470FD-5BBE-4816-B122-AD9646EB6E7B}">
      <dsp:nvSpPr>
        <dsp:cNvPr id="0" name=""/>
        <dsp:cNvSpPr/>
      </dsp:nvSpPr>
      <dsp:spPr>
        <a:xfrm rot="2700000">
          <a:off x="3304642" y="1320198"/>
          <a:ext cx="2616187" cy="26161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1898B-D2B9-4669-BDBF-78164E28DB87}">
      <dsp:nvSpPr>
        <dsp:cNvPr id="0" name=""/>
        <dsp:cNvSpPr/>
      </dsp:nvSpPr>
      <dsp:spPr>
        <a:xfrm>
          <a:off x="3388559" y="1404475"/>
          <a:ext cx="2448353" cy="24480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untuk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mengelola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harapan</a:t>
          </a:r>
          <a:r>
            <a:rPr lang="en-US" sz="1700" kern="1200" dirty="0" smtClean="0"/>
            <a:t>, </a:t>
          </a:r>
          <a:endParaRPr lang="en-US" sz="1700" kern="1200" dirty="0"/>
        </a:p>
      </dsp:txBody>
      <dsp:txXfrm>
        <a:off x="3738567" y="1754269"/>
        <a:ext cx="1748336" cy="1748506"/>
      </dsp:txXfrm>
    </dsp:sp>
    <dsp:sp modelId="{CA97F00E-D065-4BDB-BB2C-BBAC0E9A4A4B}">
      <dsp:nvSpPr>
        <dsp:cNvPr id="0" name=""/>
        <dsp:cNvSpPr/>
      </dsp:nvSpPr>
      <dsp:spPr>
        <a:xfrm rot="2700000">
          <a:off x="594208" y="1320198"/>
          <a:ext cx="2616187" cy="26161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815CB-8004-438F-8377-8C8AAD9D3CB3}">
      <dsp:nvSpPr>
        <dsp:cNvPr id="0" name=""/>
        <dsp:cNvSpPr/>
      </dsp:nvSpPr>
      <dsp:spPr>
        <a:xfrm>
          <a:off x="678126" y="1404475"/>
          <a:ext cx="2448353" cy="24480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menetapkan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tujuan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sasaran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jelas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untuk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menyelaraskan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upaya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kebutuhan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nyata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perusahaan</a:t>
          </a:r>
          <a:r>
            <a:rPr lang="en-US" sz="1700" kern="1200" dirty="0" smtClean="0"/>
            <a:t>, </a:t>
          </a:r>
          <a:endParaRPr lang="en-US" sz="1700" kern="1200" dirty="0"/>
        </a:p>
      </dsp:txBody>
      <dsp:txXfrm>
        <a:off x="1028134" y="1754269"/>
        <a:ext cx="1748336" cy="1748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009C-8F07-4F27-8F4B-A29A15F9B94F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13360" rIns="398272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Investors</a:t>
          </a:r>
          <a:endParaRPr lang="en-US" sz="5600" kern="1200" dirty="0"/>
        </a:p>
      </dsp:txBody>
      <dsp:txXfrm rot="10800000">
        <a:off x="2007110" y="1710"/>
        <a:ext cx="5158358" cy="1257304"/>
      </dsp:txXfrm>
    </dsp:sp>
    <dsp:sp modelId="{70219D48-B6D4-4257-8EEE-20B2280FC1DB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2357A-F2DF-4112-B584-07E598EFCD17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13360" rIns="398272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Providers</a:t>
          </a:r>
          <a:endParaRPr lang="en-US" sz="5600" kern="1200" dirty="0"/>
        </a:p>
      </dsp:txBody>
      <dsp:txXfrm rot="10800000">
        <a:off x="2007110" y="1634329"/>
        <a:ext cx="5158358" cy="1257304"/>
      </dsp:txXfrm>
    </dsp:sp>
    <dsp:sp modelId="{D1590A99-2E92-468D-87FA-CEFE08253B9F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F128C-E0EE-4021-8ED4-5E1D94577A23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13360" rIns="398272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Controllers</a:t>
          </a:r>
          <a:endParaRPr lang="en-US" sz="5600" kern="1200" dirty="0"/>
        </a:p>
      </dsp:txBody>
      <dsp:txXfrm rot="10800000">
        <a:off x="2007110" y="3266948"/>
        <a:ext cx="5158358" cy="1257304"/>
      </dsp:txXfrm>
    </dsp:sp>
    <dsp:sp modelId="{69FA860D-2C46-4FD1-BB12-379F3A1F961D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AD4BB-BDD2-4E96-A9FF-F1E811AA4A7C}">
      <dsp:nvSpPr>
        <dsp:cNvPr id="0" name=""/>
        <dsp:cNvSpPr/>
      </dsp:nvSpPr>
      <dsp:spPr>
        <a:xfrm rot="10800000">
          <a:off x="228574" y="0"/>
          <a:ext cx="7924811" cy="55351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8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Kontribusi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teknologi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informasi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tidak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lagi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dilihat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sebagai</a:t>
          </a:r>
          <a:r>
            <a:rPr lang="en-US" sz="1100" kern="1200" dirty="0" smtClean="0"/>
            <a:t> enabler </a:t>
          </a:r>
          <a:r>
            <a:rPr lang="en-US" sz="1100" kern="1200" dirty="0" err="1" smtClean="0"/>
            <a:t>atau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bahkan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hanya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sebagai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perangkat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pendukung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melainkan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sudah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menjadi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elemen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sangat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penting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menjadi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prasyarat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untuk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mencapai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tujuan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bisnisnya</a:t>
          </a:r>
          <a:r>
            <a:rPr lang="en-US" sz="1100" kern="1200" dirty="0" smtClean="0"/>
            <a:t>.</a:t>
          </a:r>
          <a:endParaRPr lang="en-US" sz="1100" kern="1200" dirty="0"/>
        </a:p>
      </dsp:txBody>
      <dsp:txXfrm rot="10800000">
        <a:off x="366953" y="0"/>
        <a:ext cx="7786432" cy="553517"/>
      </dsp:txXfrm>
    </dsp:sp>
    <dsp:sp modelId="{75D0199B-FC21-426B-BA2A-A7887811FEDE}">
      <dsp:nvSpPr>
        <dsp:cNvPr id="0" name=""/>
        <dsp:cNvSpPr/>
      </dsp:nvSpPr>
      <dsp:spPr>
        <a:xfrm>
          <a:off x="76201" y="0"/>
          <a:ext cx="553517" cy="55351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07772-7CEF-4684-B29E-466D6CDA1093}">
      <dsp:nvSpPr>
        <dsp:cNvPr id="0" name=""/>
        <dsp:cNvSpPr/>
      </dsp:nvSpPr>
      <dsp:spPr>
        <a:xfrm rot="10800000">
          <a:off x="228602" y="685800"/>
          <a:ext cx="7924754" cy="553517"/>
        </a:xfrm>
        <a:prstGeom prst="homePlat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8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Perangkat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teknologi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informasi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digunakan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pada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semua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aspek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proses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bisnis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semua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departemen</a:t>
          </a:r>
          <a:r>
            <a:rPr lang="en-US" sz="1100" kern="1200" dirty="0" smtClean="0"/>
            <a:t>/ </a:t>
          </a:r>
          <a:r>
            <a:rPr lang="en-US" sz="1100" kern="1200" dirty="0" err="1" smtClean="0"/>
            <a:t>tim</a:t>
          </a:r>
          <a:endParaRPr lang="en-US" sz="1100" kern="1200" dirty="0"/>
        </a:p>
      </dsp:txBody>
      <dsp:txXfrm rot="10800000">
        <a:off x="366981" y="685800"/>
        <a:ext cx="7786375" cy="553517"/>
      </dsp:txXfrm>
    </dsp:sp>
    <dsp:sp modelId="{BE2AD7A8-ACC5-42A8-9663-0E76C89DE301}">
      <dsp:nvSpPr>
        <dsp:cNvPr id="0" name=""/>
        <dsp:cNvSpPr/>
      </dsp:nvSpPr>
      <dsp:spPr>
        <a:xfrm>
          <a:off x="76201" y="685800"/>
          <a:ext cx="553517" cy="553517"/>
        </a:xfrm>
        <a:prstGeom prst="ellipse">
          <a:avLst/>
        </a:prstGeom>
        <a:solidFill>
          <a:schemeClr val="accent4">
            <a:tint val="50000"/>
            <a:hueOff val="-995320"/>
            <a:satOff val="5652"/>
            <a:lumOff val="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B776A-831D-4150-AFDB-FD6D70E77B72}">
      <dsp:nvSpPr>
        <dsp:cNvPr id="0" name=""/>
        <dsp:cNvSpPr/>
      </dsp:nvSpPr>
      <dsp:spPr>
        <a:xfrm rot="10800000">
          <a:off x="228602" y="1371601"/>
          <a:ext cx="7924754" cy="553517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8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PT. A </a:t>
          </a:r>
          <a:r>
            <a:rPr lang="en-US" sz="1100" kern="1200" dirty="0" err="1" smtClean="0"/>
            <a:t>kini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sudah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beroperasi</a:t>
          </a:r>
          <a:r>
            <a:rPr lang="en-US" sz="1100" kern="1200" dirty="0" smtClean="0"/>
            <a:t> 7 </a:t>
          </a:r>
          <a:r>
            <a:rPr lang="en-US" sz="1100" kern="1200" dirty="0" err="1" smtClean="0"/>
            <a:t>negara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memiliki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jumlah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karyawan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banyak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memiliki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ketergantungan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tinggi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terhadap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perangkat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teknologi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informasi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serta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pengelolaan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perangkat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teknologi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informasi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tersebar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berbagai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tim</a:t>
          </a:r>
          <a:r>
            <a:rPr lang="en-US" sz="1100" kern="1200" dirty="0" smtClean="0"/>
            <a:t>.</a:t>
          </a:r>
          <a:endParaRPr lang="en-US" sz="1100" kern="1200" dirty="0"/>
        </a:p>
      </dsp:txBody>
      <dsp:txXfrm rot="10800000">
        <a:off x="366981" y="1371601"/>
        <a:ext cx="7786375" cy="553517"/>
      </dsp:txXfrm>
    </dsp:sp>
    <dsp:sp modelId="{BF46A5C8-D8BC-4AEE-9063-A3B09874C81E}">
      <dsp:nvSpPr>
        <dsp:cNvPr id="0" name=""/>
        <dsp:cNvSpPr/>
      </dsp:nvSpPr>
      <dsp:spPr>
        <a:xfrm>
          <a:off x="76201" y="1371601"/>
          <a:ext cx="553517" cy="553517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79FDA-19B1-4009-BADE-DEFB31618C01}">
      <dsp:nvSpPr>
        <dsp:cNvPr id="0" name=""/>
        <dsp:cNvSpPr/>
      </dsp:nvSpPr>
      <dsp:spPr>
        <a:xfrm rot="10800000">
          <a:off x="228574" y="1981199"/>
          <a:ext cx="7969987" cy="553517"/>
        </a:xfrm>
        <a:prstGeom prst="homePlat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8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Meningkatnya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kemungkinan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ancaman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baik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dari</a:t>
          </a:r>
          <a:r>
            <a:rPr lang="en-US" sz="1100" kern="1200" dirty="0" smtClean="0"/>
            <a:t> internal </a:t>
          </a:r>
          <a:r>
            <a:rPr lang="en-US" sz="1100" kern="1200" dirty="0" err="1" smtClean="0"/>
            <a:t>maupun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eksternal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harus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dihadapi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oleh</a:t>
          </a:r>
          <a:r>
            <a:rPr lang="en-US" sz="1100" kern="1200" dirty="0" smtClean="0"/>
            <a:t> PT. A, </a:t>
          </a:r>
          <a:r>
            <a:rPr lang="en-US" sz="1100" kern="1200" dirty="0" err="1" smtClean="0"/>
            <a:t>termasuk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ancaman</a:t>
          </a:r>
          <a:r>
            <a:rPr lang="en-US" sz="1100" kern="1200" dirty="0" smtClean="0"/>
            <a:t> cyber crime, fraud, </a:t>
          </a:r>
          <a:r>
            <a:rPr lang="en-US" sz="1100" kern="1200" dirty="0" err="1" smtClean="0"/>
            <a:t>penyalahgunaan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sistem</a:t>
          </a:r>
          <a:r>
            <a:rPr lang="en-US" sz="1100" kern="1200" dirty="0" smtClean="0"/>
            <a:t>, human error, </a:t>
          </a:r>
          <a:r>
            <a:rPr lang="en-US" sz="1100" kern="1200" dirty="0" err="1" smtClean="0"/>
            <a:t>dll</a:t>
          </a:r>
          <a:endParaRPr lang="en-US" sz="1100" kern="1200" dirty="0"/>
        </a:p>
      </dsp:txBody>
      <dsp:txXfrm rot="10800000">
        <a:off x="366953" y="1981199"/>
        <a:ext cx="7831608" cy="553517"/>
      </dsp:txXfrm>
    </dsp:sp>
    <dsp:sp modelId="{69614DF0-19B7-4149-B804-A34C3AEF0598}">
      <dsp:nvSpPr>
        <dsp:cNvPr id="0" name=""/>
        <dsp:cNvSpPr/>
      </dsp:nvSpPr>
      <dsp:spPr>
        <a:xfrm>
          <a:off x="0" y="1981199"/>
          <a:ext cx="553517" cy="553517"/>
        </a:xfrm>
        <a:prstGeom prst="ellipse">
          <a:avLst/>
        </a:prstGeom>
        <a:solidFill>
          <a:schemeClr val="accent4">
            <a:tint val="50000"/>
            <a:hueOff val="-2985961"/>
            <a:satOff val="16958"/>
            <a:lumOff val="13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CC838-639A-4D5C-AC46-D368DB2A95D8}">
      <dsp:nvSpPr>
        <dsp:cNvPr id="0" name=""/>
        <dsp:cNvSpPr/>
      </dsp:nvSpPr>
      <dsp:spPr>
        <a:xfrm rot="10800000">
          <a:off x="228574" y="2590797"/>
          <a:ext cx="7961360" cy="553517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86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Hal </a:t>
          </a:r>
          <a:r>
            <a:rPr lang="en-US" sz="1100" kern="1200" dirty="0" err="1" smtClean="0"/>
            <a:t>ini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bisa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terjadi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karena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didukung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dengan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fakta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bahwa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proses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dijalankan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semakin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kompleks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munculnya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ketidakselarasan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atau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belum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optimalnya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standarisasi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antar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tim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meningkatnya</a:t>
          </a:r>
          <a:r>
            <a:rPr lang="en-US" sz="1100" kern="1200" dirty="0" smtClean="0"/>
            <a:t> silo </a:t>
          </a:r>
          <a:r>
            <a:rPr lang="en-US" sz="1100" kern="1200" dirty="0" err="1" smtClean="0"/>
            <a:t>antar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tim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kurangnya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integrasi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antar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tim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kurangnya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proses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mitigasi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kontrol</a:t>
          </a:r>
          <a:r>
            <a:rPr lang="en-US" sz="1100" kern="1200" dirty="0" smtClean="0"/>
            <a:t>.</a:t>
          </a:r>
          <a:endParaRPr lang="en-US" sz="1100" kern="1200" dirty="0"/>
        </a:p>
      </dsp:txBody>
      <dsp:txXfrm rot="10800000">
        <a:off x="366953" y="2590797"/>
        <a:ext cx="7822981" cy="553517"/>
      </dsp:txXfrm>
    </dsp:sp>
    <dsp:sp modelId="{91B6E6EA-6AE3-454C-889E-8B59424C5A17}">
      <dsp:nvSpPr>
        <dsp:cNvPr id="0" name=""/>
        <dsp:cNvSpPr/>
      </dsp:nvSpPr>
      <dsp:spPr>
        <a:xfrm>
          <a:off x="0" y="2590797"/>
          <a:ext cx="553517" cy="553517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3" y="1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42560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3" y="6542560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3" y="1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517525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9" rIns="92537" bIns="462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2" y="3271879"/>
            <a:ext cx="8016239" cy="3099673"/>
          </a:xfrm>
          <a:prstGeom prst="rect">
            <a:avLst/>
          </a:prstGeom>
        </p:spPr>
        <p:txBody>
          <a:bodyPr vert="horz" lIns="92537" tIns="46269" rIns="92537" bIns="462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42560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3" y="6542560"/>
            <a:ext cx="4342129" cy="344409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IMPACT’s IT Governance Special Interest Group (SIG)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7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TIF 15401  MK : Algoritma dan Struktur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714348" y="2571744"/>
            <a:ext cx="77867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IMPLEMENTATION ROADMAP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smtClean="0"/>
              <a:t>Controllers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680910"/>
              </p:ext>
            </p:extLst>
          </p:nvPr>
        </p:nvGraphicFramePr>
        <p:xfrm>
          <a:off x="517235" y="1246908"/>
          <a:ext cx="8172972" cy="4521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243">
                  <a:extLst>
                    <a:ext uri="{9D8B030D-6E8A-4147-A177-3AD203B41FA5}">
                      <a16:colId xmlns:a16="http://schemas.microsoft.com/office/drawing/2014/main" val="197155787"/>
                    </a:ext>
                  </a:extLst>
                </a:gridCol>
                <a:gridCol w="2043243">
                  <a:extLst>
                    <a:ext uri="{9D8B030D-6E8A-4147-A177-3AD203B41FA5}">
                      <a16:colId xmlns:a16="http://schemas.microsoft.com/office/drawing/2014/main" val="733180481"/>
                    </a:ext>
                  </a:extLst>
                </a:gridCol>
                <a:gridCol w="2043243">
                  <a:extLst>
                    <a:ext uri="{9D8B030D-6E8A-4147-A177-3AD203B41FA5}">
                      <a16:colId xmlns:a16="http://schemas.microsoft.com/office/drawing/2014/main" val="2293427763"/>
                    </a:ext>
                  </a:extLst>
                </a:gridCol>
                <a:gridCol w="2043243">
                  <a:extLst>
                    <a:ext uri="{9D8B030D-6E8A-4147-A177-3AD203B41FA5}">
                      <a16:colId xmlns:a16="http://schemas.microsoft.com/office/drawing/2014/main" val="637680952"/>
                    </a:ext>
                  </a:extLst>
                </a:gridCol>
              </a:tblGrid>
              <a:tr h="633058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Internal and External Audit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Risk Management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Compliance officers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Finance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48189"/>
                  </a:ext>
                </a:extLst>
              </a:tr>
              <a:tr h="3888785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Lingkup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audit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berkoordinasi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kelola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jaminan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jaminan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diidentifikasi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saran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mematuhi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kebijakan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peraturan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saran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memantau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manfaat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dukungan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pelaporan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Memasukkan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persyaratan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kelola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pembelian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15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1200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sz="1800" dirty="0" smtClean="0"/>
              <a:t>	PERANCANGAN </a:t>
            </a:r>
            <a:r>
              <a:rPr lang="en-US" sz="1800" i="1" dirty="0" smtClean="0"/>
              <a:t>ROADMAP FASE INISIASI DAN IDENTIFIKASI KONDISI UNTUK IMPLEMENTASI IT GOVERNANCE DI PERUSAHAAN TEKNOLOGI 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17/9/2015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1828800"/>
          <a:ext cx="8534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981200" y="5410200"/>
            <a:ext cx="55626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 </a:t>
            </a:r>
          </a:p>
          <a:p>
            <a:pPr algn="ctr"/>
            <a:r>
              <a:rPr lang="en-US" i="1" dirty="0" smtClean="0"/>
              <a:t>IT Governance </a:t>
            </a:r>
            <a:r>
              <a:rPr lang="en-US" i="1" dirty="0" err="1" smtClean="0"/>
              <a:t>semakin</a:t>
            </a:r>
            <a:r>
              <a:rPr lang="en-US" i="1" dirty="0" smtClean="0"/>
              <a:t> </a:t>
            </a:r>
            <a:r>
              <a:rPr lang="en-US" i="1" dirty="0" err="1" smtClean="0"/>
              <a:t>besar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419600" y="5029200"/>
            <a:ext cx="685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Siklus</a:t>
            </a:r>
            <a:r>
              <a:rPr lang="en-GB" dirty="0" smtClean="0"/>
              <a:t> </a:t>
            </a:r>
            <a:r>
              <a:rPr lang="en-GB" dirty="0" err="1" smtClean="0"/>
              <a:t>hidup</a:t>
            </a:r>
            <a:r>
              <a:rPr lang="en-GB" dirty="0" smtClean="0"/>
              <a:t> </a:t>
            </a:r>
            <a:r>
              <a:rPr lang="en-GB" dirty="0" err="1" smtClean="0"/>
              <a:t>implementasi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i="1" dirty="0" smtClean="0"/>
              <a:t>IT Governance (ISACA, 2012)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1910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3 </a:t>
            </a:r>
            <a:r>
              <a:rPr lang="en-US" dirty="0" err="1" smtClean="0"/>
              <a:t>dimensi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IT Governance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r>
              <a:rPr lang="en-US" dirty="0" smtClean="0"/>
              <a:t>, </a:t>
            </a:r>
          </a:p>
          <a:p>
            <a:pPr marL="514350" indent="-514350">
              <a:buAutoNum type="arabicPeriod" startAt="2"/>
            </a:pP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, </a:t>
            </a:r>
          </a:p>
          <a:p>
            <a:pPr marL="514350" indent="-514350">
              <a:buAutoNum type="arabicPeriod" startAt="2"/>
            </a:pPr>
            <a:r>
              <a:rPr lang="en-US" dirty="0" err="1" smtClean="0"/>
              <a:t>Lingkaran</a:t>
            </a:r>
            <a:r>
              <a:rPr lang="en-US" dirty="0" smtClean="0"/>
              <a:t> paling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program </a:t>
            </a:r>
            <a:r>
              <a:rPr lang="en-US" dirty="0" err="1" smtClean="0"/>
              <a:t>implementasi</a:t>
            </a:r>
            <a:r>
              <a:rPr lang="en-US" dirty="0" smtClean="0"/>
              <a:t> IT Governance.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17/9/2015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179" y="1524000"/>
            <a:ext cx="492482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en-GB" b="1" dirty="0" smtClean="0"/>
              <a:t>1. </a:t>
            </a:r>
            <a:r>
              <a:rPr lang="en-GB" b="1" dirty="0" err="1" smtClean="0"/>
              <a:t>Fase</a:t>
            </a:r>
            <a:r>
              <a:rPr lang="en-GB" b="1" dirty="0" smtClean="0"/>
              <a:t> 1 </a:t>
            </a:r>
            <a:r>
              <a:rPr lang="en-GB" b="1" i="1" dirty="0" smtClean="0"/>
              <a:t>What are the driver?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pendorong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i="1" dirty="0" smtClean="0"/>
              <a:t>IT Governance. </a:t>
            </a:r>
          </a:p>
          <a:p>
            <a:pPr>
              <a:buNone/>
            </a:pPr>
            <a:r>
              <a:rPr lang="en-GB" b="1" dirty="0" smtClean="0"/>
              <a:t>2. </a:t>
            </a:r>
            <a:r>
              <a:rPr lang="en-GB" b="1" dirty="0" err="1" smtClean="0"/>
              <a:t>Fase</a:t>
            </a:r>
            <a:r>
              <a:rPr lang="en-GB" b="1" dirty="0" smtClean="0"/>
              <a:t> 2 </a:t>
            </a:r>
            <a:r>
              <a:rPr lang="en-GB" b="1" i="1" dirty="0" smtClean="0"/>
              <a:t>Where are we now?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yang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kapabilitas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i="1" dirty="0" smtClean="0"/>
              <a:t>outcome.</a:t>
            </a:r>
          </a:p>
          <a:p>
            <a:pPr>
              <a:buNone/>
            </a:pPr>
            <a:r>
              <a:rPr lang="en-GB" b="1" dirty="0" smtClean="0"/>
              <a:t>3. </a:t>
            </a:r>
            <a:r>
              <a:rPr lang="en-GB" b="1" dirty="0" err="1" smtClean="0"/>
              <a:t>Fase</a:t>
            </a:r>
            <a:r>
              <a:rPr lang="en-GB" b="1" dirty="0" smtClean="0"/>
              <a:t> 3 </a:t>
            </a:r>
            <a:r>
              <a:rPr lang="en-GB" b="1" i="1" dirty="0" smtClean="0"/>
              <a:t>Where do we want to be?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Ditetapkan</a:t>
            </a:r>
            <a:r>
              <a:rPr lang="en-US" dirty="0" smtClean="0"/>
              <a:t> target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kapabilitas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kapabilitas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diidentifikasi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menutupi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GB" b="1" dirty="0" smtClean="0"/>
              <a:t>4. </a:t>
            </a:r>
            <a:r>
              <a:rPr lang="en-GB" b="1" dirty="0" err="1" smtClean="0"/>
              <a:t>Fase</a:t>
            </a:r>
            <a:r>
              <a:rPr lang="en-GB" b="1" dirty="0" smtClean="0"/>
              <a:t> 4 </a:t>
            </a:r>
            <a:r>
              <a:rPr lang="en-GB" b="1" i="1" dirty="0" smtClean="0"/>
              <a:t>What needs to be done?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GB" b="1" dirty="0" smtClean="0"/>
              <a:t>5. </a:t>
            </a:r>
            <a:r>
              <a:rPr lang="en-GB" b="1" dirty="0" err="1" smtClean="0"/>
              <a:t>Fase</a:t>
            </a:r>
            <a:r>
              <a:rPr lang="en-GB" b="1" dirty="0" smtClean="0"/>
              <a:t> 5 </a:t>
            </a:r>
            <a:r>
              <a:rPr lang="en-GB" b="1" i="1" dirty="0" smtClean="0"/>
              <a:t>How do we get there?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stakeholder </a:t>
            </a:r>
            <a:r>
              <a:rPr lang="en-US" dirty="0" err="1" smtClean="0"/>
              <a:t>terkait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monitoring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solusinya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kinerjanya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GB" b="1" dirty="0" smtClean="0"/>
              <a:t>6. </a:t>
            </a:r>
            <a:r>
              <a:rPr lang="en-GB" b="1" dirty="0" err="1" smtClean="0"/>
              <a:t>Fase</a:t>
            </a:r>
            <a:r>
              <a:rPr lang="en-GB" b="1" dirty="0" smtClean="0"/>
              <a:t> 6 </a:t>
            </a:r>
            <a:r>
              <a:rPr lang="en-GB" b="1" i="1" dirty="0" smtClean="0"/>
              <a:t>Did we get there?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keberlanjutan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memonitor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manfaatnya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GB" b="1" dirty="0" smtClean="0"/>
              <a:t>7. </a:t>
            </a:r>
            <a:r>
              <a:rPr lang="en-GB" b="1" dirty="0" err="1" smtClean="0"/>
              <a:t>Fase</a:t>
            </a:r>
            <a:r>
              <a:rPr lang="en-GB" b="1" dirty="0" smtClean="0"/>
              <a:t> 7 </a:t>
            </a:r>
            <a:r>
              <a:rPr lang="en-GB" b="1" i="1" dirty="0" smtClean="0"/>
              <a:t>How do we keep the momentum going?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peninjauan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inisiatif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diajukan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kelola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. 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17/9/2015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Roadmap </a:t>
            </a:r>
            <a:r>
              <a:rPr lang="en-US" i="1" dirty="0" err="1" smtClean="0"/>
              <a:t>Implementasi</a:t>
            </a:r>
            <a:r>
              <a:rPr lang="en-US" i="1" dirty="0" smtClean="0"/>
              <a:t> IT Governance </a:t>
            </a:r>
            <a:br>
              <a:rPr lang="en-US" i="1" dirty="0" smtClean="0"/>
            </a:br>
            <a:r>
              <a:rPr lang="en-US" i="1" dirty="0" err="1" smtClean="0"/>
              <a:t>di</a:t>
            </a:r>
            <a:r>
              <a:rPr lang="en-US" i="1" dirty="0" smtClean="0"/>
              <a:t> PT.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1066799"/>
          </a:xfrm>
        </p:spPr>
        <p:txBody>
          <a:bodyPr/>
          <a:lstStyle/>
          <a:p>
            <a:r>
              <a:rPr lang="en-US" sz="2000" dirty="0" smtClean="0"/>
              <a:t>Roadmap </a:t>
            </a:r>
            <a:r>
              <a:rPr lang="en-US" sz="2000" dirty="0" err="1" smtClean="0"/>
              <a:t>implementasi</a:t>
            </a:r>
            <a:r>
              <a:rPr lang="en-US" sz="2000" dirty="0" smtClean="0"/>
              <a:t> IT Governance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rangka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membangun</a:t>
            </a:r>
            <a:r>
              <a:rPr lang="en-US" sz="2000" dirty="0" smtClean="0"/>
              <a:t> </a:t>
            </a:r>
            <a:r>
              <a:rPr lang="en-US" sz="2000" dirty="0" err="1" smtClean="0"/>
              <a:t>tata</a:t>
            </a:r>
            <a:r>
              <a:rPr lang="en-US" sz="2000" dirty="0" smtClean="0"/>
              <a:t> </a:t>
            </a:r>
            <a:r>
              <a:rPr lang="en-US" sz="2000" dirty="0" err="1" smtClean="0"/>
              <a:t>kelola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PT. A.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17/9/2015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8204" t="15499" r="25898" b="6781"/>
          <a:stretch/>
        </p:blipFill>
        <p:spPr bwMode="auto">
          <a:xfrm>
            <a:off x="304800" y="2362200"/>
            <a:ext cx="85344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7177" y="2967335"/>
            <a:ext cx="5989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Semoga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Bermanfaat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439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005794"/>
              </p:ext>
            </p:extLst>
          </p:nvPr>
        </p:nvGraphicFramePr>
        <p:xfrm>
          <a:off x="0" y="476672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42392" y="5229200"/>
            <a:ext cx="7859216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 Governance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tugas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berkelanjutan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roadmap </a:t>
            </a:r>
            <a:r>
              <a:rPr lang="en-US" dirty="0" err="1">
                <a:solidFill>
                  <a:schemeClr val="tx1"/>
                </a:solidFill>
              </a:rPr>
              <a:t>hanyalah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awal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perlu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pendekatan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berkelanjutan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berulang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577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What are the goals and success criteria?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282"/>
          <a:stretch/>
        </p:blipFill>
        <p:spPr>
          <a:xfrm>
            <a:off x="472263" y="1417638"/>
            <a:ext cx="8129900" cy="36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719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977"/>
          <a:stretch/>
        </p:blipFill>
        <p:spPr>
          <a:xfrm>
            <a:off x="683568" y="1268760"/>
            <a:ext cx="796079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497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How to get started – the key initial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085" y="1187314"/>
            <a:ext cx="8229600" cy="460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Planning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34394"/>
            <a:ext cx="8147248" cy="473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48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04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Implementation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48122"/>
            <a:ext cx="8147248" cy="44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553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Who needs to be involved and what are their roles and</a:t>
            </a:r>
            <a:br>
              <a:rPr lang="en-GB" sz="2400" dirty="0" smtClean="0"/>
            </a:br>
            <a:r>
              <a:rPr lang="en-US" sz="2400" dirty="0" smtClean="0"/>
              <a:t>responsibilities?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Investor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532099"/>
              </p:ext>
            </p:extLst>
          </p:nvPr>
        </p:nvGraphicFramePr>
        <p:xfrm>
          <a:off x="683568" y="1124744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72573025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510079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5046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Management board (authority to</a:t>
                      </a:r>
                    </a:p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make things happen)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Business and IT senior managers,</a:t>
                      </a:r>
                    </a:p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business partners and project</a:t>
                      </a:r>
                    </a:p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sponsors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User representatives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810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didukung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dukungan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memadai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sponsor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Keseimbangan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kebutuhan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tersedia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sumber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tambahan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sumber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jika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diperlukan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Bersikeras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mencari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manfaat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terukur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realisasi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Mengkoordinasikan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negeri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satelit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perusahaan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memastikan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kepentingan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mereka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kendala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dipertimbangkan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struktur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memastikan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keterlibatan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dewan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membentuk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komite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membentuk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pelaporan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Pantau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pantau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penyimpangan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benar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Mengimplementasikan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infrastruktur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diperlukan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kepemilikan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kebutuhan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Champion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berkolaborasi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Governance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bisnis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diatur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dikomunikasikan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disejajarkan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Menilai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dampak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bisnis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Menetapkan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pelaporan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bermakna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pemangku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kepentingan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Mengkomunikasikan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bisnis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pun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seimbang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beralasan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champion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menciptakan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benih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perubahan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Bertanggung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jawab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Assurance</a:t>
                      </a:r>
                    </a:p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(design and output)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teratur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memeriksa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aktual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asli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diubah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umpan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balik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layanan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penyedia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40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4895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4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Providers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086292"/>
              </p:ext>
            </p:extLst>
          </p:nvPr>
        </p:nvGraphicFramePr>
        <p:xfrm>
          <a:off x="143508" y="908720"/>
          <a:ext cx="8856984" cy="566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4">
                  <a:extLst>
                    <a:ext uri="{9D8B030D-6E8A-4147-A177-3AD203B41FA5}">
                      <a16:colId xmlns:a16="http://schemas.microsoft.com/office/drawing/2014/main" val="224373499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33887562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2505397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5735106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3170633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321600946"/>
                    </a:ext>
                  </a:extLst>
                </a:gridCol>
              </a:tblGrid>
              <a:tr h="13721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IT management (internal and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external), with support from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business management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IT management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Suppliers/business partners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Training and Development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HR function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Core team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295566"/>
                  </a:ext>
                </a:extLst>
              </a:tr>
              <a:tr h="42806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Ambil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kepemilikan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tetapkan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arah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Governance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Membangun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mencapai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 business case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Tetapkan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Menentukan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kelola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kerangka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Identifikasi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TI yang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penting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Menilai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mengidentifikasi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masalah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Menilai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kemampuan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mengidentifikasi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kesenjangan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Memulai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perbaikan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berkelanjutan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Mengembangkan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kasus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bisnis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perbaikan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Merancang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mengimplementasikan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solusi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Berkomitmen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sumber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terampil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Menetapkan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pengukuran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Melaporkan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senior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Menanggapi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umpan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balik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QA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pelanggan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Mengintegrasikan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sudah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direncanakan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kelola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pelanggan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Mendukung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berkontribusi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pelanggan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pendekatan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kelola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Menyetujui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definisi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layanan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insentif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tindakan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perjanjian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Memastikan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komunikasi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memadai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Memasukkan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prinsip-prinsip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kelola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pengukuran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induksi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kinerja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Menentukan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rencana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Mengatur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arsitek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pejabat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senior yang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bertanggung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jawab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fasilitator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manajer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pemilik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proses)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tugas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inti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Laporkan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kemajuan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rencana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34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0528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4747</TotalTime>
  <Words>837</Words>
  <Application>Microsoft Office PowerPoint</Application>
  <PresentationFormat>On-screen Show (4:3)</PresentationFormat>
  <Paragraphs>121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Roadmap</vt:lpstr>
      <vt:lpstr>What are the goals and success criteria?</vt:lpstr>
      <vt:lpstr>PowerPoint Presentation</vt:lpstr>
      <vt:lpstr>How to get started – the key initial activities</vt:lpstr>
      <vt:lpstr>PowerPoint Presentation</vt:lpstr>
      <vt:lpstr>Who needs to be involved and what are their roles and responsibilities?</vt:lpstr>
      <vt:lpstr>Peran dan tanggung jawab Investor</vt:lpstr>
      <vt:lpstr>Peran dan tanggung jawab Providers</vt:lpstr>
      <vt:lpstr>Peran dan tanggung jawab Controllers</vt:lpstr>
      <vt:lpstr>CONTOH</vt:lpstr>
      <vt:lpstr>Siklus hidup implementasi  IT Governance (ISACA, 2012) </vt:lpstr>
      <vt:lpstr>Aktivitas utama pada masing-masing fase </vt:lpstr>
      <vt:lpstr>Roadmap Implementasi IT Governance  di PT. A 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Windows User</cp:lastModifiedBy>
  <cp:revision>526</cp:revision>
  <cp:lastPrinted>2015-09-17T08:41:14Z</cp:lastPrinted>
  <dcterms:created xsi:type="dcterms:W3CDTF">2010-04-18T12:06:30Z</dcterms:created>
  <dcterms:modified xsi:type="dcterms:W3CDTF">2021-05-22T07:12:57Z</dcterms:modified>
</cp:coreProperties>
</file>