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9" r:id="rId3"/>
    <p:sldId id="292" r:id="rId4"/>
    <p:sldId id="290" r:id="rId5"/>
    <p:sldId id="291" r:id="rId6"/>
    <p:sldId id="293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ke-10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7290" y="4929198"/>
            <a:ext cx="67441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Sila-sila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8896" y="230667"/>
            <a:ext cx="7579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Sila-sila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1604" y="1643050"/>
            <a:ext cx="585791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Pribadi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Konkret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1785926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disebut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umum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mengandung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unsur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sama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tetap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berubah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sila-sila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menunjuk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: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ketuhanan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kemanusiaan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persatuan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kerakyatan</a:t>
            </a:r>
            <a:r>
              <a:rPr lang="en-US" sz="3200" b="1" dirty="0" smtClean="0"/>
              <a:t>,  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 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keadilan</a:t>
            </a:r>
            <a:r>
              <a:rPr lang="en-US" sz="3200" b="1" dirty="0" smtClean="0"/>
              <a:t>. 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1714480" y="571480"/>
            <a:ext cx="5583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14810" y="500042"/>
            <a:ext cx="45175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Pribadi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artinya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sesuatu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menunjuk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ciri-ciri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sila-sila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istiadat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agama,  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kebudayaan</a:t>
            </a:r>
            <a:r>
              <a:rPr lang="en-US" sz="2800" b="1" dirty="0" smtClean="0"/>
              <a:t>,  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  yang </a:t>
            </a:r>
            <a:r>
              <a:rPr lang="en-US" sz="2800" b="1" dirty="0" err="1" smtClean="0"/>
              <a:t>melekat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  Indonesia   </a:t>
            </a:r>
            <a:r>
              <a:rPr lang="en-US" sz="2800" b="1" dirty="0" err="1" smtClean="0"/>
              <a:t>sehingga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membedakan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yang lain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dunia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444981"/>
            <a:ext cx="47355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Konkret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nyata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sebagaimana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kenyataannya</a:t>
            </a:r>
            <a:r>
              <a:rPr lang="en-US" sz="2800" b="1" dirty="0" smtClean="0"/>
              <a:t>.  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terletak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fungsi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filsafat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.   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realisasinya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wujud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pelaksanaan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kehidupan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Indonesia yang 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sehari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hari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tempat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keadaan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67636" y="142852"/>
            <a:ext cx="52620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HAKEKAT TIAP SILA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1" y="1000108"/>
            <a:ext cx="850112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ketuhanan</a:t>
            </a:r>
            <a:endParaRPr lang="en-US" sz="28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kemanusiaan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persatuan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Hahekat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kerakyatan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keadilan</a:t>
            </a:r>
            <a:endParaRPr lang="en-US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2571736" y="3357562"/>
            <a:ext cx="6286512" cy="2500330"/>
          </a:xfrm>
          <a:prstGeom prst="wedgeEllipseCallout">
            <a:avLst>
              <a:gd name="adj1" fmla="val -64151"/>
              <a:gd name="adj2" fmla="val 36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Diskusikan</a:t>
            </a:r>
            <a:r>
              <a:rPr lang="en-US" sz="2800" b="1" dirty="0" smtClean="0">
                <a:solidFill>
                  <a:srgbClr val="FFFF00"/>
                </a:solidFill>
              </a:rPr>
              <a:t>  !!!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Mengacu</a:t>
            </a:r>
            <a:r>
              <a:rPr lang="en-US" sz="2800" b="1" dirty="0" smtClean="0">
                <a:solidFill>
                  <a:srgbClr val="FFFF00"/>
                </a:solidFill>
              </a:rPr>
              <a:t> 3 </a:t>
            </a:r>
            <a:r>
              <a:rPr lang="en-US" sz="2800" b="1" dirty="0" err="1" smtClean="0">
                <a:solidFill>
                  <a:srgbClr val="FFFF00"/>
                </a:solidFill>
              </a:rPr>
              <a:t>macam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hakekat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214818"/>
            <a:ext cx="203553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233</Words>
  <Application>Microsoft Office PowerPoint</Application>
  <PresentationFormat>On-screen Show (4:3)</PresentationFormat>
  <Paragraphs>44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98</cp:revision>
  <dcterms:created xsi:type="dcterms:W3CDTF">2010-04-18T12:06:30Z</dcterms:created>
  <dcterms:modified xsi:type="dcterms:W3CDTF">2015-09-10T06:18:29Z</dcterms:modified>
</cp:coreProperties>
</file>