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292" r:id="rId4"/>
    <p:sldId id="293" r:id="rId5"/>
    <p:sldId id="297" r:id="rId6"/>
    <p:sldId id="298" r:id="rId7"/>
    <p:sldId id="304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89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E7A6F-5BBD-43BB-B92A-B5BC6BAF0E3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A7399F-3557-49E1-A127-6F13ED40F52D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3200" b="0" dirty="0" err="1" smtClean="0">
              <a:latin typeface="Arial" pitchFamily="34" charset="0"/>
              <a:cs typeface="Arial" pitchFamily="34" charset="0"/>
            </a:rPr>
            <a:t>Intelektual</a:t>
          </a:r>
          <a:endParaRPr lang="en-US" sz="3200" b="0" dirty="0">
            <a:latin typeface="Arial" pitchFamily="34" charset="0"/>
            <a:cs typeface="Arial" pitchFamily="34" charset="0"/>
          </a:endParaRPr>
        </a:p>
      </dgm:t>
    </dgm:pt>
    <dgm:pt modelId="{CB4685F5-D768-478D-B8AA-05563BE285A9}" type="parTrans" cxnId="{52C111A0-E78F-48C8-819C-F8DC0ABE9D36}">
      <dgm:prSet/>
      <dgm:spPr/>
      <dgm:t>
        <a:bodyPr/>
        <a:lstStyle/>
        <a:p>
          <a:endParaRPr lang="en-US"/>
        </a:p>
      </dgm:t>
    </dgm:pt>
    <dgm:pt modelId="{1D96C96D-1B1A-4477-9667-A4440F92BFD7}" type="sibTrans" cxnId="{52C111A0-E78F-48C8-819C-F8DC0ABE9D36}">
      <dgm:prSet/>
      <dgm:spPr/>
      <dgm:t>
        <a:bodyPr/>
        <a:lstStyle/>
        <a:p>
          <a:endParaRPr lang="en-US"/>
        </a:p>
      </dgm:t>
    </dgm:pt>
    <dgm:pt modelId="{F8B04FFA-BEA6-4A21-A95D-D717D96C7928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Kecerdasan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angka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●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Komprehensi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verbal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482FA71D-F95F-4C20-A934-BA7A403ADEA5}" type="parTrans" cxnId="{C341B4C6-DEA3-4DAE-9FFC-376542F27DC1}">
      <dgm:prSet/>
      <dgm:spPr/>
      <dgm:t>
        <a:bodyPr/>
        <a:lstStyle/>
        <a:p>
          <a:endParaRPr lang="en-US"/>
        </a:p>
      </dgm:t>
    </dgm:pt>
    <dgm:pt modelId="{5DF7996A-5C6F-42D2-84DC-C0FA3FCB373F}" type="sibTrans" cxnId="{C341B4C6-DEA3-4DAE-9FFC-376542F27DC1}">
      <dgm:prSet/>
      <dgm:spPr/>
      <dgm:t>
        <a:bodyPr/>
        <a:lstStyle/>
        <a:p>
          <a:endParaRPr lang="en-US"/>
        </a:p>
      </dgm:t>
    </dgm:pt>
    <dgm:pt modelId="{46B0E9DE-2587-4F97-B82B-3B3CC6782C3E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Ingatan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B3A001E2-7335-45EC-AD8A-BE3A80759A77}" type="parTrans" cxnId="{A6DC119B-008F-4D1B-A67E-D428E6E31278}">
      <dgm:prSet/>
      <dgm:spPr/>
      <dgm:t>
        <a:bodyPr/>
        <a:lstStyle/>
        <a:p>
          <a:endParaRPr lang="en-US"/>
        </a:p>
      </dgm:t>
    </dgm:pt>
    <dgm:pt modelId="{592E61B0-7C65-4E3D-BCF3-B95A9307EA5F}" type="sibTrans" cxnId="{A6DC119B-008F-4D1B-A67E-D428E6E31278}">
      <dgm:prSet/>
      <dgm:spPr/>
      <dgm:t>
        <a:bodyPr/>
        <a:lstStyle/>
        <a:p>
          <a:endParaRPr lang="en-US"/>
        </a:p>
      </dgm:t>
    </dgm:pt>
    <dgm:pt modelId="{28527330-62D1-40C2-835A-D01C81B322F9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sz="3200" dirty="0" err="1" smtClean="0">
              <a:latin typeface="Arial" pitchFamily="34" charset="0"/>
              <a:cs typeface="Arial" pitchFamily="34" charset="0"/>
            </a:rPr>
            <a:t>Fisik</a:t>
          </a:r>
          <a:endParaRPr lang="en-US" sz="3200" dirty="0">
            <a:latin typeface="Arial" pitchFamily="34" charset="0"/>
            <a:cs typeface="Arial" pitchFamily="34" charset="0"/>
          </a:endParaRPr>
        </a:p>
      </dgm:t>
    </dgm:pt>
    <dgm:pt modelId="{905ACB1D-79A5-4463-925F-AD7E71694F63}" type="parTrans" cxnId="{8EB9E721-C8EA-4B47-84A1-EC1731C3D42D}">
      <dgm:prSet/>
      <dgm:spPr/>
      <dgm:t>
        <a:bodyPr/>
        <a:lstStyle/>
        <a:p>
          <a:endParaRPr lang="en-US"/>
        </a:p>
      </dgm:t>
    </dgm:pt>
    <dgm:pt modelId="{4B6EF97A-0203-4062-8A6E-769D8ED41C6B}" type="sibTrans" cxnId="{8EB9E721-C8EA-4B47-84A1-EC1731C3D42D}">
      <dgm:prSet/>
      <dgm:spPr/>
      <dgm:t>
        <a:bodyPr/>
        <a:lstStyle/>
        <a:p>
          <a:endParaRPr lang="en-US"/>
        </a:p>
      </dgm:t>
    </dgm:pt>
    <dgm:pt modelId="{47A78869-0466-48F9-B817-95C5EFBA5ECB}">
      <dgm:prSet phldrT="[Text]" phldr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en-US" dirty="0"/>
        </a:p>
      </dgm:t>
    </dgm:pt>
    <dgm:pt modelId="{77260AD8-A317-486A-A1A9-80FEA747E4F6}" type="parTrans" cxnId="{3500A96B-CACD-4619-8D50-6A4B889B4CE8}">
      <dgm:prSet/>
      <dgm:spPr/>
      <dgm:t>
        <a:bodyPr/>
        <a:lstStyle/>
        <a:p>
          <a:endParaRPr lang="en-US"/>
        </a:p>
      </dgm:t>
    </dgm:pt>
    <dgm:pt modelId="{D927CDE0-1856-4475-92E2-A7CCBD19F704}" type="sibTrans" cxnId="{3500A96B-CACD-4619-8D50-6A4B889B4CE8}">
      <dgm:prSet/>
      <dgm:spPr/>
      <dgm:t>
        <a:bodyPr/>
        <a:lstStyle/>
        <a:p>
          <a:endParaRPr lang="en-US"/>
        </a:p>
      </dgm:t>
    </dgm:pt>
    <dgm:pt modelId="{EB0ACFCD-7580-4C23-A31F-1480A1E5F715}">
      <dgm:prSet phldrT="[Text]" phldr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ADAD1E9-7512-4205-ABD6-B822523CDEBB}" type="parTrans" cxnId="{CE03DB21-D83C-44BA-B35F-3EA6F879A29F}">
      <dgm:prSet/>
      <dgm:spPr/>
      <dgm:t>
        <a:bodyPr/>
        <a:lstStyle/>
        <a:p>
          <a:endParaRPr lang="en-US"/>
        </a:p>
      </dgm:t>
    </dgm:pt>
    <dgm:pt modelId="{E4F21BE6-89DC-4B08-BDD5-DD5B043B8240}" type="sibTrans" cxnId="{CE03DB21-D83C-44BA-B35F-3EA6F879A29F}">
      <dgm:prSet/>
      <dgm:spPr/>
      <dgm:t>
        <a:bodyPr/>
        <a:lstStyle/>
        <a:p>
          <a:endParaRPr lang="en-US"/>
        </a:p>
      </dgm:t>
    </dgm:pt>
    <dgm:pt modelId="{E4CECB6D-A232-4871-A00D-C2E127E8D42C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Kecepatan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perseptual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●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induktif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765FBE26-D2AA-4902-8B6B-D4E3134616CE}" type="parTrans" cxnId="{54D77BE1-B0FC-4AB6-BED1-4469A212486A}">
      <dgm:prSet/>
      <dgm:spPr/>
      <dgm:t>
        <a:bodyPr/>
        <a:lstStyle/>
        <a:p>
          <a:endParaRPr lang="en-US"/>
        </a:p>
      </dgm:t>
    </dgm:pt>
    <dgm:pt modelId="{B5F549A2-980E-4995-9DA3-97FB91662C10}" type="sibTrans" cxnId="{54D77BE1-B0FC-4AB6-BED1-4469A212486A}">
      <dgm:prSet/>
      <dgm:spPr/>
      <dgm:t>
        <a:bodyPr/>
        <a:lstStyle/>
        <a:p>
          <a:endParaRPr lang="en-US"/>
        </a:p>
      </dgm:t>
    </dgm:pt>
    <dgm:pt modelId="{F79599D6-B0B8-4F92-A03E-DE1700BC2D2B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deduktif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     ●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Visualsasi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spasial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230650AC-3B6F-4D7C-8DA5-CAE391DCF03C}" type="parTrans" cxnId="{6B694D12-E1A0-4587-8DBF-F918BE6BF62E}">
      <dgm:prSet/>
      <dgm:spPr/>
      <dgm:t>
        <a:bodyPr/>
        <a:lstStyle/>
        <a:p>
          <a:endParaRPr lang="en-US"/>
        </a:p>
      </dgm:t>
    </dgm:pt>
    <dgm:pt modelId="{8185874C-2E0A-4B35-8EA8-1E0799405E0E}" type="sibTrans" cxnId="{6B694D12-E1A0-4587-8DBF-F918BE6BF62E}">
      <dgm:prSet/>
      <dgm:spPr/>
      <dgm:t>
        <a:bodyPr/>
        <a:lstStyle/>
        <a:p>
          <a:endParaRPr lang="en-US"/>
        </a:p>
      </dgm:t>
    </dgm:pt>
    <dgm:pt modelId="{D4ED9E58-F722-4A94-8534-ABD1A8B88338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5A0C8658-256B-4DB9-9B7A-B0FF174A7AE9}" type="parTrans" cxnId="{F529120A-7164-4DE6-BFFC-CD2F3EF88A81}">
      <dgm:prSet/>
      <dgm:spPr/>
      <dgm:t>
        <a:bodyPr/>
        <a:lstStyle/>
        <a:p>
          <a:endParaRPr lang="en-US"/>
        </a:p>
      </dgm:t>
    </dgm:pt>
    <dgm:pt modelId="{156C40FC-7521-4DE2-8F75-4FF6DC81CDBD}" type="sibTrans" cxnId="{F529120A-7164-4DE6-BFFC-CD2F3EF88A81}">
      <dgm:prSet/>
      <dgm:spPr/>
      <dgm:t>
        <a:bodyPr/>
        <a:lstStyle/>
        <a:p>
          <a:endParaRPr lang="en-US"/>
        </a:p>
      </dgm:t>
    </dgm:pt>
    <dgm:pt modelId="{D7055B4F-577E-43FC-9DB9-70833CE3B2B9}" type="pres">
      <dgm:prSet presAssocID="{CE1E7A6F-5BBD-43BB-B92A-B5BC6BAF0E3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C72C05-C003-4989-BA5A-A73E8D095924}" type="pres">
      <dgm:prSet presAssocID="{97A7399F-3557-49E1-A127-6F13ED40F52D}" presName="linNode" presStyleCnt="0"/>
      <dgm:spPr/>
    </dgm:pt>
    <dgm:pt modelId="{AB609A39-1E8A-4C38-8B68-B40FF78AC000}" type="pres">
      <dgm:prSet presAssocID="{97A7399F-3557-49E1-A127-6F13ED40F52D}" presName="parentShp" presStyleLbl="node1" presStyleIdx="0" presStyleCnt="2" custScaleX="81869" custScaleY="107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72FE0-7291-4C2B-9878-CDA1C1423D30}" type="pres">
      <dgm:prSet presAssocID="{97A7399F-3557-49E1-A127-6F13ED40F52D}" presName="childShp" presStyleLbl="bgAccFollowNode1" presStyleIdx="0" presStyleCnt="2" custScaleX="132370" custScaleY="116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1FE70-C8F5-4B6C-9E39-F5C5BED5A752}" type="pres">
      <dgm:prSet presAssocID="{1D96C96D-1B1A-4477-9667-A4440F92BFD7}" presName="spacing" presStyleCnt="0"/>
      <dgm:spPr/>
    </dgm:pt>
    <dgm:pt modelId="{09C50563-CCEB-471B-8EE7-F39F2E60CED9}" type="pres">
      <dgm:prSet presAssocID="{28527330-62D1-40C2-835A-D01C81B322F9}" presName="linNode" presStyleCnt="0"/>
      <dgm:spPr/>
    </dgm:pt>
    <dgm:pt modelId="{570CD621-F579-4F3A-97AC-A4E34030E8CF}" type="pres">
      <dgm:prSet presAssocID="{28527330-62D1-40C2-835A-D01C81B322F9}" presName="parentShp" presStyleLbl="node1" presStyleIdx="1" presStyleCnt="2" custScaleX="56179" custScaleY="113685" custLinFactNeighborX="1448" custLinFactNeighborY="-2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F68D3-4549-4394-B962-5F29B5FB4204}" type="pres">
      <dgm:prSet presAssocID="{28527330-62D1-40C2-835A-D01C81B322F9}" presName="childShp" presStyleLbl="bgAccFollowNode1" presStyleIdx="1" presStyleCnt="2" custScaleX="129929" custScaleY="175326" custLinFactNeighborX="-414" custLinFactNeighborY="178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84FC26-C42A-483B-B92B-6D79299C9940}" type="presOf" srcId="{EB0ACFCD-7580-4C23-A31F-1480A1E5F715}" destId="{D6AF68D3-4549-4394-B962-5F29B5FB4204}" srcOrd="0" destOrd="1" presId="urn:microsoft.com/office/officeart/2005/8/layout/vList6"/>
    <dgm:cxn modelId="{6B694D12-E1A0-4587-8DBF-F918BE6BF62E}" srcId="{97A7399F-3557-49E1-A127-6F13ED40F52D}" destId="{F79599D6-B0B8-4F92-A03E-DE1700BC2D2B}" srcOrd="3" destOrd="0" parTransId="{230650AC-3B6F-4D7C-8DA5-CAE391DCF03C}" sibTransId="{8185874C-2E0A-4B35-8EA8-1E0799405E0E}"/>
    <dgm:cxn modelId="{B0C668A8-AC21-4F89-A973-85FBA5895894}" type="presOf" srcId="{D4ED9E58-F722-4A94-8534-ABD1A8B88338}" destId="{1F672FE0-7291-4C2B-9878-CDA1C1423D30}" srcOrd="0" destOrd="0" presId="urn:microsoft.com/office/officeart/2005/8/layout/vList6"/>
    <dgm:cxn modelId="{EAFE532B-1CE1-49A8-A4DA-5D52CCF42E42}" type="presOf" srcId="{46B0E9DE-2587-4F97-B82B-3B3CC6782C3E}" destId="{1F672FE0-7291-4C2B-9878-CDA1C1423D30}" srcOrd="0" destOrd="4" presId="urn:microsoft.com/office/officeart/2005/8/layout/vList6"/>
    <dgm:cxn modelId="{B4FE980E-C606-46B1-B895-6A0E45CAF6BB}" type="presOf" srcId="{F8B04FFA-BEA6-4A21-A95D-D717D96C7928}" destId="{1F672FE0-7291-4C2B-9878-CDA1C1423D30}" srcOrd="0" destOrd="1" presId="urn:microsoft.com/office/officeart/2005/8/layout/vList6"/>
    <dgm:cxn modelId="{F529120A-7164-4DE6-BFFC-CD2F3EF88A81}" srcId="{97A7399F-3557-49E1-A127-6F13ED40F52D}" destId="{D4ED9E58-F722-4A94-8534-ABD1A8B88338}" srcOrd="0" destOrd="0" parTransId="{5A0C8658-256B-4DB9-9B7A-B0FF174A7AE9}" sibTransId="{156C40FC-7521-4DE2-8F75-4FF6DC81CDBD}"/>
    <dgm:cxn modelId="{A6DC119B-008F-4D1B-A67E-D428E6E31278}" srcId="{97A7399F-3557-49E1-A127-6F13ED40F52D}" destId="{46B0E9DE-2587-4F97-B82B-3B3CC6782C3E}" srcOrd="4" destOrd="0" parTransId="{B3A001E2-7335-45EC-AD8A-BE3A80759A77}" sibTransId="{592E61B0-7C65-4E3D-BCF3-B95A9307EA5F}"/>
    <dgm:cxn modelId="{C341B4C6-DEA3-4DAE-9FFC-376542F27DC1}" srcId="{97A7399F-3557-49E1-A127-6F13ED40F52D}" destId="{F8B04FFA-BEA6-4A21-A95D-D717D96C7928}" srcOrd="1" destOrd="0" parTransId="{482FA71D-F95F-4C20-A934-BA7A403ADEA5}" sibTransId="{5DF7996A-5C6F-42D2-84DC-C0FA3FCB373F}"/>
    <dgm:cxn modelId="{8DA32149-784F-4A37-8BEB-55B60369B738}" type="presOf" srcId="{28527330-62D1-40C2-835A-D01C81B322F9}" destId="{570CD621-F579-4F3A-97AC-A4E34030E8CF}" srcOrd="0" destOrd="0" presId="urn:microsoft.com/office/officeart/2005/8/layout/vList6"/>
    <dgm:cxn modelId="{3500A96B-CACD-4619-8D50-6A4B889B4CE8}" srcId="{28527330-62D1-40C2-835A-D01C81B322F9}" destId="{47A78869-0466-48F9-B817-95C5EFBA5ECB}" srcOrd="0" destOrd="0" parTransId="{77260AD8-A317-486A-A1A9-80FEA747E4F6}" sibTransId="{D927CDE0-1856-4475-92E2-A7CCBD19F704}"/>
    <dgm:cxn modelId="{D9BA3589-8475-40B0-A978-660B00E9FF9A}" type="presOf" srcId="{E4CECB6D-A232-4871-A00D-C2E127E8D42C}" destId="{1F672FE0-7291-4C2B-9878-CDA1C1423D30}" srcOrd="0" destOrd="2" presId="urn:microsoft.com/office/officeart/2005/8/layout/vList6"/>
    <dgm:cxn modelId="{54D77BE1-B0FC-4AB6-BED1-4469A212486A}" srcId="{97A7399F-3557-49E1-A127-6F13ED40F52D}" destId="{E4CECB6D-A232-4871-A00D-C2E127E8D42C}" srcOrd="2" destOrd="0" parTransId="{765FBE26-D2AA-4902-8B6B-D4E3134616CE}" sibTransId="{B5F549A2-980E-4995-9DA3-97FB91662C10}"/>
    <dgm:cxn modelId="{74393ED8-0ACD-404D-A78D-F3381C59D77B}" type="presOf" srcId="{F79599D6-B0B8-4F92-A03E-DE1700BC2D2B}" destId="{1F672FE0-7291-4C2B-9878-CDA1C1423D30}" srcOrd="0" destOrd="3" presId="urn:microsoft.com/office/officeart/2005/8/layout/vList6"/>
    <dgm:cxn modelId="{8EB9E721-C8EA-4B47-84A1-EC1731C3D42D}" srcId="{CE1E7A6F-5BBD-43BB-B92A-B5BC6BAF0E35}" destId="{28527330-62D1-40C2-835A-D01C81B322F9}" srcOrd="1" destOrd="0" parTransId="{905ACB1D-79A5-4463-925F-AD7E71694F63}" sibTransId="{4B6EF97A-0203-4062-8A6E-769D8ED41C6B}"/>
    <dgm:cxn modelId="{52C111A0-E78F-48C8-819C-F8DC0ABE9D36}" srcId="{CE1E7A6F-5BBD-43BB-B92A-B5BC6BAF0E35}" destId="{97A7399F-3557-49E1-A127-6F13ED40F52D}" srcOrd="0" destOrd="0" parTransId="{CB4685F5-D768-478D-B8AA-05563BE285A9}" sibTransId="{1D96C96D-1B1A-4477-9667-A4440F92BFD7}"/>
    <dgm:cxn modelId="{7E356CF7-3D87-4FED-BE90-D2F8DFBF449A}" type="presOf" srcId="{97A7399F-3557-49E1-A127-6F13ED40F52D}" destId="{AB609A39-1E8A-4C38-8B68-B40FF78AC000}" srcOrd="0" destOrd="0" presId="urn:microsoft.com/office/officeart/2005/8/layout/vList6"/>
    <dgm:cxn modelId="{8AD4BBD9-B168-463B-B230-D171A76E822D}" type="presOf" srcId="{47A78869-0466-48F9-B817-95C5EFBA5ECB}" destId="{D6AF68D3-4549-4394-B962-5F29B5FB4204}" srcOrd="0" destOrd="0" presId="urn:microsoft.com/office/officeart/2005/8/layout/vList6"/>
    <dgm:cxn modelId="{CE03DB21-D83C-44BA-B35F-3EA6F879A29F}" srcId="{28527330-62D1-40C2-835A-D01C81B322F9}" destId="{EB0ACFCD-7580-4C23-A31F-1480A1E5F715}" srcOrd="1" destOrd="0" parTransId="{6ADAD1E9-7512-4205-ABD6-B822523CDEBB}" sibTransId="{E4F21BE6-89DC-4B08-BDD5-DD5B043B8240}"/>
    <dgm:cxn modelId="{3608441F-18B7-472F-80A8-633724014382}" type="presOf" srcId="{CE1E7A6F-5BBD-43BB-B92A-B5BC6BAF0E35}" destId="{D7055B4F-577E-43FC-9DB9-70833CE3B2B9}" srcOrd="0" destOrd="0" presId="urn:microsoft.com/office/officeart/2005/8/layout/vList6"/>
    <dgm:cxn modelId="{0B92C820-F987-4534-BBCD-19DDFC9805E3}" type="presParOf" srcId="{D7055B4F-577E-43FC-9DB9-70833CE3B2B9}" destId="{22C72C05-C003-4989-BA5A-A73E8D095924}" srcOrd="0" destOrd="0" presId="urn:microsoft.com/office/officeart/2005/8/layout/vList6"/>
    <dgm:cxn modelId="{994D013F-3F5D-4C9D-8AF2-5A2E045E5AC9}" type="presParOf" srcId="{22C72C05-C003-4989-BA5A-A73E8D095924}" destId="{AB609A39-1E8A-4C38-8B68-B40FF78AC000}" srcOrd="0" destOrd="0" presId="urn:microsoft.com/office/officeart/2005/8/layout/vList6"/>
    <dgm:cxn modelId="{3F7F4B96-0139-4391-B49C-F6672CEBC302}" type="presParOf" srcId="{22C72C05-C003-4989-BA5A-A73E8D095924}" destId="{1F672FE0-7291-4C2B-9878-CDA1C1423D30}" srcOrd="1" destOrd="0" presId="urn:microsoft.com/office/officeart/2005/8/layout/vList6"/>
    <dgm:cxn modelId="{CBDA8280-A163-48FA-AA64-38FA75BA1746}" type="presParOf" srcId="{D7055B4F-577E-43FC-9DB9-70833CE3B2B9}" destId="{9B51FE70-C8F5-4B6C-9E39-F5C5BED5A752}" srcOrd="1" destOrd="0" presId="urn:microsoft.com/office/officeart/2005/8/layout/vList6"/>
    <dgm:cxn modelId="{C927BAEB-ABCD-4D50-96AD-1A659CE7DCF4}" type="presParOf" srcId="{D7055B4F-577E-43FC-9DB9-70833CE3B2B9}" destId="{09C50563-CCEB-471B-8EE7-F39F2E60CED9}" srcOrd="2" destOrd="0" presId="urn:microsoft.com/office/officeart/2005/8/layout/vList6"/>
    <dgm:cxn modelId="{4AB0D43B-A0FE-4663-B00A-EFCCFD9D34A6}" type="presParOf" srcId="{09C50563-CCEB-471B-8EE7-F39F2E60CED9}" destId="{570CD621-F579-4F3A-97AC-A4E34030E8CF}" srcOrd="0" destOrd="0" presId="urn:microsoft.com/office/officeart/2005/8/layout/vList6"/>
    <dgm:cxn modelId="{53A10B34-C5FF-45E1-8482-2BEB3053ACA2}" type="presParOf" srcId="{09C50563-CCEB-471B-8EE7-F39F2E60CED9}" destId="{D6AF68D3-4549-4394-B962-5F29B5FB4204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KERAGAMAN DALAM 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Indikator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fontScale="85000" lnSpcReduction="20000"/>
          </a:bodyPr>
          <a:lstStyle/>
          <a:p>
            <a:pPr lvl="0">
              <a:buFont typeface="Courier New" pitchFamily="49" charset="0"/>
              <a:buChar char="o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dua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keragaman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tenaga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engenali stereotip dan memahami bagaimana fungsinya dalam tatanan organi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engidentifikasi karakteristik biografis dan hubungannya dengan perilaku organisasi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endefinisikan kemampuan intelektual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enunjukkan hubungan kemampuan intelektual dengan perilaku organisasi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embandingkan kemampuan intelektual dan fisik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engelola ker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gaman yang efektif dalam organisasi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Connector 8"/>
          <p:cNvSpPr/>
          <p:nvPr/>
        </p:nvSpPr>
        <p:spPr>
          <a:xfrm>
            <a:off x="2743200" y="762000"/>
            <a:ext cx="3276600" cy="1524000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Keragaman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381000" y="3124200"/>
            <a:ext cx="3657600" cy="1447800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permukaan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surface level diversity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800600" y="2819400"/>
            <a:ext cx="3581400" cy="1752600"/>
          </a:xfrm>
          <a:prstGeom prst="flowChartConnector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Level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deep-level diversity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Arrow Connector 12"/>
          <p:cNvCxnSpPr>
            <a:stCxn id="9" idx="4"/>
          </p:cNvCxnSpPr>
          <p:nvPr/>
        </p:nvCxnSpPr>
        <p:spPr>
          <a:xfrm rot="5400000">
            <a:off x="3105150" y="1847850"/>
            <a:ext cx="8382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4"/>
            <a:endCxn id="11" idx="0"/>
          </p:cNvCxnSpPr>
          <p:nvPr/>
        </p:nvCxnSpPr>
        <p:spPr>
          <a:xfrm rot="16200000" flipH="1">
            <a:off x="5219700" y="1447800"/>
            <a:ext cx="5334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09600" y="4953000"/>
            <a:ext cx="3581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kelamin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kecacatan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953000" y="4953000"/>
            <a:ext cx="3581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preferensi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352800" y="533400"/>
            <a:ext cx="1828800" cy="1143000"/>
            <a:chOff x="0" y="1704231"/>
            <a:chExt cx="2633472" cy="1620738"/>
          </a:xfrm>
          <a:solidFill>
            <a:schemeClr val="accent6">
              <a:lumMod val="50000"/>
            </a:schemeClr>
          </a:solidFill>
        </p:grpSpPr>
        <p:sp>
          <p:nvSpPr>
            <p:cNvPr id="14" name="Rounded Rectangle 13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enis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kelamin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48400" y="1371600"/>
            <a:ext cx="2176272" cy="990600"/>
            <a:chOff x="0" y="3406006"/>
            <a:chExt cx="2633472" cy="1620738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7" name="Rounded Rectangle 16"/>
            <p:cNvSpPr/>
            <p:nvPr/>
          </p:nvSpPr>
          <p:spPr>
            <a:xfrm>
              <a:off x="0" y="3406006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79118" y="3485124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ras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etnis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143000" y="1524000"/>
            <a:ext cx="1371600" cy="990600"/>
            <a:chOff x="0" y="1920329"/>
            <a:chExt cx="2633472" cy="1620738"/>
          </a:xfrm>
          <a:solidFill>
            <a:schemeClr val="bg2">
              <a:lumMod val="50000"/>
            </a:schemeClr>
          </a:solidFill>
        </p:grpSpPr>
        <p:sp>
          <p:nvSpPr>
            <p:cNvPr id="24" name="Rounded Rectangle 23"/>
            <p:cNvSpPr/>
            <p:nvPr/>
          </p:nvSpPr>
          <p:spPr>
            <a:xfrm>
              <a:off x="0" y="1920329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79118" y="2028378"/>
              <a:ext cx="2475236" cy="14046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mur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1000" y="3505200"/>
            <a:ext cx="1947672" cy="1219200"/>
            <a:chOff x="0" y="1704231"/>
            <a:chExt cx="2633472" cy="1620738"/>
          </a:xfrm>
          <a:solidFill>
            <a:srgbClr val="1C1C1C"/>
          </a:solidFill>
        </p:grpSpPr>
        <p:sp>
          <p:nvSpPr>
            <p:cNvPr id="28" name="Rounded Rectangle 27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isabilitas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248400" y="4572000"/>
            <a:ext cx="1524000" cy="1219200"/>
            <a:chOff x="0" y="1704231"/>
            <a:chExt cx="2633472" cy="1620738"/>
          </a:xfrm>
          <a:solidFill>
            <a:srgbClr val="660033"/>
          </a:solidFill>
        </p:grpSpPr>
        <p:sp>
          <p:nvSpPr>
            <p:cNvPr id="34" name="Rounded Rectangle 33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asa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kerja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514600" y="4800600"/>
            <a:ext cx="3124200" cy="1143000"/>
            <a:chOff x="153109" y="3406006"/>
            <a:chExt cx="2633472" cy="1620738"/>
          </a:xfrm>
          <a:solidFill>
            <a:srgbClr val="0033CC"/>
          </a:solidFill>
        </p:grpSpPr>
        <p:sp>
          <p:nvSpPr>
            <p:cNvPr id="37" name="Rounded Rectangle 36"/>
            <p:cNvSpPr/>
            <p:nvPr/>
          </p:nvSpPr>
          <p:spPr>
            <a:xfrm>
              <a:off x="153109" y="3406006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/>
            <p:cNvSpPr/>
            <p:nvPr/>
          </p:nvSpPr>
          <p:spPr>
            <a:xfrm>
              <a:off x="214353" y="3485124"/>
              <a:ext cx="2510985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rientasi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seksual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&amp; </a:t>
              </a:r>
              <a:r>
                <a:rPr lang="en-US" sz="2800" kern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identitas</a:t>
              </a:r>
              <a:r>
                <a:rPr lang="en-US" sz="28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gender</a:t>
              </a:r>
              <a:endParaRPr lang="en-US" sz="28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705600" y="2971800"/>
            <a:ext cx="1947672" cy="990600"/>
            <a:chOff x="0" y="1704231"/>
            <a:chExt cx="2633472" cy="1620738"/>
          </a:xfrm>
          <a:solidFill>
            <a:srgbClr val="FFFF99"/>
          </a:solidFill>
        </p:grpSpPr>
        <p:sp>
          <p:nvSpPr>
            <p:cNvPr id="40" name="Rounded Rectangle 39"/>
            <p:cNvSpPr/>
            <p:nvPr/>
          </p:nvSpPr>
          <p:spPr>
            <a:xfrm>
              <a:off x="0" y="1704231"/>
              <a:ext cx="2633472" cy="162073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/>
            <p:cNvSpPr/>
            <p:nvPr/>
          </p:nvSpPr>
          <p:spPr>
            <a:xfrm>
              <a:off x="79118" y="1783349"/>
              <a:ext cx="2475236" cy="146250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53340" rIns="106680" bIns="5334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identitas</a:t>
              </a:r>
              <a:r>
                <a: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budaya</a:t>
              </a:r>
              <a:endParaRPr lang="en-US" sz="28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" name="Flowchart: Connector 44"/>
          <p:cNvSpPr/>
          <p:nvPr/>
        </p:nvSpPr>
        <p:spPr>
          <a:xfrm>
            <a:off x="2971800" y="2514600"/>
            <a:ext cx="3048000" cy="1676400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Biografi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dirty="0"/>
          </a:p>
        </p:txBody>
      </p:sp>
      <p:cxnSp>
        <p:nvCxnSpPr>
          <p:cNvPr id="50" name="Straight Arrow Connector 49"/>
          <p:cNvCxnSpPr/>
          <p:nvPr/>
        </p:nvCxnSpPr>
        <p:spPr>
          <a:xfrm rot="16200000" flipV="1">
            <a:off x="4000500" y="21717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2514600" y="25908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 flipV="1">
            <a:off x="2514600" y="38862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3924300" y="44577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5" idx="5"/>
          </p:cNvCxnSpPr>
          <p:nvPr/>
        </p:nvCxnSpPr>
        <p:spPr>
          <a:xfrm rot="16200000" flipH="1">
            <a:off x="5978664" y="3540263"/>
            <a:ext cx="474103" cy="1284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5" idx="6"/>
          </p:cNvCxnSpPr>
          <p:nvPr/>
        </p:nvCxnSpPr>
        <p:spPr>
          <a:xfrm>
            <a:off x="6019800" y="3352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181600" y="21336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err="1" smtClean="0"/>
              <a:t>Kemampuan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Diagram 15"/>
          <p:cNvGraphicFramePr/>
          <p:nvPr/>
        </p:nvGraphicFramePr>
        <p:xfrm>
          <a:off x="304800" y="914400"/>
          <a:ext cx="883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Flowchart: Alternate Process 7"/>
          <p:cNvSpPr/>
          <p:nvPr/>
        </p:nvSpPr>
        <p:spPr>
          <a:xfrm>
            <a:off x="2590800" y="3733800"/>
            <a:ext cx="1752600" cy="2209800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Dinamis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Otot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Statis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Eksplosif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9" name="Flowchart: Alternate Process 8"/>
          <p:cNvSpPr/>
          <p:nvPr/>
        </p:nvSpPr>
        <p:spPr>
          <a:xfrm>
            <a:off x="4419600" y="3733800"/>
            <a:ext cx="1981200" cy="2133600"/>
          </a:xfrm>
          <a:prstGeom prst="flowChartAlternateProcess">
            <a:avLst/>
          </a:prstGeom>
          <a:solidFill>
            <a:srgbClr val="07F9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Memanjang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Dinamis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438400" y="3200400"/>
            <a:ext cx="1981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KEKUATAN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4191000" y="2895600"/>
            <a:ext cx="2438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FLEKSIBILITAS</a:t>
            </a:r>
            <a:endParaRPr lang="en-US" sz="2000" dirty="0"/>
          </a:p>
        </p:txBody>
      </p:sp>
      <p:sp>
        <p:nvSpPr>
          <p:cNvPr id="12" name="Oval 11"/>
          <p:cNvSpPr/>
          <p:nvPr/>
        </p:nvSpPr>
        <p:spPr>
          <a:xfrm>
            <a:off x="6629400" y="3200400"/>
            <a:ext cx="1752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LAIN</a:t>
            </a:r>
            <a:endParaRPr lang="en-US" sz="20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6477000" y="3733800"/>
            <a:ext cx="2286000" cy="21336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Koordinasi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tubuh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</a:rPr>
              <a:t>Keseimbangan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Stamina</a:t>
            </a:r>
          </a:p>
          <a:p>
            <a:pPr algn="ctr"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err="1" smtClean="0"/>
              <a:t>Menarik</a:t>
            </a:r>
            <a:r>
              <a:rPr lang="en-US" dirty="0" smtClean="0"/>
              <a:t>, </a:t>
            </a:r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mengembangkan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yang </a:t>
            </a:r>
            <a:r>
              <a:rPr lang="en-US" dirty="0" err="1" smtClean="0"/>
              <a:t>beragam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mendiskriminasi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 smtClean="0"/>
          </a:p>
          <a:p>
            <a:r>
              <a:rPr lang="en-US" dirty="0" err="1" smtClean="0"/>
              <a:t>Menantang</a:t>
            </a:r>
            <a:r>
              <a:rPr lang="en-US" dirty="0" smtClean="0"/>
              <a:t> </a:t>
            </a:r>
            <a:r>
              <a:rPr lang="en-US" dirty="0" err="1" smtClean="0"/>
              <a:t>stereotip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objektivitas</a:t>
            </a:r>
            <a:endParaRPr lang="en-US" dirty="0" smtClean="0"/>
          </a:p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biografis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 smtClean="0"/>
          </a:p>
          <a:p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disabilitas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endParaRPr lang="en-US" dirty="0" smtClean="0"/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karakteristi</a:t>
            </a:r>
            <a:r>
              <a:rPr lang="en-US" dirty="0" smtClean="0"/>
              <a:t> </a:t>
            </a:r>
            <a:r>
              <a:rPr lang="en-US" dirty="0" err="1" smtClean="0"/>
              <a:t>biografis</a:t>
            </a:r>
            <a:r>
              <a:rPr lang="en-US" dirty="0" smtClean="0"/>
              <a:t> yang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6294</TotalTime>
  <Words>353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Indikator</vt:lpstr>
      <vt:lpstr>Slide 3</vt:lpstr>
      <vt:lpstr>Slide 4</vt:lpstr>
      <vt:lpstr>Kemampuan</vt:lpstr>
      <vt:lpstr>Implementasi Strategi Manajemen Keragaman</vt:lpstr>
      <vt:lpstr>Implikasi manajerial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487</cp:revision>
  <cp:lastPrinted>2015-09-17T08:41:14Z</cp:lastPrinted>
  <dcterms:created xsi:type="dcterms:W3CDTF">2010-04-18T12:06:30Z</dcterms:created>
  <dcterms:modified xsi:type="dcterms:W3CDTF">2017-03-12T18:18:08Z</dcterms:modified>
</cp:coreProperties>
</file>