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AF914-50F7-4BCB-B5D4-E52EA68238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11770A-72E3-4F81-8984-6D36E52BD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D3A01-FDC8-4CB1-93E2-F5A7B2E33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5D6E5-34AD-408D-8348-382A7AD0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E3B18-17C3-44E7-A32C-5235FB30D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554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6073B-1821-4650-9B6E-FC4CD6CF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CFB6E-CB44-439B-8B41-73D9A2DC9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C80BA-8183-4E09-AD60-287547F11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4C150-7BEC-4FDA-B039-54E12AB67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862E1-E966-4089-BDA4-77E7B79F2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988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3C515A-53EF-4EA9-8E12-5477065D9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B31ED9-4890-496C-B1EB-4DC3AE15E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95841-15C9-4D77-B301-D40BD950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9111C-93A4-484F-BB44-608570EC1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DF633-5302-431E-AE3B-B12F126A2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4687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1CC6A-E16E-445F-91A2-4E3877764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B3E74-1CD0-4BB5-99BA-1AC68480A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E1917-3389-4A76-B69B-554AF58D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0565F-9781-46F3-AD3B-9F2040D1B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67DA8-285E-401F-B5F5-08E3CF7AD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78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BD744-F354-4C7D-91DF-750E110A0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D2B1-64A5-4E40-95DB-D97A937FF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9AB4A-DD3E-4765-8025-EE4F819B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E88EB-DBC5-4C10-B552-8A4C3DBAC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48314-9D21-40C0-96D8-6782DE767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2299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5ED5D-A5E9-4A77-A041-BFE1B7F2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70D76-C795-4C56-BF95-8196F4CB27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2EAA04-CF7B-4F43-AD11-0D9D6FFFC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AFFDD-EF2C-4F67-9261-ED3735FC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215D8A-7E37-488D-AB40-E6859EBB8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44270-5B3F-42A2-9C2D-056408A2E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344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3301D-FDC2-4F01-9B2F-669FDA4A5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15C00-FF98-47DF-9F0A-4DFC0A0B1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0900F-F57B-4900-B0B8-E243FE520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B84926-2C15-476D-B422-7092686DD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75FF36-F779-405C-A705-6CF8F4986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965849-A078-499D-9CA0-0742F194D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FB8407-6740-40FF-ADBF-ED7DE6557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7EB4CB-489E-4D3C-9E03-EFD90FC4A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712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1B577-CD61-4D33-8EFF-F1A65E767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24167F-A2AF-48EF-B718-A26FBAC8C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7B7EF-0E6F-4099-A91F-0A6EF0997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887FA-86AD-416D-819E-0038C185C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23020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41867-71EE-4A37-943F-918C6A193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EB067E-2D79-41F9-86E7-4636A2968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32FCC-B51D-4D82-B0E7-D598DAF02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1866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9BB59-1D85-4C8A-A2A5-AFE240E34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80F1A-D669-4517-9422-2B39FB93D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04C7A7-D5F1-405E-AC19-47B7DD830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38327-B3A8-4115-AA3D-7B24126BB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094D32-07DB-4900-9616-1C30D7A31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015AF-E62C-404B-94D3-D6908A67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396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D5696-2095-4B72-991A-78A149D76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1122CF-CBD8-44B3-8394-2F18715B31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4D5D1-8539-4C0A-B434-24E78779F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9D1D9-6041-4EE9-8341-72AB05984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BB127-0619-4D6D-B443-621EFDA30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22A20-61A7-4EED-95EB-596753272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6655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FF2D00-F81B-4AF6-96B0-FDCA71F3A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488CE-6390-41FC-A0A6-3B48F94A2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0D78B-A42F-49B1-9B49-6475EB64CE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0A315-A330-4C84-9683-1EB006555174}" type="datetimeFigureOut">
              <a:rPr lang="en-ID" smtClean="0"/>
              <a:t>17/05/2025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9562F-5BA2-4119-8BAE-C4FC00B61D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8D6A1-C6BF-4FC1-9A17-E7C01A59F6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6CBC6-268D-4B3C-B28E-14103456F5E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357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700" y="294539"/>
            <a:ext cx="7421963" cy="1033669"/>
          </a:xfrm>
        </p:spPr>
        <p:txBody>
          <a:bodyPr>
            <a:normAutofit/>
          </a:bodyPr>
          <a:lstStyle/>
          <a:p>
            <a:r>
              <a:rPr lang="en-ID" sz="3500">
                <a:solidFill>
                  <a:srgbClr val="FFFFFF"/>
                </a:solidFill>
              </a:rPr>
              <a:t>Studi Kasus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0" y="827939"/>
            <a:ext cx="8316409" cy="4843324"/>
          </a:xfrm>
        </p:spPr>
        <p:txBody>
          <a:bodyPr anchor="ctr">
            <a:normAutofit/>
          </a:bodyPr>
          <a:lstStyle/>
          <a:p>
            <a:r>
              <a:rPr lang="en-ID" sz="2700" dirty="0"/>
              <a:t>PT Nusantara Food </a:t>
            </a:r>
            <a:r>
              <a:rPr lang="en-ID" sz="2700" dirty="0" err="1"/>
              <a:t>sedang</a:t>
            </a:r>
            <a:r>
              <a:rPr lang="en-ID" sz="2700" dirty="0"/>
              <a:t> </a:t>
            </a:r>
            <a:r>
              <a:rPr lang="en-ID" sz="2700" dirty="0" err="1"/>
              <a:t>mengekspansi</a:t>
            </a:r>
            <a:r>
              <a:rPr lang="en-ID" sz="2700" dirty="0"/>
              <a:t> </a:t>
            </a:r>
            <a:r>
              <a:rPr lang="en-ID" sz="2700" dirty="0" err="1"/>
              <a:t>usahanya</a:t>
            </a:r>
            <a:r>
              <a:rPr lang="en-ID" sz="2700" dirty="0"/>
              <a:t> </a:t>
            </a:r>
            <a:r>
              <a:rPr lang="en-ID" sz="2700" dirty="0" err="1"/>
              <a:t>ke</a:t>
            </a:r>
            <a:r>
              <a:rPr lang="en-ID" sz="2700" dirty="0"/>
              <a:t> Asia Tenggara. </a:t>
            </a:r>
            <a:r>
              <a:rPr lang="en-ID" sz="2700" dirty="0" err="1"/>
              <a:t>Namun</a:t>
            </a:r>
            <a:r>
              <a:rPr lang="en-ID" sz="2700" dirty="0"/>
              <a:t>, strategi </a:t>
            </a:r>
            <a:r>
              <a:rPr lang="en-ID" sz="2700" dirty="0" err="1"/>
              <a:t>produksi</a:t>
            </a:r>
            <a:r>
              <a:rPr lang="en-ID" sz="2700" dirty="0"/>
              <a:t> </a:t>
            </a:r>
            <a:r>
              <a:rPr lang="en-ID" sz="2700" dirty="0" err="1"/>
              <a:t>massal</a:t>
            </a:r>
            <a:r>
              <a:rPr lang="en-ID" sz="2700" dirty="0"/>
              <a:t> yang </a:t>
            </a:r>
            <a:r>
              <a:rPr lang="en-ID" sz="2700" dirty="0" err="1"/>
              <a:t>diterapkan</a:t>
            </a:r>
            <a:r>
              <a:rPr lang="en-ID" sz="2700" dirty="0"/>
              <a:t> di Indonesia </a:t>
            </a:r>
            <a:r>
              <a:rPr lang="en-ID" sz="2700" dirty="0" err="1"/>
              <a:t>tidak</a:t>
            </a:r>
            <a:r>
              <a:rPr lang="en-ID" sz="2700" dirty="0"/>
              <a:t> </a:t>
            </a:r>
            <a:r>
              <a:rPr lang="en-ID" sz="2700" dirty="0" err="1"/>
              <a:t>efektif</a:t>
            </a:r>
            <a:r>
              <a:rPr lang="en-ID" sz="2700" dirty="0"/>
              <a:t> di negara </a:t>
            </a:r>
            <a:r>
              <a:rPr lang="en-ID" sz="2700" dirty="0" err="1"/>
              <a:t>baru</a:t>
            </a:r>
            <a:r>
              <a:rPr lang="en-ID" sz="2700" dirty="0"/>
              <a:t> </a:t>
            </a:r>
            <a:r>
              <a:rPr lang="en-ID" sz="2700" dirty="0" err="1"/>
              <a:t>karena</a:t>
            </a:r>
            <a:r>
              <a:rPr lang="en-ID" sz="2700" dirty="0"/>
              <a:t> </a:t>
            </a:r>
            <a:r>
              <a:rPr lang="en-ID" sz="2700" dirty="0" err="1"/>
              <a:t>preferensi</a:t>
            </a:r>
            <a:r>
              <a:rPr lang="en-ID" sz="2700" dirty="0"/>
              <a:t> </a:t>
            </a:r>
            <a:r>
              <a:rPr lang="en-ID" sz="2700" dirty="0" err="1"/>
              <a:t>lokal</a:t>
            </a:r>
            <a:r>
              <a:rPr lang="en-ID" sz="2700" dirty="0"/>
              <a:t> yang </a:t>
            </a:r>
            <a:r>
              <a:rPr lang="en-ID" sz="2700" dirty="0" err="1"/>
              <a:t>berbeda</a:t>
            </a:r>
            <a:r>
              <a:rPr lang="en-ID" sz="2700" dirty="0"/>
              <a:t>.</a:t>
            </a:r>
          </a:p>
          <a:p>
            <a:endParaRPr lang="en-ID" sz="2700" dirty="0"/>
          </a:p>
          <a:p>
            <a:pPr marL="0" indent="0">
              <a:buNone/>
            </a:pPr>
            <a:r>
              <a:rPr lang="en-ID" sz="2700" b="1" dirty="0" err="1"/>
              <a:t>Tugas</a:t>
            </a:r>
            <a:r>
              <a:rPr lang="en-ID" sz="2700" b="1" dirty="0"/>
              <a:t> </a:t>
            </a:r>
            <a:r>
              <a:rPr lang="en-ID" sz="2700" b="1" dirty="0" err="1"/>
              <a:t>Diskusi</a:t>
            </a:r>
            <a:r>
              <a:rPr lang="en-ID" sz="2700" b="1" dirty="0"/>
              <a:t>:</a:t>
            </a:r>
          </a:p>
          <a:p>
            <a:pPr marL="0" indent="0">
              <a:buNone/>
            </a:pPr>
            <a:r>
              <a:rPr lang="en-ID" sz="2700" dirty="0"/>
              <a:t>- </a:t>
            </a:r>
            <a:r>
              <a:rPr lang="en-ID" sz="2700" dirty="0" err="1"/>
              <a:t>Apa</a:t>
            </a:r>
            <a:r>
              <a:rPr lang="en-ID" sz="2700" dirty="0"/>
              <a:t> </a:t>
            </a:r>
            <a:r>
              <a:rPr lang="en-ID" sz="2700" dirty="0" err="1"/>
              <a:t>pendekatan</a:t>
            </a:r>
            <a:r>
              <a:rPr lang="en-ID" sz="2700" dirty="0"/>
              <a:t> strategi </a:t>
            </a:r>
            <a:r>
              <a:rPr lang="en-ID" sz="2700" dirty="0" err="1"/>
              <a:t>bisnis</a:t>
            </a:r>
            <a:r>
              <a:rPr lang="en-ID" sz="2700" dirty="0"/>
              <a:t> yang </a:t>
            </a:r>
            <a:r>
              <a:rPr lang="en-ID" sz="2700" dirty="0" err="1"/>
              <a:t>lebih</a:t>
            </a:r>
            <a:r>
              <a:rPr lang="en-ID" sz="2700" dirty="0"/>
              <a:t> </a:t>
            </a:r>
            <a:r>
              <a:rPr lang="en-ID" sz="2700" dirty="0" err="1"/>
              <a:t>tepat</a:t>
            </a:r>
            <a:r>
              <a:rPr lang="en-ID" sz="2700" dirty="0"/>
              <a:t>?</a:t>
            </a:r>
          </a:p>
          <a:p>
            <a:pPr marL="0" indent="0">
              <a:buNone/>
            </a:pPr>
            <a:r>
              <a:rPr lang="en-ID" sz="2700" dirty="0"/>
              <a:t>- </a:t>
            </a:r>
            <a:r>
              <a:rPr lang="en-ID" sz="2700" dirty="0" err="1"/>
              <a:t>Bagaimana</a:t>
            </a:r>
            <a:r>
              <a:rPr lang="en-ID" sz="2700" dirty="0"/>
              <a:t> HRM </a:t>
            </a:r>
            <a:r>
              <a:rPr lang="en-ID" sz="2700" dirty="0" err="1"/>
              <a:t>dapat</a:t>
            </a:r>
            <a:r>
              <a:rPr lang="en-ID" sz="2700" dirty="0"/>
              <a:t> </a:t>
            </a:r>
            <a:r>
              <a:rPr lang="en-ID" sz="2700" dirty="0" err="1"/>
              <a:t>mendukung</a:t>
            </a:r>
            <a:r>
              <a:rPr lang="en-ID" sz="2700" dirty="0"/>
              <a:t> </a:t>
            </a:r>
            <a:r>
              <a:rPr lang="en-ID" sz="2700" dirty="0" err="1"/>
              <a:t>implementasi</a:t>
            </a:r>
            <a:r>
              <a:rPr lang="en-ID" sz="2700" dirty="0"/>
              <a:t> strategi </a:t>
            </a:r>
            <a:r>
              <a:rPr lang="en-ID" sz="2700" dirty="0" err="1"/>
              <a:t>tersebut</a:t>
            </a:r>
            <a:r>
              <a:rPr lang="en-ID" sz="2700" dirty="0"/>
              <a:t> di negara target?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Studi Kasus Diskusi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 Kasus Diskusi</dc:title>
  <dc:creator>A C E R</dc:creator>
  <cp:lastModifiedBy>A C E R</cp:lastModifiedBy>
  <cp:revision>1</cp:revision>
  <dcterms:created xsi:type="dcterms:W3CDTF">2025-05-16T18:05:51Z</dcterms:created>
  <dcterms:modified xsi:type="dcterms:W3CDTF">2025-05-16T18:06:11Z</dcterms:modified>
</cp:coreProperties>
</file>