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9" r:id="rId3"/>
    <p:sldId id="351" r:id="rId4"/>
    <p:sldId id="343" r:id="rId5"/>
    <p:sldId id="305" r:id="rId6"/>
    <p:sldId id="344" r:id="rId7"/>
    <p:sldId id="362" r:id="rId8"/>
    <p:sldId id="363" r:id="rId9"/>
    <p:sldId id="364" r:id="rId10"/>
    <p:sldId id="355" r:id="rId11"/>
    <p:sldId id="356" r:id="rId12"/>
    <p:sldId id="357" r:id="rId13"/>
    <p:sldId id="358" r:id="rId14"/>
    <p:sldId id="333" r:id="rId15"/>
    <p:sldId id="361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Bahasa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Sansekerta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Hukuman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KBBI: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kriminal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Bahasa Belanda: </a:t>
          </a:r>
          <a:r>
            <a:rPr lang="en-US" b="1" i="1" dirty="0" err="1">
              <a:latin typeface="Cambria" panose="02040503050406030204" pitchFamily="18" charset="0"/>
              <a:ea typeface="Cambria" panose="02040503050406030204" pitchFamily="18" charset="0"/>
            </a:rPr>
            <a:t>straf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3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2"/>
      <dgm:spPr/>
    </dgm:pt>
    <dgm:pt modelId="{82964A1E-B94F-4329-8C72-B6116F1E946E}" type="pres">
      <dgm:prSet presAssocID="{9B327629-1821-4715-B1A0-41EB17F30405}" presName="connectorText" presStyleLbl="sibTrans2D1" presStyleIdx="0" presStyleCnt="2"/>
      <dgm:spPr/>
    </dgm:pt>
    <dgm:pt modelId="{77AAE780-C31B-4601-AA93-3E41D147F050}" type="pres">
      <dgm:prSet presAssocID="{5C27E0B5-09E9-4A01-AF69-AD949F5D76A3}" presName="node" presStyleLbl="node1" presStyleIdx="1" presStyleCnt="3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2"/>
      <dgm:spPr/>
    </dgm:pt>
    <dgm:pt modelId="{6C5D19EB-7661-4CA5-A4A2-5A25E45C07D7}" type="pres">
      <dgm:prSet presAssocID="{5F898C78-CEDD-4AB1-81B2-B97F3D774C64}" presName="connectorText" presStyleLbl="sibTrans2D1" presStyleIdx="1" presStyleCnt="2"/>
      <dgm:spPr/>
    </dgm:pt>
    <dgm:pt modelId="{69DB9BB6-9DDC-451E-BF24-338356D9673F}" type="pres">
      <dgm:prSet presAssocID="{B3493C00-79B9-408F-A079-0031D1D87661}" presName="node" presStyleLbl="node1" presStyleIdx="2" presStyleCnt="3">
        <dgm:presLayoutVars>
          <dgm:bulletEnabled val="1"/>
        </dgm:presLayoutVars>
      </dgm:prSet>
      <dgm:spPr/>
    </dgm:pt>
  </dgm:ptLst>
  <dgm:cxnLst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ADCE47-779A-4502-A5EE-B7ECDBC71F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07A35D3-A3D9-4A0B-9956-47F34B3FF232}">
      <dgm:prSet phldrT="[Text]"/>
      <dgm:spPr/>
      <dgm:t>
        <a:bodyPr/>
        <a:lstStyle/>
        <a:p>
          <a:pPr algn="ctr"/>
          <a:r>
            <a:rPr lang="en-US" b="1" dirty="0" err="1"/>
            <a:t>Preventif</a:t>
          </a:r>
          <a:endParaRPr lang="en-ID" b="1" dirty="0"/>
        </a:p>
      </dgm:t>
    </dgm:pt>
    <dgm:pt modelId="{F5265423-D034-480C-99B0-BD3343D47491}" type="parTrans" cxnId="{61726312-32B7-4B7E-A248-1E428CDD62DA}">
      <dgm:prSet/>
      <dgm:spPr/>
      <dgm:t>
        <a:bodyPr/>
        <a:lstStyle/>
        <a:p>
          <a:endParaRPr lang="en-ID"/>
        </a:p>
      </dgm:t>
    </dgm:pt>
    <dgm:pt modelId="{FBB38D0B-75C5-4651-BF40-EA8EA7B14067}" type="sibTrans" cxnId="{61726312-32B7-4B7E-A248-1E428CDD62DA}">
      <dgm:prSet/>
      <dgm:spPr/>
      <dgm:t>
        <a:bodyPr/>
        <a:lstStyle/>
        <a:p>
          <a:endParaRPr lang="en-ID"/>
        </a:p>
      </dgm:t>
    </dgm:pt>
    <dgm:pt modelId="{89BC3AB9-2CA9-4218-8CDD-BC48961FA3ED}">
      <dgm:prSet phldrT="[Text]"/>
      <dgm:spPr/>
      <dgm:t>
        <a:bodyPr/>
        <a:lstStyle/>
        <a:p>
          <a:r>
            <a:rPr lang="en-US" b="0" dirty="0" err="1"/>
            <a:t>menakut-nakuti</a:t>
          </a:r>
          <a:r>
            <a:rPr lang="en-US" b="0" dirty="0"/>
            <a:t> </a:t>
          </a:r>
          <a:r>
            <a:rPr lang="en-US" b="0" dirty="0" err="1"/>
            <a:t>setiap</a:t>
          </a:r>
          <a:r>
            <a:rPr lang="en-US" b="0" dirty="0"/>
            <a:t> orang agar </a:t>
          </a:r>
          <a:r>
            <a:rPr lang="en-US" b="0" dirty="0" err="1"/>
            <a:t>tidak</a:t>
          </a:r>
          <a:r>
            <a:rPr lang="en-US" b="0" dirty="0"/>
            <a:t> </a:t>
          </a:r>
          <a:r>
            <a:rPr lang="en-US" b="0" dirty="0" err="1"/>
            <a:t>melakukan</a:t>
          </a:r>
          <a:r>
            <a:rPr lang="en-US" b="0" dirty="0"/>
            <a:t> </a:t>
          </a:r>
          <a:r>
            <a:rPr lang="en-US" b="0" dirty="0" err="1"/>
            <a:t>perbuatan</a:t>
          </a:r>
          <a:r>
            <a:rPr lang="en-US" b="0" dirty="0"/>
            <a:t> </a:t>
          </a:r>
          <a:r>
            <a:rPr lang="en-US" b="0" dirty="0" err="1"/>
            <a:t>pidana</a:t>
          </a:r>
          <a:endParaRPr lang="en-ID" dirty="0"/>
        </a:p>
      </dgm:t>
    </dgm:pt>
    <dgm:pt modelId="{C6A7026A-8C13-400A-B57A-5263CF50CA6A}" type="parTrans" cxnId="{A3EC639E-7A24-45A6-9B67-A5C5A300A7A2}">
      <dgm:prSet/>
      <dgm:spPr/>
      <dgm:t>
        <a:bodyPr/>
        <a:lstStyle/>
        <a:p>
          <a:endParaRPr lang="en-ID"/>
        </a:p>
      </dgm:t>
    </dgm:pt>
    <dgm:pt modelId="{86D26BE2-DCFE-4F2B-83C6-CC4B1E6531F6}" type="sibTrans" cxnId="{A3EC639E-7A24-45A6-9B67-A5C5A300A7A2}">
      <dgm:prSet/>
      <dgm:spPr/>
      <dgm:t>
        <a:bodyPr/>
        <a:lstStyle/>
        <a:p>
          <a:endParaRPr lang="en-ID"/>
        </a:p>
      </dgm:t>
    </dgm:pt>
    <dgm:pt modelId="{C284FF6C-052E-48A8-9649-6A9D6220A528}">
      <dgm:prSet phldrT="[Text]"/>
      <dgm:spPr/>
      <dgm:t>
        <a:bodyPr/>
        <a:lstStyle/>
        <a:p>
          <a:pPr algn="ctr"/>
          <a:r>
            <a:rPr lang="en-US" b="1" dirty="0" err="1"/>
            <a:t>Represif</a:t>
          </a:r>
          <a:endParaRPr lang="en-ID" b="1" dirty="0"/>
        </a:p>
      </dgm:t>
    </dgm:pt>
    <dgm:pt modelId="{597A87F4-B3B4-428B-94C7-F8D9D836E708}" type="parTrans" cxnId="{80596692-1BD9-49FE-9F89-F7020B83797E}">
      <dgm:prSet/>
      <dgm:spPr/>
      <dgm:t>
        <a:bodyPr/>
        <a:lstStyle/>
        <a:p>
          <a:endParaRPr lang="en-ID"/>
        </a:p>
      </dgm:t>
    </dgm:pt>
    <dgm:pt modelId="{CDFE0209-8333-4984-A284-C9B94D53D927}" type="sibTrans" cxnId="{80596692-1BD9-49FE-9F89-F7020B83797E}">
      <dgm:prSet/>
      <dgm:spPr/>
      <dgm:t>
        <a:bodyPr/>
        <a:lstStyle/>
        <a:p>
          <a:endParaRPr lang="en-ID"/>
        </a:p>
      </dgm:t>
    </dgm:pt>
    <dgm:pt modelId="{B3D72C56-E6BE-4784-9403-E875A3CC10F6}">
      <dgm:prSet phldrT="[Text]"/>
      <dgm:spPr/>
      <dgm:t>
        <a:bodyPr/>
        <a:lstStyle/>
        <a:p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mendidik</a:t>
          </a:r>
          <a:r>
            <a:rPr lang="en-US" dirty="0"/>
            <a:t> orang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perbuatan</a:t>
          </a:r>
          <a:r>
            <a:rPr lang="en-US" dirty="0"/>
            <a:t> </a:t>
          </a:r>
          <a:r>
            <a:rPr lang="en-US" dirty="0" err="1"/>
            <a:t>pidana</a:t>
          </a:r>
          <a:r>
            <a:rPr lang="en-US" dirty="0"/>
            <a:t> agar </a:t>
          </a:r>
          <a:r>
            <a:rPr lang="en-US" dirty="0" err="1"/>
            <a:t>menjadi</a:t>
          </a:r>
          <a:r>
            <a:rPr lang="en-US" dirty="0"/>
            <a:t> orang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baik</a:t>
          </a:r>
          <a:r>
            <a:rPr lang="en-US" dirty="0"/>
            <a:t> dan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diterima</a:t>
          </a:r>
          <a:r>
            <a:rPr lang="en-US" dirty="0"/>
            <a:t> </a:t>
          </a:r>
          <a:r>
            <a:rPr lang="en-US" dirty="0" err="1"/>
            <a:t>kembali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masyarakat</a:t>
          </a:r>
          <a:endParaRPr lang="en-ID" dirty="0"/>
        </a:p>
      </dgm:t>
    </dgm:pt>
    <dgm:pt modelId="{C6399711-864D-4C1A-8BAF-E5611AB887CB}" type="parTrans" cxnId="{471D0D24-2957-4B81-B619-4B935A963EB9}">
      <dgm:prSet/>
      <dgm:spPr/>
      <dgm:t>
        <a:bodyPr/>
        <a:lstStyle/>
        <a:p>
          <a:endParaRPr lang="en-ID"/>
        </a:p>
      </dgm:t>
    </dgm:pt>
    <dgm:pt modelId="{505F76CD-D697-4A18-8A65-53A7D990FB31}" type="sibTrans" cxnId="{471D0D24-2957-4B81-B619-4B935A963EB9}">
      <dgm:prSet/>
      <dgm:spPr/>
      <dgm:t>
        <a:bodyPr/>
        <a:lstStyle/>
        <a:p>
          <a:endParaRPr lang="en-ID"/>
        </a:p>
      </dgm:t>
    </dgm:pt>
    <dgm:pt modelId="{ADCD3400-44DB-4E34-B62F-357DF46A5329}" type="pres">
      <dgm:prSet presAssocID="{58ADCE47-779A-4502-A5EE-B7ECDBC71F98}" presName="linear" presStyleCnt="0">
        <dgm:presLayoutVars>
          <dgm:animLvl val="lvl"/>
          <dgm:resizeHandles val="exact"/>
        </dgm:presLayoutVars>
      </dgm:prSet>
      <dgm:spPr/>
    </dgm:pt>
    <dgm:pt modelId="{585326D4-3BBE-4E2C-934D-A715FCB89BED}" type="pres">
      <dgm:prSet presAssocID="{807A35D3-A3D9-4A0B-9956-47F34B3FF23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B371461-0424-4A88-B9B1-29C35B282DEF}" type="pres">
      <dgm:prSet presAssocID="{807A35D3-A3D9-4A0B-9956-47F34B3FF232}" presName="childText" presStyleLbl="revTx" presStyleIdx="0" presStyleCnt="2">
        <dgm:presLayoutVars>
          <dgm:bulletEnabled val="1"/>
        </dgm:presLayoutVars>
      </dgm:prSet>
      <dgm:spPr/>
    </dgm:pt>
    <dgm:pt modelId="{874AF696-36AA-42F4-9D96-B1EEB80626E4}" type="pres">
      <dgm:prSet presAssocID="{C284FF6C-052E-48A8-9649-6A9D6220A5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86FF30C-5B27-4D93-8AA3-219B479025DF}" type="pres">
      <dgm:prSet presAssocID="{C284FF6C-052E-48A8-9649-6A9D6220A5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1726312-32B7-4B7E-A248-1E428CDD62DA}" srcId="{58ADCE47-779A-4502-A5EE-B7ECDBC71F98}" destId="{807A35D3-A3D9-4A0B-9956-47F34B3FF232}" srcOrd="0" destOrd="0" parTransId="{F5265423-D034-480C-99B0-BD3343D47491}" sibTransId="{FBB38D0B-75C5-4651-BF40-EA8EA7B14067}"/>
    <dgm:cxn modelId="{AD9C5816-5AC4-456E-9DC1-33EAEAEC7903}" type="presOf" srcId="{89BC3AB9-2CA9-4218-8CDD-BC48961FA3ED}" destId="{1B371461-0424-4A88-B9B1-29C35B282DEF}" srcOrd="0" destOrd="0" presId="urn:microsoft.com/office/officeart/2005/8/layout/vList2"/>
    <dgm:cxn modelId="{471D0D24-2957-4B81-B619-4B935A963EB9}" srcId="{C284FF6C-052E-48A8-9649-6A9D6220A528}" destId="{B3D72C56-E6BE-4784-9403-E875A3CC10F6}" srcOrd="0" destOrd="0" parTransId="{C6399711-864D-4C1A-8BAF-E5611AB887CB}" sibTransId="{505F76CD-D697-4A18-8A65-53A7D990FB31}"/>
    <dgm:cxn modelId="{6D642F8C-45C1-4B08-90C6-D1FC24A86EB6}" type="presOf" srcId="{B3D72C56-E6BE-4784-9403-E875A3CC10F6}" destId="{F86FF30C-5B27-4D93-8AA3-219B479025DF}" srcOrd="0" destOrd="0" presId="urn:microsoft.com/office/officeart/2005/8/layout/vList2"/>
    <dgm:cxn modelId="{1A31808D-18F1-452A-9A28-6834A943DE3C}" type="presOf" srcId="{C284FF6C-052E-48A8-9649-6A9D6220A528}" destId="{874AF696-36AA-42F4-9D96-B1EEB80626E4}" srcOrd="0" destOrd="0" presId="urn:microsoft.com/office/officeart/2005/8/layout/vList2"/>
    <dgm:cxn modelId="{80596692-1BD9-49FE-9F89-F7020B83797E}" srcId="{58ADCE47-779A-4502-A5EE-B7ECDBC71F98}" destId="{C284FF6C-052E-48A8-9649-6A9D6220A528}" srcOrd="1" destOrd="0" parTransId="{597A87F4-B3B4-428B-94C7-F8D9D836E708}" sibTransId="{CDFE0209-8333-4984-A284-C9B94D53D927}"/>
    <dgm:cxn modelId="{A3EC639E-7A24-45A6-9B67-A5C5A300A7A2}" srcId="{807A35D3-A3D9-4A0B-9956-47F34B3FF232}" destId="{89BC3AB9-2CA9-4218-8CDD-BC48961FA3ED}" srcOrd="0" destOrd="0" parTransId="{C6A7026A-8C13-400A-B57A-5263CF50CA6A}" sibTransId="{86D26BE2-DCFE-4F2B-83C6-CC4B1E6531F6}"/>
    <dgm:cxn modelId="{DA3066AF-5114-4916-B039-480B55D0C90E}" type="presOf" srcId="{58ADCE47-779A-4502-A5EE-B7ECDBC71F98}" destId="{ADCD3400-44DB-4E34-B62F-357DF46A5329}" srcOrd="0" destOrd="0" presId="urn:microsoft.com/office/officeart/2005/8/layout/vList2"/>
    <dgm:cxn modelId="{623CD2F5-793C-4AFC-960A-060661867657}" type="presOf" srcId="{807A35D3-A3D9-4A0B-9956-47F34B3FF232}" destId="{585326D4-3BBE-4E2C-934D-A715FCB89BED}" srcOrd="0" destOrd="0" presId="urn:microsoft.com/office/officeart/2005/8/layout/vList2"/>
    <dgm:cxn modelId="{67A2D69E-8F99-4152-B051-D75FD7072123}" type="presParOf" srcId="{ADCD3400-44DB-4E34-B62F-357DF46A5329}" destId="{585326D4-3BBE-4E2C-934D-A715FCB89BED}" srcOrd="0" destOrd="0" presId="urn:microsoft.com/office/officeart/2005/8/layout/vList2"/>
    <dgm:cxn modelId="{1947DF12-078A-40E4-8CB0-663A30DD78EC}" type="presParOf" srcId="{ADCD3400-44DB-4E34-B62F-357DF46A5329}" destId="{1B371461-0424-4A88-B9B1-29C35B282DEF}" srcOrd="1" destOrd="0" presId="urn:microsoft.com/office/officeart/2005/8/layout/vList2"/>
    <dgm:cxn modelId="{93710F94-BB66-4E19-8129-AAB88F3DE8E9}" type="presParOf" srcId="{ADCD3400-44DB-4E34-B62F-357DF46A5329}" destId="{874AF696-36AA-42F4-9D96-B1EEB80626E4}" srcOrd="2" destOrd="0" presId="urn:microsoft.com/office/officeart/2005/8/layout/vList2"/>
    <dgm:cxn modelId="{59B6BFB5-0372-4744-837F-0C8B67A0B373}" type="presParOf" srcId="{ADCD3400-44DB-4E34-B62F-357DF46A5329}" destId="{F86FF30C-5B27-4D93-8AA3-219B479025D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42D348-E587-4E8B-9257-8A7B48173D37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/>
        </a:p>
      </dgm:t>
    </dgm:pt>
    <dgm:pt modelId="{E65BE8E6-98A2-4BD7-A330-DF7D69D8FF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DA1E1180-CA17-4DD5-9C4A-27D824D78468}" type="parTrans" cxnId="{C19A74B3-2BBD-4B05-AA95-2A045F5E538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85FB033E-DF25-4F13-B85D-93638548D2F4}" type="parTrans" cxnId="{8DBDEBEB-A2E0-49E1-A538-6340BA52BAD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/>
        </a:p>
      </dgm:t>
    </dgm:pt>
    <dgm:pt modelId="{F3965345-26A3-49CD-ADAB-CA17A3FC4D09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E95C67B-55A4-4CC1-9E22-0CAFD4199422}" type="parTrans" cxnId="{54960A1B-3555-4031-8FC0-3D407DE1CD88}">
      <dgm:prSet/>
      <dgm:spPr/>
      <dgm:t>
        <a:bodyPr/>
        <a:lstStyle/>
        <a:p>
          <a:endParaRPr lang="en-ID"/>
        </a:p>
      </dgm:t>
    </dgm:pt>
    <dgm:pt modelId="{30289CC3-84DF-4097-A065-33CCFEBEC8B3}" type="sibTrans" cxnId="{54960A1B-3555-4031-8FC0-3D407DE1CD88}">
      <dgm:prSet/>
      <dgm:spPr/>
      <dgm:t>
        <a:bodyPr/>
        <a:lstStyle/>
        <a:p>
          <a:endParaRPr lang="en-ID"/>
        </a:p>
      </dgm:t>
    </dgm:pt>
    <dgm:pt modelId="{5B5FF7C8-94A7-40D9-BA27-551DA9BFF818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2A827E-B0F8-4BFC-BDEE-DDB90BA319DA}" type="parTrans" cxnId="{C5CD09B6-19A7-437B-8C4D-ABD1FC218029}">
      <dgm:prSet/>
      <dgm:spPr/>
      <dgm:t>
        <a:bodyPr/>
        <a:lstStyle/>
        <a:p>
          <a:endParaRPr lang="en-ID"/>
        </a:p>
      </dgm:t>
    </dgm:pt>
    <dgm:pt modelId="{B9271154-3378-4F1D-8DCB-FF5D456EE10B}" type="sibTrans" cxnId="{C5CD09B6-19A7-437B-8C4D-ABD1FC218029}">
      <dgm:prSet/>
      <dgm:spPr/>
      <dgm:t>
        <a:bodyPr/>
        <a:lstStyle/>
        <a:p>
          <a:endParaRPr lang="en-ID"/>
        </a:p>
      </dgm:t>
    </dgm:pt>
    <dgm:pt modelId="{E47CB4C5-56DB-4F3C-A22E-A782CA60F046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Khusus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87C20A-10A3-4AF8-93CB-B4FAE97A1D6C}" type="parTrans" cxnId="{1FDD8038-4176-45FF-9A3F-C2A18C4D3402}">
      <dgm:prSet/>
      <dgm:spPr/>
      <dgm:t>
        <a:bodyPr/>
        <a:lstStyle/>
        <a:p>
          <a:endParaRPr lang="en-ID"/>
        </a:p>
      </dgm:t>
    </dgm:pt>
    <dgm:pt modelId="{DED6A9CE-D93E-42B0-AF1E-BBE125AC01F2}" type="sibTrans" cxnId="{1FDD8038-4176-45FF-9A3F-C2A18C4D3402}">
      <dgm:prSet/>
      <dgm:spPr/>
      <dgm:t>
        <a:bodyPr/>
        <a:lstStyle/>
        <a:p>
          <a:endParaRPr lang="en-ID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BA1A1433-75A6-4377-89DB-A72AF8760939}" type="pres">
      <dgm:prSet presAssocID="{2F2A827E-B0F8-4BFC-BDEE-DDB90BA319DA}" presName="conn2-1" presStyleLbl="parChTrans1D4" presStyleIdx="0" presStyleCnt="2"/>
      <dgm:spPr/>
    </dgm:pt>
    <dgm:pt modelId="{28E9ECA3-4553-4F51-84BC-997B10B57C7A}" type="pres">
      <dgm:prSet presAssocID="{2F2A827E-B0F8-4BFC-BDEE-DDB90BA319DA}" presName="connTx" presStyleLbl="parChTrans1D4" presStyleIdx="0" presStyleCnt="2"/>
      <dgm:spPr/>
    </dgm:pt>
    <dgm:pt modelId="{298F3DC5-F549-4340-B9AC-C96FB31B3EC2}" type="pres">
      <dgm:prSet presAssocID="{5B5FF7C8-94A7-40D9-BA27-551DA9BFF818}" presName="root2" presStyleCnt="0"/>
      <dgm:spPr/>
    </dgm:pt>
    <dgm:pt modelId="{EA4A4BB9-40BF-4B22-A9A4-4B471BC9098C}" type="pres">
      <dgm:prSet presAssocID="{5B5FF7C8-94A7-40D9-BA27-551DA9BFF818}" presName="LevelTwoTextNode" presStyleLbl="node4" presStyleIdx="0" presStyleCnt="2">
        <dgm:presLayoutVars>
          <dgm:chPref val="3"/>
        </dgm:presLayoutVars>
      </dgm:prSet>
      <dgm:spPr/>
    </dgm:pt>
    <dgm:pt modelId="{16C8408E-A7B2-49F4-B42F-63E7B5014203}" type="pres">
      <dgm:prSet presAssocID="{5B5FF7C8-94A7-40D9-BA27-551DA9BFF818}" presName="level3hierChild" presStyleCnt="0"/>
      <dgm:spPr/>
    </dgm:pt>
    <dgm:pt modelId="{A81F0AD6-31F9-4172-8677-AD6B6963DCBA}" type="pres">
      <dgm:prSet presAssocID="{F787C20A-10A3-4AF8-93CB-B4FAE97A1D6C}" presName="conn2-1" presStyleLbl="parChTrans1D4" presStyleIdx="1" presStyleCnt="2"/>
      <dgm:spPr/>
    </dgm:pt>
    <dgm:pt modelId="{94BD7E02-3E65-4F12-AF73-48D546655553}" type="pres">
      <dgm:prSet presAssocID="{F787C20A-10A3-4AF8-93CB-B4FAE97A1D6C}" presName="connTx" presStyleLbl="parChTrans1D4" presStyleIdx="1" presStyleCnt="2"/>
      <dgm:spPr/>
    </dgm:pt>
    <dgm:pt modelId="{939C4B61-8970-4634-9B07-41D76BF26559}" type="pres">
      <dgm:prSet presAssocID="{E47CB4C5-56DB-4F3C-A22E-A782CA60F046}" presName="root2" presStyleCnt="0"/>
      <dgm:spPr/>
    </dgm:pt>
    <dgm:pt modelId="{0CF0751C-4A3D-4455-A6FB-688662C43BC0}" type="pres">
      <dgm:prSet presAssocID="{E47CB4C5-56DB-4F3C-A22E-A782CA60F046}" presName="LevelTwoTextNode" presStyleLbl="node4" presStyleIdx="1" presStyleCnt="2">
        <dgm:presLayoutVars>
          <dgm:chPref val="3"/>
        </dgm:presLayoutVars>
      </dgm:prSet>
      <dgm:spPr/>
    </dgm:pt>
    <dgm:pt modelId="{F0ABE933-F40B-4DC6-BABE-02158238DCC9}" type="pres">
      <dgm:prSet presAssocID="{E47CB4C5-56DB-4F3C-A22E-A782CA60F046}" presName="level3hierChild" presStyleCnt="0"/>
      <dgm:spPr/>
    </dgm:pt>
    <dgm:pt modelId="{0D472030-BAF6-43A8-ABDD-C383839D28D5}" type="pres">
      <dgm:prSet presAssocID="{4E95C67B-55A4-4CC1-9E22-0CAFD4199422}" presName="conn2-1" presStyleLbl="parChTrans1D3" presStyleIdx="1" presStyleCnt="2"/>
      <dgm:spPr/>
    </dgm:pt>
    <dgm:pt modelId="{72C4891C-451C-4C44-854F-3D06014FBF7B}" type="pres">
      <dgm:prSet presAssocID="{4E95C67B-55A4-4CC1-9E22-0CAFD4199422}" presName="connTx" presStyleLbl="parChTrans1D3" presStyleIdx="1" presStyleCnt="2"/>
      <dgm:spPr/>
    </dgm:pt>
    <dgm:pt modelId="{828647E6-70FD-44D8-ABBE-66506B5E9838}" type="pres">
      <dgm:prSet presAssocID="{F3965345-26A3-49CD-ADAB-CA17A3FC4D09}" presName="root2" presStyleCnt="0"/>
      <dgm:spPr/>
    </dgm:pt>
    <dgm:pt modelId="{76900410-1F19-4456-BA19-B51E8FA72241}" type="pres">
      <dgm:prSet presAssocID="{F3965345-26A3-49CD-ADAB-CA17A3FC4D09}" presName="LevelTwoTextNode" presStyleLbl="node3" presStyleIdx="1" presStyleCnt="2">
        <dgm:presLayoutVars>
          <dgm:chPref val="3"/>
        </dgm:presLayoutVars>
      </dgm:prSet>
      <dgm:spPr/>
    </dgm:pt>
    <dgm:pt modelId="{AA956663-4F07-49B7-8B78-58A36AF6474A}" type="pres">
      <dgm:prSet presAssocID="{F3965345-26A3-49CD-ADAB-CA17A3FC4D0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</dgm:ptLst>
  <dgm:cxnLst>
    <dgm:cxn modelId="{A9E81100-31B8-4F81-BEF4-A2B11265DA8D}" type="presOf" srcId="{4E95C67B-55A4-4CC1-9E22-0CAFD4199422}" destId="{0D472030-BAF6-43A8-ABDD-C383839D28D5}" srcOrd="0" destOrd="0" presId="urn:microsoft.com/office/officeart/2005/8/layout/hierarchy2"/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6CC23D0F-751F-42A5-AEA8-5582A48FA202}" type="presOf" srcId="{2F2A827E-B0F8-4BFC-BDEE-DDB90BA319DA}" destId="{BA1A1433-75A6-4377-89DB-A72AF8760939}" srcOrd="0" destOrd="0" presId="urn:microsoft.com/office/officeart/2005/8/layout/hierarchy2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54960A1B-3555-4031-8FC0-3D407DE1CD88}" srcId="{947F0661-D15E-46CE-B443-6B7C5A065B52}" destId="{F3965345-26A3-49CD-ADAB-CA17A3FC4D09}" srcOrd="1" destOrd="0" parTransId="{4E95C67B-55A4-4CC1-9E22-0CAFD4199422}" sibTransId="{30289CC3-84DF-4097-A065-33CCFEBEC8B3}"/>
    <dgm:cxn modelId="{8F095A37-1016-4A63-88EC-21BC95AEBE70}" type="presOf" srcId="{F787C20A-10A3-4AF8-93CB-B4FAE97A1D6C}" destId="{A81F0AD6-31F9-4172-8677-AD6B6963DCBA}" srcOrd="0" destOrd="0" presId="urn:microsoft.com/office/officeart/2005/8/layout/hierarchy2"/>
    <dgm:cxn modelId="{1FDD8038-4176-45FF-9A3F-C2A18C4D3402}" srcId="{E65BE8E6-98A2-4BD7-A330-DF7D69D8FF19}" destId="{E47CB4C5-56DB-4F3C-A22E-A782CA60F046}" srcOrd="1" destOrd="0" parTransId="{F787C20A-10A3-4AF8-93CB-B4FAE97A1D6C}" sibTransId="{DED6A9CE-D93E-42B0-AF1E-BBE125AC01F2}"/>
    <dgm:cxn modelId="{D6CD0D5B-3254-4036-A189-988020268DC1}" type="presOf" srcId="{4E95C67B-55A4-4CC1-9E22-0CAFD4199422}" destId="{72C4891C-451C-4C44-854F-3D06014FBF7B}" srcOrd="1" destOrd="0" presId="urn:microsoft.com/office/officeart/2005/8/layout/hierarchy2"/>
    <dgm:cxn modelId="{9BA52B65-3A59-4FC7-B336-95576DBE9A37}" type="presOf" srcId="{F787C20A-10A3-4AF8-93CB-B4FAE97A1D6C}" destId="{94BD7E02-3E65-4F12-AF73-48D546655553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84756187-34A3-4D98-86B1-4EB30E2F7E8D}" type="presOf" srcId="{2F2A827E-B0F8-4BFC-BDEE-DDB90BA319DA}" destId="{28E9ECA3-4553-4F51-84BC-997B10B57C7A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E4131189-7E37-4D52-9852-A993AAEC815B}" type="presOf" srcId="{E47CB4C5-56DB-4F3C-A22E-A782CA60F046}" destId="{0CF0751C-4A3D-4455-A6FB-688662C43BC0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90B83DA1-4D1F-410D-B8A6-284731820DB7}" type="presOf" srcId="{5B5FF7C8-94A7-40D9-BA27-551DA9BFF818}" destId="{EA4A4BB9-40BF-4B22-A9A4-4B471BC9098C}" srcOrd="0" destOrd="0" presId="urn:microsoft.com/office/officeart/2005/8/layout/hierarchy2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C5CD09B6-19A7-437B-8C4D-ABD1FC218029}" srcId="{E65BE8E6-98A2-4BD7-A330-DF7D69D8FF19}" destId="{5B5FF7C8-94A7-40D9-BA27-551DA9BFF818}" srcOrd="0" destOrd="0" parTransId="{2F2A827E-B0F8-4BFC-BDEE-DDB90BA319DA}" sibTransId="{B9271154-3378-4F1D-8DCB-FF5D456EE10B}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991E41DA-A906-4FBC-9B56-3DB882714423}" type="presOf" srcId="{F3965345-26A3-49CD-ADAB-CA17A3FC4D09}" destId="{76900410-1F19-4456-BA19-B51E8FA72241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C731ADD7-F169-4FE5-AFBE-4756AAA5C15E}" type="presParOf" srcId="{CFE58B91-1E74-4A13-8203-A66DD7D139FB}" destId="{BA1A1433-75A6-4377-89DB-A72AF8760939}" srcOrd="0" destOrd="0" presId="urn:microsoft.com/office/officeart/2005/8/layout/hierarchy2"/>
    <dgm:cxn modelId="{1A61A546-5E60-4F4C-AB79-C840ABD41096}" type="presParOf" srcId="{BA1A1433-75A6-4377-89DB-A72AF8760939}" destId="{28E9ECA3-4553-4F51-84BC-997B10B57C7A}" srcOrd="0" destOrd="0" presId="urn:microsoft.com/office/officeart/2005/8/layout/hierarchy2"/>
    <dgm:cxn modelId="{2FFCC35F-3E92-4EA4-8D22-4B852D6D7F63}" type="presParOf" srcId="{CFE58B91-1E74-4A13-8203-A66DD7D139FB}" destId="{298F3DC5-F549-4340-B9AC-C96FB31B3EC2}" srcOrd="1" destOrd="0" presId="urn:microsoft.com/office/officeart/2005/8/layout/hierarchy2"/>
    <dgm:cxn modelId="{035DEBBA-1A9E-451D-93A2-0C4EFEF7DB65}" type="presParOf" srcId="{298F3DC5-F549-4340-B9AC-C96FB31B3EC2}" destId="{EA4A4BB9-40BF-4B22-A9A4-4B471BC9098C}" srcOrd="0" destOrd="0" presId="urn:microsoft.com/office/officeart/2005/8/layout/hierarchy2"/>
    <dgm:cxn modelId="{85FEF6D1-00E7-4114-8AAF-BD017F1D625C}" type="presParOf" srcId="{298F3DC5-F549-4340-B9AC-C96FB31B3EC2}" destId="{16C8408E-A7B2-49F4-B42F-63E7B5014203}" srcOrd="1" destOrd="0" presId="urn:microsoft.com/office/officeart/2005/8/layout/hierarchy2"/>
    <dgm:cxn modelId="{B93C6093-8A00-4FD7-8E98-834D766152DD}" type="presParOf" srcId="{CFE58B91-1E74-4A13-8203-A66DD7D139FB}" destId="{A81F0AD6-31F9-4172-8677-AD6B6963DCBA}" srcOrd="2" destOrd="0" presId="urn:microsoft.com/office/officeart/2005/8/layout/hierarchy2"/>
    <dgm:cxn modelId="{10C70B52-C73A-4E1A-95B4-7D8D48C16F13}" type="presParOf" srcId="{A81F0AD6-31F9-4172-8677-AD6B6963DCBA}" destId="{94BD7E02-3E65-4F12-AF73-48D546655553}" srcOrd="0" destOrd="0" presId="urn:microsoft.com/office/officeart/2005/8/layout/hierarchy2"/>
    <dgm:cxn modelId="{2F2C3BE8-317E-4045-869B-C6B2B00D0049}" type="presParOf" srcId="{CFE58B91-1E74-4A13-8203-A66DD7D139FB}" destId="{939C4B61-8970-4634-9B07-41D76BF26559}" srcOrd="3" destOrd="0" presId="urn:microsoft.com/office/officeart/2005/8/layout/hierarchy2"/>
    <dgm:cxn modelId="{23EA84D9-2119-42CB-B8C0-EAE96FFACF27}" type="presParOf" srcId="{939C4B61-8970-4634-9B07-41D76BF26559}" destId="{0CF0751C-4A3D-4455-A6FB-688662C43BC0}" srcOrd="0" destOrd="0" presId="urn:microsoft.com/office/officeart/2005/8/layout/hierarchy2"/>
    <dgm:cxn modelId="{A8EFD649-7D19-4E59-9C44-2AFDC6BDE35C}" type="presParOf" srcId="{939C4B61-8970-4634-9B07-41D76BF26559}" destId="{F0ABE933-F40B-4DC6-BABE-02158238DCC9}" srcOrd="1" destOrd="0" presId="urn:microsoft.com/office/officeart/2005/8/layout/hierarchy2"/>
    <dgm:cxn modelId="{C77F21F0-277A-4217-9E4F-5F1979228E40}" type="presParOf" srcId="{DCA0A37B-02B2-47C7-BA2E-2A86DBDE0BFD}" destId="{0D472030-BAF6-43A8-ABDD-C383839D28D5}" srcOrd="2" destOrd="0" presId="urn:microsoft.com/office/officeart/2005/8/layout/hierarchy2"/>
    <dgm:cxn modelId="{D4E29B54-1A01-49DE-9E8D-57AD3EDECCE7}" type="presParOf" srcId="{0D472030-BAF6-43A8-ABDD-C383839D28D5}" destId="{72C4891C-451C-4C44-854F-3D06014FBF7B}" srcOrd="0" destOrd="0" presId="urn:microsoft.com/office/officeart/2005/8/layout/hierarchy2"/>
    <dgm:cxn modelId="{2840E545-E030-435D-BDB6-2F02B765A654}" type="presParOf" srcId="{DCA0A37B-02B2-47C7-BA2E-2A86DBDE0BFD}" destId="{828647E6-70FD-44D8-ABBE-66506B5E9838}" srcOrd="3" destOrd="0" presId="urn:microsoft.com/office/officeart/2005/8/layout/hierarchy2"/>
    <dgm:cxn modelId="{63D4A946-ADD7-4F0C-964C-F68FA0165E13}" type="presParOf" srcId="{828647E6-70FD-44D8-ABBE-66506B5E9838}" destId="{76900410-1F19-4456-BA19-B51E8FA72241}" srcOrd="0" destOrd="0" presId="urn:microsoft.com/office/officeart/2005/8/layout/hierarchy2"/>
    <dgm:cxn modelId="{7EA844FC-7B78-42A6-8EB4-78956E763587}" type="presParOf" srcId="{828647E6-70FD-44D8-ABBE-66506B5E9838}" destId="{AA956663-4F07-49B7-8B78-58A36AF6474A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Materiil</a:t>
          </a:r>
          <a:endParaRPr lang="en-ID" dirty="0"/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Umum</a:t>
          </a:r>
          <a:endParaRPr lang="en-ID" dirty="0"/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/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Khusus</a:t>
          </a:r>
          <a:endParaRPr lang="en-ID" dirty="0"/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/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2"/>
      <dgm:spPr/>
    </dgm:pt>
    <dgm:pt modelId="{007004D9-BD76-41FB-9BD6-C046998D8F1A}" type="pres">
      <dgm:prSet presAssocID="{8001C48F-A770-43FC-A8E6-EF3C3FDA8F69}" presName="connTx" presStyleLbl="parChTrans1D2" presStyleIdx="0" presStyleCnt="2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2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2"/>
      <dgm:spPr/>
    </dgm:pt>
    <dgm:pt modelId="{BB6F280D-2D50-4425-B7F4-B0CA8C30159A}" type="pres">
      <dgm:prSet presAssocID="{96617991-9BE8-4EE9-80A7-47DCDFE92384}" presName="connTx" presStyleLbl="parChTrans1D2" presStyleIdx="1" presStyleCnt="2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2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</dgm:ptLst>
  <dgm:cxnLst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EFB0B5-4589-4879-A8B7-1ACC1A8FF4C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29DF31C-3595-456D-B4A1-40498F8F56F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4BCFDF6-8448-419A-89FD-B142BE7B6C2E}" type="parTrans" cxnId="{3344022C-4C07-4C8A-B411-692FFEA9A09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083E246-80B6-48AF-9ED6-2E124ADCCB28}" type="sibTrans" cxnId="{3344022C-4C07-4C8A-B411-692FFEA9A09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0282632-A5BF-4C20-91FB-DB86E5F88FBB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sebagaimana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UU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D04DD1-66F0-4C8D-B3A4-A1F6CB5209D5}" type="parTrans" cxnId="{5AA3755F-981E-4E90-A29D-EACEA444CB4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6D9B7E-E4AB-4EA4-B026-B09A8E403E05}" type="sibTrans" cxnId="{5AA3755F-981E-4E90-A29D-EACEA444CB4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970668-2D3B-4357-9912-6EBBF47732B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kesalahan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dipertanggungjawabkan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3DEBD0-AB48-461D-A5D0-D3077EEC4A9D}" type="parTrans" cxnId="{868B16C0-261E-44D8-A39A-C80E77F4F41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91170C1-725C-4043-BCE8-94603C5F65CC}" type="sibTrans" cxnId="{868B16C0-261E-44D8-A39A-C80E77F4F41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2B37E0-7B02-45DA-B13A-0C3E46A9954E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ancaman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hukumannya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9B55549-AE39-4299-98CA-DD2163335E59}" type="parTrans" cxnId="{099A7CF9-7A86-483A-AA93-A221852B6EF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D48319A-B788-46F9-9748-ED2637DBDCDD}" type="sibTrans" cxnId="{099A7CF9-7A86-483A-AA93-A221852B6EF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57E819D-A90D-432C-942C-5B753D64F798}" type="pres">
      <dgm:prSet presAssocID="{B9EFB0B5-4589-4879-A8B7-1ACC1A8FF4C9}" presName="linear" presStyleCnt="0">
        <dgm:presLayoutVars>
          <dgm:dir/>
          <dgm:animLvl val="lvl"/>
          <dgm:resizeHandles val="exact"/>
        </dgm:presLayoutVars>
      </dgm:prSet>
      <dgm:spPr/>
    </dgm:pt>
    <dgm:pt modelId="{EC0C305E-06D1-4D13-8CB9-617ECBC0700E}" type="pres">
      <dgm:prSet presAssocID="{929DF31C-3595-456D-B4A1-40498F8F56F1}" presName="parentLin" presStyleCnt="0"/>
      <dgm:spPr/>
    </dgm:pt>
    <dgm:pt modelId="{2094A893-F905-4827-B202-B9BE2A3AB3B6}" type="pres">
      <dgm:prSet presAssocID="{929DF31C-3595-456D-B4A1-40498F8F56F1}" presName="parentLeftMargin" presStyleLbl="node1" presStyleIdx="0" presStyleCnt="4"/>
      <dgm:spPr/>
    </dgm:pt>
    <dgm:pt modelId="{8544480A-0EB3-42C0-97E2-47C3E6BC0011}" type="pres">
      <dgm:prSet presAssocID="{929DF31C-3595-456D-B4A1-40498F8F56F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00B30D-C1C9-498E-9209-36307C67B928}" type="pres">
      <dgm:prSet presAssocID="{929DF31C-3595-456D-B4A1-40498F8F56F1}" presName="negativeSpace" presStyleCnt="0"/>
      <dgm:spPr/>
    </dgm:pt>
    <dgm:pt modelId="{03D19C71-E7B2-43F4-B969-0C276FC34E28}" type="pres">
      <dgm:prSet presAssocID="{929DF31C-3595-456D-B4A1-40498F8F56F1}" presName="childText" presStyleLbl="conFgAcc1" presStyleIdx="0" presStyleCnt="4">
        <dgm:presLayoutVars>
          <dgm:bulletEnabled val="1"/>
        </dgm:presLayoutVars>
      </dgm:prSet>
      <dgm:spPr/>
    </dgm:pt>
    <dgm:pt modelId="{478EF512-92BF-420B-9109-6EFF46D38FCE}" type="pres">
      <dgm:prSet presAssocID="{6083E246-80B6-48AF-9ED6-2E124ADCCB28}" presName="spaceBetweenRectangles" presStyleCnt="0"/>
      <dgm:spPr/>
    </dgm:pt>
    <dgm:pt modelId="{FD952BDC-737F-4AEA-98EA-715FAD0C3E4F}" type="pres">
      <dgm:prSet presAssocID="{E0282632-A5BF-4C20-91FB-DB86E5F88FBB}" presName="parentLin" presStyleCnt="0"/>
      <dgm:spPr/>
    </dgm:pt>
    <dgm:pt modelId="{3530716B-B95D-4E8A-8701-7D4DAB0175BA}" type="pres">
      <dgm:prSet presAssocID="{E0282632-A5BF-4C20-91FB-DB86E5F88FBB}" presName="parentLeftMargin" presStyleLbl="node1" presStyleIdx="0" presStyleCnt="4"/>
      <dgm:spPr/>
    </dgm:pt>
    <dgm:pt modelId="{4CBD64FE-1838-4FCA-85B3-F703AC71897D}" type="pres">
      <dgm:prSet presAssocID="{E0282632-A5BF-4C20-91FB-DB86E5F88F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E586822-7964-4853-A782-718187E81294}" type="pres">
      <dgm:prSet presAssocID="{E0282632-A5BF-4C20-91FB-DB86E5F88FBB}" presName="negativeSpace" presStyleCnt="0"/>
      <dgm:spPr/>
    </dgm:pt>
    <dgm:pt modelId="{F4E2FE6A-7780-4356-9933-424F6DA28503}" type="pres">
      <dgm:prSet presAssocID="{E0282632-A5BF-4C20-91FB-DB86E5F88FBB}" presName="childText" presStyleLbl="conFgAcc1" presStyleIdx="1" presStyleCnt="4">
        <dgm:presLayoutVars>
          <dgm:bulletEnabled val="1"/>
        </dgm:presLayoutVars>
      </dgm:prSet>
      <dgm:spPr/>
    </dgm:pt>
    <dgm:pt modelId="{44EF9D1C-90DE-4FFD-9EFF-C8ABF1E49E9F}" type="pres">
      <dgm:prSet presAssocID="{036D9B7E-E4AB-4EA4-B026-B09A8E403E05}" presName="spaceBetweenRectangles" presStyleCnt="0"/>
      <dgm:spPr/>
    </dgm:pt>
    <dgm:pt modelId="{356398E9-26C8-4629-93FC-43AC1A9E6632}" type="pres">
      <dgm:prSet presAssocID="{C1970668-2D3B-4357-9912-6EBBF47732B6}" presName="parentLin" presStyleCnt="0"/>
      <dgm:spPr/>
    </dgm:pt>
    <dgm:pt modelId="{02499831-6AF4-436D-BFC6-81363AF97CE3}" type="pres">
      <dgm:prSet presAssocID="{C1970668-2D3B-4357-9912-6EBBF47732B6}" presName="parentLeftMargin" presStyleLbl="node1" presStyleIdx="1" presStyleCnt="4"/>
      <dgm:spPr/>
    </dgm:pt>
    <dgm:pt modelId="{25617D2D-ADD8-4CBD-91D3-6554E668D0FF}" type="pres">
      <dgm:prSet presAssocID="{C1970668-2D3B-4357-9912-6EBBF47732B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CAAD76F-3660-4C61-B2C5-B61915B5F5CB}" type="pres">
      <dgm:prSet presAssocID="{C1970668-2D3B-4357-9912-6EBBF47732B6}" presName="negativeSpace" presStyleCnt="0"/>
      <dgm:spPr/>
    </dgm:pt>
    <dgm:pt modelId="{905AE6D5-BB18-4059-9D7C-44744EDC09B0}" type="pres">
      <dgm:prSet presAssocID="{C1970668-2D3B-4357-9912-6EBBF47732B6}" presName="childText" presStyleLbl="conFgAcc1" presStyleIdx="2" presStyleCnt="4">
        <dgm:presLayoutVars>
          <dgm:bulletEnabled val="1"/>
        </dgm:presLayoutVars>
      </dgm:prSet>
      <dgm:spPr/>
    </dgm:pt>
    <dgm:pt modelId="{9B7EC4BD-F1D5-49A1-BF01-64ED40165BE1}" type="pres">
      <dgm:prSet presAssocID="{191170C1-725C-4043-BCE8-94603C5F65CC}" presName="spaceBetweenRectangles" presStyleCnt="0"/>
      <dgm:spPr/>
    </dgm:pt>
    <dgm:pt modelId="{4A5D152F-DAB3-471E-99D0-173C83F9DB64}" type="pres">
      <dgm:prSet presAssocID="{392B37E0-7B02-45DA-B13A-0C3E46A9954E}" presName="parentLin" presStyleCnt="0"/>
      <dgm:spPr/>
    </dgm:pt>
    <dgm:pt modelId="{59CFE27F-7F1D-4685-B0C1-544BB3B41869}" type="pres">
      <dgm:prSet presAssocID="{392B37E0-7B02-45DA-B13A-0C3E46A9954E}" presName="parentLeftMargin" presStyleLbl="node1" presStyleIdx="2" presStyleCnt="4"/>
      <dgm:spPr/>
    </dgm:pt>
    <dgm:pt modelId="{32CD3561-D061-4DB5-802C-0875D95B3A76}" type="pres">
      <dgm:prSet presAssocID="{392B37E0-7B02-45DA-B13A-0C3E46A9954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C4047F2-5EA0-4A76-A94B-9881151E9ACE}" type="pres">
      <dgm:prSet presAssocID="{392B37E0-7B02-45DA-B13A-0C3E46A9954E}" presName="negativeSpace" presStyleCnt="0"/>
      <dgm:spPr/>
    </dgm:pt>
    <dgm:pt modelId="{AD8D8459-075C-461D-90C1-F0AACD61D37F}" type="pres">
      <dgm:prSet presAssocID="{392B37E0-7B02-45DA-B13A-0C3E46A9954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883E102-5732-47BF-9FFB-B7C3745E64BC}" type="presOf" srcId="{929DF31C-3595-456D-B4A1-40498F8F56F1}" destId="{2094A893-F905-4827-B202-B9BE2A3AB3B6}" srcOrd="0" destOrd="0" presId="urn:microsoft.com/office/officeart/2005/8/layout/list1"/>
    <dgm:cxn modelId="{549AC50E-2CE6-4ADD-8985-E783D54138AB}" type="presOf" srcId="{B9EFB0B5-4589-4879-A8B7-1ACC1A8FF4C9}" destId="{357E819D-A90D-432C-942C-5B753D64F798}" srcOrd="0" destOrd="0" presId="urn:microsoft.com/office/officeart/2005/8/layout/list1"/>
    <dgm:cxn modelId="{3344022C-4C07-4C8A-B411-692FFEA9A09F}" srcId="{B9EFB0B5-4589-4879-A8B7-1ACC1A8FF4C9}" destId="{929DF31C-3595-456D-B4A1-40498F8F56F1}" srcOrd="0" destOrd="0" parTransId="{04BCFDF6-8448-419A-89FD-B142BE7B6C2E}" sibTransId="{6083E246-80B6-48AF-9ED6-2E124ADCCB28}"/>
    <dgm:cxn modelId="{5AA3755F-981E-4E90-A29D-EACEA444CB45}" srcId="{B9EFB0B5-4589-4879-A8B7-1ACC1A8FF4C9}" destId="{E0282632-A5BF-4C20-91FB-DB86E5F88FBB}" srcOrd="1" destOrd="0" parTransId="{76D04DD1-66F0-4C8D-B3A4-A1F6CB5209D5}" sibTransId="{036D9B7E-E4AB-4EA4-B026-B09A8E403E05}"/>
    <dgm:cxn modelId="{7D372947-04FB-4020-B3D1-CE19541D6C75}" type="presOf" srcId="{C1970668-2D3B-4357-9912-6EBBF47732B6}" destId="{25617D2D-ADD8-4CBD-91D3-6554E668D0FF}" srcOrd="1" destOrd="0" presId="urn:microsoft.com/office/officeart/2005/8/layout/list1"/>
    <dgm:cxn modelId="{89A06B49-E778-4032-88B9-6AF1E2090471}" type="presOf" srcId="{E0282632-A5BF-4C20-91FB-DB86E5F88FBB}" destId="{3530716B-B95D-4E8A-8701-7D4DAB0175BA}" srcOrd="0" destOrd="0" presId="urn:microsoft.com/office/officeart/2005/8/layout/list1"/>
    <dgm:cxn modelId="{F7BE5B75-9CCA-483A-9F11-CE31F15620F2}" type="presOf" srcId="{C1970668-2D3B-4357-9912-6EBBF47732B6}" destId="{02499831-6AF4-436D-BFC6-81363AF97CE3}" srcOrd="0" destOrd="0" presId="urn:microsoft.com/office/officeart/2005/8/layout/list1"/>
    <dgm:cxn modelId="{BA4AA9A2-AD9F-49CF-BD95-7FEE3AEFF15B}" type="presOf" srcId="{929DF31C-3595-456D-B4A1-40498F8F56F1}" destId="{8544480A-0EB3-42C0-97E2-47C3E6BC0011}" srcOrd="1" destOrd="0" presId="urn:microsoft.com/office/officeart/2005/8/layout/list1"/>
    <dgm:cxn modelId="{868B16C0-261E-44D8-A39A-C80E77F4F41D}" srcId="{B9EFB0B5-4589-4879-A8B7-1ACC1A8FF4C9}" destId="{C1970668-2D3B-4357-9912-6EBBF47732B6}" srcOrd="2" destOrd="0" parTransId="{8D3DEBD0-AB48-461D-A5D0-D3077EEC4A9D}" sibTransId="{191170C1-725C-4043-BCE8-94603C5F65CC}"/>
    <dgm:cxn modelId="{51FC0CC1-9043-480F-8797-98FC8EC82806}" type="presOf" srcId="{392B37E0-7B02-45DA-B13A-0C3E46A9954E}" destId="{32CD3561-D061-4DB5-802C-0875D95B3A76}" srcOrd="1" destOrd="0" presId="urn:microsoft.com/office/officeart/2005/8/layout/list1"/>
    <dgm:cxn modelId="{728815C5-FCFA-463C-996C-811CA9F9C766}" type="presOf" srcId="{392B37E0-7B02-45DA-B13A-0C3E46A9954E}" destId="{59CFE27F-7F1D-4685-B0C1-544BB3B41869}" srcOrd="0" destOrd="0" presId="urn:microsoft.com/office/officeart/2005/8/layout/list1"/>
    <dgm:cxn modelId="{01685CD1-7BCA-4871-87AF-B04C173807E4}" type="presOf" srcId="{E0282632-A5BF-4C20-91FB-DB86E5F88FBB}" destId="{4CBD64FE-1838-4FCA-85B3-F703AC71897D}" srcOrd="1" destOrd="0" presId="urn:microsoft.com/office/officeart/2005/8/layout/list1"/>
    <dgm:cxn modelId="{099A7CF9-7A86-483A-AA93-A221852B6EF8}" srcId="{B9EFB0B5-4589-4879-A8B7-1ACC1A8FF4C9}" destId="{392B37E0-7B02-45DA-B13A-0C3E46A9954E}" srcOrd="3" destOrd="0" parTransId="{D9B55549-AE39-4299-98CA-DD2163335E59}" sibTransId="{2D48319A-B788-46F9-9748-ED2637DBDCDD}"/>
    <dgm:cxn modelId="{7D413E0D-A246-4E42-A648-5A81499BECCE}" type="presParOf" srcId="{357E819D-A90D-432C-942C-5B753D64F798}" destId="{EC0C305E-06D1-4D13-8CB9-617ECBC0700E}" srcOrd="0" destOrd="0" presId="urn:microsoft.com/office/officeart/2005/8/layout/list1"/>
    <dgm:cxn modelId="{83F6D7CE-6FEC-453C-ACF2-ADA8A5590369}" type="presParOf" srcId="{EC0C305E-06D1-4D13-8CB9-617ECBC0700E}" destId="{2094A893-F905-4827-B202-B9BE2A3AB3B6}" srcOrd="0" destOrd="0" presId="urn:microsoft.com/office/officeart/2005/8/layout/list1"/>
    <dgm:cxn modelId="{B22372EE-B762-4BBE-AD8C-38B3A2DB2D28}" type="presParOf" srcId="{EC0C305E-06D1-4D13-8CB9-617ECBC0700E}" destId="{8544480A-0EB3-42C0-97E2-47C3E6BC0011}" srcOrd="1" destOrd="0" presId="urn:microsoft.com/office/officeart/2005/8/layout/list1"/>
    <dgm:cxn modelId="{D4E7158E-D7B8-4E38-AF7C-BDE0ED55C7CB}" type="presParOf" srcId="{357E819D-A90D-432C-942C-5B753D64F798}" destId="{0000B30D-C1C9-498E-9209-36307C67B928}" srcOrd="1" destOrd="0" presId="urn:microsoft.com/office/officeart/2005/8/layout/list1"/>
    <dgm:cxn modelId="{EBE8C408-D0BC-4390-BDCF-4D5E6DDBEC25}" type="presParOf" srcId="{357E819D-A90D-432C-942C-5B753D64F798}" destId="{03D19C71-E7B2-43F4-B969-0C276FC34E28}" srcOrd="2" destOrd="0" presId="urn:microsoft.com/office/officeart/2005/8/layout/list1"/>
    <dgm:cxn modelId="{7D738A24-C1AE-4C51-8D31-FD7628C2A3E7}" type="presParOf" srcId="{357E819D-A90D-432C-942C-5B753D64F798}" destId="{478EF512-92BF-420B-9109-6EFF46D38FCE}" srcOrd="3" destOrd="0" presId="urn:microsoft.com/office/officeart/2005/8/layout/list1"/>
    <dgm:cxn modelId="{BC7F9546-A539-4C10-9D23-984CF62FC54C}" type="presParOf" srcId="{357E819D-A90D-432C-942C-5B753D64F798}" destId="{FD952BDC-737F-4AEA-98EA-715FAD0C3E4F}" srcOrd="4" destOrd="0" presId="urn:microsoft.com/office/officeart/2005/8/layout/list1"/>
    <dgm:cxn modelId="{2E3B0966-C0D1-49DE-953A-D3B1820B91FB}" type="presParOf" srcId="{FD952BDC-737F-4AEA-98EA-715FAD0C3E4F}" destId="{3530716B-B95D-4E8A-8701-7D4DAB0175BA}" srcOrd="0" destOrd="0" presId="urn:microsoft.com/office/officeart/2005/8/layout/list1"/>
    <dgm:cxn modelId="{D5784341-B1E0-4A94-93AD-CF6E6F9E4061}" type="presParOf" srcId="{FD952BDC-737F-4AEA-98EA-715FAD0C3E4F}" destId="{4CBD64FE-1838-4FCA-85B3-F703AC71897D}" srcOrd="1" destOrd="0" presId="urn:microsoft.com/office/officeart/2005/8/layout/list1"/>
    <dgm:cxn modelId="{7BBF544F-43D4-4AB3-8E15-1F552783A4D4}" type="presParOf" srcId="{357E819D-A90D-432C-942C-5B753D64F798}" destId="{CE586822-7964-4853-A782-718187E81294}" srcOrd="5" destOrd="0" presId="urn:microsoft.com/office/officeart/2005/8/layout/list1"/>
    <dgm:cxn modelId="{BC323661-9443-4F38-9C92-A6A60AC9FCF0}" type="presParOf" srcId="{357E819D-A90D-432C-942C-5B753D64F798}" destId="{F4E2FE6A-7780-4356-9933-424F6DA28503}" srcOrd="6" destOrd="0" presId="urn:microsoft.com/office/officeart/2005/8/layout/list1"/>
    <dgm:cxn modelId="{784E4243-0933-48CB-BA7C-39CD641F8E11}" type="presParOf" srcId="{357E819D-A90D-432C-942C-5B753D64F798}" destId="{44EF9D1C-90DE-4FFD-9EFF-C8ABF1E49E9F}" srcOrd="7" destOrd="0" presId="urn:microsoft.com/office/officeart/2005/8/layout/list1"/>
    <dgm:cxn modelId="{A0758ADE-13F7-4000-829F-D0C15EF92D6A}" type="presParOf" srcId="{357E819D-A90D-432C-942C-5B753D64F798}" destId="{356398E9-26C8-4629-93FC-43AC1A9E6632}" srcOrd="8" destOrd="0" presId="urn:microsoft.com/office/officeart/2005/8/layout/list1"/>
    <dgm:cxn modelId="{D9419467-8068-46B9-B192-1E108CEEC6EC}" type="presParOf" srcId="{356398E9-26C8-4629-93FC-43AC1A9E6632}" destId="{02499831-6AF4-436D-BFC6-81363AF97CE3}" srcOrd="0" destOrd="0" presId="urn:microsoft.com/office/officeart/2005/8/layout/list1"/>
    <dgm:cxn modelId="{60357E6C-E531-432E-AB8C-870A4433C2F4}" type="presParOf" srcId="{356398E9-26C8-4629-93FC-43AC1A9E6632}" destId="{25617D2D-ADD8-4CBD-91D3-6554E668D0FF}" srcOrd="1" destOrd="0" presId="urn:microsoft.com/office/officeart/2005/8/layout/list1"/>
    <dgm:cxn modelId="{54E11292-CB46-4142-A88D-E31A6CC2AC1F}" type="presParOf" srcId="{357E819D-A90D-432C-942C-5B753D64F798}" destId="{FCAAD76F-3660-4C61-B2C5-B61915B5F5CB}" srcOrd="9" destOrd="0" presId="urn:microsoft.com/office/officeart/2005/8/layout/list1"/>
    <dgm:cxn modelId="{E4C51D36-A47B-4FDD-A38C-81B0E4FAFD4E}" type="presParOf" srcId="{357E819D-A90D-432C-942C-5B753D64F798}" destId="{905AE6D5-BB18-4059-9D7C-44744EDC09B0}" srcOrd="10" destOrd="0" presId="urn:microsoft.com/office/officeart/2005/8/layout/list1"/>
    <dgm:cxn modelId="{0A596BDC-21B9-4DD9-877B-28A9E09C588C}" type="presParOf" srcId="{357E819D-A90D-432C-942C-5B753D64F798}" destId="{9B7EC4BD-F1D5-49A1-BF01-64ED40165BE1}" srcOrd="11" destOrd="0" presId="urn:microsoft.com/office/officeart/2005/8/layout/list1"/>
    <dgm:cxn modelId="{D5AAC2BB-9F77-453E-9488-90125BCCAE0D}" type="presParOf" srcId="{357E819D-A90D-432C-942C-5B753D64F798}" destId="{4A5D152F-DAB3-471E-99D0-173C83F9DB64}" srcOrd="12" destOrd="0" presId="urn:microsoft.com/office/officeart/2005/8/layout/list1"/>
    <dgm:cxn modelId="{362B6CB4-1A4B-44A3-A5C6-867ACFF38B21}" type="presParOf" srcId="{4A5D152F-DAB3-471E-99D0-173C83F9DB64}" destId="{59CFE27F-7F1D-4685-B0C1-544BB3B41869}" srcOrd="0" destOrd="0" presId="urn:microsoft.com/office/officeart/2005/8/layout/list1"/>
    <dgm:cxn modelId="{E02061BA-F92D-4F10-B64D-1E3C71A9D2C6}" type="presParOf" srcId="{4A5D152F-DAB3-471E-99D0-173C83F9DB64}" destId="{32CD3561-D061-4DB5-802C-0875D95B3A76}" srcOrd="1" destOrd="0" presId="urn:microsoft.com/office/officeart/2005/8/layout/list1"/>
    <dgm:cxn modelId="{B4EED34E-C98D-4213-997D-718D25D55C55}" type="presParOf" srcId="{357E819D-A90D-432C-942C-5B753D64F798}" destId="{DC4047F2-5EA0-4A76-A94B-9881151E9ACE}" srcOrd="13" destOrd="0" presId="urn:microsoft.com/office/officeart/2005/8/layout/list1"/>
    <dgm:cxn modelId="{19CE8E8D-5369-4BC2-B455-DED45822B78F}" type="presParOf" srcId="{357E819D-A90D-432C-942C-5B753D64F798}" destId="{AD8D8459-075C-461D-90C1-F0AACD61D37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BC47AB-7BCB-4293-9C3D-B12648C7A4D2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B6B040AD-5918-4D97-BE50-ABC29454EB49}">
      <dgm:prSet phldrT="[Text]"/>
      <dgm:spPr/>
      <dgm:t>
        <a:bodyPr/>
        <a:lstStyle/>
        <a:p>
          <a:r>
            <a:rPr lang="sv-SE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Macam-macam Perbuatan Pidana (Delik)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BD12D6C-8F13-4EA4-9853-1D22D8162B8B}" type="parTrans" cxnId="{DC1196CF-2CE1-4978-A3B9-0430EE43B772}">
      <dgm:prSet/>
      <dgm:spPr/>
      <dgm:t>
        <a:bodyPr/>
        <a:lstStyle/>
        <a:p>
          <a:endParaRPr lang="en-ID"/>
        </a:p>
      </dgm:t>
    </dgm:pt>
    <dgm:pt modelId="{AA8D80B9-3135-4083-BFDB-999BD22C0982}" type="sibTrans" cxnId="{DC1196CF-2CE1-4978-A3B9-0430EE43B772}">
      <dgm:prSet/>
      <dgm:spPr/>
      <dgm:t>
        <a:bodyPr/>
        <a:lstStyle/>
        <a:p>
          <a:endParaRPr lang="en-ID"/>
        </a:p>
      </dgm:t>
    </dgm:pt>
    <dgm:pt modelId="{D1984F27-D56B-403F-A8CF-1CBD58F3C41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5273BEB-E044-445A-8B8F-4233C222CD14}" type="parTrans" cxnId="{B5DA2C1D-3AAD-4302-A4E0-968E0FF73273}">
      <dgm:prSet/>
      <dgm:spPr/>
      <dgm:t>
        <a:bodyPr/>
        <a:lstStyle/>
        <a:p>
          <a:endParaRPr lang="en-ID"/>
        </a:p>
      </dgm:t>
    </dgm:pt>
    <dgm:pt modelId="{BD931132-793F-416E-AB0C-344CEE0F8B8D}" type="sibTrans" cxnId="{B5DA2C1D-3AAD-4302-A4E0-968E0FF73273}">
      <dgm:prSet/>
      <dgm:spPr/>
      <dgm:t>
        <a:bodyPr/>
        <a:lstStyle/>
        <a:p>
          <a:endParaRPr lang="en-ID"/>
        </a:p>
      </dgm:t>
    </dgm:pt>
    <dgm:pt modelId="{D0EA7BC2-C600-47B7-AD99-5E3415CD689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C3CDB4A-B911-415D-8939-7E0E59614699}" type="parTrans" cxnId="{3FD8C16A-27FB-402B-8730-6FA3ECF04FC1}">
      <dgm:prSet/>
      <dgm:spPr/>
      <dgm:t>
        <a:bodyPr/>
        <a:lstStyle/>
        <a:p>
          <a:endParaRPr lang="en-ID"/>
        </a:p>
      </dgm:t>
    </dgm:pt>
    <dgm:pt modelId="{61E844AD-B05F-43EF-B192-F4ABE4299F87}" type="sibTrans" cxnId="{3FD8C16A-27FB-402B-8730-6FA3ECF04FC1}">
      <dgm:prSet/>
      <dgm:spPr/>
      <dgm:t>
        <a:bodyPr/>
        <a:lstStyle/>
        <a:p>
          <a:endParaRPr lang="en-ID"/>
        </a:p>
      </dgm:t>
    </dgm:pt>
    <dgm:pt modelId="{0E8F2AD7-4E45-4465-8D0C-F02276C7C5E8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Dolus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D86F378-A4C1-4736-B08C-5CF06EFC9014}" type="parTrans" cxnId="{01118106-426E-40D5-88CD-D359DDAE5267}">
      <dgm:prSet/>
      <dgm:spPr/>
      <dgm:t>
        <a:bodyPr/>
        <a:lstStyle/>
        <a:p>
          <a:endParaRPr lang="en-ID"/>
        </a:p>
      </dgm:t>
    </dgm:pt>
    <dgm:pt modelId="{C9A30143-FF85-4161-A1D3-4E0B73FC2727}" type="sibTrans" cxnId="{01118106-426E-40D5-88CD-D359DDAE5267}">
      <dgm:prSet/>
      <dgm:spPr/>
      <dgm:t>
        <a:bodyPr/>
        <a:lstStyle/>
        <a:p>
          <a:endParaRPr lang="en-ID"/>
        </a:p>
      </dgm:t>
    </dgm:pt>
    <dgm:pt modelId="{12EC2FE1-8064-4E9A-9035-C72E572FE9F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Culpa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FBE06F2-0480-482D-BBA6-0D0D9BB4A29E}" type="parTrans" cxnId="{F3426F1B-B95B-445C-B034-21DBEB338C66}">
      <dgm:prSet/>
      <dgm:spPr/>
      <dgm:t>
        <a:bodyPr/>
        <a:lstStyle/>
        <a:p>
          <a:endParaRPr lang="en-ID"/>
        </a:p>
      </dgm:t>
    </dgm:pt>
    <dgm:pt modelId="{F78FCF4B-3F92-4A07-AB75-80219381E22F}" type="sibTrans" cxnId="{F3426F1B-B95B-445C-B034-21DBEB338C66}">
      <dgm:prSet/>
      <dgm:spPr/>
      <dgm:t>
        <a:bodyPr/>
        <a:lstStyle/>
        <a:p>
          <a:endParaRPr lang="en-ID"/>
        </a:p>
      </dgm:t>
    </dgm:pt>
    <dgm:pt modelId="{DC95E7CD-CCF6-4567-B945-900BC947F67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6409340-985F-4795-A210-CAF974F35A27}" type="parTrans" cxnId="{BE1E6927-19AC-4C85-B593-25619D3A6473}">
      <dgm:prSet/>
      <dgm:spPr/>
      <dgm:t>
        <a:bodyPr/>
        <a:lstStyle/>
        <a:p>
          <a:endParaRPr lang="en-ID"/>
        </a:p>
      </dgm:t>
    </dgm:pt>
    <dgm:pt modelId="{D3F9CD5A-4B36-41DB-A0E1-05C73F666F05}" type="sibTrans" cxnId="{BE1E6927-19AC-4C85-B593-25619D3A6473}">
      <dgm:prSet/>
      <dgm:spPr/>
      <dgm:t>
        <a:bodyPr/>
        <a:lstStyle/>
        <a:p>
          <a:endParaRPr lang="en-ID"/>
        </a:p>
      </dgm:t>
    </dgm:pt>
    <dgm:pt modelId="{EC25FDF8-4D95-4C5B-B53D-4B19E26B7873}" type="pres">
      <dgm:prSet presAssocID="{76BC47AB-7BCB-4293-9C3D-B12648C7A4D2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C0225EC9-664A-4519-A9F7-0C51C0B8BE0A}" type="pres">
      <dgm:prSet presAssocID="{B6B040AD-5918-4D97-BE50-ABC29454EB49}" presName="root" presStyleCnt="0">
        <dgm:presLayoutVars>
          <dgm:chMax/>
          <dgm:chPref val="4"/>
        </dgm:presLayoutVars>
      </dgm:prSet>
      <dgm:spPr/>
    </dgm:pt>
    <dgm:pt modelId="{5B2BCD43-E6B5-4A5D-A4CC-75FCE56AF805}" type="pres">
      <dgm:prSet presAssocID="{B6B040AD-5918-4D97-BE50-ABC29454EB49}" presName="rootComposite" presStyleCnt="0">
        <dgm:presLayoutVars/>
      </dgm:prSet>
      <dgm:spPr/>
    </dgm:pt>
    <dgm:pt modelId="{FF0AEF57-FABB-4256-A1A1-3AEBAE70CB2B}" type="pres">
      <dgm:prSet presAssocID="{B6B040AD-5918-4D97-BE50-ABC29454EB49}" presName="rootText" presStyleLbl="node0" presStyleIdx="0" presStyleCnt="1" custScaleX="131096">
        <dgm:presLayoutVars>
          <dgm:chMax/>
          <dgm:chPref val="4"/>
        </dgm:presLayoutVars>
      </dgm:prSet>
      <dgm:spPr/>
    </dgm:pt>
    <dgm:pt modelId="{6F113482-4B2B-48A8-B271-094BFDD0AEA5}" type="pres">
      <dgm:prSet presAssocID="{B6B040AD-5918-4D97-BE50-ABC29454EB49}" presName="childShape" presStyleCnt="0">
        <dgm:presLayoutVars>
          <dgm:chMax val="0"/>
          <dgm:chPref val="0"/>
        </dgm:presLayoutVars>
      </dgm:prSet>
      <dgm:spPr/>
    </dgm:pt>
    <dgm:pt modelId="{94A66296-B7D6-4682-9735-A4D05DB0E0A9}" type="pres">
      <dgm:prSet presAssocID="{D1984F27-D56B-403F-A8CF-1CBD58F3C410}" presName="childComposite" presStyleCnt="0">
        <dgm:presLayoutVars>
          <dgm:chMax val="0"/>
          <dgm:chPref val="0"/>
        </dgm:presLayoutVars>
      </dgm:prSet>
      <dgm:spPr/>
    </dgm:pt>
    <dgm:pt modelId="{AFB5724A-7765-4B54-B22C-D707E3708CFA}" type="pres">
      <dgm:prSet presAssocID="{D1984F27-D56B-403F-A8CF-1CBD58F3C410}" presName="Image" presStyleLbl="node1" presStyleIdx="0" presStyleCnt="5"/>
      <dgm:spPr/>
    </dgm:pt>
    <dgm:pt modelId="{FFC14F99-2780-49C8-A069-C4D1F634DA20}" type="pres">
      <dgm:prSet presAssocID="{D1984F27-D56B-403F-A8CF-1CBD58F3C410}" presName="childText" presStyleLbl="lnNode1" presStyleIdx="0" presStyleCnt="5">
        <dgm:presLayoutVars>
          <dgm:chMax val="0"/>
          <dgm:chPref val="0"/>
          <dgm:bulletEnabled val="1"/>
        </dgm:presLayoutVars>
      </dgm:prSet>
      <dgm:spPr/>
    </dgm:pt>
    <dgm:pt modelId="{2ECB6AAB-819C-4456-9FC7-DBDA4A05D7C6}" type="pres">
      <dgm:prSet presAssocID="{D0EA7BC2-C600-47B7-AD99-5E3415CD6898}" presName="childComposite" presStyleCnt="0">
        <dgm:presLayoutVars>
          <dgm:chMax val="0"/>
          <dgm:chPref val="0"/>
        </dgm:presLayoutVars>
      </dgm:prSet>
      <dgm:spPr/>
    </dgm:pt>
    <dgm:pt modelId="{4EA5C954-EFF4-4B22-92FD-09B2728171D6}" type="pres">
      <dgm:prSet presAssocID="{D0EA7BC2-C600-47B7-AD99-5E3415CD6898}" presName="Image" presStyleLbl="node1" presStyleIdx="1" presStyleCnt="5"/>
      <dgm:spPr/>
    </dgm:pt>
    <dgm:pt modelId="{3DE5693E-E972-43F0-AA96-87E3D0DEE37D}" type="pres">
      <dgm:prSet presAssocID="{D0EA7BC2-C600-47B7-AD99-5E3415CD6898}" presName="childText" presStyleLbl="lnNode1" presStyleIdx="1" presStyleCnt="5">
        <dgm:presLayoutVars>
          <dgm:chMax val="0"/>
          <dgm:chPref val="0"/>
          <dgm:bulletEnabled val="1"/>
        </dgm:presLayoutVars>
      </dgm:prSet>
      <dgm:spPr/>
    </dgm:pt>
    <dgm:pt modelId="{2D3317F9-A4CF-4F1A-8106-96A06A7351ED}" type="pres">
      <dgm:prSet presAssocID="{0E8F2AD7-4E45-4465-8D0C-F02276C7C5E8}" presName="childComposite" presStyleCnt="0">
        <dgm:presLayoutVars>
          <dgm:chMax val="0"/>
          <dgm:chPref val="0"/>
        </dgm:presLayoutVars>
      </dgm:prSet>
      <dgm:spPr/>
    </dgm:pt>
    <dgm:pt modelId="{C8F371D6-D385-4ADA-8BAE-FA006984B8C6}" type="pres">
      <dgm:prSet presAssocID="{0E8F2AD7-4E45-4465-8D0C-F02276C7C5E8}" presName="Image" presStyleLbl="node1" presStyleIdx="2" presStyleCnt="5"/>
      <dgm:spPr/>
    </dgm:pt>
    <dgm:pt modelId="{8AF06B59-FEE7-4EAF-8735-A5FC8D22AA64}" type="pres">
      <dgm:prSet presAssocID="{0E8F2AD7-4E45-4465-8D0C-F02276C7C5E8}" presName="childText" presStyleLbl="lnNode1" presStyleIdx="2" presStyleCnt="5">
        <dgm:presLayoutVars>
          <dgm:chMax val="0"/>
          <dgm:chPref val="0"/>
          <dgm:bulletEnabled val="1"/>
        </dgm:presLayoutVars>
      </dgm:prSet>
      <dgm:spPr/>
    </dgm:pt>
    <dgm:pt modelId="{B241D20A-FE55-4601-8EE4-529A9EABAF32}" type="pres">
      <dgm:prSet presAssocID="{12EC2FE1-8064-4E9A-9035-C72E572FE9F0}" presName="childComposite" presStyleCnt="0">
        <dgm:presLayoutVars>
          <dgm:chMax val="0"/>
          <dgm:chPref val="0"/>
        </dgm:presLayoutVars>
      </dgm:prSet>
      <dgm:spPr/>
    </dgm:pt>
    <dgm:pt modelId="{D3AAE987-D4A4-425E-8998-7A16785595E9}" type="pres">
      <dgm:prSet presAssocID="{12EC2FE1-8064-4E9A-9035-C72E572FE9F0}" presName="Image" presStyleLbl="node1" presStyleIdx="3" presStyleCnt="5"/>
      <dgm:spPr/>
    </dgm:pt>
    <dgm:pt modelId="{DAB7C04A-2F9E-4A7A-9930-0DC35E977469}" type="pres">
      <dgm:prSet presAssocID="{12EC2FE1-8064-4E9A-9035-C72E572FE9F0}" presName="childText" presStyleLbl="lnNode1" presStyleIdx="3" presStyleCnt="5">
        <dgm:presLayoutVars>
          <dgm:chMax val="0"/>
          <dgm:chPref val="0"/>
          <dgm:bulletEnabled val="1"/>
        </dgm:presLayoutVars>
      </dgm:prSet>
      <dgm:spPr/>
    </dgm:pt>
    <dgm:pt modelId="{96DFF0F8-E076-43CA-B654-3368B62ED9EC}" type="pres">
      <dgm:prSet presAssocID="{DC95E7CD-CCF6-4567-B945-900BC947F67E}" presName="childComposite" presStyleCnt="0">
        <dgm:presLayoutVars>
          <dgm:chMax val="0"/>
          <dgm:chPref val="0"/>
        </dgm:presLayoutVars>
      </dgm:prSet>
      <dgm:spPr/>
    </dgm:pt>
    <dgm:pt modelId="{E6A9D998-F2DE-42BC-A074-FCFAD926E526}" type="pres">
      <dgm:prSet presAssocID="{DC95E7CD-CCF6-4567-B945-900BC947F67E}" presName="Image" presStyleLbl="node1" presStyleIdx="4" presStyleCnt="5"/>
      <dgm:spPr/>
    </dgm:pt>
    <dgm:pt modelId="{94B79BF9-CF97-4E2C-87BD-1EFC2E0ACAF9}" type="pres">
      <dgm:prSet presAssocID="{DC95E7CD-CCF6-4567-B945-900BC947F67E}" presName="childText" presStyleLbl="ln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1118106-426E-40D5-88CD-D359DDAE5267}" srcId="{B6B040AD-5918-4D97-BE50-ABC29454EB49}" destId="{0E8F2AD7-4E45-4465-8D0C-F02276C7C5E8}" srcOrd="2" destOrd="0" parTransId="{5D86F378-A4C1-4736-B08C-5CF06EFC9014}" sibTransId="{C9A30143-FF85-4161-A1D3-4E0B73FC2727}"/>
    <dgm:cxn modelId="{F3426F1B-B95B-445C-B034-21DBEB338C66}" srcId="{B6B040AD-5918-4D97-BE50-ABC29454EB49}" destId="{12EC2FE1-8064-4E9A-9035-C72E572FE9F0}" srcOrd="3" destOrd="0" parTransId="{0FBE06F2-0480-482D-BBA6-0D0D9BB4A29E}" sibTransId="{F78FCF4B-3F92-4A07-AB75-80219381E22F}"/>
    <dgm:cxn modelId="{B5DA2C1D-3AAD-4302-A4E0-968E0FF73273}" srcId="{B6B040AD-5918-4D97-BE50-ABC29454EB49}" destId="{D1984F27-D56B-403F-A8CF-1CBD58F3C410}" srcOrd="0" destOrd="0" parTransId="{95273BEB-E044-445A-8B8F-4233C222CD14}" sibTransId="{BD931132-793F-416E-AB0C-344CEE0F8B8D}"/>
    <dgm:cxn modelId="{4ADBD21E-3207-43A8-BBCD-740BB99BD595}" type="presOf" srcId="{D1984F27-D56B-403F-A8CF-1CBD58F3C410}" destId="{FFC14F99-2780-49C8-A069-C4D1F634DA20}" srcOrd="0" destOrd="0" presId="urn:microsoft.com/office/officeart/2008/layout/PictureAccentList"/>
    <dgm:cxn modelId="{BE1E6927-19AC-4C85-B593-25619D3A6473}" srcId="{B6B040AD-5918-4D97-BE50-ABC29454EB49}" destId="{DC95E7CD-CCF6-4567-B945-900BC947F67E}" srcOrd="4" destOrd="0" parTransId="{F6409340-985F-4795-A210-CAF974F35A27}" sibTransId="{D3F9CD5A-4B36-41DB-A0E1-05C73F666F05}"/>
    <dgm:cxn modelId="{D8AE8A42-03D6-459F-9044-DE38D20388E0}" type="presOf" srcId="{B6B040AD-5918-4D97-BE50-ABC29454EB49}" destId="{FF0AEF57-FABB-4256-A1A1-3AEBAE70CB2B}" srcOrd="0" destOrd="0" presId="urn:microsoft.com/office/officeart/2008/layout/PictureAccentList"/>
    <dgm:cxn modelId="{5835FC64-DBB5-4F2D-8B3C-0628A4514D49}" type="presOf" srcId="{DC95E7CD-CCF6-4567-B945-900BC947F67E}" destId="{94B79BF9-CF97-4E2C-87BD-1EFC2E0ACAF9}" srcOrd="0" destOrd="0" presId="urn:microsoft.com/office/officeart/2008/layout/PictureAccentList"/>
    <dgm:cxn modelId="{3FD8C16A-27FB-402B-8730-6FA3ECF04FC1}" srcId="{B6B040AD-5918-4D97-BE50-ABC29454EB49}" destId="{D0EA7BC2-C600-47B7-AD99-5E3415CD6898}" srcOrd="1" destOrd="0" parTransId="{3C3CDB4A-B911-415D-8939-7E0E59614699}" sibTransId="{61E844AD-B05F-43EF-B192-F4ABE4299F87}"/>
    <dgm:cxn modelId="{5EC802B1-EB05-4165-9DFB-3161530FF986}" type="presOf" srcId="{0E8F2AD7-4E45-4465-8D0C-F02276C7C5E8}" destId="{8AF06B59-FEE7-4EAF-8735-A5FC8D22AA64}" srcOrd="0" destOrd="0" presId="urn:microsoft.com/office/officeart/2008/layout/PictureAccentList"/>
    <dgm:cxn modelId="{1FA0F7CD-D0E0-4A3F-BAC7-43BED462BD3A}" type="presOf" srcId="{12EC2FE1-8064-4E9A-9035-C72E572FE9F0}" destId="{DAB7C04A-2F9E-4A7A-9930-0DC35E977469}" srcOrd="0" destOrd="0" presId="urn:microsoft.com/office/officeart/2008/layout/PictureAccentList"/>
    <dgm:cxn modelId="{DC1196CF-2CE1-4978-A3B9-0430EE43B772}" srcId="{76BC47AB-7BCB-4293-9C3D-B12648C7A4D2}" destId="{B6B040AD-5918-4D97-BE50-ABC29454EB49}" srcOrd="0" destOrd="0" parTransId="{0BD12D6C-8F13-4EA4-9853-1D22D8162B8B}" sibTransId="{AA8D80B9-3135-4083-BFDB-999BD22C0982}"/>
    <dgm:cxn modelId="{15A25AE0-EDAC-4080-83C8-93E6D5617516}" type="presOf" srcId="{76BC47AB-7BCB-4293-9C3D-B12648C7A4D2}" destId="{EC25FDF8-4D95-4C5B-B53D-4B19E26B7873}" srcOrd="0" destOrd="0" presId="urn:microsoft.com/office/officeart/2008/layout/PictureAccentList"/>
    <dgm:cxn modelId="{7CF5F2F6-4E9F-4965-85EF-73A83EB3D33F}" type="presOf" srcId="{D0EA7BC2-C600-47B7-AD99-5E3415CD6898}" destId="{3DE5693E-E972-43F0-AA96-87E3D0DEE37D}" srcOrd="0" destOrd="0" presId="urn:microsoft.com/office/officeart/2008/layout/PictureAccentList"/>
    <dgm:cxn modelId="{09CD25CF-17AB-4E84-AEF1-D916F6EBFAD8}" type="presParOf" srcId="{EC25FDF8-4D95-4C5B-B53D-4B19E26B7873}" destId="{C0225EC9-664A-4519-A9F7-0C51C0B8BE0A}" srcOrd="0" destOrd="0" presId="urn:microsoft.com/office/officeart/2008/layout/PictureAccentList"/>
    <dgm:cxn modelId="{C4A93095-11A0-4181-B7C9-622F6855F942}" type="presParOf" srcId="{C0225EC9-664A-4519-A9F7-0C51C0B8BE0A}" destId="{5B2BCD43-E6B5-4A5D-A4CC-75FCE56AF805}" srcOrd="0" destOrd="0" presId="urn:microsoft.com/office/officeart/2008/layout/PictureAccentList"/>
    <dgm:cxn modelId="{B66A8E4B-6FED-41F2-AA42-FB2064F8F901}" type="presParOf" srcId="{5B2BCD43-E6B5-4A5D-A4CC-75FCE56AF805}" destId="{FF0AEF57-FABB-4256-A1A1-3AEBAE70CB2B}" srcOrd="0" destOrd="0" presId="urn:microsoft.com/office/officeart/2008/layout/PictureAccentList"/>
    <dgm:cxn modelId="{6BDAE517-9ED4-4681-8A59-8BF5B2B53EFC}" type="presParOf" srcId="{C0225EC9-664A-4519-A9F7-0C51C0B8BE0A}" destId="{6F113482-4B2B-48A8-B271-094BFDD0AEA5}" srcOrd="1" destOrd="0" presId="urn:microsoft.com/office/officeart/2008/layout/PictureAccentList"/>
    <dgm:cxn modelId="{99A56873-CD96-4FFC-AB2D-881DAC240B64}" type="presParOf" srcId="{6F113482-4B2B-48A8-B271-094BFDD0AEA5}" destId="{94A66296-B7D6-4682-9735-A4D05DB0E0A9}" srcOrd="0" destOrd="0" presId="urn:microsoft.com/office/officeart/2008/layout/PictureAccentList"/>
    <dgm:cxn modelId="{3134C3A7-009A-451C-BE6B-5D636AE99322}" type="presParOf" srcId="{94A66296-B7D6-4682-9735-A4D05DB0E0A9}" destId="{AFB5724A-7765-4B54-B22C-D707E3708CFA}" srcOrd="0" destOrd="0" presId="urn:microsoft.com/office/officeart/2008/layout/PictureAccentList"/>
    <dgm:cxn modelId="{D0CF3AEA-3A37-4C1C-A586-EB74E0C9DF97}" type="presParOf" srcId="{94A66296-B7D6-4682-9735-A4D05DB0E0A9}" destId="{FFC14F99-2780-49C8-A069-C4D1F634DA20}" srcOrd="1" destOrd="0" presId="urn:microsoft.com/office/officeart/2008/layout/PictureAccentList"/>
    <dgm:cxn modelId="{1C25B492-E1E8-4696-B3FF-5BF9CC311292}" type="presParOf" srcId="{6F113482-4B2B-48A8-B271-094BFDD0AEA5}" destId="{2ECB6AAB-819C-4456-9FC7-DBDA4A05D7C6}" srcOrd="1" destOrd="0" presId="urn:microsoft.com/office/officeart/2008/layout/PictureAccentList"/>
    <dgm:cxn modelId="{AE3D7810-E2FF-496B-83AF-7C28929A4075}" type="presParOf" srcId="{2ECB6AAB-819C-4456-9FC7-DBDA4A05D7C6}" destId="{4EA5C954-EFF4-4B22-92FD-09B2728171D6}" srcOrd="0" destOrd="0" presId="urn:microsoft.com/office/officeart/2008/layout/PictureAccentList"/>
    <dgm:cxn modelId="{6FAB21AA-1DB6-4B09-B3B7-BBBE3FAC5FDC}" type="presParOf" srcId="{2ECB6AAB-819C-4456-9FC7-DBDA4A05D7C6}" destId="{3DE5693E-E972-43F0-AA96-87E3D0DEE37D}" srcOrd="1" destOrd="0" presId="urn:microsoft.com/office/officeart/2008/layout/PictureAccentList"/>
    <dgm:cxn modelId="{26D5C244-A814-458C-AEB9-8ACC9891391C}" type="presParOf" srcId="{6F113482-4B2B-48A8-B271-094BFDD0AEA5}" destId="{2D3317F9-A4CF-4F1A-8106-96A06A7351ED}" srcOrd="2" destOrd="0" presId="urn:microsoft.com/office/officeart/2008/layout/PictureAccentList"/>
    <dgm:cxn modelId="{67ECE81A-9CAB-4AB7-811D-1CA00F223028}" type="presParOf" srcId="{2D3317F9-A4CF-4F1A-8106-96A06A7351ED}" destId="{C8F371D6-D385-4ADA-8BAE-FA006984B8C6}" srcOrd="0" destOrd="0" presId="urn:microsoft.com/office/officeart/2008/layout/PictureAccentList"/>
    <dgm:cxn modelId="{CD8E9D41-9722-473C-BEE0-C5A8A2C53C46}" type="presParOf" srcId="{2D3317F9-A4CF-4F1A-8106-96A06A7351ED}" destId="{8AF06B59-FEE7-4EAF-8735-A5FC8D22AA64}" srcOrd="1" destOrd="0" presId="urn:microsoft.com/office/officeart/2008/layout/PictureAccentList"/>
    <dgm:cxn modelId="{0E9DEE3E-A67F-4F93-9EDA-97754488C890}" type="presParOf" srcId="{6F113482-4B2B-48A8-B271-094BFDD0AEA5}" destId="{B241D20A-FE55-4601-8EE4-529A9EABAF32}" srcOrd="3" destOrd="0" presId="urn:microsoft.com/office/officeart/2008/layout/PictureAccentList"/>
    <dgm:cxn modelId="{4A1A6FD7-6430-44BE-966D-623875AA3070}" type="presParOf" srcId="{B241D20A-FE55-4601-8EE4-529A9EABAF32}" destId="{D3AAE987-D4A4-425E-8998-7A16785595E9}" srcOrd="0" destOrd="0" presId="urn:microsoft.com/office/officeart/2008/layout/PictureAccentList"/>
    <dgm:cxn modelId="{19438E45-8A61-47A9-97A4-5410C33F0D8C}" type="presParOf" srcId="{B241D20A-FE55-4601-8EE4-529A9EABAF32}" destId="{DAB7C04A-2F9E-4A7A-9930-0DC35E977469}" srcOrd="1" destOrd="0" presId="urn:microsoft.com/office/officeart/2008/layout/PictureAccentList"/>
    <dgm:cxn modelId="{E5D53EF8-3D33-43B9-8DBA-69660EFECCDE}" type="presParOf" srcId="{6F113482-4B2B-48A8-B271-094BFDD0AEA5}" destId="{96DFF0F8-E076-43CA-B654-3368B62ED9EC}" srcOrd="4" destOrd="0" presId="urn:microsoft.com/office/officeart/2008/layout/PictureAccentList"/>
    <dgm:cxn modelId="{83EDB3E1-BE64-48B7-BCF4-EC65F69687AB}" type="presParOf" srcId="{96DFF0F8-E076-43CA-B654-3368B62ED9EC}" destId="{E6A9D998-F2DE-42BC-A074-FCFAD926E526}" srcOrd="0" destOrd="0" presId="urn:microsoft.com/office/officeart/2008/layout/PictureAccentList"/>
    <dgm:cxn modelId="{289C1687-F599-4F92-940B-16E1CC51DE3B}" type="presParOf" srcId="{96DFF0F8-E076-43CA-B654-3368B62ED9EC}" destId="{94B79BF9-CF97-4E2C-87BD-1EFC2E0ACAF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Ketentuan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Pelanggaran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3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2"/>
      <dgm:spPr/>
    </dgm:pt>
    <dgm:pt modelId="{82964A1E-B94F-4329-8C72-B6116F1E946E}" type="pres">
      <dgm:prSet presAssocID="{9B327629-1821-4715-B1A0-41EB17F30405}" presName="connectorText" presStyleLbl="sibTrans2D1" presStyleIdx="0" presStyleCnt="2"/>
      <dgm:spPr/>
    </dgm:pt>
    <dgm:pt modelId="{77AAE780-C31B-4601-AA93-3E41D147F050}" type="pres">
      <dgm:prSet presAssocID="{5C27E0B5-09E9-4A01-AF69-AD949F5D76A3}" presName="node" presStyleLbl="node1" presStyleIdx="1" presStyleCnt="3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2"/>
      <dgm:spPr/>
    </dgm:pt>
    <dgm:pt modelId="{6C5D19EB-7661-4CA5-A4A2-5A25E45C07D7}" type="pres">
      <dgm:prSet presAssocID="{5F898C78-CEDD-4AB1-81B2-B97F3D774C64}" presName="connectorText" presStyleLbl="sibTrans2D1" presStyleIdx="1" presStyleCnt="2"/>
      <dgm:spPr/>
    </dgm:pt>
    <dgm:pt modelId="{69DB9BB6-9DDC-451E-BF24-338356D9673F}" type="pres">
      <dgm:prSet presAssocID="{B3493C00-79B9-408F-A079-0031D1D87661}" presName="node" presStyleLbl="node1" presStyleIdx="2" presStyleCnt="3">
        <dgm:presLayoutVars>
          <dgm:bulletEnabled val="1"/>
        </dgm:presLayoutVars>
      </dgm:prSet>
      <dgm:spPr/>
    </dgm:pt>
  </dgm:ptLst>
  <dgm:cxnLst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BB7C1A-31F8-4A92-B252-024B51F7F512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3EB75800-623F-4210-ADC1-5AD4DBCA310B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Legalitas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A875FB-3E6B-4D38-B594-15F3C35364BD}" type="parTrans" cxnId="{7DCF6BF2-EF83-4A23-B8A5-4040DD4948F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8D36193-99E2-4EB3-B4A1-8A8816D0CA97}" type="sibTrans" cxnId="{7DCF6BF2-EF83-4A23-B8A5-4040DD4948F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2455D5B-BEE6-44D2-B0BC-70706BE8BB99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Teritorialitas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04611BE-F424-47E1-8453-CA3B604FE6AE}" type="parTrans" cxnId="{F85109C7-21B0-430D-B297-CB5ECF4ED9B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6004A19-9B69-4932-9B3F-B63DDEF83521}" type="sibTrans" cxnId="{F85109C7-21B0-430D-B297-CB5ECF4ED9B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15ECED-992E-4D70-83AF-9DA6FE9E656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Aktif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3552869-285E-498A-BD28-F156494E15A5}" type="parTrans" cxnId="{9A10DD6D-8A4C-4BCE-A15E-5F51981C246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427175A-1D05-49FF-8DAE-6176E5EFEE22}" type="sibTrans" cxnId="{9A10DD6D-8A4C-4BCE-A15E-5F51981C246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E12C359-BBC9-428E-8AAF-B12CF90B467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Pasif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233899-E12F-4411-A61D-FA37A24589F6}" type="parTrans" cxnId="{46E0B1E0-4DD5-4698-90B0-5AA5B4877FA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8BEEA94-6579-4301-88CD-3188467AE6D1}" type="sibTrans" cxnId="{46E0B1E0-4DD5-4698-90B0-5AA5B4877FA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0DE15E8-EE0D-44A5-BF70-19926BBE33E9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Universalitas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B48AD58-873F-4D8A-9B07-E0626867E19C}" type="parTrans" cxnId="{15796A6D-422B-42DC-A236-FC7CBA3828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2D431C2-16F4-47FB-A7B3-A3E890F3FF7D}" type="sibTrans" cxnId="{15796A6D-422B-42DC-A236-FC7CBA3828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C29608-B9C4-4DB5-8835-5E0256A0C844}" type="pres">
      <dgm:prSet presAssocID="{CCBB7C1A-31F8-4A92-B252-024B51F7F512}" presName="diagram" presStyleCnt="0">
        <dgm:presLayoutVars>
          <dgm:dir/>
          <dgm:resizeHandles val="exact"/>
        </dgm:presLayoutVars>
      </dgm:prSet>
      <dgm:spPr/>
    </dgm:pt>
    <dgm:pt modelId="{C626B4DD-7C33-422F-98F3-0D8534D0BA00}" type="pres">
      <dgm:prSet presAssocID="{3EB75800-623F-4210-ADC1-5AD4DBCA310B}" presName="node" presStyleLbl="node1" presStyleIdx="0" presStyleCnt="5" custScaleX="164580">
        <dgm:presLayoutVars>
          <dgm:bulletEnabled val="1"/>
        </dgm:presLayoutVars>
      </dgm:prSet>
      <dgm:spPr/>
    </dgm:pt>
    <dgm:pt modelId="{36121D10-FFF8-4A06-A14F-20DD278CC8D1}" type="pres">
      <dgm:prSet presAssocID="{C8D36193-99E2-4EB3-B4A1-8A8816D0CA97}" presName="sibTrans" presStyleCnt="0"/>
      <dgm:spPr/>
    </dgm:pt>
    <dgm:pt modelId="{ECF64FAB-F35D-4D98-87FC-E27AF0AC88A0}" type="pres">
      <dgm:prSet presAssocID="{F2455D5B-BEE6-44D2-B0BC-70706BE8BB99}" presName="node" presStyleLbl="node1" presStyleIdx="1" presStyleCnt="5" custScaleX="156288">
        <dgm:presLayoutVars>
          <dgm:bulletEnabled val="1"/>
        </dgm:presLayoutVars>
      </dgm:prSet>
      <dgm:spPr/>
    </dgm:pt>
    <dgm:pt modelId="{996DF362-2AFB-48C5-A3A1-92F4BDC934E6}" type="pres">
      <dgm:prSet presAssocID="{D6004A19-9B69-4932-9B3F-B63DDEF83521}" presName="sibTrans" presStyleCnt="0"/>
      <dgm:spPr/>
    </dgm:pt>
    <dgm:pt modelId="{FD94D3A3-7E12-4BB1-928C-1CADD5895621}" type="pres">
      <dgm:prSet presAssocID="{F715ECED-992E-4D70-83AF-9DA6FE9E6560}" presName="node" presStyleLbl="node1" presStyleIdx="2" presStyleCnt="5" custScaleX="159503">
        <dgm:presLayoutVars>
          <dgm:bulletEnabled val="1"/>
        </dgm:presLayoutVars>
      </dgm:prSet>
      <dgm:spPr/>
    </dgm:pt>
    <dgm:pt modelId="{9702A214-ABF5-48C0-8C88-D6857E2F0438}" type="pres">
      <dgm:prSet presAssocID="{9427175A-1D05-49FF-8DAE-6176E5EFEE22}" presName="sibTrans" presStyleCnt="0"/>
      <dgm:spPr/>
    </dgm:pt>
    <dgm:pt modelId="{F66D0D29-F541-4869-A91C-47EA7C039ECF}" type="pres">
      <dgm:prSet presAssocID="{EE12C359-BBC9-428E-8AAF-B12CF90B4673}" presName="node" presStyleLbl="node1" presStyleIdx="3" presStyleCnt="5" custScaleX="154599">
        <dgm:presLayoutVars>
          <dgm:bulletEnabled val="1"/>
        </dgm:presLayoutVars>
      </dgm:prSet>
      <dgm:spPr/>
    </dgm:pt>
    <dgm:pt modelId="{A707A7C5-691B-4A1A-B66A-B63235C89232}" type="pres">
      <dgm:prSet presAssocID="{28BEEA94-6579-4301-88CD-3188467AE6D1}" presName="sibTrans" presStyleCnt="0"/>
      <dgm:spPr/>
    </dgm:pt>
    <dgm:pt modelId="{4A6437D2-58BD-4B4E-8797-2E95657392ED}" type="pres">
      <dgm:prSet presAssocID="{F0DE15E8-EE0D-44A5-BF70-19926BBE33E9}" presName="node" presStyleLbl="node1" presStyleIdx="4" presStyleCnt="5" custScaleX="166431">
        <dgm:presLayoutVars>
          <dgm:bulletEnabled val="1"/>
        </dgm:presLayoutVars>
      </dgm:prSet>
      <dgm:spPr/>
    </dgm:pt>
  </dgm:ptLst>
  <dgm:cxnLst>
    <dgm:cxn modelId="{C5058230-F29F-4C05-A861-81A753FA5155}" type="presOf" srcId="{EE12C359-BBC9-428E-8AAF-B12CF90B4673}" destId="{F66D0D29-F541-4869-A91C-47EA7C039ECF}" srcOrd="0" destOrd="0" presId="urn:microsoft.com/office/officeart/2005/8/layout/default"/>
    <dgm:cxn modelId="{42B0483B-3DA9-4678-8AB8-C81C6DA9A026}" type="presOf" srcId="{CCBB7C1A-31F8-4A92-B252-024B51F7F512}" destId="{8BC29608-B9C4-4DB5-8835-5E0256A0C844}" srcOrd="0" destOrd="0" presId="urn:microsoft.com/office/officeart/2005/8/layout/default"/>
    <dgm:cxn modelId="{4F5BCE5C-4AEC-4451-B80D-01E92A500C54}" type="presOf" srcId="{F2455D5B-BEE6-44D2-B0BC-70706BE8BB99}" destId="{ECF64FAB-F35D-4D98-87FC-E27AF0AC88A0}" srcOrd="0" destOrd="0" presId="urn:microsoft.com/office/officeart/2005/8/layout/default"/>
    <dgm:cxn modelId="{15796A6D-422B-42DC-A236-FC7CBA38288D}" srcId="{CCBB7C1A-31F8-4A92-B252-024B51F7F512}" destId="{F0DE15E8-EE0D-44A5-BF70-19926BBE33E9}" srcOrd="4" destOrd="0" parTransId="{6B48AD58-873F-4D8A-9B07-E0626867E19C}" sibTransId="{42D431C2-16F4-47FB-A7B3-A3E890F3FF7D}"/>
    <dgm:cxn modelId="{9A10DD6D-8A4C-4BCE-A15E-5F51981C2468}" srcId="{CCBB7C1A-31F8-4A92-B252-024B51F7F512}" destId="{F715ECED-992E-4D70-83AF-9DA6FE9E6560}" srcOrd="2" destOrd="0" parTransId="{13552869-285E-498A-BD28-F156494E15A5}" sibTransId="{9427175A-1D05-49FF-8DAE-6176E5EFEE22}"/>
    <dgm:cxn modelId="{DC604656-FF22-4A78-8218-95CE48586B83}" type="presOf" srcId="{F0DE15E8-EE0D-44A5-BF70-19926BBE33E9}" destId="{4A6437D2-58BD-4B4E-8797-2E95657392ED}" srcOrd="0" destOrd="0" presId="urn:microsoft.com/office/officeart/2005/8/layout/default"/>
    <dgm:cxn modelId="{94FDD889-14EE-4E28-955A-ACF641B1A395}" type="presOf" srcId="{3EB75800-623F-4210-ADC1-5AD4DBCA310B}" destId="{C626B4DD-7C33-422F-98F3-0D8534D0BA00}" srcOrd="0" destOrd="0" presId="urn:microsoft.com/office/officeart/2005/8/layout/default"/>
    <dgm:cxn modelId="{26A353BF-6089-4DBC-B8F3-F16E7FAB24F5}" type="presOf" srcId="{F715ECED-992E-4D70-83AF-9DA6FE9E6560}" destId="{FD94D3A3-7E12-4BB1-928C-1CADD5895621}" srcOrd="0" destOrd="0" presId="urn:microsoft.com/office/officeart/2005/8/layout/default"/>
    <dgm:cxn modelId="{F85109C7-21B0-430D-B297-CB5ECF4ED9BE}" srcId="{CCBB7C1A-31F8-4A92-B252-024B51F7F512}" destId="{F2455D5B-BEE6-44D2-B0BC-70706BE8BB99}" srcOrd="1" destOrd="0" parTransId="{704611BE-F424-47E1-8453-CA3B604FE6AE}" sibTransId="{D6004A19-9B69-4932-9B3F-B63DDEF83521}"/>
    <dgm:cxn modelId="{46E0B1E0-4DD5-4698-90B0-5AA5B4877FAD}" srcId="{CCBB7C1A-31F8-4A92-B252-024B51F7F512}" destId="{EE12C359-BBC9-428E-8AAF-B12CF90B4673}" srcOrd="3" destOrd="0" parTransId="{12233899-E12F-4411-A61D-FA37A24589F6}" sibTransId="{28BEEA94-6579-4301-88CD-3188467AE6D1}"/>
    <dgm:cxn modelId="{7DCF6BF2-EF83-4A23-B8A5-4040DD4948F1}" srcId="{CCBB7C1A-31F8-4A92-B252-024B51F7F512}" destId="{3EB75800-623F-4210-ADC1-5AD4DBCA310B}" srcOrd="0" destOrd="0" parTransId="{24A875FB-3E6B-4D38-B594-15F3C35364BD}" sibTransId="{C8D36193-99E2-4EB3-B4A1-8A8816D0CA97}"/>
    <dgm:cxn modelId="{7CBF86EB-D98B-4125-BB46-D6179D700AC8}" type="presParOf" srcId="{8BC29608-B9C4-4DB5-8835-5E0256A0C844}" destId="{C626B4DD-7C33-422F-98F3-0D8534D0BA00}" srcOrd="0" destOrd="0" presId="urn:microsoft.com/office/officeart/2005/8/layout/default"/>
    <dgm:cxn modelId="{B01AE5F9-20D0-40EB-848B-D8DAE818CE0F}" type="presParOf" srcId="{8BC29608-B9C4-4DB5-8835-5E0256A0C844}" destId="{36121D10-FFF8-4A06-A14F-20DD278CC8D1}" srcOrd="1" destOrd="0" presId="urn:microsoft.com/office/officeart/2005/8/layout/default"/>
    <dgm:cxn modelId="{E54618F1-6A03-4CA8-BC2D-238B20CB948F}" type="presParOf" srcId="{8BC29608-B9C4-4DB5-8835-5E0256A0C844}" destId="{ECF64FAB-F35D-4D98-87FC-E27AF0AC88A0}" srcOrd="2" destOrd="0" presId="urn:microsoft.com/office/officeart/2005/8/layout/default"/>
    <dgm:cxn modelId="{2253F888-6A20-43D0-BD03-DCCB4C39B6FB}" type="presParOf" srcId="{8BC29608-B9C4-4DB5-8835-5E0256A0C844}" destId="{996DF362-2AFB-48C5-A3A1-92F4BDC934E6}" srcOrd="3" destOrd="0" presId="urn:microsoft.com/office/officeart/2005/8/layout/default"/>
    <dgm:cxn modelId="{3022CEB6-6DA3-4891-9CEA-F5D1571CE9BC}" type="presParOf" srcId="{8BC29608-B9C4-4DB5-8835-5E0256A0C844}" destId="{FD94D3A3-7E12-4BB1-928C-1CADD5895621}" srcOrd="4" destOrd="0" presId="urn:microsoft.com/office/officeart/2005/8/layout/default"/>
    <dgm:cxn modelId="{1AD2AB21-4D53-4983-BAB5-4DCD98569991}" type="presParOf" srcId="{8BC29608-B9C4-4DB5-8835-5E0256A0C844}" destId="{9702A214-ABF5-48C0-8C88-D6857E2F0438}" srcOrd="5" destOrd="0" presId="urn:microsoft.com/office/officeart/2005/8/layout/default"/>
    <dgm:cxn modelId="{CF796944-7027-4E0B-AB1A-A5A712E3F634}" type="presParOf" srcId="{8BC29608-B9C4-4DB5-8835-5E0256A0C844}" destId="{F66D0D29-F541-4869-A91C-47EA7C039ECF}" srcOrd="6" destOrd="0" presId="urn:microsoft.com/office/officeart/2005/8/layout/default"/>
    <dgm:cxn modelId="{4DCDF96D-B745-4A4F-AB7B-7B50ED99F21F}" type="presParOf" srcId="{8BC29608-B9C4-4DB5-8835-5E0256A0C844}" destId="{A707A7C5-691B-4A1A-B66A-B63235C89232}" srcOrd="7" destOrd="0" presId="urn:microsoft.com/office/officeart/2005/8/layout/default"/>
    <dgm:cxn modelId="{F66200BC-D12D-4F4E-A480-17A69F82E3B6}" type="presParOf" srcId="{8BC29608-B9C4-4DB5-8835-5E0256A0C844}" destId="{4A6437D2-58BD-4B4E-8797-2E95657392E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7003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Bahasa </a:t>
          </a:r>
          <a:r>
            <a:rPr lang="en-US" sz="2300" kern="1200" dirty="0" err="1">
              <a:latin typeface="Cambria" panose="02040503050406030204" pitchFamily="18" charset="0"/>
              <a:ea typeface="Cambria" panose="02040503050406030204" pitchFamily="18" charset="0"/>
            </a:rPr>
            <a:t>Sansekerta</a:t>
          </a: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Hukuman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788" y="1317033"/>
        <a:ext cx="2019640" cy="1182356"/>
      </dsp:txXfrm>
    </dsp:sp>
    <dsp:sp modelId="{9CF451D8-9866-4C8C-AAFB-409B663D0B29}">
      <dsp:nvSpPr>
        <dsp:cNvPr id="0" name=""/>
        <dsp:cNvSpPr/>
      </dsp:nvSpPr>
      <dsp:spPr>
        <a:xfrm>
          <a:off x="2309535" y="1648653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09535" y="1752476"/>
        <a:ext cx="310632" cy="311470"/>
      </dsp:txXfrm>
    </dsp:sp>
    <dsp:sp modelId="{77AAE780-C31B-4601-AA93-3E41D147F050}">
      <dsp:nvSpPr>
        <dsp:cNvPr id="0" name=""/>
        <dsp:cNvSpPr/>
      </dsp:nvSpPr>
      <dsp:spPr>
        <a:xfrm>
          <a:off x="2937498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KBBI: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kriminal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4283" y="1317033"/>
        <a:ext cx="2019640" cy="1182356"/>
      </dsp:txXfrm>
    </dsp:sp>
    <dsp:sp modelId="{BBE15FEC-A314-43C3-AFA3-6AED392D0E0B}">
      <dsp:nvSpPr>
        <dsp:cNvPr id="0" name=""/>
        <dsp:cNvSpPr/>
      </dsp:nvSpPr>
      <dsp:spPr>
        <a:xfrm>
          <a:off x="5240030" y="1648653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40030" y="1752476"/>
        <a:ext cx="310632" cy="311470"/>
      </dsp:txXfrm>
    </dsp:sp>
    <dsp:sp modelId="{69DB9BB6-9DDC-451E-BF24-338356D9673F}">
      <dsp:nvSpPr>
        <dsp:cNvPr id="0" name=""/>
        <dsp:cNvSpPr/>
      </dsp:nvSpPr>
      <dsp:spPr>
        <a:xfrm>
          <a:off x="5867993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Bahasa Belanda: </a:t>
          </a:r>
          <a:r>
            <a:rPr lang="en-US" sz="2300" b="1" i="1" kern="1200" dirty="0" err="1">
              <a:latin typeface="Cambria" panose="02040503050406030204" pitchFamily="18" charset="0"/>
              <a:ea typeface="Cambria" panose="02040503050406030204" pitchFamily="18" charset="0"/>
            </a:rPr>
            <a:t>straf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04778" y="1317033"/>
        <a:ext cx="2019640" cy="1182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326D4-3BBE-4E2C-934D-A715FCB89BED}">
      <dsp:nvSpPr>
        <dsp:cNvPr id="0" name=""/>
        <dsp:cNvSpPr/>
      </dsp:nvSpPr>
      <dsp:spPr>
        <a:xfrm>
          <a:off x="0" y="50920"/>
          <a:ext cx="61206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Preventif</a:t>
          </a:r>
          <a:endParaRPr lang="en-ID" sz="3200" b="1" kern="1200" dirty="0"/>
        </a:p>
      </dsp:txBody>
      <dsp:txXfrm>
        <a:off x="37467" y="88387"/>
        <a:ext cx="6045746" cy="692586"/>
      </dsp:txXfrm>
    </dsp:sp>
    <dsp:sp modelId="{1B371461-0424-4A88-B9B1-29C35B282DEF}">
      <dsp:nvSpPr>
        <dsp:cNvPr id="0" name=""/>
        <dsp:cNvSpPr/>
      </dsp:nvSpPr>
      <dsp:spPr>
        <a:xfrm>
          <a:off x="0" y="818440"/>
          <a:ext cx="6120680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3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kern="1200" dirty="0" err="1"/>
            <a:t>menakut-nakuti</a:t>
          </a:r>
          <a:r>
            <a:rPr lang="en-US" sz="2500" b="0" kern="1200" dirty="0"/>
            <a:t> </a:t>
          </a:r>
          <a:r>
            <a:rPr lang="en-US" sz="2500" b="0" kern="1200" dirty="0" err="1"/>
            <a:t>setiap</a:t>
          </a:r>
          <a:r>
            <a:rPr lang="en-US" sz="2500" b="0" kern="1200" dirty="0"/>
            <a:t> orang agar </a:t>
          </a:r>
          <a:r>
            <a:rPr lang="en-US" sz="2500" b="0" kern="1200" dirty="0" err="1"/>
            <a:t>tidak</a:t>
          </a:r>
          <a:r>
            <a:rPr lang="en-US" sz="2500" b="0" kern="1200" dirty="0"/>
            <a:t> </a:t>
          </a:r>
          <a:r>
            <a:rPr lang="en-US" sz="2500" b="0" kern="1200" dirty="0" err="1"/>
            <a:t>melakukan</a:t>
          </a:r>
          <a:r>
            <a:rPr lang="en-US" sz="2500" b="0" kern="1200" dirty="0"/>
            <a:t> </a:t>
          </a:r>
          <a:r>
            <a:rPr lang="en-US" sz="2500" b="0" kern="1200" dirty="0" err="1"/>
            <a:t>perbuatan</a:t>
          </a:r>
          <a:r>
            <a:rPr lang="en-US" sz="2500" b="0" kern="1200" dirty="0"/>
            <a:t> </a:t>
          </a:r>
          <a:r>
            <a:rPr lang="en-US" sz="2500" b="0" kern="1200" dirty="0" err="1"/>
            <a:t>pidana</a:t>
          </a:r>
          <a:endParaRPr lang="en-ID" sz="2500" kern="1200" dirty="0"/>
        </a:p>
      </dsp:txBody>
      <dsp:txXfrm>
        <a:off x="0" y="818440"/>
        <a:ext cx="6120680" cy="794880"/>
      </dsp:txXfrm>
    </dsp:sp>
    <dsp:sp modelId="{874AF696-36AA-42F4-9D96-B1EEB80626E4}">
      <dsp:nvSpPr>
        <dsp:cNvPr id="0" name=""/>
        <dsp:cNvSpPr/>
      </dsp:nvSpPr>
      <dsp:spPr>
        <a:xfrm>
          <a:off x="0" y="1613321"/>
          <a:ext cx="61206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Represif</a:t>
          </a:r>
          <a:endParaRPr lang="en-ID" sz="3200" b="1" kern="1200" dirty="0"/>
        </a:p>
      </dsp:txBody>
      <dsp:txXfrm>
        <a:off x="37467" y="1650788"/>
        <a:ext cx="6045746" cy="692586"/>
      </dsp:txXfrm>
    </dsp:sp>
    <dsp:sp modelId="{F86FF30C-5B27-4D93-8AA3-219B479025DF}">
      <dsp:nvSpPr>
        <dsp:cNvPr id="0" name=""/>
        <dsp:cNvSpPr/>
      </dsp:nvSpPr>
      <dsp:spPr>
        <a:xfrm>
          <a:off x="0" y="2380841"/>
          <a:ext cx="6120680" cy="1490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3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 err="1"/>
            <a:t>Untuk</a:t>
          </a:r>
          <a:r>
            <a:rPr lang="en-US" sz="2500" kern="1200" dirty="0"/>
            <a:t> </a:t>
          </a:r>
          <a:r>
            <a:rPr lang="en-US" sz="2500" kern="1200" dirty="0" err="1"/>
            <a:t>mendidik</a:t>
          </a:r>
          <a:r>
            <a:rPr lang="en-US" sz="2500" kern="1200" dirty="0"/>
            <a:t> orang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telah</a:t>
          </a:r>
          <a:r>
            <a:rPr lang="en-US" sz="2500" kern="1200" dirty="0"/>
            <a:t> </a:t>
          </a:r>
          <a:r>
            <a:rPr lang="en-US" sz="2500" kern="1200" dirty="0" err="1"/>
            <a:t>melakukan</a:t>
          </a:r>
          <a:r>
            <a:rPr lang="en-US" sz="2500" kern="1200" dirty="0"/>
            <a:t> </a:t>
          </a:r>
          <a:r>
            <a:rPr lang="en-US" sz="2500" kern="1200" dirty="0" err="1"/>
            <a:t>perbuatan</a:t>
          </a:r>
          <a:r>
            <a:rPr lang="en-US" sz="2500" kern="1200" dirty="0"/>
            <a:t> </a:t>
          </a:r>
          <a:r>
            <a:rPr lang="en-US" sz="2500" kern="1200" dirty="0" err="1"/>
            <a:t>pidana</a:t>
          </a:r>
          <a:r>
            <a:rPr lang="en-US" sz="2500" kern="1200" dirty="0"/>
            <a:t> agar </a:t>
          </a:r>
          <a:r>
            <a:rPr lang="en-US" sz="2500" kern="1200" dirty="0" err="1"/>
            <a:t>menjadi</a:t>
          </a:r>
          <a:r>
            <a:rPr lang="en-US" sz="2500" kern="1200" dirty="0"/>
            <a:t> orang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baik</a:t>
          </a:r>
          <a:r>
            <a:rPr lang="en-US" sz="2500" kern="1200" dirty="0"/>
            <a:t> dan </a:t>
          </a:r>
          <a:r>
            <a:rPr lang="en-US" sz="2500" kern="1200" dirty="0" err="1"/>
            <a:t>dapat</a:t>
          </a:r>
          <a:r>
            <a:rPr lang="en-US" sz="2500" kern="1200" dirty="0"/>
            <a:t> </a:t>
          </a:r>
          <a:r>
            <a:rPr lang="en-US" sz="2500" kern="1200" dirty="0" err="1"/>
            <a:t>diterima</a:t>
          </a:r>
          <a:r>
            <a:rPr lang="en-US" sz="2500" kern="1200" dirty="0"/>
            <a:t> </a:t>
          </a:r>
          <a:r>
            <a:rPr lang="en-US" sz="2500" kern="1200" dirty="0" err="1"/>
            <a:t>kembali</a:t>
          </a:r>
          <a:r>
            <a:rPr lang="en-US" sz="2500" kern="1200" dirty="0"/>
            <a:t> </a:t>
          </a:r>
          <a:r>
            <a:rPr lang="en-US" sz="2500" kern="1200" dirty="0" err="1"/>
            <a:t>dalam</a:t>
          </a:r>
          <a:r>
            <a:rPr lang="en-US" sz="2500" kern="1200" dirty="0"/>
            <a:t> </a:t>
          </a:r>
          <a:r>
            <a:rPr lang="en-US" sz="2500" kern="1200" dirty="0" err="1"/>
            <a:t>masyarakat</a:t>
          </a:r>
          <a:endParaRPr lang="en-ID" sz="2500" kern="1200" dirty="0"/>
        </a:p>
      </dsp:txBody>
      <dsp:txXfrm>
        <a:off x="0" y="2380841"/>
        <a:ext cx="6120680" cy="1490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1329" y="2126242"/>
          <a:ext cx="153954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4072" y="2148985"/>
        <a:ext cx="1494056" cy="731025"/>
      </dsp:txXfrm>
    </dsp:sp>
    <dsp:sp modelId="{0128758C-E838-4507-96A6-8819F45E2E29}">
      <dsp:nvSpPr>
        <dsp:cNvPr id="0" name=""/>
        <dsp:cNvSpPr/>
      </dsp:nvSpPr>
      <dsp:spPr>
        <a:xfrm rot="19457599">
          <a:off x="1468965" y="2274354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32350" y="2272125"/>
        <a:ext cx="38251" cy="38251"/>
      </dsp:txXfrm>
    </dsp:sp>
    <dsp:sp modelId="{695FB7E5-85D6-4F00-9CA8-951C13610184}">
      <dsp:nvSpPr>
        <dsp:cNvPr id="0" name=""/>
        <dsp:cNvSpPr/>
      </dsp:nvSpPr>
      <dsp:spPr>
        <a:xfrm>
          <a:off x="2162080" y="1679748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84823" y="1702491"/>
        <a:ext cx="1507536" cy="731025"/>
      </dsp:txXfrm>
    </dsp:sp>
    <dsp:sp modelId="{051E76BC-41F2-46A3-B2CA-78880C5AFED4}">
      <dsp:nvSpPr>
        <dsp:cNvPr id="0" name=""/>
        <dsp:cNvSpPr/>
      </dsp:nvSpPr>
      <dsp:spPr>
        <a:xfrm rot="19457599">
          <a:off x="3643197" y="1827860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6582" y="1825631"/>
        <a:ext cx="38251" cy="38251"/>
      </dsp:txXfrm>
    </dsp:sp>
    <dsp:sp modelId="{C0478EE2-3B8F-45C8-B687-81D5303E4665}">
      <dsp:nvSpPr>
        <dsp:cNvPr id="0" name=""/>
        <dsp:cNvSpPr/>
      </dsp:nvSpPr>
      <dsp:spPr>
        <a:xfrm>
          <a:off x="4336312" y="1233254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59055" y="1255997"/>
        <a:ext cx="1507536" cy="731025"/>
      </dsp:txXfrm>
    </dsp:sp>
    <dsp:sp modelId="{BA1A1433-75A6-4377-89DB-A72AF8760939}">
      <dsp:nvSpPr>
        <dsp:cNvPr id="0" name=""/>
        <dsp:cNvSpPr/>
      </dsp:nvSpPr>
      <dsp:spPr>
        <a:xfrm rot="19457599">
          <a:off x="5817428" y="1381366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180813" y="1379137"/>
        <a:ext cx="38251" cy="38251"/>
      </dsp:txXfrm>
    </dsp:sp>
    <dsp:sp modelId="{EA4A4BB9-40BF-4B22-A9A4-4B471BC9098C}">
      <dsp:nvSpPr>
        <dsp:cNvPr id="0" name=""/>
        <dsp:cNvSpPr/>
      </dsp:nvSpPr>
      <dsp:spPr>
        <a:xfrm>
          <a:off x="6510543" y="786760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33286" y="809503"/>
        <a:ext cx="1507536" cy="731025"/>
      </dsp:txXfrm>
    </dsp:sp>
    <dsp:sp modelId="{A81F0AD6-31F9-4172-8677-AD6B6963DCBA}">
      <dsp:nvSpPr>
        <dsp:cNvPr id="0" name=""/>
        <dsp:cNvSpPr/>
      </dsp:nvSpPr>
      <dsp:spPr>
        <a:xfrm rot="2142401">
          <a:off x="5817428" y="1827860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180813" y="1825631"/>
        <a:ext cx="38251" cy="38251"/>
      </dsp:txXfrm>
    </dsp:sp>
    <dsp:sp modelId="{0CF0751C-4A3D-4455-A6FB-688662C43BC0}">
      <dsp:nvSpPr>
        <dsp:cNvPr id="0" name=""/>
        <dsp:cNvSpPr/>
      </dsp:nvSpPr>
      <dsp:spPr>
        <a:xfrm>
          <a:off x="6510543" y="1679748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Khusus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33286" y="1702491"/>
        <a:ext cx="1507536" cy="731025"/>
      </dsp:txXfrm>
    </dsp:sp>
    <dsp:sp modelId="{0D472030-BAF6-43A8-ABDD-C383839D28D5}">
      <dsp:nvSpPr>
        <dsp:cNvPr id="0" name=""/>
        <dsp:cNvSpPr/>
      </dsp:nvSpPr>
      <dsp:spPr>
        <a:xfrm rot="2142401">
          <a:off x="3643197" y="2274354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006582" y="2272125"/>
        <a:ext cx="38251" cy="38251"/>
      </dsp:txXfrm>
    </dsp:sp>
    <dsp:sp modelId="{76900410-1F19-4456-BA19-B51E8FA72241}">
      <dsp:nvSpPr>
        <dsp:cNvPr id="0" name=""/>
        <dsp:cNvSpPr/>
      </dsp:nvSpPr>
      <dsp:spPr>
        <a:xfrm>
          <a:off x="4336312" y="2126242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59055" y="2148985"/>
        <a:ext cx="1507536" cy="731025"/>
      </dsp:txXfrm>
    </dsp:sp>
    <dsp:sp modelId="{311FE170-65D3-4DA6-A0AD-D0247A077804}">
      <dsp:nvSpPr>
        <dsp:cNvPr id="0" name=""/>
        <dsp:cNvSpPr/>
      </dsp:nvSpPr>
      <dsp:spPr>
        <a:xfrm rot="2142401">
          <a:off x="1468965" y="2720847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32350" y="2718619"/>
        <a:ext cx="38251" cy="38251"/>
      </dsp:txXfrm>
    </dsp:sp>
    <dsp:sp modelId="{848B8867-AAD6-4CBD-8E35-06553E4134A4}">
      <dsp:nvSpPr>
        <dsp:cNvPr id="0" name=""/>
        <dsp:cNvSpPr/>
      </dsp:nvSpPr>
      <dsp:spPr>
        <a:xfrm>
          <a:off x="2162080" y="2572736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84823" y="2595479"/>
        <a:ext cx="1507536" cy="7310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90137" y="597300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Materiil</a:t>
          </a:r>
          <a:endParaRPr lang="en-ID" sz="2600" kern="1200" dirty="0"/>
        </a:p>
      </dsp:txBody>
      <dsp:txXfrm>
        <a:off x="120529" y="627692"/>
        <a:ext cx="2014509" cy="976862"/>
      </dsp:txXfrm>
    </dsp:sp>
    <dsp:sp modelId="{755434BC-5BC9-4423-A2A5-D3CFE219544C}">
      <dsp:nvSpPr>
        <dsp:cNvPr id="0" name=""/>
        <dsp:cNvSpPr/>
      </dsp:nvSpPr>
      <dsp:spPr>
        <a:xfrm rot="19457599">
          <a:off x="2069342" y="775964"/>
          <a:ext cx="102229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2229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554931" y="792243"/>
        <a:ext cx="51114" cy="51114"/>
      </dsp:txXfrm>
    </dsp:sp>
    <dsp:sp modelId="{1FA063DA-ABCF-4B79-9DEC-1874A11436A7}">
      <dsp:nvSpPr>
        <dsp:cNvPr id="0" name=""/>
        <dsp:cNvSpPr/>
      </dsp:nvSpPr>
      <dsp:spPr>
        <a:xfrm>
          <a:off x="2995547" y="653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Umum</a:t>
          </a:r>
          <a:endParaRPr lang="en-ID" sz="2600" kern="1200" dirty="0"/>
        </a:p>
      </dsp:txBody>
      <dsp:txXfrm>
        <a:off x="3025939" y="31045"/>
        <a:ext cx="2014509" cy="976862"/>
      </dsp:txXfrm>
    </dsp:sp>
    <dsp:sp modelId="{8871AB0B-8041-487E-BA6B-3D40E3E170E0}">
      <dsp:nvSpPr>
        <dsp:cNvPr id="0" name=""/>
        <dsp:cNvSpPr/>
      </dsp:nvSpPr>
      <dsp:spPr>
        <a:xfrm rot="2142401">
          <a:off x="2069342" y="1372611"/>
          <a:ext cx="102229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2229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554931" y="1388890"/>
        <a:ext cx="51114" cy="51114"/>
      </dsp:txXfrm>
    </dsp:sp>
    <dsp:sp modelId="{3E688C58-BBFD-4398-B0EC-602295F2833A}">
      <dsp:nvSpPr>
        <dsp:cNvPr id="0" name=""/>
        <dsp:cNvSpPr/>
      </dsp:nvSpPr>
      <dsp:spPr>
        <a:xfrm>
          <a:off x="2995547" y="1193947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Khusus</a:t>
          </a:r>
          <a:endParaRPr lang="en-ID" sz="2600" kern="1200" dirty="0"/>
        </a:p>
      </dsp:txBody>
      <dsp:txXfrm>
        <a:off x="3025939" y="1224339"/>
        <a:ext cx="2014509" cy="976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19C71-E7B2-43F4-B969-0C276FC34E28}">
      <dsp:nvSpPr>
        <dsp:cNvPr id="0" name=""/>
        <dsp:cNvSpPr/>
      </dsp:nvSpPr>
      <dsp:spPr>
        <a:xfrm>
          <a:off x="0" y="121627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44480A-0EB3-42C0-97E2-47C3E6BC0011}">
      <dsp:nvSpPr>
        <dsp:cNvPr id="0" name=""/>
        <dsp:cNvSpPr/>
      </dsp:nvSpPr>
      <dsp:spPr>
        <a:xfrm>
          <a:off x="338437" y="98011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1003171"/>
        <a:ext cx="4692012" cy="426206"/>
      </dsp:txXfrm>
    </dsp:sp>
    <dsp:sp modelId="{F4E2FE6A-7780-4356-9933-424F6DA28503}">
      <dsp:nvSpPr>
        <dsp:cNvPr id="0" name=""/>
        <dsp:cNvSpPr/>
      </dsp:nvSpPr>
      <dsp:spPr>
        <a:xfrm>
          <a:off x="0" y="194203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BD64FE-1838-4FCA-85B3-F703AC71897D}">
      <dsp:nvSpPr>
        <dsp:cNvPr id="0" name=""/>
        <dsp:cNvSpPr/>
      </dsp:nvSpPr>
      <dsp:spPr>
        <a:xfrm>
          <a:off x="338437" y="170587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sebagaimana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UU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1728931"/>
        <a:ext cx="4692012" cy="426206"/>
      </dsp:txXfrm>
    </dsp:sp>
    <dsp:sp modelId="{905AE6D5-BB18-4059-9D7C-44744EDC09B0}">
      <dsp:nvSpPr>
        <dsp:cNvPr id="0" name=""/>
        <dsp:cNvSpPr/>
      </dsp:nvSpPr>
      <dsp:spPr>
        <a:xfrm>
          <a:off x="0" y="266779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617D2D-ADD8-4CBD-91D3-6554E668D0FF}">
      <dsp:nvSpPr>
        <dsp:cNvPr id="0" name=""/>
        <dsp:cNvSpPr/>
      </dsp:nvSpPr>
      <dsp:spPr>
        <a:xfrm>
          <a:off x="338437" y="243163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kesalahan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dipertanggungjawabkan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2454691"/>
        <a:ext cx="4692012" cy="426206"/>
      </dsp:txXfrm>
    </dsp:sp>
    <dsp:sp modelId="{AD8D8459-075C-461D-90C1-F0AACD61D37F}">
      <dsp:nvSpPr>
        <dsp:cNvPr id="0" name=""/>
        <dsp:cNvSpPr/>
      </dsp:nvSpPr>
      <dsp:spPr>
        <a:xfrm>
          <a:off x="0" y="339355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CD3561-D061-4DB5-802C-0875D95B3A76}">
      <dsp:nvSpPr>
        <dsp:cNvPr id="0" name=""/>
        <dsp:cNvSpPr/>
      </dsp:nvSpPr>
      <dsp:spPr>
        <a:xfrm>
          <a:off x="338437" y="315739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ancaman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hukumannya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3180451"/>
        <a:ext cx="4692012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AEF57-FABB-4256-A1A1-3AEBAE70CB2B}">
      <dsp:nvSpPr>
        <dsp:cNvPr id="0" name=""/>
        <dsp:cNvSpPr/>
      </dsp:nvSpPr>
      <dsp:spPr>
        <a:xfrm>
          <a:off x="599720" y="56"/>
          <a:ext cx="4440847" cy="694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Macam-macam Perbuatan Pidana (Delik)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20056" y="20392"/>
        <a:ext cx="4400175" cy="653648"/>
      </dsp:txXfrm>
    </dsp:sp>
    <dsp:sp modelId="{AFB5724A-7765-4B54-B22C-D707E3708CFA}">
      <dsp:nvSpPr>
        <dsp:cNvPr id="0" name=""/>
        <dsp:cNvSpPr/>
      </dsp:nvSpPr>
      <dsp:spPr>
        <a:xfrm>
          <a:off x="1126405" y="819354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14F99-2780-49C8-A069-C4D1F634DA20}">
      <dsp:nvSpPr>
        <dsp:cNvPr id="0" name=""/>
        <dsp:cNvSpPr/>
      </dsp:nvSpPr>
      <dsp:spPr>
        <a:xfrm>
          <a:off x="1862384" y="819354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853254"/>
        <a:ext cx="2583697" cy="626520"/>
      </dsp:txXfrm>
    </dsp:sp>
    <dsp:sp modelId="{4EA5C954-EFF4-4B22-92FD-09B2728171D6}">
      <dsp:nvSpPr>
        <dsp:cNvPr id="0" name=""/>
        <dsp:cNvSpPr/>
      </dsp:nvSpPr>
      <dsp:spPr>
        <a:xfrm>
          <a:off x="1126405" y="1596993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5693E-E972-43F0-AA96-87E3D0DEE37D}">
      <dsp:nvSpPr>
        <dsp:cNvPr id="0" name=""/>
        <dsp:cNvSpPr/>
      </dsp:nvSpPr>
      <dsp:spPr>
        <a:xfrm>
          <a:off x="1862384" y="1596993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US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1630893"/>
        <a:ext cx="2583697" cy="626520"/>
      </dsp:txXfrm>
    </dsp:sp>
    <dsp:sp modelId="{C8F371D6-D385-4ADA-8BAE-FA006984B8C6}">
      <dsp:nvSpPr>
        <dsp:cNvPr id="0" name=""/>
        <dsp:cNvSpPr/>
      </dsp:nvSpPr>
      <dsp:spPr>
        <a:xfrm>
          <a:off x="1126405" y="2374632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06B59-FEE7-4EAF-8735-A5FC8D22AA64}">
      <dsp:nvSpPr>
        <dsp:cNvPr id="0" name=""/>
        <dsp:cNvSpPr/>
      </dsp:nvSpPr>
      <dsp:spPr>
        <a:xfrm>
          <a:off x="1862384" y="2374632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Dolus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2408532"/>
        <a:ext cx="2583697" cy="626520"/>
      </dsp:txXfrm>
    </dsp:sp>
    <dsp:sp modelId="{D3AAE987-D4A4-425E-8998-7A16785595E9}">
      <dsp:nvSpPr>
        <dsp:cNvPr id="0" name=""/>
        <dsp:cNvSpPr/>
      </dsp:nvSpPr>
      <dsp:spPr>
        <a:xfrm>
          <a:off x="1126405" y="3152271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7C04A-2F9E-4A7A-9930-0DC35E977469}">
      <dsp:nvSpPr>
        <dsp:cNvPr id="0" name=""/>
        <dsp:cNvSpPr/>
      </dsp:nvSpPr>
      <dsp:spPr>
        <a:xfrm>
          <a:off x="1862384" y="3152271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Culpa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3186171"/>
        <a:ext cx="2583697" cy="626520"/>
      </dsp:txXfrm>
    </dsp:sp>
    <dsp:sp modelId="{E6A9D998-F2DE-42BC-A074-FCFAD926E526}">
      <dsp:nvSpPr>
        <dsp:cNvPr id="0" name=""/>
        <dsp:cNvSpPr/>
      </dsp:nvSpPr>
      <dsp:spPr>
        <a:xfrm>
          <a:off x="1126405" y="3929910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79BF9-CF97-4E2C-87BD-1EFC2E0ACAF9}">
      <dsp:nvSpPr>
        <dsp:cNvPr id="0" name=""/>
        <dsp:cNvSpPr/>
      </dsp:nvSpPr>
      <dsp:spPr>
        <a:xfrm>
          <a:off x="1862384" y="3929910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3963810"/>
        <a:ext cx="2583697" cy="6265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7003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Ketentuan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788" y="668961"/>
        <a:ext cx="2019640" cy="1182356"/>
      </dsp:txXfrm>
    </dsp:sp>
    <dsp:sp modelId="{9CF451D8-9866-4C8C-AAFB-409B663D0B29}">
      <dsp:nvSpPr>
        <dsp:cNvPr id="0" name=""/>
        <dsp:cNvSpPr/>
      </dsp:nvSpPr>
      <dsp:spPr>
        <a:xfrm>
          <a:off x="2309535" y="1000581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09535" y="1104404"/>
        <a:ext cx="310632" cy="311470"/>
      </dsp:txXfrm>
    </dsp:sp>
    <dsp:sp modelId="{77AAE780-C31B-4601-AA93-3E41D147F050}">
      <dsp:nvSpPr>
        <dsp:cNvPr id="0" name=""/>
        <dsp:cNvSpPr/>
      </dsp:nvSpPr>
      <dsp:spPr>
        <a:xfrm>
          <a:off x="2937498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4283" y="668961"/>
        <a:ext cx="2019640" cy="1182356"/>
      </dsp:txXfrm>
    </dsp:sp>
    <dsp:sp modelId="{BBE15FEC-A314-43C3-AFA3-6AED392D0E0B}">
      <dsp:nvSpPr>
        <dsp:cNvPr id="0" name=""/>
        <dsp:cNvSpPr/>
      </dsp:nvSpPr>
      <dsp:spPr>
        <a:xfrm>
          <a:off x="5240030" y="1000581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40030" y="1104404"/>
        <a:ext cx="310632" cy="311470"/>
      </dsp:txXfrm>
    </dsp:sp>
    <dsp:sp modelId="{69DB9BB6-9DDC-451E-BF24-338356D9673F}">
      <dsp:nvSpPr>
        <dsp:cNvPr id="0" name=""/>
        <dsp:cNvSpPr/>
      </dsp:nvSpPr>
      <dsp:spPr>
        <a:xfrm>
          <a:off x="5867993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24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Pelanggaran</a:t>
          </a:r>
          <a:endParaRPr lang="en-ID" sz="24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04778" y="668961"/>
        <a:ext cx="2019640" cy="11823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6B4DD-7C33-422F-98F3-0D8534D0BA00}">
      <dsp:nvSpPr>
        <dsp:cNvPr id="0" name=""/>
        <dsp:cNvSpPr/>
      </dsp:nvSpPr>
      <dsp:spPr>
        <a:xfrm>
          <a:off x="4304" y="48079"/>
          <a:ext cx="2705873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Legalitas</a:t>
          </a:r>
          <a:endParaRPr lang="en-ID" sz="28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04" y="48079"/>
        <a:ext cx="2705873" cy="986464"/>
      </dsp:txXfrm>
    </dsp:sp>
    <dsp:sp modelId="{ECF64FAB-F35D-4D98-87FC-E27AF0AC88A0}">
      <dsp:nvSpPr>
        <dsp:cNvPr id="0" name=""/>
        <dsp:cNvSpPr/>
      </dsp:nvSpPr>
      <dsp:spPr>
        <a:xfrm>
          <a:off x="2874588" y="48079"/>
          <a:ext cx="2569543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Teritorialitas</a:t>
          </a:r>
          <a:endParaRPr lang="en-ID" sz="28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74588" y="48079"/>
        <a:ext cx="2569543" cy="986464"/>
      </dsp:txXfrm>
    </dsp:sp>
    <dsp:sp modelId="{FD94D3A3-7E12-4BB1-928C-1CADD5895621}">
      <dsp:nvSpPr>
        <dsp:cNvPr id="0" name=""/>
        <dsp:cNvSpPr/>
      </dsp:nvSpPr>
      <dsp:spPr>
        <a:xfrm>
          <a:off x="59924" y="1198955"/>
          <a:ext cx="2622401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Aktif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924" y="1198955"/>
        <a:ext cx="2622401" cy="986464"/>
      </dsp:txXfrm>
    </dsp:sp>
    <dsp:sp modelId="{F66D0D29-F541-4869-A91C-47EA7C039ECF}">
      <dsp:nvSpPr>
        <dsp:cNvPr id="0" name=""/>
        <dsp:cNvSpPr/>
      </dsp:nvSpPr>
      <dsp:spPr>
        <a:xfrm>
          <a:off x="2846736" y="1198955"/>
          <a:ext cx="2541774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Pasif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46736" y="1198955"/>
        <a:ext cx="2541774" cy="986464"/>
      </dsp:txXfrm>
    </dsp:sp>
    <dsp:sp modelId="{4A6437D2-58BD-4B4E-8797-2E95657392ED}">
      <dsp:nvSpPr>
        <dsp:cNvPr id="0" name=""/>
        <dsp:cNvSpPr/>
      </dsp:nvSpPr>
      <dsp:spPr>
        <a:xfrm>
          <a:off x="1356065" y="2349831"/>
          <a:ext cx="2736305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Universalitas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56065" y="2349831"/>
        <a:ext cx="2736305" cy="986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51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28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21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99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8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06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7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PIDANA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PIDANA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PIDANA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Peristiwa Pidana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A9E84E8-258E-5F96-50E1-2ED690CEEA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0152460"/>
              </p:ext>
            </p:extLst>
          </p:nvPr>
        </p:nvGraphicFramePr>
        <p:xfrm>
          <a:off x="1187624" y="1412776"/>
          <a:ext cx="6768752" cy="4776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385054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97D0FFF-3DE6-1221-5AD3-5305DBFDA3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4810907"/>
              </p:ext>
            </p:extLst>
          </p:nvPr>
        </p:nvGraphicFramePr>
        <p:xfrm>
          <a:off x="1547664" y="1196752"/>
          <a:ext cx="564028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506549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4309663"/>
              </p:ext>
            </p:extLst>
          </p:nvPr>
        </p:nvGraphicFramePr>
        <p:xfrm>
          <a:off x="587896" y="1556792"/>
          <a:ext cx="796820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790536"/>
            <a:ext cx="8229600" cy="1431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1-103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104-488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489-569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Jenis-Jenis Hukuman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		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Mati		1.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Pencabutan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2.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3.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2861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376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Pemaaf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menghilangkan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pemaaf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batin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02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dalam KUHP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11A0648-1F15-EE63-E638-4AAF7FEB17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8101256"/>
              </p:ext>
            </p:extLst>
          </p:nvPr>
        </p:nvGraphicFramePr>
        <p:xfrm>
          <a:off x="1847782" y="2195908"/>
          <a:ext cx="5448436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71380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BEAF2D4-EDD4-2A07-0DC4-95031A4E64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3669389"/>
              </p:ext>
            </p:extLst>
          </p:nvPr>
        </p:nvGraphicFramePr>
        <p:xfrm>
          <a:off x="587896" y="1772816"/>
          <a:ext cx="796820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006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1035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2AE0B8C-0777-9D71-ECAC-2517FFA9F5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2636223"/>
              </p:ext>
            </p:extLst>
          </p:nvPr>
        </p:nvGraphicFramePr>
        <p:xfrm>
          <a:off x="1403648" y="1988840"/>
          <a:ext cx="6120680" cy="3922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0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336289"/>
              </p:ext>
            </p:extLst>
          </p:nvPr>
        </p:nvGraphicFramePr>
        <p:xfrm>
          <a:off x="539552" y="1489348"/>
          <a:ext cx="806489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3BE4FF44-3CF5-4CB0-8D65-DA15A03B41C5}"/>
              </a:ext>
            </a:extLst>
          </p:cNvPr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Skema Pembagian Hukum Pidana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poenale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puniendi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B8324D9F-585C-492C-2243-03441451916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2600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Pidana Objektif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04FD2CAB-AE44-A834-42EB-D3B74D22560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B67084-2C04-7172-C469-B0EDEA263CB2}"/>
              </a:ext>
            </a:extLst>
          </p:cNvPr>
          <p:cNvSpPr/>
          <p:nvPr/>
        </p:nvSpPr>
        <p:spPr>
          <a:xfrm>
            <a:off x="2123728" y="1129308"/>
            <a:ext cx="4518502" cy="2088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dpt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27D218D-C205-8607-6D04-728E5F843E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6881716"/>
              </p:ext>
            </p:extLst>
          </p:nvPr>
        </p:nvGraphicFramePr>
        <p:xfrm>
          <a:off x="1991511" y="3599158"/>
          <a:ext cx="516097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Arrow: Left 7">
            <a:extLst>
              <a:ext uri="{FF2B5EF4-FFF2-40B4-BE49-F238E27FC236}">
                <a16:creationId xmlns:a16="http://schemas.microsoft.com/office/drawing/2014/main" id="{36CFC1E4-CE8D-4C7C-7590-43E7B807FCA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15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Pidana Subjektif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872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6001</TotalTime>
  <Words>406</Words>
  <Application>Microsoft Office PowerPoint</Application>
  <PresentationFormat>On-screen Show (4:3)</PresentationFormat>
  <Paragraphs>83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572</cp:revision>
  <cp:lastPrinted>2017-08-29T02:54:51Z</cp:lastPrinted>
  <dcterms:created xsi:type="dcterms:W3CDTF">2010-04-18T12:06:30Z</dcterms:created>
  <dcterms:modified xsi:type="dcterms:W3CDTF">2023-10-28T03:48:57Z</dcterms:modified>
</cp:coreProperties>
</file>