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330" r:id="rId3"/>
    <p:sldId id="331" r:id="rId4"/>
    <p:sldId id="333" r:id="rId5"/>
    <p:sldId id="27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1"/>
  </p:normalViewPr>
  <p:slideViewPr>
    <p:cSldViewPr>
      <p:cViewPr varScale="1">
        <p:scale>
          <a:sx n="101" d="100"/>
          <a:sy n="101" d="100"/>
        </p:scale>
        <p:origin x="186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6/15/22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6/15/22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6/15/22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838200" y="2362200"/>
            <a:ext cx="5638800" cy="25133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b="1" spc="-150" dirty="0">
                <a:latin typeface="Calibri"/>
                <a:ea typeface="+mj-ea"/>
                <a:cs typeface="Calibri"/>
              </a:rPr>
              <a:t>BASIC VECTOR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5638800" cy="3679825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MK. </a:t>
            </a:r>
            <a:r>
              <a:rPr lang="en-US" sz="3200" dirty="0" err="1">
                <a:solidFill>
                  <a:srgbClr val="FF0000"/>
                </a:solidFill>
                <a:latin typeface="Calibri"/>
                <a:cs typeface="Calibri"/>
              </a:rPr>
              <a:t>Komputer</a:t>
            </a:r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Calibri"/>
                <a:cs typeface="Calibri"/>
              </a:rPr>
              <a:t>Grafis</a:t>
            </a:r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 1</a:t>
            </a:r>
            <a:br>
              <a:rPr lang="en-US" sz="3200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</a:br>
            <a:endParaRPr lang="en-US" sz="3200" dirty="0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838200" y="4114800"/>
            <a:ext cx="6400800" cy="2667000"/>
          </a:xfrm>
        </p:spPr>
        <p:txBody>
          <a:bodyPr/>
          <a:lstStyle/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  <a:p>
            <a:pPr algn="l" eaLnBrk="1" hangingPunct="1"/>
            <a:r>
              <a:rPr lang="en-US" sz="1400" dirty="0">
                <a:solidFill>
                  <a:schemeClr val="tx1"/>
                </a:solidFill>
              </a:rPr>
              <a:t>Desain </a:t>
            </a:r>
            <a:r>
              <a:rPr lang="en-US" sz="1400" dirty="0" err="1">
                <a:solidFill>
                  <a:schemeClr val="tx1"/>
                </a:solidFill>
              </a:rPr>
              <a:t>Komunikasi</a:t>
            </a:r>
            <a:r>
              <a:rPr lang="en-US" sz="1400" dirty="0">
                <a:solidFill>
                  <a:schemeClr val="tx1"/>
                </a:solidFill>
              </a:rPr>
              <a:t> Visual</a:t>
            </a:r>
            <a:endParaRPr lang="id-ID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82A909E-0D31-12AE-2179-79B465720CB8}"/>
              </a:ext>
            </a:extLst>
          </p:cNvPr>
          <p:cNvSpPr/>
          <p:nvPr/>
        </p:nvSpPr>
        <p:spPr>
          <a:xfrm>
            <a:off x="0" y="2971800"/>
            <a:ext cx="6019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ADOBE</a:t>
            </a:r>
            <a:r>
              <a:rPr lang="en-US" sz="3600" b="1" dirty="0">
                <a:solidFill>
                  <a:schemeClr val="bg1"/>
                </a:solidFill>
              </a:rPr>
              <a:t> ILLUSTRATOR</a:t>
            </a:r>
          </a:p>
        </p:txBody>
      </p:sp>
    </p:spTree>
    <p:extLst>
      <p:ext uri="{BB962C8B-B14F-4D97-AF65-F5344CB8AC3E}">
        <p14:creationId xmlns:p14="http://schemas.microsoft.com/office/powerpoint/2010/main" val="2549810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7543800" cy="328803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ID" sz="2400" dirty="0" err="1"/>
              <a:t>Sebelum</a:t>
            </a:r>
            <a:r>
              <a:rPr lang="en-ID" sz="2400" dirty="0"/>
              <a:t> </a:t>
            </a:r>
            <a:r>
              <a:rPr lang="en-ID" sz="2400" dirty="0" err="1"/>
              <a:t>membuat</a:t>
            </a:r>
            <a:r>
              <a:rPr lang="en-ID" sz="2400" dirty="0"/>
              <a:t> </a:t>
            </a:r>
            <a:r>
              <a:rPr lang="en-ID" sz="2400" dirty="0" err="1"/>
              <a:t>gambar</a:t>
            </a:r>
            <a:r>
              <a:rPr lang="en-ID" sz="2400" dirty="0"/>
              <a:t> </a:t>
            </a:r>
            <a:r>
              <a:rPr lang="en-ID" sz="2400" dirty="0" err="1"/>
              <a:t>vaktor</a:t>
            </a:r>
            <a:r>
              <a:rPr lang="en-ID" sz="2400" dirty="0"/>
              <a:t> </a:t>
            </a:r>
            <a:r>
              <a:rPr lang="en-ID" sz="2400" dirty="0" err="1"/>
              <a:t>karya</a:t>
            </a:r>
            <a:r>
              <a:rPr lang="en-ID" sz="2400" dirty="0"/>
              <a:t> Anda </a:t>
            </a:r>
            <a:r>
              <a:rPr lang="en-ID" sz="2400" dirty="0" err="1"/>
              <a:t>sendiri</a:t>
            </a:r>
            <a:r>
              <a:rPr lang="en-ID" sz="2400" dirty="0"/>
              <a:t>, </a:t>
            </a:r>
            <a:r>
              <a:rPr lang="en-ID" sz="2400" dirty="0" err="1"/>
              <a:t>maka</a:t>
            </a:r>
            <a:r>
              <a:rPr lang="en-ID" sz="2400" dirty="0"/>
              <a:t> Anda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menguasai</a:t>
            </a:r>
            <a:r>
              <a:rPr lang="en-ID" sz="2400" dirty="0"/>
              <a:t> Tools </a:t>
            </a:r>
            <a:r>
              <a:rPr lang="en-ID" sz="2400" dirty="0" err="1"/>
              <a:t>terlebih</a:t>
            </a:r>
            <a:r>
              <a:rPr lang="en-ID" sz="2400" dirty="0"/>
              <a:t> </a:t>
            </a:r>
            <a:r>
              <a:rPr lang="en-ID" sz="2400" dirty="0" err="1"/>
              <a:t>dahulu</a:t>
            </a:r>
            <a:r>
              <a:rPr lang="en-ID" sz="2400" dirty="0"/>
              <a:t>, </a:t>
            </a:r>
            <a:r>
              <a:rPr lang="en-ID" sz="2400" dirty="0" err="1"/>
              <a:t>karena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bisa</a:t>
            </a:r>
            <a:r>
              <a:rPr lang="en-ID" sz="2400" dirty="0"/>
              <a:t> </a:t>
            </a:r>
            <a:r>
              <a:rPr lang="en-ID" sz="2400" dirty="0" err="1"/>
              <a:t>menggambar</a:t>
            </a:r>
            <a:r>
              <a:rPr lang="en-ID" sz="2400" dirty="0"/>
              <a:t> di </a:t>
            </a:r>
            <a:r>
              <a:rPr lang="en-ID" sz="2400" dirty="0" err="1"/>
              <a:t>komputer</a:t>
            </a:r>
            <a:r>
              <a:rPr lang="en-ID" sz="2400" dirty="0"/>
              <a:t>, </a:t>
            </a:r>
            <a:r>
              <a:rPr lang="en-ID" sz="2400" dirty="0" err="1"/>
              <a:t>penguasaan</a:t>
            </a:r>
            <a:r>
              <a:rPr lang="en-ID" sz="2400" dirty="0"/>
              <a:t> Tools sangat </a:t>
            </a:r>
            <a:r>
              <a:rPr lang="en-ID" sz="2400" dirty="0" err="1"/>
              <a:t>diperlukan</a:t>
            </a:r>
            <a:r>
              <a:rPr lang="en-ID" sz="2400" dirty="0"/>
              <a:t>. 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762000"/>
            <a:ext cx="7315200" cy="50593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PENGUASAAN TOOLS</a:t>
            </a:r>
          </a:p>
        </p:txBody>
      </p:sp>
    </p:spTree>
    <p:extLst>
      <p:ext uri="{BB962C8B-B14F-4D97-AF65-F5344CB8AC3E}">
        <p14:creationId xmlns:p14="http://schemas.microsoft.com/office/powerpoint/2010/main" val="1348825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543800" cy="57912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ID" sz="2300" dirty="0"/>
              <a:t>Gambar </a:t>
            </a:r>
            <a:r>
              <a:rPr lang="en-ID" sz="2300" dirty="0" err="1"/>
              <a:t>vektor</a:t>
            </a:r>
            <a:r>
              <a:rPr lang="en-ID" sz="2300" dirty="0"/>
              <a:t> </a:t>
            </a:r>
            <a:r>
              <a:rPr lang="en-ID" sz="2300" dirty="0" err="1"/>
              <a:t>adalah</a:t>
            </a:r>
            <a:r>
              <a:rPr lang="en-ID" sz="2300" dirty="0"/>
              <a:t> </a:t>
            </a:r>
            <a:r>
              <a:rPr lang="en-ID" sz="2300" dirty="0" err="1"/>
              <a:t>sebuah</a:t>
            </a:r>
            <a:r>
              <a:rPr lang="en-ID" sz="2300" dirty="0"/>
              <a:t> </a:t>
            </a:r>
            <a:r>
              <a:rPr lang="en-ID" sz="2300" dirty="0" err="1"/>
              <a:t>gambar</a:t>
            </a:r>
            <a:r>
              <a:rPr lang="en-ID" sz="2300" dirty="0"/>
              <a:t> yang </a:t>
            </a:r>
            <a:r>
              <a:rPr lang="en-ID" sz="2300" dirty="0" err="1"/>
              <a:t>dihasilkan</a:t>
            </a:r>
            <a:r>
              <a:rPr lang="en-ID" sz="2300" dirty="0"/>
              <a:t> </a:t>
            </a:r>
            <a:r>
              <a:rPr lang="en-ID" sz="2300" dirty="0" err="1"/>
              <a:t>dari</a:t>
            </a:r>
            <a:r>
              <a:rPr lang="en-ID" sz="2300" dirty="0"/>
              <a:t> </a:t>
            </a:r>
            <a:r>
              <a:rPr lang="en-ID" sz="2300" dirty="0" err="1"/>
              <a:t>perpaduan</a:t>
            </a:r>
            <a:r>
              <a:rPr lang="en-ID" sz="2300" dirty="0"/>
              <a:t> </a:t>
            </a:r>
            <a:r>
              <a:rPr lang="en-ID" sz="2300" dirty="0" err="1"/>
              <a:t>antara</a:t>
            </a:r>
            <a:r>
              <a:rPr lang="en-ID" sz="2300" dirty="0"/>
              <a:t> </a:t>
            </a:r>
            <a:r>
              <a:rPr lang="en-ID" sz="2300" dirty="0" err="1"/>
              <a:t>titik</a:t>
            </a:r>
            <a:r>
              <a:rPr lang="en-ID" sz="2300" dirty="0"/>
              <a:t> dan garis </a:t>
            </a:r>
            <a:r>
              <a:rPr lang="en-ID" sz="2300" dirty="0" err="1"/>
              <a:t>dengan</a:t>
            </a:r>
            <a:r>
              <a:rPr lang="en-ID" sz="2300" dirty="0"/>
              <a:t> </a:t>
            </a:r>
            <a:r>
              <a:rPr lang="en-ID" sz="2300" dirty="0" err="1"/>
              <a:t>rumusan</a:t>
            </a:r>
            <a:r>
              <a:rPr lang="en-ID" sz="2300" dirty="0"/>
              <a:t> </a:t>
            </a:r>
            <a:r>
              <a:rPr lang="en-ID" sz="2300" dirty="0" err="1"/>
              <a:t>matematika</a:t>
            </a:r>
            <a:r>
              <a:rPr lang="en-ID" sz="2300" dirty="0"/>
              <a:t>, </a:t>
            </a:r>
            <a:r>
              <a:rPr lang="en-ID" sz="2300" dirty="0" err="1"/>
              <a:t>sehingga</a:t>
            </a:r>
            <a:r>
              <a:rPr lang="en-ID" sz="2300" dirty="0"/>
              <a:t> </a:t>
            </a:r>
            <a:r>
              <a:rPr lang="en-ID" sz="2300" dirty="0" err="1"/>
              <a:t>membentuk</a:t>
            </a:r>
            <a:r>
              <a:rPr lang="en-ID" sz="2300" dirty="0"/>
              <a:t> </a:t>
            </a:r>
            <a:r>
              <a:rPr lang="en-ID" sz="2300" dirty="0" err="1"/>
              <a:t>sebuah</a:t>
            </a:r>
            <a:r>
              <a:rPr lang="en-ID" sz="2300" dirty="0"/>
              <a:t> </a:t>
            </a:r>
            <a:r>
              <a:rPr lang="en-ID" sz="2300" dirty="0" err="1"/>
              <a:t>poligon</a:t>
            </a:r>
            <a:r>
              <a:rPr lang="en-ID" sz="2300" dirty="0"/>
              <a:t> yang </a:t>
            </a:r>
            <a:r>
              <a:rPr lang="en-ID" sz="2300" dirty="0" err="1"/>
              <a:t>menggambarkan</a:t>
            </a:r>
            <a:r>
              <a:rPr lang="en-ID" sz="2300" dirty="0"/>
              <a:t> </a:t>
            </a:r>
            <a:r>
              <a:rPr lang="en-ID" sz="2300" dirty="0" err="1"/>
              <a:t>objek</a:t>
            </a:r>
            <a:r>
              <a:rPr lang="en-ID" sz="2300" dirty="0"/>
              <a:t> </a:t>
            </a:r>
            <a:r>
              <a:rPr lang="en-ID" sz="2300" dirty="0" err="1"/>
              <a:t>gambar</a:t>
            </a:r>
            <a:r>
              <a:rPr lang="en-ID" sz="2300" dirty="0"/>
              <a:t> </a:t>
            </a:r>
            <a:r>
              <a:rPr lang="en-ID" sz="2300" dirty="0" err="1"/>
              <a:t>tertentu</a:t>
            </a:r>
            <a:r>
              <a:rPr lang="en-ID" sz="2300" dirty="0"/>
              <a:t>. </a:t>
            </a:r>
            <a:r>
              <a:rPr lang="en-ID" sz="2300" dirty="0" err="1"/>
              <a:t>lokasi</a:t>
            </a:r>
            <a:r>
              <a:rPr lang="en-ID" sz="2300" dirty="0"/>
              <a:t> </a:t>
            </a:r>
            <a:r>
              <a:rPr lang="en-ID" sz="2300" dirty="0" err="1"/>
              <a:t>dari</a:t>
            </a:r>
            <a:r>
              <a:rPr lang="en-ID" sz="2300" dirty="0"/>
              <a:t> </a:t>
            </a:r>
            <a:r>
              <a:rPr lang="en-ID" sz="2300" dirty="0" err="1"/>
              <a:t>gambar</a:t>
            </a:r>
            <a:r>
              <a:rPr lang="en-ID" sz="2300" dirty="0"/>
              <a:t> </a:t>
            </a:r>
            <a:r>
              <a:rPr lang="en-ID" sz="2300" dirty="0" err="1"/>
              <a:t>vektor</a:t>
            </a:r>
            <a:r>
              <a:rPr lang="en-ID" sz="2300" dirty="0"/>
              <a:t> </a:t>
            </a:r>
            <a:r>
              <a:rPr lang="en-ID" sz="2300" dirty="0" err="1"/>
              <a:t>disebut</a:t>
            </a:r>
            <a:r>
              <a:rPr lang="en-ID" sz="2300" dirty="0"/>
              <a:t> </a:t>
            </a:r>
            <a:r>
              <a:rPr lang="en-ID" sz="2300" dirty="0" err="1"/>
              <a:t>dengan</a:t>
            </a:r>
            <a:r>
              <a:rPr lang="en-ID" sz="2300" dirty="0"/>
              <a:t> control points </a:t>
            </a:r>
            <a:r>
              <a:rPr lang="en-ID" sz="2300" dirty="0" err="1"/>
              <a:t>atau</a:t>
            </a:r>
            <a:r>
              <a:rPr lang="en-ID" sz="2300" dirty="0"/>
              <a:t> nodes, </a:t>
            </a:r>
            <a:r>
              <a:rPr lang="en-ID" sz="2300" dirty="0" err="1"/>
              <a:t>dimana</a:t>
            </a:r>
            <a:r>
              <a:rPr lang="en-ID" sz="2300" dirty="0"/>
              <a:t> </a:t>
            </a:r>
            <a:r>
              <a:rPr lang="en-ID" sz="2300" dirty="0" err="1"/>
              <a:t>lokasi</a:t>
            </a:r>
            <a:r>
              <a:rPr lang="en-ID" sz="2300" dirty="0"/>
              <a:t> </a:t>
            </a:r>
            <a:r>
              <a:rPr lang="en-ID" sz="2300" dirty="0" err="1"/>
              <a:t>dari</a:t>
            </a:r>
            <a:r>
              <a:rPr lang="en-ID" sz="2300" dirty="0"/>
              <a:t> </a:t>
            </a:r>
            <a:r>
              <a:rPr lang="en-ID" sz="2300" dirty="0" err="1"/>
              <a:t>setiap</a:t>
            </a:r>
            <a:r>
              <a:rPr lang="en-ID" sz="2300" dirty="0"/>
              <a:t> </a:t>
            </a:r>
            <a:r>
              <a:rPr lang="en-ID" sz="2300" dirty="0" err="1"/>
              <a:t>titik</a:t>
            </a:r>
            <a:r>
              <a:rPr lang="en-ID" sz="2300" dirty="0"/>
              <a:t> </a:t>
            </a:r>
            <a:r>
              <a:rPr lang="en-ID" sz="2300" dirty="0" err="1"/>
              <a:t>memiliki</a:t>
            </a:r>
            <a:r>
              <a:rPr lang="en-ID" sz="2300" dirty="0"/>
              <a:t> </a:t>
            </a:r>
            <a:r>
              <a:rPr lang="en-ID" sz="2300" dirty="0" err="1"/>
              <a:t>posisi</a:t>
            </a:r>
            <a:r>
              <a:rPr lang="en-ID" sz="2300" dirty="0"/>
              <a:t> yang </a:t>
            </a:r>
            <a:r>
              <a:rPr lang="en-ID" sz="2300" dirty="0" err="1"/>
              <a:t>pasti</a:t>
            </a:r>
            <a:r>
              <a:rPr lang="en-ID" sz="2300" dirty="0"/>
              <a:t> </a:t>
            </a:r>
            <a:r>
              <a:rPr lang="en-ID" sz="2300" dirty="0" err="1"/>
              <a:t>berdasarkan</a:t>
            </a:r>
            <a:r>
              <a:rPr lang="en-ID" sz="2300" dirty="0"/>
              <a:t> </a:t>
            </a:r>
            <a:r>
              <a:rPr lang="en-ID" sz="2300" dirty="0" err="1"/>
              <a:t>sumbu</a:t>
            </a:r>
            <a:r>
              <a:rPr lang="en-ID" sz="2300" dirty="0"/>
              <a:t> x dan y pada </a:t>
            </a:r>
            <a:r>
              <a:rPr lang="en-ID" sz="2300" dirty="0" err="1"/>
              <a:t>sebuah</a:t>
            </a:r>
            <a:r>
              <a:rPr lang="en-ID" sz="2300" dirty="0"/>
              <a:t> </a:t>
            </a:r>
            <a:r>
              <a:rPr lang="en-ID" sz="2300" dirty="0" err="1"/>
              <a:t>bidang</a:t>
            </a:r>
            <a:r>
              <a:rPr lang="en-ID" sz="2300" dirty="0"/>
              <a:t> </a:t>
            </a:r>
            <a:r>
              <a:rPr lang="en-ID" sz="2300" dirty="0" err="1"/>
              <a:t>kerja</a:t>
            </a:r>
            <a:r>
              <a:rPr lang="en-ID" sz="2300" dirty="0"/>
              <a:t>. Pada </a:t>
            </a:r>
            <a:r>
              <a:rPr lang="en-ID" sz="2300" dirty="0" err="1"/>
              <a:t>gambar</a:t>
            </a:r>
            <a:r>
              <a:rPr lang="en-ID" sz="2300" dirty="0"/>
              <a:t> </a:t>
            </a:r>
            <a:r>
              <a:rPr lang="en-ID" sz="2300" dirty="0" err="1"/>
              <a:t>vektor</a:t>
            </a:r>
            <a:r>
              <a:rPr lang="en-ID" sz="2300" dirty="0"/>
              <a:t> </a:t>
            </a:r>
            <a:r>
              <a:rPr lang="en-ID" sz="2300" dirty="0" err="1"/>
              <a:t>setiap</a:t>
            </a:r>
            <a:r>
              <a:rPr lang="en-ID" sz="2300" dirty="0"/>
              <a:t> garis </a:t>
            </a:r>
            <a:r>
              <a:rPr lang="en-ID" sz="2300" dirty="0" err="1"/>
              <a:t>atau</a:t>
            </a:r>
            <a:r>
              <a:rPr lang="en-ID" sz="2300" dirty="0"/>
              <a:t> </a:t>
            </a:r>
            <a:r>
              <a:rPr lang="en-ID" sz="2300" dirty="0" err="1"/>
              <a:t>titik</a:t>
            </a:r>
            <a:r>
              <a:rPr lang="en-ID" sz="2300" dirty="0"/>
              <a:t> </a:t>
            </a:r>
            <a:r>
              <a:rPr lang="en-ID" sz="2300" dirty="0" err="1"/>
              <a:t>dapat</a:t>
            </a:r>
            <a:r>
              <a:rPr lang="en-ID" sz="2300" dirty="0"/>
              <a:t> </a:t>
            </a:r>
            <a:r>
              <a:rPr lang="en-ID" sz="2300" dirty="0" err="1"/>
              <a:t>ditambahkan</a:t>
            </a:r>
            <a:r>
              <a:rPr lang="en-ID" sz="2300" dirty="0"/>
              <a:t> </a:t>
            </a:r>
            <a:r>
              <a:rPr lang="en-ID" sz="2300" dirty="0" err="1"/>
              <a:t>berbagai</a:t>
            </a:r>
            <a:r>
              <a:rPr lang="en-ID" sz="2300" dirty="0"/>
              <a:t> </a:t>
            </a:r>
            <a:r>
              <a:rPr lang="en-ID" sz="2300" dirty="0" err="1"/>
              <a:t>atribut</a:t>
            </a:r>
            <a:r>
              <a:rPr lang="en-ID" sz="2300" dirty="0"/>
              <a:t> </a:t>
            </a:r>
            <a:r>
              <a:rPr lang="en-ID" sz="2300" dirty="0" err="1"/>
              <a:t>seperti</a:t>
            </a:r>
            <a:r>
              <a:rPr lang="en-ID" sz="2300" dirty="0"/>
              <a:t> </a:t>
            </a:r>
            <a:r>
              <a:rPr lang="en-ID" sz="2300" dirty="0" err="1"/>
              <a:t>bentuk</a:t>
            </a:r>
            <a:r>
              <a:rPr lang="en-ID" sz="2300" dirty="0"/>
              <a:t>, </a:t>
            </a:r>
            <a:r>
              <a:rPr lang="en-ID" sz="2300" dirty="0" err="1"/>
              <a:t>ketebalan</a:t>
            </a:r>
            <a:r>
              <a:rPr lang="en-ID" sz="2300" dirty="0"/>
              <a:t> garis, </a:t>
            </a:r>
            <a:r>
              <a:rPr lang="en-ID" sz="2300" dirty="0" err="1"/>
              <a:t>kurva</a:t>
            </a:r>
            <a:r>
              <a:rPr lang="en-ID" sz="2300" dirty="0"/>
              <a:t>, </a:t>
            </a:r>
            <a:r>
              <a:rPr lang="en-ID" sz="2300" dirty="0" err="1"/>
              <a:t>warna</a:t>
            </a:r>
            <a:r>
              <a:rPr lang="en-ID" sz="2300" dirty="0"/>
              <a:t> garis, </a:t>
            </a:r>
            <a:r>
              <a:rPr lang="en-ID" sz="2300" dirty="0" err="1"/>
              <a:t>serta</a:t>
            </a:r>
            <a:r>
              <a:rPr lang="en-ID" sz="2300" dirty="0"/>
              <a:t> </a:t>
            </a:r>
            <a:r>
              <a:rPr lang="en-ID" sz="2300" dirty="0" err="1"/>
              <a:t>warna</a:t>
            </a:r>
            <a:r>
              <a:rPr lang="en-ID" sz="2300" dirty="0"/>
              <a:t> </a:t>
            </a:r>
            <a:r>
              <a:rPr lang="en-ID" sz="2300" dirty="0" err="1"/>
              <a:t>isi</a:t>
            </a:r>
            <a:r>
              <a:rPr lang="en-ID" sz="2300" dirty="0"/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ID" sz="2300" dirty="0"/>
              <a:t>Software </a:t>
            </a:r>
            <a:r>
              <a:rPr lang="en-ID" sz="2300" dirty="0" err="1"/>
              <a:t>untuk</a:t>
            </a:r>
            <a:r>
              <a:rPr lang="en-ID" sz="2300" dirty="0"/>
              <a:t> </a:t>
            </a:r>
            <a:r>
              <a:rPr lang="en-ID" sz="2300" dirty="0" err="1"/>
              <a:t>membuat</a:t>
            </a:r>
            <a:r>
              <a:rPr lang="en-ID" sz="2300" dirty="0"/>
              <a:t> </a:t>
            </a:r>
            <a:r>
              <a:rPr lang="en-ID" sz="2300" dirty="0" err="1"/>
              <a:t>gambar</a:t>
            </a:r>
            <a:r>
              <a:rPr lang="en-ID" sz="2300" dirty="0"/>
              <a:t> vector : Corel Draw, Adobe Illustrator, Macromedia FreeHand, </a:t>
            </a:r>
            <a:r>
              <a:rPr lang="en-ID" sz="2300" dirty="0" err="1"/>
              <a:t>atau</a:t>
            </a:r>
            <a:r>
              <a:rPr lang="en-ID" sz="2300" dirty="0"/>
              <a:t> Corel Designer.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609600"/>
            <a:ext cx="7315200" cy="50593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Pengertian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Vector</a:t>
            </a:r>
          </a:p>
        </p:txBody>
      </p:sp>
    </p:spTree>
    <p:extLst>
      <p:ext uri="{BB962C8B-B14F-4D97-AF65-F5344CB8AC3E}">
        <p14:creationId xmlns:p14="http://schemas.microsoft.com/office/powerpoint/2010/main" val="1423372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524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1211</TotalTime>
  <Words>149</Words>
  <Application>Microsoft Macintosh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MK. Komputer Grafis 1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Redintan Justin</cp:lastModifiedBy>
  <cp:revision>197</cp:revision>
  <dcterms:created xsi:type="dcterms:W3CDTF">2016-02-13T14:18:26Z</dcterms:created>
  <dcterms:modified xsi:type="dcterms:W3CDTF">2022-06-15T02:32:01Z</dcterms:modified>
</cp:coreProperties>
</file>