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8"/>
  </p:handoutMasterIdLst>
  <p:sldIdLst>
    <p:sldId id="256" r:id="rId3"/>
    <p:sldId id="279" r:id="rId5"/>
    <p:sldId id="284" r:id="rId6"/>
    <p:sldId id="275" r:id="rId7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2" name="Rectangle 7"/>
          <p:cNvSpPr txBox="1"/>
          <p:nvPr/>
        </p:nvSpPr>
        <p:spPr>
          <a:xfrm>
            <a:off x="1174750" y="640715"/>
            <a:ext cx="5270500" cy="62992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3600" b="1" i="0" u="none" strike="noStrike" kern="1200" cap="none" spc="0" normalizeH="0" baseline="0" noProof="1" dirty="0">
                <a:solidFill>
                  <a:srgbClr val="FF0000"/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Ujian Akhir Semester</a:t>
            </a:r>
            <a:endParaRPr kumimoji="0" lang="en-US" sz="3600" b="1" i="0" u="none" strike="noStrike" kern="1200" cap="none" spc="0" normalizeH="0" baseline="0" noProof="1" dirty="0">
              <a:solidFill>
                <a:srgbClr val="FF0000"/>
              </a:solidFill>
              <a:latin typeface="+mn-lt"/>
              <a:ea typeface="+mn-ea"/>
              <a:cs typeface="Arial" panose="020B0704020202020204" pitchFamily="34" charset="0"/>
              <a:sym typeface="+mn-ea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(UAS) UJIAN AKHIR SEMESTER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1816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Soal UAS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WPS Writer</Application>
  <PresentationFormat>On-screen Show (4:3)</PresentationFormat>
  <Paragraphs>36</Paragraphs>
  <Slides>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8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357</cp:revision>
  <dcterms:created xsi:type="dcterms:W3CDTF">2023-09-28T03:26:13Z</dcterms:created>
  <dcterms:modified xsi:type="dcterms:W3CDTF">2023-09-28T03:26:13Z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