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256" r:id="rId3"/>
    <p:sldId id="279" r:id="rId5"/>
    <p:sldId id="284" r:id="rId6"/>
    <p:sldId id="275" r:id="rId7"/>
  </p:sldIdLst>
  <p:sldSz cx="9144000" cy="6858000" type="screen4x3"/>
  <p:notesSz cx="9144000" cy="6858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704020202020204" pitchFamily="34" charset="0"/>
        <a:ea typeface="Arial" panose="020B07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41"/>
  </p:normalViewPr>
  <p:slideViewPr>
    <p:cSldViewPr showGuides="1">
      <p:cViewPr varScale="1">
        <p:scale>
          <a:sx n="72" d="100"/>
          <a:sy n="72" d="100"/>
        </p:scale>
        <p:origin x="1326" y="54"/>
      </p:cViewPr>
      <p:guideLst>
        <p:guide orient="horz" pos="2160"/>
        <p:guide pos="28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AC9CFF3-854F-4396-8DA3-74A0D8E286C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id-ID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A85AF5A-07A2-48DD-8D68-73C7F89B54B8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512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217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5" name="Shape 84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noFill/>
          <a:ln>
            <a:noFill/>
          </a:ln>
        </p:spPr>
        <p:txBody>
          <a:bodyPr wrap="square" lIns="91425" tIns="91425" rIns="91425" bIns="91425" anchor="ctr"/>
          <a:p>
            <a:pPr lvl="0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7171" name="Shape 85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>
              <a:gd name="txL" fmla="*/ 0 w 120000"/>
              <a:gd name="txT" fmla="*/ 0 h 120000"/>
              <a:gd name="txR" fmla="*/ 120000 w 120000"/>
              <a:gd name="txB" fmla="*/ 120000 h 120000"/>
            </a:gdLst>
            <a:ahLst/>
            <a:cxnLst>
              <a:cxn ang="0">
                <a:pos x="0" y="0"/>
              </a:cxn>
              <a:cxn ang="0">
                <a:pos x="2147483646" y="0"/>
              </a:cxn>
              <a:cxn ang="0">
                <a:pos x="2147483646" y="2147483646"/>
              </a:cxn>
              <a:cxn ang="0">
                <a:pos x="0" y="2147483646"/>
              </a:cxn>
              <a:cxn ang="0">
                <a:pos x="0" y="0"/>
              </a:cxn>
            </a:cxnLst>
            <a:rect l="txL" t="txT" r="txR" b="txB"/>
            <a:pathLst>
              <a:path w="120000" h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000000">
                <a:alpha val="100000"/>
              </a:srgbClr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5362" name="Notes Placeholder 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/>
          <a:p>
            <a:pPr lvl="0" eaLnBrk="1" hangingPunct="1">
              <a:spcBef>
                <a:spcPct val="0"/>
              </a:spcBef>
            </a:pPr>
            <a:endParaRPr lang="id-ID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base"/>
            <a:r>
              <a:rPr lang="en-US" strike="noStrike" noProof="1" smtClean="0"/>
              <a:t>Click to edit Master subtitle style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7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 indent="-285750"/>
            <a:r>
              <a:rPr lang="en-US" altLang="en-US" dirty="0"/>
              <a:t>Second level</a:t>
            </a:r>
            <a:endParaRPr lang="en-US" altLang="en-US" dirty="0"/>
          </a:p>
          <a:p>
            <a:pPr lvl="2" indent="-228600"/>
            <a:r>
              <a:rPr lang="en-US" altLang="en-US" dirty="0"/>
              <a:t>Third level</a:t>
            </a:r>
            <a:endParaRPr lang="en-US" altLang="en-US" dirty="0"/>
          </a:p>
          <a:p>
            <a:pPr lvl="3" indent="-228600"/>
            <a:r>
              <a:rPr lang="en-US" altLang="en-US" dirty="0"/>
              <a:t>Fourth level</a:t>
            </a:r>
            <a:endParaRPr lang="en-US" altLang="en-US" dirty="0"/>
          </a:p>
          <a:p>
            <a:pPr lvl="4" indent="-228600"/>
            <a:r>
              <a:rPr lang="en-US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B4E8D2B-C86B-47F7-83E5-8547BF14DF5B}" type="datetime1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Kewirausahaan dan Perencanaan Bisnis  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A4AF67B-DBD5-46C9-8CF1-AD202B0AB99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itchFamily="34" charset="0"/>
                <a:ea typeface="+mn-ea"/>
                <a:cs typeface="Arial" panose="020B0704020202020204" pitchFamily="34" charset="0"/>
              </a:rPr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itchFamily="34" charset="0"/>
              <a:ea typeface="+mn-ea"/>
              <a:cs typeface="Arial" panose="020B07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7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7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098" name="Picture 2" descr="D:\Picture\logo ibi small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50" y="0"/>
            <a:ext cx="1577975" cy="15779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1187450" y="2827338"/>
            <a:ext cx="7489825" cy="644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704020202020204" pitchFamily="34" charset="0"/>
                <a:cs typeface="Arial" panose="020B07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PEMROGR</a:t>
            </a:r>
            <a:r>
              <a:rPr kumimoji="0" lang="en-US" alt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A</a:t>
            </a:r>
            <a:r>
              <a:rPr kumimoji="0" lang="en-ID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 Antiqua" pitchFamily="18" charset="0"/>
                <a:ea typeface="Calibri" pitchFamily="34" charset="0"/>
                <a:cs typeface="Times New Roman" panose="02020603050405020304" pitchFamily="18" charset="0"/>
                <a:sym typeface="+mn-ea"/>
              </a:rPr>
              <a:t>MAN TERSTRUKTUR</a:t>
            </a:r>
            <a:endParaRPr kumimoji="0" lang="en-US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704020202020204" pitchFamily="34" charset="0"/>
              <a:ea typeface="+mn-ea"/>
              <a:cs typeface="Arial" panose="020B0704020202020204" pitchFamily="34" charset="0"/>
              <a:sym typeface="+mn-ea"/>
            </a:endParaRPr>
          </a:p>
        </p:txBody>
      </p:sp>
      <p:sp>
        <p:nvSpPr>
          <p:cNvPr id="9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124200" y="6499225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Struktur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02" name="Rectangle 7"/>
          <p:cNvSpPr txBox="1"/>
          <p:nvPr/>
        </p:nvSpPr>
        <p:spPr>
          <a:xfrm>
            <a:off x="1187450" y="1127125"/>
            <a:ext cx="5899150" cy="1146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zh-CN" sz="2000" u="sng" dirty="0">
                <a:solidFill>
                  <a:srgbClr val="0070C0"/>
                </a:solidFill>
                <a:latin typeface="Calibri" pitchFamily="34" charset="0"/>
              </a:rPr>
              <a:t>Materi Pembelajaran</a:t>
            </a:r>
            <a:r>
              <a:rPr lang="en-US" altLang="zh-CN" sz="3200" dirty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en-US" altLang="zh-CN" sz="3200" dirty="0">
              <a:solidFill>
                <a:srgbClr val="0070C0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3200" dirty="0">
                <a:solidFill>
                  <a:srgbClr val="0070C0"/>
                </a:solidFill>
                <a:latin typeface="Calibri" pitchFamily="34" charset="0"/>
              </a:rPr>
              <a:t>Matakuliah :</a:t>
            </a:r>
            <a:endParaRPr lang="en-US" sz="3200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103" name="Rectangle 7"/>
          <p:cNvSpPr txBox="1"/>
          <p:nvPr/>
        </p:nvSpPr>
        <p:spPr>
          <a:xfrm>
            <a:off x="1222375" y="3387725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sz="2000" dirty="0">
                <a:solidFill>
                  <a:srgbClr val="404040"/>
                </a:solidFill>
                <a:latin typeface="Calibri" pitchFamily="34" charset="0"/>
              </a:rPr>
              <a:t>Kode Matakuliah : SKO 21411</a:t>
            </a:r>
            <a:endParaRPr lang="en-US" sz="2000" dirty="0">
              <a:solidFill>
                <a:srgbClr val="404040"/>
              </a:solidFill>
              <a:latin typeface="Calibri" pitchFamily="34" charset="0"/>
            </a:endParaRPr>
          </a:p>
        </p:txBody>
      </p:sp>
      <p:sp>
        <p:nvSpPr>
          <p:cNvPr id="4104" name="Rectangle 7"/>
          <p:cNvSpPr txBox="1"/>
          <p:nvPr/>
        </p:nvSpPr>
        <p:spPr>
          <a:xfrm>
            <a:off x="1187450" y="4829175"/>
            <a:ext cx="6302375" cy="9445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Dosen Pengampu </a:t>
            </a:r>
            <a:r>
              <a:rPr lang="en-US" altLang="en-ID" sz="1800" dirty="0">
                <a:solidFill>
                  <a:srgbClr val="0D0D0D"/>
                </a:solidFill>
                <a:latin typeface="Calibri" pitchFamily="34" charset="0"/>
              </a:rPr>
              <a:t>Matakuliah</a:t>
            </a:r>
            <a:r>
              <a:rPr lang="en-ID" altLang="x-none" sz="1800" dirty="0">
                <a:solidFill>
                  <a:srgbClr val="0D0D0D"/>
                </a:solidFill>
                <a:latin typeface="Calibri" pitchFamily="34" charset="0"/>
              </a:rPr>
              <a:t>: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 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Bayu Nugroho, </a:t>
            </a:r>
            <a:r>
              <a:rPr lang="en-US" altLang="en-ID" sz="2400" dirty="0">
                <a:solidFill>
                  <a:srgbClr val="0D0D0D"/>
                </a:solidFill>
                <a:latin typeface="Calibri" pitchFamily="34" charset="0"/>
              </a:rPr>
              <a:t>S.Kom., </a:t>
            </a:r>
            <a:r>
              <a:rPr lang="en-ID" altLang="x-none" sz="2400" dirty="0">
                <a:solidFill>
                  <a:srgbClr val="0D0D0D"/>
                </a:solidFill>
                <a:latin typeface="Calibri" pitchFamily="34" charset="0"/>
              </a:rPr>
              <a:t>M.Eng</a:t>
            </a:r>
            <a:endParaRPr lang="en-ID" altLang="x-none" sz="2400" dirty="0">
              <a:solidFill>
                <a:srgbClr val="0D0D0D"/>
              </a:solidFill>
              <a:latin typeface="Calibri" pitchFamily="34" charset="0"/>
            </a:endParaRPr>
          </a:p>
        </p:txBody>
      </p:sp>
      <p:sp>
        <p:nvSpPr>
          <p:cNvPr id="4105" name="Rectangle 7"/>
          <p:cNvSpPr txBox="1"/>
          <p:nvPr/>
        </p:nvSpPr>
        <p:spPr>
          <a:xfrm>
            <a:off x="1187450" y="298450"/>
            <a:ext cx="3062288" cy="3841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indent="0" eaLnBrk="0" hangingPunct="0">
              <a:spcBef>
                <a:spcPct val="20000"/>
              </a:spcBef>
              <a:buFont typeface="Arial" panose="020B0704020202020204" pitchFamily="34" charset="0"/>
              <a:buNone/>
            </a:pPr>
            <a:r>
              <a:rPr lang="en-US" altLang="en-ID" sz="1800" b="1" dirty="0">
                <a:solidFill>
                  <a:srgbClr val="595959"/>
                </a:solidFill>
                <a:latin typeface="Arial Narrow Bold" panose="020B0706020202030204" charset="0"/>
              </a:rPr>
              <a:t>Bahan Ajar</a:t>
            </a:r>
            <a:endParaRPr lang="en-US" altLang="en-ID" sz="1800" b="1" u="sng" dirty="0">
              <a:solidFill>
                <a:srgbClr val="595959"/>
              </a:solidFill>
              <a:latin typeface="Arial Narrow Bold" panose="020B0706020202030204" charset="0"/>
            </a:endParaRPr>
          </a:p>
        </p:txBody>
      </p:sp>
      <p:sp>
        <p:nvSpPr>
          <p:cNvPr id="3" name="Rectangle 7"/>
          <p:cNvSpPr txBox="1"/>
          <p:nvPr/>
        </p:nvSpPr>
        <p:spPr>
          <a:xfrm>
            <a:off x="1222375" y="3981450"/>
            <a:ext cx="5365750" cy="4889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2400" b="0" i="0" u="none" strike="noStrike" kern="1200" cap="none" spc="0" normalizeH="0" baseline="0" noProof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Prodi : SISTEM KOMPUTER</a:t>
            </a:r>
            <a:endParaRPr kumimoji="0" lang="en-US" sz="2400" b="0" i="0" u="none" strike="noStrike" kern="1200" cap="none" spc="0" normalizeH="0" baseline="0" noProof="1" dirty="0">
              <a:solidFill>
                <a:schemeClr val="accent6">
                  <a:lumMod val="75000"/>
                </a:schemeClr>
              </a:solidFill>
              <a:latin typeface="+mn-lt"/>
              <a:ea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sp>
        <p:nvSpPr>
          <p:cNvPr id="2" name="Rectangle 7"/>
          <p:cNvSpPr txBox="1"/>
          <p:nvPr/>
        </p:nvSpPr>
        <p:spPr>
          <a:xfrm>
            <a:off x="1174750" y="640715"/>
            <a:ext cx="5270500" cy="62992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anose="020B0704020202020204" pitchFamily="34" charset="0"/>
              <a:buNone/>
            </a:pPr>
            <a:r>
              <a:rPr kumimoji="0" lang="en-US" sz="3600" b="1" i="0" u="none" strike="noStrike" kern="1200" cap="none" spc="0" normalizeH="0" baseline="0" noProof="1" dirty="0">
                <a:solidFill>
                  <a:srgbClr val="FF0000"/>
                </a:solidFill>
                <a:latin typeface="+mn-lt"/>
                <a:ea typeface="+mn-ea"/>
                <a:cs typeface="Arial" panose="020B0704020202020204" pitchFamily="34" charset="0"/>
                <a:sym typeface="+mn-ea"/>
              </a:rPr>
              <a:t>Ujian Akhir Semester</a:t>
            </a:r>
            <a:endParaRPr kumimoji="0" lang="en-US" sz="3600" b="1" i="0" u="none" strike="noStrike" kern="1200" cap="none" spc="0" normalizeH="0" baseline="0" noProof="1" dirty="0">
              <a:solidFill>
                <a:srgbClr val="FF0000"/>
              </a:solidFill>
              <a:latin typeface="+mn-lt"/>
              <a:ea typeface="+mn-ea"/>
              <a:cs typeface="Arial" panose="020B0704020202020204" pitchFamily="34" charset="0"/>
              <a:sym typeface="+mn-ea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Shape 80"/>
          <p:cNvSpPr>
            <a:spLocks noGrp="1"/>
          </p:cNvSpPr>
          <p:nvPr>
            <p:ph type="title"/>
          </p:nvPr>
        </p:nvSpPr>
        <p:spPr>
          <a:xfrm>
            <a:off x="395288" y="1098550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3200" b="1" u="sng" dirty="0">
                <a:latin typeface="Arial" panose="020B0704020202020204" pitchFamily="34" charset="0"/>
                <a:sym typeface="Arial" panose="020B0704020202020204" pitchFamily="34" charset="0"/>
              </a:rPr>
              <a:t>Tables of Content</a:t>
            </a:r>
            <a:endParaRPr lang="en-US" altLang="en-US" sz="32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8194" name="Shape 81"/>
          <p:cNvSpPr>
            <a:spLocks noGrp="1"/>
          </p:cNvSpPr>
          <p:nvPr>
            <p:ph idx="1"/>
          </p:nvPr>
        </p:nvSpPr>
        <p:spPr>
          <a:xfrm>
            <a:off x="395605" y="1857375"/>
            <a:ext cx="8608695" cy="4264025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endParaRPr lang="en-US" sz="3000" dirty="0"/>
          </a:p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3000" dirty="0"/>
              <a:t>(UAS) UJIAN AKHIR SEMESTER</a:t>
            </a:r>
            <a:endParaRPr lang="en-US" sz="3000">
              <a:latin typeface="Arial" panose="020B0704020202020204" pitchFamily="34" charset="0"/>
              <a:cs typeface="Arial" panose="020B0704020202020204" pitchFamily="34" charset="0"/>
              <a:sym typeface="+mn-ea"/>
            </a:endParaRPr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1" name="Shape 80"/>
          <p:cNvSpPr>
            <a:spLocks noGrp="1"/>
          </p:cNvSpPr>
          <p:nvPr/>
        </p:nvSpPr>
        <p:spPr>
          <a:xfrm>
            <a:off x="395288" y="326390"/>
            <a:ext cx="8229600" cy="650875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25" tIns="45700" rIns="91425" bIns="4570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16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Shape 80"/>
          <p:cNvSpPr>
            <a:spLocks noGrp="1"/>
          </p:cNvSpPr>
          <p:nvPr>
            <p:ph type="title"/>
          </p:nvPr>
        </p:nvSpPr>
        <p:spPr>
          <a:xfrm>
            <a:off x="268288" y="212725"/>
            <a:ext cx="8229600" cy="650875"/>
          </a:xfrm>
        </p:spPr>
        <p:txBody>
          <a:bodyPr vert="horz" wrap="square" lIns="91425" tIns="45700" rIns="91425" bIns="45700" anchor="ctr"/>
          <a:p>
            <a:pPr algn="l">
              <a:buClr>
                <a:srgbClr val="1F497D"/>
              </a:buClr>
              <a:buSzPct val="25000"/>
            </a:pPr>
            <a:r>
              <a:rPr lang="en-US" altLang="en-US" sz="1400" b="1" u="sng" dirty="0">
                <a:latin typeface="Arial" panose="020B0704020202020204" pitchFamily="34" charset="0"/>
                <a:sym typeface="Arial" panose="020B0704020202020204" pitchFamily="34" charset="0"/>
              </a:rPr>
              <a:t>Chapter 16</a:t>
            </a:r>
            <a:endParaRPr lang="en-US" altLang="en-US" sz="1400" b="1" u="sng" dirty="0">
              <a:latin typeface="Arial" panose="020B0704020202020204" pitchFamily="34" charset="0"/>
              <a:ea typeface="Arial" panose="020B0704020202020204" pitchFamily="34" charset="0"/>
              <a:sym typeface="Arial" panose="020B0704020202020204" pitchFamily="34" charset="0"/>
            </a:endParaRPr>
          </a:p>
        </p:txBody>
      </p:sp>
      <p:sp>
        <p:nvSpPr>
          <p:cNvPr id="10242" name="Shape 81"/>
          <p:cNvSpPr>
            <a:spLocks noGrp="1"/>
          </p:cNvSpPr>
          <p:nvPr>
            <p:ph idx="1"/>
          </p:nvPr>
        </p:nvSpPr>
        <p:spPr>
          <a:xfrm>
            <a:off x="268605" y="863600"/>
            <a:ext cx="8514080" cy="518160"/>
          </a:xfrm>
        </p:spPr>
        <p:txBody>
          <a:bodyPr vert="horz" wrap="square" lIns="91425" tIns="45700" rIns="91425" bIns="45700" anchor="t"/>
          <a:p>
            <a:pPr marL="0" indent="0">
              <a:spcBef>
                <a:spcPct val="0"/>
              </a:spcBef>
              <a:buClr>
                <a:schemeClr val="accent2"/>
              </a:buClr>
              <a:buSzPct val="60000"/>
              <a:buNone/>
            </a:pPr>
            <a:r>
              <a:rPr lang="en-US" sz="2800" b="1" dirty="0">
                <a:sym typeface="+mn-ea"/>
              </a:rPr>
              <a:t>Soal UAS</a:t>
            </a:r>
            <a:endParaRPr lang="en-US" sz="2800"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xfrm>
            <a:off x="3095625" y="6497638"/>
            <a:ext cx="2895600" cy="365125"/>
          </a:xfrm>
          <a:noFill/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Pemrograman Tersturktur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 bwMode="auto">
          <a:xfrm>
            <a:off x="3500430" y="2629326"/>
            <a:ext cx="2428892" cy="1362075"/>
          </a:xfrm>
          <a:ln>
            <a:miter lim="800000"/>
          </a:ln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7200" b="0" i="0" u="none" strike="noStrike" kern="1200" cap="none" spc="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end</a:t>
            </a:r>
            <a:endParaRPr kumimoji="0" lang="en-US" sz="7200" b="0" i="0" u="none" strike="noStrike" kern="1200" cap="none" spc="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uLnTx/>
              <a:uFillTx/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14339" name="Date Placeholder 3"/>
          <p:cNvSpPr>
            <a:spLocks noGrp="1"/>
          </p:cNvSpPr>
          <p:nvPr>
            <p:ph type="dt" sz="half" idx="10"/>
          </p:nvPr>
        </p:nvSpPr>
        <p:spPr>
          <a:noFill/>
          <a:ln>
            <a:noFill/>
          </a:ln>
        </p:spPr>
        <p:txBody>
          <a:bodyPr wrap="square" lIns="91440" tIns="45720" rIns="91440" bIns="45720"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Arial" panose="020B0704020202020204" pitchFamily="34" charset="0"/>
                <a:ea typeface="Arial" panose="020B0704020202020204" pitchFamily="34" charset="0"/>
                <a:cs typeface="+mn-cs"/>
              </a:defRPr>
            </a:lvl5pPr>
          </a:lstStyle>
          <a:p>
            <a:pPr lvl="0" indent="0" eaLnBrk="1" hangingPunct="1"/>
            <a:r>
              <a:rPr lang="en-US" altLang="en-US" sz="1200" dirty="0">
                <a:solidFill>
                  <a:srgbClr val="898989"/>
                </a:solidFill>
                <a:latin typeface="Calibri" pitchFamily="34" charset="0"/>
              </a:rPr>
              <a:t>*</a:t>
            </a:r>
            <a:endParaRPr lang="en-US" altLang="en-US" sz="1200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331</Words>
  <Application>WPS Writer</Application>
  <PresentationFormat>On-screen Show (4:3)</PresentationFormat>
  <Paragraphs>36</Paragraphs>
  <Slides>4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8" baseType="lpstr">
      <vt:lpstr>Arial</vt:lpstr>
      <vt:lpstr>SimSun</vt:lpstr>
      <vt:lpstr>Wingdings</vt:lpstr>
      <vt:lpstr>Calibri</vt:lpstr>
      <vt:lpstr>Helvetica Neue</vt:lpstr>
      <vt:lpstr>Book Antiqua</vt:lpstr>
      <vt:lpstr>苹方-简</vt:lpstr>
      <vt:lpstr>Times New Roman</vt:lpstr>
      <vt:lpstr>Arial Narrow Bold</vt:lpstr>
      <vt:lpstr>Arial Black</vt:lpstr>
      <vt:lpstr>微软雅黑</vt:lpstr>
      <vt:lpstr>汉仪旗黑</vt:lpstr>
      <vt:lpstr>Arial Unicode MS</vt:lpstr>
      <vt:lpstr>Office Theme</vt:lpstr>
      <vt:lpstr>PowerPoint 演示文稿</vt:lpstr>
      <vt:lpstr>Tables of Content</vt:lpstr>
      <vt:lpstr>Chapter 8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bayunugroho</cp:lastModifiedBy>
  <cp:revision>357</cp:revision>
  <dcterms:created xsi:type="dcterms:W3CDTF">2023-09-28T03:26:13Z</dcterms:created>
  <dcterms:modified xsi:type="dcterms:W3CDTF">2023-09-28T03:26:13Z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1033-3.2.0.6370</vt:lpwstr>
  </property>
</Properties>
</file>