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STATISTIK PENELITIAN  PENDIDIKAN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 smtClean="0"/>
              <a:t>Amnah</a:t>
            </a:r>
            <a:r>
              <a:rPr lang="en-US" b="1" dirty="0" smtClean="0"/>
              <a:t>, S.</a:t>
            </a:r>
            <a:r>
              <a:rPr lang="en-US" b="1" dirty="0" err="1" smtClean="0"/>
              <a:t>Kom</a:t>
            </a:r>
            <a:r>
              <a:rPr lang="en-US" b="1" dirty="0" smtClean="0"/>
              <a:t>.,MTI</a:t>
            </a:r>
            <a:endParaRPr lang="en-US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43600" y="5257800"/>
            <a:ext cx="3124200" cy="7482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/>
              <a:t>Pertemuan_Satu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Prinsip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Statistik</a:t>
            </a:r>
            <a:r>
              <a:rPr lang="en-US" b="1" dirty="0" smtClean="0"/>
              <a:t> </a:t>
            </a:r>
            <a:r>
              <a:rPr lang="en-US" b="1" dirty="0" err="1" smtClean="0"/>
              <a:t>Penelitian</a:t>
            </a:r>
            <a:r>
              <a:rPr lang="en-US" b="1" dirty="0" smtClean="0"/>
              <a:t> </a:t>
            </a:r>
            <a:r>
              <a:rPr lang="en-US" b="1" dirty="0" err="1" smtClean="0"/>
              <a:t>Pedidikan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763000" cy="510540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,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data, </a:t>
            </a:r>
            <a:r>
              <a:rPr lang="en-US" dirty="0" err="1" smtClean="0"/>
              <a:t>seperti</a:t>
            </a:r>
            <a:r>
              <a:rPr lang="en-US" dirty="0" smtClean="0"/>
              <a:t> :</a:t>
            </a:r>
          </a:p>
          <a:p>
            <a:pPr algn="just">
              <a:buFontTx/>
              <a:buChar char="-"/>
            </a:pP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data </a:t>
            </a:r>
            <a:r>
              <a:rPr lang="en-US" dirty="0" err="1" smtClean="0"/>
              <a:t>penduduk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bencana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data </a:t>
            </a:r>
            <a:r>
              <a:rPr lang="en-US" dirty="0" err="1" smtClean="0"/>
              <a:t>bencana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4878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458200" cy="5736336"/>
          </a:xfrm>
        </p:spPr>
        <p:txBody>
          <a:bodyPr/>
          <a:lstStyle/>
          <a:p>
            <a:pPr marL="109728" indent="0" algn="just">
              <a:buNone/>
            </a:pP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proses</a:t>
            </a:r>
            <a:r>
              <a:rPr lang="en-US" dirty="0" smtClean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yang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</a:t>
            </a:r>
          </a:p>
          <a:p>
            <a:pPr marL="109728" indent="0" algn="just">
              <a:buNone/>
            </a:pP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menginterpretasi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menafsirkan</a:t>
            </a:r>
            <a:r>
              <a:rPr lang="en-US" dirty="0"/>
              <a:t> data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data.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proses </a:t>
            </a:r>
            <a:r>
              <a:rPr lang="en-US" dirty="0" err="1"/>
              <a:t>pengumpulan</a:t>
            </a:r>
            <a:r>
              <a:rPr lang="en-US" dirty="0"/>
              <a:t> data, </a:t>
            </a:r>
            <a:r>
              <a:rPr lang="en-US" dirty="0" err="1"/>
              <a:t>mengorganisasi</a:t>
            </a:r>
            <a:r>
              <a:rPr lang="en-US" dirty="0"/>
              <a:t> data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macam-macam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.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02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b="1" dirty="0" err="1" smtClean="0"/>
              <a:t>Statistik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Statistika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/>
          <a:lstStyle/>
          <a:p>
            <a:pPr algn="just"/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, </a:t>
            </a:r>
            <a:r>
              <a:rPr lang="en-US" dirty="0" err="1"/>
              <a:t>mentabulasi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menggolongkan</a:t>
            </a:r>
            <a:r>
              <a:rPr lang="en-US" dirty="0"/>
              <a:t>,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 smtClean="0"/>
              <a:t>angka</a:t>
            </a:r>
            <a:endParaRPr lang="en-US" dirty="0" smtClean="0"/>
          </a:p>
          <a:p>
            <a:pPr algn="just"/>
            <a:r>
              <a:rPr lang="en-US" dirty="0" err="1"/>
              <a:t>Statistika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, </a:t>
            </a:r>
            <a:r>
              <a:rPr lang="en-US" dirty="0" err="1"/>
              <a:t>menabulasi</a:t>
            </a:r>
            <a:r>
              <a:rPr lang="en-US" dirty="0"/>
              <a:t>, </a:t>
            </a:r>
            <a:r>
              <a:rPr lang="en-US" dirty="0" err="1" smtClean="0"/>
              <a:t>menggolong</a:t>
            </a:r>
            <a:r>
              <a:rPr lang="en-US" dirty="0" smtClean="0"/>
              <a:t> - </a:t>
            </a:r>
            <a:r>
              <a:rPr lang="en-US" dirty="0" err="1" smtClean="0"/>
              <a:t>golongkan</a:t>
            </a:r>
            <a:r>
              <a:rPr lang="en-US" dirty="0"/>
              <a:t>, </a:t>
            </a:r>
            <a:r>
              <a:rPr lang="en-US" dirty="0" err="1"/>
              <a:t>menganalisis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bilangan-bilangan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ditarik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437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pPr algn="ctr"/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050536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AutoNum type="arabicPeriod"/>
            </a:pPr>
            <a:r>
              <a:rPr lang="en-US" b="1" dirty="0" smtClean="0"/>
              <a:t>Data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Variabel</a:t>
            </a:r>
            <a:endParaRPr lang="en-US" b="1" dirty="0" smtClean="0"/>
          </a:p>
          <a:p>
            <a:pPr marL="109728" indent="0" algn="just">
              <a:buNone/>
            </a:pPr>
            <a:r>
              <a:rPr lang="en-US" dirty="0" err="1"/>
              <a:t>Pada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, </a:t>
            </a:r>
            <a:r>
              <a:rPr lang="en-US" dirty="0" err="1"/>
              <a:t>umur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,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20 </a:t>
            </a:r>
            <a:r>
              <a:rPr lang="en-US" dirty="0" err="1"/>
              <a:t>tahun</a:t>
            </a:r>
            <a:r>
              <a:rPr lang="en-US" dirty="0"/>
              <a:t> 10 </a:t>
            </a:r>
            <a:r>
              <a:rPr lang="en-US" dirty="0" err="1"/>
              <a:t>juta</a:t>
            </a:r>
            <a:r>
              <a:rPr lang="en-US" dirty="0"/>
              <a:t> 175 cm.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, status </a:t>
            </a:r>
            <a:r>
              <a:rPr lang="en-US" dirty="0" err="1"/>
              <a:t>perkawinan</a:t>
            </a:r>
            <a:r>
              <a:rPr lang="en-US" dirty="0"/>
              <a:t>,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kelamin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bilangan</a:t>
            </a:r>
            <a:endParaRPr lang="en-US" dirty="0" smtClean="0"/>
          </a:p>
          <a:p>
            <a:pPr marL="624078" indent="-514350">
              <a:buAutoNum type="arabicPeriod" startAt="2"/>
            </a:pPr>
            <a:r>
              <a:rPr lang="en-US" b="1" dirty="0" err="1" smtClean="0"/>
              <a:t>Hipotesis</a:t>
            </a:r>
            <a:endParaRPr lang="en-US" b="1" dirty="0" smtClean="0"/>
          </a:p>
          <a:p>
            <a:pPr marL="109728" indent="0" algn="just">
              <a:buNone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etimologi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kata, </a:t>
            </a:r>
            <a:r>
              <a:rPr lang="en-US" dirty="0" err="1"/>
              <a:t>yaitu</a:t>
            </a:r>
            <a:r>
              <a:rPr lang="en-US" dirty="0"/>
              <a:t> ; </a:t>
            </a:r>
            <a:r>
              <a:rPr lang="en-US" dirty="0" err="1"/>
              <a:t>hipo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tesis</a:t>
            </a:r>
            <a:r>
              <a:rPr lang="en-US" dirty="0"/>
              <a:t> 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digabung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dibeberapa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9588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7363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3. </a:t>
            </a:r>
            <a:r>
              <a:rPr lang="en-US" b="1" dirty="0" err="1" smtClean="0"/>
              <a:t>Populasi</a:t>
            </a:r>
            <a:r>
              <a:rPr lang="en-US" b="1" dirty="0" smtClean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Sampel</a:t>
            </a:r>
            <a:r>
              <a:rPr lang="en-US" b="1" dirty="0"/>
              <a:t> </a:t>
            </a:r>
            <a:endParaRPr lang="en-US" b="1" dirty="0" smtClean="0"/>
          </a:p>
          <a:p>
            <a:pPr marL="109728" indent="0" algn="just">
              <a:buNone/>
            </a:pPr>
            <a:r>
              <a:rPr lang="en-US" dirty="0" err="1"/>
              <a:t>Populasi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diteliti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nantinya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dikenai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jumlahnya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data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 smtClean="0"/>
              <a:t>jumlahnya</a:t>
            </a:r>
            <a:endParaRPr lang="en-US" dirty="0" smtClean="0"/>
          </a:p>
          <a:p>
            <a:pPr marL="109728" indent="0" algn="just">
              <a:buNone/>
            </a:pPr>
            <a:r>
              <a:rPr lang="en-US" dirty="0" err="1"/>
              <a:t>Sampel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(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yang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refresentatif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yng</a:t>
            </a:r>
            <a:r>
              <a:rPr lang="en-US" dirty="0"/>
              <a:t> </a:t>
            </a:r>
            <a:r>
              <a:rPr lang="en-US" dirty="0" err="1"/>
              <a:t>anggota-anggotanya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populasi</a:t>
            </a:r>
            <a:endParaRPr lang="en-US" dirty="0"/>
          </a:p>
          <a:p>
            <a:pPr marL="624078" indent="-514350"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573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736336"/>
          </a:xfrm>
        </p:spPr>
        <p:txBody>
          <a:bodyPr/>
          <a:lstStyle/>
          <a:p>
            <a:pPr marL="109728" indent="0">
              <a:buNone/>
            </a:pPr>
            <a:r>
              <a:rPr lang="en-US" dirty="0" smtClean="0"/>
              <a:t>4. </a:t>
            </a:r>
            <a:r>
              <a:rPr lang="en-US" b="1" dirty="0" err="1" smtClean="0"/>
              <a:t>Interpretasi</a:t>
            </a:r>
            <a:r>
              <a:rPr lang="en-US" b="1" dirty="0" smtClean="0"/>
              <a:t> </a:t>
            </a:r>
            <a:r>
              <a:rPr lang="en-US" b="1" dirty="0" err="1"/>
              <a:t>Uji</a:t>
            </a:r>
            <a:r>
              <a:rPr lang="en-US" b="1" dirty="0"/>
              <a:t> </a:t>
            </a:r>
            <a:r>
              <a:rPr lang="en-US" b="1" dirty="0" err="1"/>
              <a:t>Statistik</a:t>
            </a:r>
            <a:r>
              <a:rPr lang="en-US" b="1" dirty="0"/>
              <a:t> </a:t>
            </a:r>
            <a:endParaRPr lang="en-US" b="1" dirty="0" smtClean="0"/>
          </a:p>
          <a:p>
            <a:pPr marL="109728" indent="0" algn="just">
              <a:buNone/>
            </a:pPr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(parameter) </a:t>
            </a:r>
            <a:r>
              <a:rPr lang="en-US" dirty="0" err="1"/>
              <a:t>berdasarkan</a:t>
            </a:r>
            <a:r>
              <a:rPr lang="en-US" dirty="0"/>
              <a:t> data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.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(</a:t>
            </a:r>
            <a:r>
              <a:rPr lang="en-US" dirty="0" err="1"/>
              <a:t>penafsiran</a:t>
            </a:r>
            <a:r>
              <a:rPr lang="en-US" dirty="0"/>
              <a:t>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(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empirik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yang </a:t>
            </a:r>
            <a:r>
              <a:rPr lang="en-US" dirty="0" err="1"/>
              <a:t>tertera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signifikansi</a:t>
            </a:r>
            <a:r>
              <a:rPr lang="en-US" dirty="0"/>
              <a:t> (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teoritik</a:t>
            </a:r>
            <a:r>
              <a:rPr lang="en-US" dirty="0"/>
              <a:t>)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59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286000"/>
            <a:ext cx="8229600" cy="1066800"/>
          </a:xfrm>
          <a:prstGeom prst="rect">
            <a:avLst/>
          </a:prstGeom>
        </p:spPr>
        <p:txBody>
          <a:bodyPr vert="horz" anchor="ctr"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mtClean="0"/>
              <a:t>Sekian, sampai bertemu di pertemuan 2 pekan depan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357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</TotalTime>
  <Words>427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STATISTIK PENELITIAN  PENDIDIKAN </vt:lpstr>
      <vt:lpstr>Prinsip Dasar Statistik Penelitian Pedidikan</vt:lpstr>
      <vt:lpstr>PowerPoint Presentation</vt:lpstr>
      <vt:lpstr>Statistik dan Statistika</vt:lpstr>
      <vt:lpstr>Jenis-jenis Uji Statistik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 </dc:title>
  <dc:creator>User</dc:creator>
  <cp:lastModifiedBy>User</cp:lastModifiedBy>
  <cp:revision>7</cp:revision>
  <dcterms:created xsi:type="dcterms:W3CDTF">2024-08-16T02:02:40Z</dcterms:created>
  <dcterms:modified xsi:type="dcterms:W3CDTF">2024-08-27T00:59:09Z</dcterms:modified>
</cp:coreProperties>
</file>