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CBF55DC0-887F-43D5-A80F-79352C57D1AD}" type="datetimeFigureOut">
              <a:rPr lang="en-US" smtClean="0"/>
              <a:t>8/27/2024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8/27/2024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8/27/2024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8/27/2024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8/27/2024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8/27/2024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BF55DC0-887F-43D5-A80F-79352C57D1AD}" type="datetimeFigureOut">
              <a:rPr lang="en-US" smtClean="0"/>
              <a:t>8/27/2024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CBF55DC0-887F-43D5-A80F-79352C57D1AD}" type="datetimeFigureOut">
              <a:rPr lang="en-US" smtClean="0"/>
              <a:t>8/27/2024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8/27/2024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8/27/2024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8/27/2024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CBF55DC0-887F-43D5-A80F-79352C57D1AD}" type="datetimeFigureOut">
              <a:rPr lang="en-US" smtClean="0"/>
              <a:t>8/27/2024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609600"/>
            <a:ext cx="8458200" cy="1470025"/>
          </a:xfrm>
        </p:spPr>
        <p:txBody>
          <a:bodyPr>
            <a:normAutofit fontScale="90000"/>
          </a:bodyPr>
          <a:lstStyle/>
          <a:p>
            <a:r>
              <a:rPr lang="en-US" dirty="0"/>
              <a:t>STATISTIK PENELITIAN  PENDIDIKAN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495800" cy="748262"/>
          </a:xfrm>
        </p:spPr>
        <p:txBody>
          <a:bodyPr/>
          <a:lstStyle/>
          <a:p>
            <a:r>
              <a:rPr lang="en-US" b="1" dirty="0" err="1" smtClean="0"/>
              <a:t>Amnah</a:t>
            </a:r>
            <a:r>
              <a:rPr lang="en-US" b="1" dirty="0" smtClean="0"/>
              <a:t>, S.</a:t>
            </a:r>
            <a:r>
              <a:rPr lang="en-US" b="1" dirty="0" err="1" smtClean="0"/>
              <a:t>Kom</a:t>
            </a:r>
            <a:r>
              <a:rPr lang="en-US" b="1" dirty="0" smtClean="0"/>
              <a:t>.,MTI</a:t>
            </a:r>
            <a:endParaRPr lang="en-US" b="1" dirty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5943600" y="5257800"/>
            <a:ext cx="3124200" cy="74826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64008" indent="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None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None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None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err="1" smtClean="0"/>
              <a:t>Pertemuan_Satu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7753546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en-US" b="1" dirty="0" err="1" smtClean="0"/>
              <a:t>Prinsip</a:t>
            </a:r>
            <a:r>
              <a:rPr lang="en-US" b="1" dirty="0" smtClean="0"/>
              <a:t> </a:t>
            </a:r>
            <a:r>
              <a:rPr lang="en-US" b="1" dirty="0" err="1" smtClean="0"/>
              <a:t>Dasar</a:t>
            </a:r>
            <a:r>
              <a:rPr lang="en-US" b="1" dirty="0" smtClean="0"/>
              <a:t> </a:t>
            </a:r>
            <a:r>
              <a:rPr lang="en-US" b="1" dirty="0" err="1" smtClean="0"/>
              <a:t>Statistik</a:t>
            </a:r>
            <a:r>
              <a:rPr lang="en-US" b="1" dirty="0" smtClean="0"/>
              <a:t> </a:t>
            </a:r>
            <a:r>
              <a:rPr lang="en-US" b="1" dirty="0" err="1" smtClean="0"/>
              <a:t>Penelitian</a:t>
            </a:r>
            <a:r>
              <a:rPr lang="en-US" b="1" dirty="0" smtClean="0"/>
              <a:t> </a:t>
            </a:r>
            <a:r>
              <a:rPr lang="en-US" b="1" dirty="0" err="1" smtClean="0"/>
              <a:t>Pedidikan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752600"/>
            <a:ext cx="8763000" cy="5105400"/>
          </a:xfrm>
        </p:spPr>
        <p:txBody>
          <a:bodyPr>
            <a:normAutofit/>
          </a:bodyPr>
          <a:lstStyle/>
          <a:p>
            <a:pPr marL="109728" indent="0" algn="just">
              <a:buNone/>
            </a:pPr>
            <a:r>
              <a:rPr lang="en-US" dirty="0" err="1" smtClean="0"/>
              <a:t>Statistik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diartikan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berbagai</a:t>
            </a:r>
            <a:r>
              <a:rPr lang="en-US" dirty="0" smtClean="0"/>
              <a:t> </a:t>
            </a:r>
            <a:r>
              <a:rPr lang="en-US" dirty="0" err="1" smtClean="0"/>
              <a:t>macam</a:t>
            </a:r>
            <a:r>
              <a:rPr lang="en-US" dirty="0" smtClean="0"/>
              <a:t> </a:t>
            </a:r>
            <a:r>
              <a:rPr lang="en-US" dirty="0" err="1" smtClean="0"/>
              <a:t>definisi</a:t>
            </a:r>
            <a:r>
              <a:rPr lang="en-US" dirty="0" smtClean="0"/>
              <a:t>, </a:t>
            </a:r>
            <a:r>
              <a:rPr lang="en-US" dirty="0" err="1" smtClean="0"/>
              <a:t>salah</a:t>
            </a:r>
            <a:r>
              <a:rPr lang="en-US" dirty="0" smtClean="0"/>
              <a:t> </a:t>
            </a:r>
            <a:r>
              <a:rPr lang="en-US" dirty="0" err="1" smtClean="0"/>
              <a:t>satunya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statistik</a:t>
            </a:r>
            <a:r>
              <a:rPr lang="en-US" dirty="0" smtClean="0"/>
              <a:t> </a:t>
            </a:r>
            <a:r>
              <a:rPr lang="en-US" dirty="0" err="1" smtClean="0"/>
              <a:t>diartikan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kumpulan</a:t>
            </a:r>
            <a:r>
              <a:rPr lang="en-US" dirty="0" smtClean="0"/>
              <a:t> data, </a:t>
            </a:r>
            <a:r>
              <a:rPr lang="en-US" dirty="0" err="1" smtClean="0"/>
              <a:t>seperti</a:t>
            </a:r>
            <a:r>
              <a:rPr lang="en-US" dirty="0" smtClean="0"/>
              <a:t> :</a:t>
            </a:r>
          </a:p>
          <a:p>
            <a:pPr algn="just">
              <a:buFontTx/>
              <a:buChar char="-"/>
            </a:pPr>
            <a:r>
              <a:rPr lang="en-US" dirty="0" err="1" smtClean="0"/>
              <a:t>Statistik</a:t>
            </a:r>
            <a:r>
              <a:rPr lang="en-US" dirty="0" smtClean="0"/>
              <a:t> </a:t>
            </a:r>
            <a:r>
              <a:rPr lang="en-US" dirty="0" err="1" smtClean="0"/>
              <a:t>kependudukan</a:t>
            </a:r>
            <a:r>
              <a:rPr lang="en-US" dirty="0" smtClean="0"/>
              <a:t>, </a:t>
            </a:r>
            <a:r>
              <a:rPr lang="en-US" dirty="0" err="1" smtClean="0"/>
              <a:t>artinya</a:t>
            </a:r>
            <a:r>
              <a:rPr lang="en-US" dirty="0" smtClean="0"/>
              <a:t> </a:t>
            </a:r>
            <a:r>
              <a:rPr lang="en-US" dirty="0" err="1" smtClean="0"/>
              <a:t>kumpulan</a:t>
            </a:r>
            <a:r>
              <a:rPr lang="en-US" dirty="0" smtClean="0"/>
              <a:t> data </a:t>
            </a:r>
            <a:r>
              <a:rPr lang="en-US" dirty="0" err="1" smtClean="0"/>
              <a:t>penduduk</a:t>
            </a:r>
            <a:r>
              <a:rPr lang="en-US" dirty="0" smtClean="0"/>
              <a:t> yang </a:t>
            </a:r>
            <a:r>
              <a:rPr lang="en-US" dirty="0" err="1" smtClean="0"/>
              <a:t>ada</a:t>
            </a:r>
            <a:r>
              <a:rPr lang="en-US" dirty="0" smtClean="0"/>
              <a:t> di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wilayah</a:t>
            </a:r>
            <a:endParaRPr lang="en-US" dirty="0" smtClean="0"/>
          </a:p>
          <a:p>
            <a:pPr algn="just">
              <a:buFontTx/>
              <a:buChar char="-"/>
            </a:pPr>
            <a:r>
              <a:rPr lang="en-US" dirty="0" err="1" smtClean="0"/>
              <a:t>Statistik</a:t>
            </a:r>
            <a:r>
              <a:rPr lang="en-US" dirty="0" smtClean="0"/>
              <a:t> </a:t>
            </a:r>
            <a:r>
              <a:rPr lang="en-US" dirty="0" err="1" smtClean="0"/>
              <a:t>bencana</a:t>
            </a:r>
            <a:r>
              <a:rPr lang="en-US" dirty="0" smtClean="0"/>
              <a:t> </a:t>
            </a:r>
            <a:r>
              <a:rPr lang="en-US" dirty="0" err="1" smtClean="0"/>
              <a:t>nasional</a:t>
            </a:r>
            <a:r>
              <a:rPr lang="en-US" dirty="0" smtClean="0"/>
              <a:t>, </a:t>
            </a:r>
            <a:r>
              <a:rPr lang="en-US" dirty="0" err="1" smtClean="0"/>
              <a:t>artinya</a:t>
            </a:r>
            <a:r>
              <a:rPr lang="en-US" dirty="0" smtClean="0"/>
              <a:t> </a:t>
            </a:r>
            <a:r>
              <a:rPr lang="en-US" dirty="0" err="1" smtClean="0"/>
              <a:t>kumpulan</a:t>
            </a:r>
            <a:r>
              <a:rPr lang="en-US" dirty="0" smtClean="0"/>
              <a:t> data </a:t>
            </a:r>
            <a:r>
              <a:rPr lang="en-US" dirty="0" err="1" smtClean="0"/>
              <a:t>bencana</a:t>
            </a:r>
            <a:r>
              <a:rPr lang="en-US" dirty="0" smtClean="0"/>
              <a:t> yang </a:t>
            </a:r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kurun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3648788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838200"/>
            <a:ext cx="8458200" cy="5736336"/>
          </a:xfrm>
        </p:spPr>
        <p:txBody>
          <a:bodyPr/>
          <a:lstStyle/>
          <a:p>
            <a:pPr marL="109728" indent="0" algn="just">
              <a:buNone/>
            </a:pPr>
            <a:r>
              <a:rPr lang="en-US" dirty="0" err="1"/>
              <a:t>Statistik</a:t>
            </a:r>
            <a:r>
              <a:rPr lang="en-US" dirty="0"/>
              <a:t>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diartikan</a:t>
            </a:r>
            <a:r>
              <a:rPr lang="en-US" dirty="0"/>
              <a:t> </a:t>
            </a:r>
            <a:r>
              <a:rPr lang="en-US" dirty="0" err="1"/>
              <a:t>bagian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proses</a:t>
            </a:r>
            <a:r>
              <a:rPr lang="en-US" dirty="0" smtClean="0"/>
              <a:t>, </a:t>
            </a:r>
            <a:r>
              <a:rPr lang="en-US" dirty="0" err="1"/>
              <a:t>yakni</a:t>
            </a:r>
            <a:r>
              <a:rPr lang="en-US" dirty="0"/>
              <a:t> </a:t>
            </a:r>
            <a:r>
              <a:rPr lang="en-US" dirty="0" err="1"/>
              <a:t>statistik</a:t>
            </a:r>
            <a:r>
              <a:rPr lang="en-US" dirty="0"/>
              <a:t> yang </a:t>
            </a:r>
            <a:r>
              <a:rPr lang="en-US" dirty="0" err="1"/>
              <a:t>menggambarkan</a:t>
            </a:r>
            <a:r>
              <a:rPr lang="en-US" dirty="0"/>
              <a:t> </a:t>
            </a:r>
            <a:r>
              <a:rPr lang="en-US" dirty="0" err="1"/>
              <a:t>sekelompok</a:t>
            </a:r>
            <a:r>
              <a:rPr lang="en-US" dirty="0"/>
              <a:t> </a:t>
            </a:r>
            <a:r>
              <a:rPr lang="en-US" dirty="0" err="1" smtClean="0"/>
              <a:t>saja</a:t>
            </a:r>
            <a:r>
              <a:rPr lang="en-US" dirty="0" smtClean="0"/>
              <a:t>.</a:t>
            </a:r>
          </a:p>
          <a:p>
            <a:pPr marL="109728" indent="0" algn="just">
              <a:buNone/>
            </a:pPr>
            <a:r>
              <a:rPr lang="en-US" dirty="0" err="1"/>
              <a:t>Kebutuhan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menginterpretasi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menafsirkan</a:t>
            </a:r>
            <a:r>
              <a:rPr lang="en-US" dirty="0"/>
              <a:t> data </a:t>
            </a:r>
            <a:r>
              <a:rPr lang="en-US" dirty="0" err="1"/>
              <a:t>sudah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kebutuhan</a:t>
            </a:r>
            <a:r>
              <a:rPr lang="en-US" dirty="0"/>
              <a:t> yang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penting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sekedar</a:t>
            </a:r>
            <a:r>
              <a:rPr lang="en-US" dirty="0"/>
              <a:t> </a:t>
            </a:r>
            <a:r>
              <a:rPr lang="en-US" dirty="0" err="1"/>
              <a:t>mengumpulkan</a:t>
            </a:r>
            <a:r>
              <a:rPr lang="en-US" dirty="0"/>
              <a:t> data. </a:t>
            </a:r>
            <a:r>
              <a:rPr lang="en-US" dirty="0" err="1"/>
              <a:t>Statistik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ilmiah</a:t>
            </a:r>
            <a:r>
              <a:rPr lang="en-US" dirty="0"/>
              <a:t> yang </a:t>
            </a:r>
            <a:r>
              <a:rPr lang="en-US" dirty="0" err="1"/>
              <a:t>terdiri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proses </a:t>
            </a:r>
            <a:r>
              <a:rPr lang="en-US" dirty="0" err="1"/>
              <a:t>pengumpulan</a:t>
            </a:r>
            <a:r>
              <a:rPr lang="en-US" dirty="0"/>
              <a:t> data, </a:t>
            </a:r>
            <a:r>
              <a:rPr lang="en-US" dirty="0" err="1"/>
              <a:t>mengorganisasi</a:t>
            </a:r>
            <a:r>
              <a:rPr lang="en-US" dirty="0"/>
              <a:t> data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berarti</a:t>
            </a:r>
            <a:r>
              <a:rPr lang="en-US" dirty="0"/>
              <a:t>.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mengerti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lengkap</a:t>
            </a:r>
            <a:r>
              <a:rPr lang="en-US" dirty="0"/>
              <a:t>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berikut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dijelaskan</a:t>
            </a:r>
            <a:r>
              <a:rPr lang="en-US" dirty="0"/>
              <a:t> </a:t>
            </a:r>
            <a:r>
              <a:rPr lang="en-US" dirty="0" err="1"/>
              <a:t>terlebih</a:t>
            </a:r>
            <a:r>
              <a:rPr lang="en-US" dirty="0"/>
              <a:t> </a:t>
            </a:r>
            <a:r>
              <a:rPr lang="en-US" dirty="0" err="1"/>
              <a:t>dahulu</a:t>
            </a:r>
            <a:r>
              <a:rPr lang="en-US" dirty="0"/>
              <a:t> </a:t>
            </a:r>
            <a:r>
              <a:rPr lang="en-US" dirty="0" err="1"/>
              <a:t>mengenai</a:t>
            </a:r>
            <a:r>
              <a:rPr lang="en-US" dirty="0"/>
              <a:t> </a:t>
            </a:r>
            <a:r>
              <a:rPr lang="en-US" dirty="0" err="1"/>
              <a:t>pengertian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macam-macam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yang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statistik</a:t>
            </a:r>
            <a:r>
              <a:rPr lang="en-US" dirty="0"/>
              <a:t>.</a:t>
            </a:r>
          </a:p>
          <a:p>
            <a:pPr marL="109728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10208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066800"/>
          </a:xfrm>
        </p:spPr>
        <p:txBody>
          <a:bodyPr/>
          <a:lstStyle/>
          <a:p>
            <a:r>
              <a:rPr lang="en-US" b="1" dirty="0" err="1" smtClean="0"/>
              <a:t>Statistik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Statistika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74336"/>
          </a:xfrm>
        </p:spPr>
        <p:txBody>
          <a:bodyPr/>
          <a:lstStyle/>
          <a:p>
            <a:pPr algn="just"/>
            <a:r>
              <a:rPr lang="en-US" dirty="0" err="1"/>
              <a:t>ilmu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cara-cara</a:t>
            </a:r>
            <a:r>
              <a:rPr lang="en-US" dirty="0"/>
              <a:t> </a:t>
            </a:r>
            <a:r>
              <a:rPr lang="en-US" dirty="0" err="1"/>
              <a:t>mengumpulkan</a:t>
            </a:r>
            <a:r>
              <a:rPr lang="en-US" dirty="0"/>
              <a:t>, </a:t>
            </a:r>
            <a:r>
              <a:rPr lang="en-US" dirty="0" err="1"/>
              <a:t>mentabulasi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menggolongkan</a:t>
            </a:r>
            <a:r>
              <a:rPr lang="en-US" dirty="0"/>
              <a:t>, </a:t>
            </a:r>
            <a:r>
              <a:rPr lang="en-US" dirty="0" err="1"/>
              <a:t>menganalisis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mencari</a:t>
            </a:r>
            <a:r>
              <a:rPr lang="en-US" dirty="0"/>
              <a:t> </a:t>
            </a:r>
            <a:r>
              <a:rPr lang="en-US" dirty="0" err="1"/>
              <a:t>keterangan</a:t>
            </a:r>
            <a:r>
              <a:rPr lang="en-US" dirty="0"/>
              <a:t> yang </a:t>
            </a:r>
            <a:r>
              <a:rPr lang="en-US" dirty="0" err="1"/>
              <a:t>berarti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data yang </a:t>
            </a:r>
            <a:r>
              <a:rPr lang="en-US" dirty="0" err="1"/>
              <a:t>berupa</a:t>
            </a:r>
            <a:r>
              <a:rPr lang="en-US" dirty="0"/>
              <a:t> </a:t>
            </a:r>
            <a:r>
              <a:rPr lang="en-US" dirty="0" err="1" smtClean="0"/>
              <a:t>angka</a:t>
            </a:r>
            <a:endParaRPr lang="en-US" dirty="0" smtClean="0"/>
          </a:p>
          <a:p>
            <a:pPr algn="just"/>
            <a:r>
              <a:rPr lang="en-US" dirty="0" err="1"/>
              <a:t>Statistika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ilmu</a:t>
            </a:r>
            <a:r>
              <a:rPr lang="en-US" dirty="0"/>
              <a:t> </a:t>
            </a:r>
            <a:r>
              <a:rPr lang="en-US" dirty="0" err="1"/>
              <a:t>pengetahuan</a:t>
            </a:r>
            <a:r>
              <a:rPr lang="en-US" dirty="0"/>
              <a:t> yang </a:t>
            </a:r>
            <a:r>
              <a:rPr lang="en-US" dirty="0" err="1"/>
              <a:t>berhubungan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cara-cara</a:t>
            </a:r>
            <a:r>
              <a:rPr lang="en-US" dirty="0"/>
              <a:t> </a:t>
            </a:r>
            <a:r>
              <a:rPr lang="en-US" dirty="0" err="1"/>
              <a:t>mengumpulkan</a:t>
            </a:r>
            <a:r>
              <a:rPr lang="en-US" dirty="0"/>
              <a:t>, </a:t>
            </a:r>
            <a:r>
              <a:rPr lang="en-US" dirty="0" err="1"/>
              <a:t>menabulasi</a:t>
            </a:r>
            <a:r>
              <a:rPr lang="en-US" dirty="0"/>
              <a:t>, </a:t>
            </a:r>
            <a:r>
              <a:rPr lang="en-US" dirty="0" err="1" smtClean="0"/>
              <a:t>menggolong</a:t>
            </a:r>
            <a:r>
              <a:rPr lang="en-US" dirty="0" smtClean="0"/>
              <a:t> - </a:t>
            </a:r>
            <a:r>
              <a:rPr lang="en-US" dirty="0" err="1" smtClean="0"/>
              <a:t>golongkan</a:t>
            </a:r>
            <a:r>
              <a:rPr lang="en-US" dirty="0"/>
              <a:t>, </a:t>
            </a:r>
            <a:r>
              <a:rPr lang="en-US" dirty="0" err="1"/>
              <a:t>menganalisis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mencari</a:t>
            </a:r>
            <a:r>
              <a:rPr lang="en-US" dirty="0"/>
              <a:t> </a:t>
            </a:r>
            <a:r>
              <a:rPr lang="en-US" dirty="0" err="1"/>
              <a:t>keterangan</a:t>
            </a:r>
            <a:r>
              <a:rPr lang="en-US" dirty="0"/>
              <a:t> yang </a:t>
            </a:r>
            <a:r>
              <a:rPr lang="en-US" dirty="0" err="1"/>
              <a:t>berarti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data yang </a:t>
            </a:r>
            <a:r>
              <a:rPr lang="en-US" dirty="0" err="1"/>
              <a:t>berupa</a:t>
            </a:r>
            <a:r>
              <a:rPr lang="en-US" dirty="0"/>
              <a:t> </a:t>
            </a:r>
            <a:r>
              <a:rPr lang="en-US" dirty="0" err="1"/>
              <a:t>bilangan-bilangan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angka</a:t>
            </a:r>
            <a:r>
              <a:rPr lang="en-US" dirty="0"/>
              <a:t>,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ditarik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kesimpulan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keputusan</a:t>
            </a:r>
            <a:r>
              <a:rPr lang="en-US" dirty="0"/>
              <a:t> </a:t>
            </a:r>
            <a:r>
              <a:rPr lang="en-US" dirty="0" err="1"/>
              <a:t>tertentu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44375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914400"/>
          </a:xfrm>
        </p:spPr>
        <p:txBody>
          <a:bodyPr/>
          <a:lstStyle/>
          <a:p>
            <a:pPr algn="ctr"/>
            <a:r>
              <a:rPr lang="en-US" dirty="0" err="1" smtClean="0"/>
              <a:t>Jenis-jenis</a:t>
            </a:r>
            <a:r>
              <a:rPr lang="en-US" dirty="0" smtClean="0"/>
              <a:t> </a:t>
            </a:r>
            <a:r>
              <a:rPr lang="en-US" dirty="0" err="1" smtClean="0"/>
              <a:t>Uji</a:t>
            </a:r>
            <a:r>
              <a:rPr lang="en-US" dirty="0" smtClean="0"/>
              <a:t> </a:t>
            </a:r>
            <a:r>
              <a:rPr lang="en-US" dirty="0" err="1" smtClean="0"/>
              <a:t>Statistik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524000"/>
            <a:ext cx="8686800" cy="5050536"/>
          </a:xfrm>
        </p:spPr>
        <p:txBody>
          <a:bodyPr>
            <a:normAutofit fontScale="92500" lnSpcReduction="10000"/>
          </a:bodyPr>
          <a:lstStyle/>
          <a:p>
            <a:pPr marL="624078" indent="-514350">
              <a:buAutoNum type="arabicPeriod"/>
            </a:pPr>
            <a:r>
              <a:rPr lang="en-US" b="1" dirty="0" smtClean="0"/>
              <a:t>Data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Variabel</a:t>
            </a:r>
            <a:endParaRPr lang="en-US" b="1" dirty="0" smtClean="0"/>
          </a:p>
          <a:p>
            <a:pPr marL="109728" indent="0" algn="just">
              <a:buNone/>
            </a:pPr>
            <a:r>
              <a:rPr lang="en-US" dirty="0" err="1"/>
              <a:t>Pada</a:t>
            </a:r>
            <a:r>
              <a:rPr lang="en-US" dirty="0"/>
              <a:t> data </a:t>
            </a:r>
            <a:r>
              <a:rPr lang="en-US" dirty="0" err="1"/>
              <a:t>kuantitatif</a:t>
            </a:r>
            <a:r>
              <a:rPr lang="en-US" dirty="0"/>
              <a:t>, </a:t>
            </a:r>
            <a:r>
              <a:rPr lang="en-US" dirty="0" err="1"/>
              <a:t>umur</a:t>
            </a:r>
            <a:r>
              <a:rPr lang="en-US" dirty="0"/>
              <a:t>, </a:t>
            </a:r>
            <a:r>
              <a:rPr lang="en-US" dirty="0" err="1"/>
              <a:t>jumlah</a:t>
            </a:r>
            <a:r>
              <a:rPr lang="en-US" dirty="0"/>
              <a:t>, </a:t>
            </a:r>
            <a:r>
              <a:rPr lang="en-US" dirty="0" err="1"/>
              <a:t>tinggi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sebagainya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dinyatakan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bilangan</a:t>
            </a:r>
            <a:r>
              <a:rPr lang="en-US" dirty="0"/>
              <a:t> </a:t>
            </a:r>
            <a:r>
              <a:rPr lang="en-US" dirty="0" err="1"/>
              <a:t>misalnya</a:t>
            </a:r>
            <a:r>
              <a:rPr lang="en-US" dirty="0"/>
              <a:t> 20 </a:t>
            </a:r>
            <a:r>
              <a:rPr lang="en-US" dirty="0" err="1"/>
              <a:t>tahun</a:t>
            </a:r>
            <a:r>
              <a:rPr lang="en-US" dirty="0"/>
              <a:t> 10 </a:t>
            </a:r>
            <a:r>
              <a:rPr lang="en-US" dirty="0" err="1"/>
              <a:t>juta</a:t>
            </a:r>
            <a:r>
              <a:rPr lang="en-US" dirty="0"/>
              <a:t> 175 cm. </a:t>
            </a:r>
            <a:r>
              <a:rPr lang="en-US" dirty="0" err="1"/>
              <a:t>Sedangkan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kualitatif</a:t>
            </a:r>
            <a:r>
              <a:rPr lang="en-US" dirty="0"/>
              <a:t> </a:t>
            </a:r>
            <a:r>
              <a:rPr lang="en-US" dirty="0" err="1"/>
              <a:t>misalnya</a:t>
            </a:r>
            <a:r>
              <a:rPr lang="en-US" dirty="0"/>
              <a:t> </a:t>
            </a:r>
            <a:r>
              <a:rPr lang="en-US" dirty="0" err="1"/>
              <a:t>warna</a:t>
            </a:r>
            <a:r>
              <a:rPr lang="en-US" dirty="0"/>
              <a:t>, status </a:t>
            </a:r>
            <a:r>
              <a:rPr lang="en-US" dirty="0" err="1"/>
              <a:t>perkawinan</a:t>
            </a:r>
            <a:r>
              <a:rPr lang="en-US" dirty="0"/>
              <a:t>, </a:t>
            </a:r>
            <a:r>
              <a:rPr lang="en-US" dirty="0" err="1"/>
              <a:t>jenis</a:t>
            </a:r>
            <a:r>
              <a:rPr lang="en-US" dirty="0"/>
              <a:t> </a:t>
            </a:r>
            <a:r>
              <a:rPr lang="en-US" dirty="0" err="1"/>
              <a:t>kelamin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sebagainya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dinyatakan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angka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bilangan</a:t>
            </a:r>
            <a:endParaRPr lang="en-US" dirty="0" smtClean="0"/>
          </a:p>
          <a:p>
            <a:pPr marL="624078" indent="-514350">
              <a:buAutoNum type="arabicPeriod" startAt="2"/>
            </a:pPr>
            <a:r>
              <a:rPr lang="en-US" b="1" dirty="0" err="1" smtClean="0"/>
              <a:t>Hipotesis</a:t>
            </a:r>
            <a:endParaRPr lang="en-US" b="1" dirty="0" smtClean="0"/>
          </a:p>
          <a:p>
            <a:pPr marL="109728" indent="0" algn="just">
              <a:buNone/>
            </a:pPr>
            <a:r>
              <a:rPr lang="en-US" dirty="0" err="1"/>
              <a:t>Hipotesis</a:t>
            </a:r>
            <a:r>
              <a:rPr lang="en-US" dirty="0"/>
              <a:t> </a:t>
            </a: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/>
              <a:t>etimologi</a:t>
            </a:r>
            <a:r>
              <a:rPr lang="en-US" dirty="0"/>
              <a:t> </a:t>
            </a:r>
            <a:r>
              <a:rPr lang="en-US" dirty="0" err="1"/>
              <a:t>hipotesis</a:t>
            </a:r>
            <a:r>
              <a:rPr lang="en-US" dirty="0"/>
              <a:t> </a:t>
            </a:r>
            <a:r>
              <a:rPr lang="en-US" dirty="0" err="1"/>
              <a:t>berasal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dua</a:t>
            </a:r>
            <a:r>
              <a:rPr lang="en-US" dirty="0"/>
              <a:t> </a:t>
            </a:r>
            <a:r>
              <a:rPr lang="en-US" dirty="0" err="1"/>
              <a:t>suku</a:t>
            </a:r>
            <a:r>
              <a:rPr lang="en-US" dirty="0"/>
              <a:t> kata, </a:t>
            </a:r>
            <a:r>
              <a:rPr lang="en-US" dirty="0" err="1"/>
              <a:t>yaitu</a:t>
            </a:r>
            <a:r>
              <a:rPr lang="en-US" dirty="0"/>
              <a:t> ; </a:t>
            </a:r>
            <a:r>
              <a:rPr lang="en-US" dirty="0" err="1"/>
              <a:t>hipo</a:t>
            </a:r>
            <a:r>
              <a:rPr lang="en-US" dirty="0"/>
              <a:t> yang </a:t>
            </a:r>
            <a:r>
              <a:rPr lang="en-US" dirty="0" err="1"/>
              <a:t>berarti</a:t>
            </a:r>
            <a:r>
              <a:rPr lang="en-US" dirty="0"/>
              <a:t> </a:t>
            </a:r>
            <a:r>
              <a:rPr lang="en-US" dirty="0" err="1"/>
              <a:t>lemah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tesis</a:t>
            </a:r>
            <a:r>
              <a:rPr lang="en-US" dirty="0"/>
              <a:t> yang </a:t>
            </a:r>
            <a:r>
              <a:rPr lang="en-US" dirty="0" err="1"/>
              <a:t>artinya</a:t>
            </a:r>
            <a:r>
              <a:rPr lang="en-US" dirty="0"/>
              <a:t> </a:t>
            </a:r>
            <a:r>
              <a:rPr lang="en-US" dirty="0" err="1"/>
              <a:t>pernyataan</a:t>
            </a:r>
            <a:r>
              <a:rPr lang="en-US" dirty="0"/>
              <a:t>. </a:t>
            </a:r>
            <a:r>
              <a:rPr lang="en-US" dirty="0" err="1"/>
              <a:t>Bila</a:t>
            </a:r>
            <a:r>
              <a:rPr lang="en-US" dirty="0"/>
              <a:t> </a:t>
            </a:r>
            <a:r>
              <a:rPr lang="en-US" dirty="0" err="1"/>
              <a:t>digabung</a:t>
            </a:r>
            <a:r>
              <a:rPr lang="en-US" dirty="0"/>
              <a:t>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pernyataan</a:t>
            </a:r>
            <a:r>
              <a:rPr lang="en-US" dirty="0"/>
              <a:t> yang </a:t>
            </a:r>
            <a:r>
              <a:rPr lang="en-US" dirty="0" err="1"/>
              <a:t>masih</a:t>
            </a:r>
            <a:r>
              <a:rPr lang="en-US" dirty="0"/>
              <a:t> </a:t>
            </a:r>
            <a:r>
              <a:rPr lang="en-US" dirty="0" err="1" smtClean="0"/>
              <a:t>lemah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dibeberapa</a:t>
            </a:r>
            <a:r>
              <a:rPr lang="en-US" dirty="0" smtClean="0"/>
              <a:t> </a:t>
            </a:r>
            <a:r>
              <a:rPr lang="en-US" dirty="0" err="1" smtClean="0"/>
              <a:t>kasus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 </a:t>
            </a:r>
            <a:r>
              <a:rPr lang="en-US" dirty="0" err="1" smtClean="0"/>
              <a:t>diartikan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dugaan</a:t>
            </a:r>
            <a:r>
              <a:rPr lang="en-US" dirty="0" smtClean="0"/>
              <a:t> </a:t>
            </a:r>
            <a:r>
              <a:rPr lang="en-US" dirty="0" err="1" smtClean="0"/>
              <a:t>sementara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9295889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838200"/>
            <a:ext cx="8382000" cy="5736336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en-US" dirty="0" smtClean="0"/>
              <a:t>3. </a:t>
            </a:r>
            <a:r>
              <a:rPr lang="en-US" b="1" dirty="0" err="1" smtClean="0"/>
              <a:t>Populasi</a:t>
            </a:r>
            <a:r>
              <a:rPr lang="en-US" b="1" dirty="0" smtClean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Sampel</a:t>
            </a:r>
            <a:r>
              <a:rPr lang="en-US" b="1" dirty="0"/>
              <a:t> </a:t>
            </a:r>
            <a:endParaRPr lang="en-US" b="1" dirty="0" smtClean="0"/>
          </a:p>
          <a:p>
            <a:pPr marL="109728" indent="0" algn="just">
              <a:buNone/>
            </a:pPr>
            <a:r>
              <a:rPr lang="en-US" dirty="0" err="1"/>
              <a:t>Populasi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seluruh</a:t>
            </a:r>
            <a:r>
              <a:rPr lang="en-US" dirty="0"/>
              <a:t> </a:t>
            </a:r>
            <a:r>
              <a:rPr lang="en-US" dirty="0" err="1"/>
              <a:t>individu</a:t>
            </a:r>
            <a:r>
              <a:rPr lang="en-US" dirty="0"/>
              <a:t> yang </a:t>
            </a:r>
            <a:r>
              <a:rPr lang="en-US" dirty="0" err="1"/>
              <a:t>dimaksudkan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diteliti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yang </a:t>
            </a:r>
            <a:r>
              <a:rPr lang="en-US" dirty="0" err="1"/>
              <a:t>nantinya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dikenai</a:t>
            </a:r>
            <a:r>
              <a:rPr lang="en-US" dirty="0"/>
              <a:t> </a:t>
            </a:r>
            <a:r>
              <a:rPr lang="en-US" dirty="0" err="1"/>
              <a:t>generalisasi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pengambilan</a:t>
            </a:r>
            <a:r>
              <a:rPr lang="en-US" dirty="0"/>
              <a:t> </a:t>
            </a:r>
            <a:r>
              <a:rPr lang="en-US" dirty="0" err="1"/>
              <a:t>kesimpulan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kelompok</a:t>
            </a:r>
            <a:r>
              <a:rPr lang="en-US" dirty="0"/>
              <a:t> </a:t>
            </a:r>
            <a:r>
              <a:rPr lang="en-US" dirty="0" err="1"/>
              <a:t>individu</a:t>
            </a:r>
            <a:r>
              <a:rPr lang="en-US" dirty="0"/>
              <a:t> yang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luas</a:t>
            </a:r>
            <a:r>
              <a:rPr lang="en-US" dirty="0"/>
              <a:t> </a:t>
            </a:r>
            <a:r>
              <a:rPr lang="en-US" dirty="0" err="1"/>
              <a:t>jumlahnya</a:t>
            </a:r>
            <a:r>
              <a:rPr lang="en-US" dirty="0"/>
              <a:t> </a:t>
            </a:r>
            <a:r>
              <a:rPr lang="en-US" dirty="0" err="1"/>
              <a:t>berdasarkan</a:t>
            </a:r>
            <a:r>
              <a:rPr lang="en-US" dirty="0"/>
              <a:t> data yang </a:t>
            </a:r>
            <a:r>
              <a:rPr lang="en-US" dirty="0" err="1"/>
              <a:t>diperoleh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sekelompok</a:t>
            </a:r>
            <a:r>
              <a:rPr lang="en-US" dirty="0"/>
              <a:t> </a:t>
            </a:r>
            <a:r>
              <a:rPr lang="en-US" dirty="0" err="1"/>
              <a:t>individu</a:t>
            </a:r>
            <a:r>
              <a:rPr lang="en-US" dirty="0"/>
              <a:t> yang </a:t>
            </a:r>
            <a:r>
              <a:rPr lang="en-US" dirty="0" err="1"/>
              <a:t>sedikit</a:t>
            </a:r>
            <a:r>
              <a:rPr lang="en-US" dirty="0"/>
              <a:t> </a:t>
            </a:r>
            <a:r>
              <a:rPr lang="en-US" dirty="0" err="1" smtClean="0"/>
              <a:t>jumlahnya</a:t>
            </a:r>
            <a:endParaRPr lang="en-US" dirty="0" smtClean="0"/>
          </a:p>
          <a:p>
            <a:pPr marL="109728" indent="0" algn="just">
              <a:buNone/>
            </a:pPr>
            <a:r>
              <a:rPr lang="en-US" dirty="0" err="1"/>
              <a:t>Sampel</a:t>
            </a:r>
            <a:r>
              <a:rPr lang="en-US" dirty="0"/>
              <a:t> yang </a:t>
            </a:r>
            <a:r>
              <a:rPr lang="en-US" dirty="0" err="1"/>
              <a:t>baik</a:t>
            </a:r>
            <a:r>
              <a:rPr lang="en-US" dirty="0"/>
              <a:t> (</a:t>
            </a:r>
            <a:r>
              <a:rPr lang="en-US" dirty="0" err="1"/>
              <a:t>biasa</a:t>
            </a:r>
            <a:r>
              <a:rPr lang="en-US" dirty="0"/>
              <a:t> </a:t>
            </a:r>
            <a:r>
              <a:rPr lang="en-US" dirty="0" err="1"/>
              <a:t>disebut</a:t>
            </a:r>
            <a:r>
              <a:rPr lang="en-US" dirty="0"/>
              <a:t> </a:t>
            </a:r>
            <a:r>
              <a:rPr lang="en-US" dirty="0" err="1"/>
              <a:t>sampel</a:t>
            </a:r>
            <a:r>
              <a:rPr lang="en-US" dirty="0"/>
              <a:t> yang </a:t>
            </a:r>
            <a:r>
              <a:rPr lang="en-US" dirty="0" err="1"/>
              <a:t>mewakili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refresentatif</a:t>
            </a:r>
            <a:r>
              <a:rPr lang="en-US" dirty="0"/>
              <a:t>)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sampel</a:t>
            </a:r>
            <a:r>
              <a:rPr lang="en-US" dirty="0"/>
              <a:t> </a:t>
            </a:r>
            <a:r>
              <a:rPr lang="en-US" dirty="0" err="1"/>
              <a:t>yng</a:t>
            </a:r>
            <a:r>
              <a:rPr lang="en-US" dirty="0"/>
              <a:t> </a:t>
            </a:r>
            <a:r>
              <a:rPr lang="en-US" dirty="0" err="1"/>
              <a:t>anggota-anggotanya</a:t>
            </a:r>
            <a:r>
              <a:rPr lang="en-US" dirty="0"/>
              <a:t> </a:t>
            </a:r>
            <a:r>
              <a:rPr lang="en-US" dirty="0" err="1"/>
              <a:t>mencerminkan</a:t>
            </a:r>
            <a:r>
              <a:rPr lang="en-US" dirty="0"/>
              <a:t> </a:t>
            </a:r>
            <a:r>
              <a:rPr lang="en-US" dirty="0" err="1"/>
              <a:t>sifat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ciri-ciri</a:t>
            </a:r>
            <a:r>
              <a:rPr lang="en-US" dirty="0"/>
              <a:t> yang </a:t>
            </a:r>
            <a:r>
              <a:rPr lang="en-US" dirty="0" err="1"/>
              <a:t>terdapat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populasi</a:t>
            </a:r>
            <a:endParaRPr lang="en-US" dirty="0"/>
          </a:p>
          <a:p>
            <a:pPr marL="624078" indent="-514350">
              <a:buAutoNum type="arabicPeriod"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95734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838200"/>
            <a:ext cx="8382000" cy="5736336"/>
          </a:xfrm>
        </p:spPr>
        <p:txBody>
          <a:bodyPr/>
          <a:lstStyle/>
          <a:p>
            <a:pPr marL="109728" indent="0">
              <a:buNone/>
            </a:pPr>
            <a:r>
              <a:rPr lang="en-US" dirty="0" smtClean="0"/>
              <a:t>4. </a:t>
            </a:r>
            <a:r>
              <a:rPr lang="en-US" b="1" dirty="0" err="1" smtClean="0"/>
              <a:t>Interpretasi</a:t>
            </a:r>
            <a:r>
              <a:rPr lang="en-US" b="1" dirty="0" smtClean="0"/>
              <a:t> </a:t>
            </a:r>
            <a:r>
              <a:rPr lang="en-US" b="1" dirty="0" err="1"/>
              <a:t>Uji</a:t>
            </a:r>
            <a:r>
              <a:rPr lang="en-US" b="1" dirty="0"/>
              <a:t> </a:t>
            </a:r>
            <a:r>
              <a:rPr lang="en-US" b="1" dirty="0" err="1"/>
              <a:t>Statistik</a:t>
            </a:r>
            <a:r>
              <a:rPr lang="en-US" b="1" dirty="0"/>
              <a:t> </a:t>
            </a:r>
            <a:endParaRPr lang="en-US" b="1" dirty="0" smtClean="0"/>
          </a:p>
          <a:p>
            <a:pPr marL="109728" indent="0" algn="just">
              <a:buNone/>
            </a:pPr>
            <a:r>
              <a:rPr lang="en-US" dirty="0"/>
              <a:t>Salah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tugas</a:t>
            </a:r>
            <a:r>
              <a:rPr lang="en-US" dirty="0"/>
              <a:t> </a:t>
            </a:r>
            <a:r>
              <a:rPr lang="en-US" dirty="0" err="1"/>
              <a:t>statistik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alat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menarik</a:t>
            </a:r>
            <a:r>
              <a:rPr lang="en-US" dirty="0"/>
              <a:t> </a:t>
            </a:r>
            <a:r>
              <a:rPr lang="en-US" dirty="0" err="1"/>
              <a:t>kesimpulan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keadaan</a:t>
            </a:r>
            <a:r>
              <a:rPr lang="en-US" dirty="0"/>
              <a:t> </a:t>
            </a:r>
            <a:r>
              <a:rPr lang="en-US" dirty="0" err="1"/>
              <a:t>populasi</a:t>
            </a:r>
            <a:r>
              <a:rPr lang="en-US" dirty="0"/>
              <a:t> (parameter) </a:t>
            </a:r>
            <a:r>
              <a:rPr lang="en-US" dirty="0" err="1"/>
              <a:t>berdasarkan</a:t>
            </a:r>
            <a:r>
              <a:rPr lang="en-US" dirty="0"/>
              <a:t> data yang </a:t>
            </a:r>
            <a:r>
              <a:rPr lang="en-US" dirty="0" err="1"/>
              <a:t>diperoleh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sampel</a:t>
            </a:r>
            <a:r>
              <a:rPr lang="en-US" dirty="0"/>
              <a:t>. </a:t>
            </a:r>
            <a:r>
              <a:rPr lang="en-US" dirty="0" err="1"/>
              <a:t>Penarikan</a:t>
            </a:r>
            <a:r>
              <a:rPr lang="en-US" dirty="0"/>
              <a:t> </a:t>
            </a:r>
            <a:r>
              <a:rPr lang="en-US" dirty="0" err="1"/>
              <a:t>kesimpulan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jalan</a:t>
            </a:r>
            <a:r>
              <a:rPr lang="en-US" dirty="0"/>
              <a:t> </a:t>
            </a:r>
            <a:r>
              <a:rPr lang="en-US" dirty="0" err="1"/>
              <a:t>interpretasi</a:t>
            </a:r>
            <a:r>
              <a:rPr lang="en-US" dirty="0"/>
              <a:t> (</a:t>
            </a:r>
            <a:r>
              <a:rPr lang="en-US" dirty="0" err="1"/>
              <a:t>penafsiran</a:t>
            </a:r>
            <a:r>
              <a:rPr lang="en-US" dirty="0"/>
              <a:t>)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uji</a:t>
            </a:r>
            <a:r>
              <a:rPr lang="en-US" dirty="0"/>
              <a:t> </a:t>
            </a:r>
            <a:r>
              <a:rPr lang="en-US" dirty="0" err="1"/>
              <a:t>statistik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jalan</a:t>
            </a:r>
            <a:r>
              <a:rPr lang="en-US" dirty="0"/>
              <a:t> </a:t>
            </a:r>
            <a:r>
              <a:rPr lang="en-US" dirty="0" err="1"/>
              <a:t>membandingkan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statistik</a:t>
            </a:r>
            <a:r>
              <a:rPr lang="en-US" dirty="0"/>
              <a:t> yang </a:t>
            </a:r>
            <a:r>
              <a:rPr lang="en-US" dirty="0" err="1"/>
              <a:t>diperoleh</a:t>
            </a:r>
            <a:r>
              <a:rPr lang="en-US" dirty="0"/>
              <a:t> (</a:t>
            </a:r>
            <a:r>
              <a:rPr lang="en-US" dirty="0" err="1"/>
              <a:t>disebut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empirik</a:t>
            </a:r>
            <a:r>
              <a:rPr lang="en-US" dirty="0"/>
              <a:t>)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statistik</a:t>
            </a:r>
            <a:r>
              <a:rPr lang="en-US" dirty="0"/>
              <a:t> yang </a:t>
            </a:r>
            <a:r>
              <a:rPr lang="en-US" dirty="0" err="1"/>
              <a:t>tertera</a:t>
            </a:r>
            <a:r>
              <a:rPr lang="en-US" dirty="0"/>
              <a:t> </a:t>
            </a:r>
            <a:r>
              <a:rPr lang="en-US" dirty="0" err="1"/>
              <a:t>didalam</a:t>
            </a:r>
            <a:r>
              <a:rPr lang="en-US" dirty="0"/>
              <a:t> </a:t>
            </a:r>
            <a:r>
              <a:rPr lang="en-US" dirty="0" err="1"/>
              <a:t>tabel</a:t>
            </a:r>
            <a:r>
              <a:rPr lang="en-US" dirty="0"/>
              <a:t> </a:t>
            </a:r>
            <a:r>
              <a:rPr lang="en-US" dirty="0" err="1"/>
              <a:t>signifikansi</a:t>
            </a:r>
            <a:r>
              <a:rPr lang="en-US" dirty="0"/>
              <a:t> (</a:t>
            </a:r>
            <a:r>
              <a:rPr lang="en-US" dirty="0" err="1"/>
              <a:t>disebut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teoritik</a:t>
            </a:r>
            <a:r>
              <a:rPr lang="en-US" dirty="0"/>
              <a:t>)</a:t>
            </a:r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0596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200" y="2286000"/>
            <a:ext cx="8229600" cy="1066800"/>
          </a:xfrm>
          <a:prstGeom prst="rect">
            <a:avLst/>
          </a:prstGeom>
        </p:spPr>
        <p:txBody>
          <a:bodyPr vert="horz" anchor="ctr">
            <a:normAutofit fontScale="900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mtClean="0"/>
              <a:t>Sekian, sampai bertemu di pertemuan 2 pekan depan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035784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41</TotalTime>
  <Words>427</Words>
  <Application>Microsoft Office PowerPoint</Application>
  <PresentationFormat>On-screen Show (4:3)</PresentationFormat>
  <Paragraphs>23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Urban</vt:lpstr>
      <vt:lpstr>STATISTIK PENELITIAN  PENDIDIKAN </vt:lpstr>
      <vt:lpstr>Prinsip Dasar Statistik Penelitian Pedidikan</vt:lpstr>
      <vt:lpstr>PowerPoint Presentation</vt:lpstr>
      <vt:lpstr>Statistik dan Statistika</vt:lpstr>
      <vt:lpstr>Jenis-jenis Uji Statistik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STATISTIK PENELITIAN  PENDIDIKAN </dc:title>
  <dc:creator>User</dc:creator>
  <cp:lastModifiedBy>User</cp:lastModifiedBy>
  <cp:revision>7</cp:revision>
  <dcterms:created xsi:type="dcterms:W3CDTF">2024-08-16T02:02:40Z</dcterms:created>
  <dcterms:modified xsi:type="dcterms:W3CDTF">2024-08-27T00:59:09Z</dcterms:modified>
</cp:coreProperties>
</file>