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4" r:id="rId3"/>
    <p:sldId id="285" r:id="rId4"/>
    <p:sldId id="286" r:id="rId5"/>
    <p:sldId id="281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B539BA-CF9C-4C97-92C0-EE59B99F65FC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552B16-A145-403B-9BD5-8CD05AF9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436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E0D079-499A-4BB7-B6D1-B1FAD1C5235C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4322-AD8A-4157-8376-2403424C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169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4BF3-CD6C-418A-927E-8742CFAF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74FA6-C6AB-4273-8791-1C029339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ADAFA-9BFF-4571-BCE1-A49D03CE0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19F4-E00A-4C33-8C3B-48ADA1C9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115CC-B297-4946-A22A-20AF8A9FF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FCE0-F7D6-42DD-BAAF-30752CAB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C25F-7F03-4208-A48E-046D410531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F5F-7374-44E4-BFDD-E94AE778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AB36-98A9-4A72-8423-88BAF899C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BA0F6-EB0D-4F3D-B0DD-B04B5122F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8845-B4B8-4F1C-A77B-A387CD352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D57A65-0F5D-40B9-A679-19A929EC7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1540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ETIKA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5E1B-F1AC-4D71-B03A-A7043B24535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89973" y="5072074"/>
            <a:ext cx="62824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sebagai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Solusi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7650" name="Picture 2" descr="G:\LAMPUNG\GALERY\KARIKATUR\anda-bertanya-saya-menjawa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4406900" cy="4394200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3071802" y="285728"/>
            <a:ext cx="5715072" cy="2286016"/>
          </a:xfrm>
          <a:prstGeom prst="cloudCallout">
            <a:avLst>
              <a:gd name="adj1" fmla="val -39764"/>
              <a:gd name="adj2" fmla="val 676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</a:rPr>
              <a:t>Etika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Pancasila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1214422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Etika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memposisikan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berbeda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bertentangan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aliran-aliran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etika</a:t>
            </a:r>
            <a:r>
              <a:rPr lang="en-US" sz="2400" b="1" dirty="0" smtClean="0"/>
              <a:t>  yang </a:t>
            </a:r>
            <a:r>
              <a:rPr lang="en-US" sz="2400" b="1" dirty="0" err="1" smtClean="0"/>
              <a:t>mendasarkan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kewajiban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tujuan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tindakan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pengembangan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karakter</a:t>
            </a:r>
            <a:r>
              <a:rPr lang="en-US" sz="2400" b="1" dirty="0" smtClean="0"/>
              <a:t> moral, </a:t>
            </a:r>
            <a:r>
              <a:rPr lang="en-US" sz="2400" b="1" dirty="0" err="1" smtClean="0"/>
              <a:t>namun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justru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merangkum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aliran-aliran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488871" y="285728"/>
            <a:ext cx="42979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3714752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Etika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etika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mendasarkan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penilaian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yaitu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ketuhanan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kemanusiaan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persatuan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kerakyatan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keadilan</a:t>
            </a:r>
            <a:r>
              <a:rPr lang="en-US" sz="2400" b="1" dirty="0" smtClean="0"/>
              <a:t>. 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33679" y="285728"/>
            <a:ext cx="83102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solusi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masalah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bangsa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428736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Jika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menerapkan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konsisten</a:t>
            </a:r>
            <a:r>
              <a:rPr lang="en-US" sz="2400" b="1" dirty="0" smtClean="0"/>
              <a:t>, Indonesia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menghadapi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krisis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berkepanjangan</a:t>
            </a:r>
            <a:r>
              <a:rPr lang="en-US" sz="2400" b="1" dirty="0" smtClean="0"/>
              <a:t>.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Adanya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politik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ekonomi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bahkan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keamanan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disebabkan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karena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banyak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pelanggaran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Masyarakat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penyelengara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disiplin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unutuk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mengimplementasikan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normanya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tertuang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setiap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pasal</a:t>
            </a:r>
            <a:r>
              <a:rPr lang="en-US" sz="2400" b="1" dirty="0" smtClean="0"/>
              <a:t> UUD NRI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1945.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638940" y="61388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428728" y="142852"/>
            <a:ext cx="6800912" cy="3286148"/>
          </a:xfrm>
          <a:prstGeom prst="cloudCallout">
            <a:avLst>
              <a:gd name="adj1" fmla="val -44989"/>
              <a:gd name="adj2" fmla="val 998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/>
              <a:t>Carilah</a:t>
            </a:r>
            <a:r>
              <a:rPr lang="en-US" sz="3600" dirty="0" smtClean="0"/>
              <a:t> </a:t>
            </a:r>
            <a:r>
              <a:rPr lang="en-US" sz="3600" dirty="0" err="1" smtClean="0"/>
              <a:t>sebuah</a:t>
            </a:r>
            <a:r>
              <a:rPr lang="en-US" sz="3600" dirty="0" smtClean="0"/>
              <a:t> </a:t>
            </a:r>
            <a:r>
              <a:rPr lang="en-US" sz="3600" dirty="0" err="1" smtClean="0"/>
              <a:t>cerita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menggambarkan</a:t>
            </a:r>
            <a:r>
              <a:rPr lang="en-US" sz="3600" dirty="0" smtClean="0"/>
              <a:t> </a:t>
            </a:r>
            <a:r>
              <a:rPr lang="en-US" sz="3600" dirty="0" err="1" smtClean="0"/>
              <a:t>kondisi</a:t>
            </a:r>
            <a:r>
              <a:rPr lang="en-US" sz="3600" dirty="0" smtClean="0"/>
              <a:t> </a:t>
            </a:r>
            <a:r>
              <a:rPr lang="en-US" sz="3600" dirty="0" err="1" smtClean="0"/>
              <a:t>dilematis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dihadapi</a:t>
            </a:r>
            <a:r>
              <a:rPr lang="en-US" sz="3600" dirty="0" smtClean="0"/>
              <a:t> </a:t>
            </a:r>
            <a:r>
              <a:rPr lang="en-US" sz="3600" dirty="0" err="1" smtClean="0"/>
              <a:t>seseorang</a:t>
            </a:r>
            <a:r>
              <a:rPr lang="en-US" sz="3600" dirty="0" smtClean="0"/>
              <a:t>.</a:t>
            </a:r>
          </a:p>
        </p:txBody>
      </p:sp>
      <p:pic>
        <p:nvPicPr>
          <p:cNvPr id="8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65" y="3355985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57893-15FB-4B0B-844C-4A15C8D1C6AD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167</Words>
  <Application>Microsoft Office PowerPoint</Application>
  <PresentationFormat>On-screen Show (4:3)</PresentationFormat>
  <Paragraphs>32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</cp:lastModifiedBy>
  <cp:revision>69</cp:revision>
  <dcterms:created xsi:type="dcterms:W3CDTF">2010-04-18T12:06:30Z</dcterms:created>
  <dcterms:modified xsi:type="dcterms:W3CDTF">2020-09-04T03:12:09Z</dcterms:modified>
</cp:coreProperties>
</file>