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9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9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44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4976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4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49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42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14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17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7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1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4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64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7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4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09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8D712F34-98E6-4255-812E-8FFD728BC487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904ACA9-C85F-43C1-9133-3188D132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522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6AD4FCE-F2C9-789E-C5C9-1A4CFBC414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dirty="0"/>
              <a:t>COMMANDITAIRE VENNOOTSCHAP (CV) DIATUR PS 19-21 KUHD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0BA4CFC-D42C-4AD1-5A3B-BD332249F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SEORANG ATAU LEBIH YG MEMPERCAYAKAN UANG/BARANG UTK DIPERGUNAKAN DLM PERNIAGAAN/PERUSAHAAN KPD SEORANG/LEBIH LAINYA YG MENJALANKAN PERNIAGAAN ITU ATAS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PEMBIAYAAN BERSAMA.</a:t>
            </a:r>
            <a:endParaRPr lang="en-US" i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3A902-79EA-0C1A-F728-F79C77A9D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e-mail:kholil@uns.ac.id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D6C6EF-2437-AFA5-C6C6-54EFEB482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51BCF236-B228-4893-800D-F786B0712C16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3E235BD-41C1-2857-6528-5C6913FF62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CV MEMPUNYAI DUA SEKUTU: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843DE0D-20F4-146E-6B66-EA1C5485E0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2400"/>
              <a:t>1. </a:t>
            </a:r>
            <a:r>
              <a:rPr lang="en-US" sz="2400" i="1"/>
              <a:t>SEKUTU KOMANDITER/PASIF</a:t>
            </a:r>
            <a:r>
              <a:rPr lang="en-US" sz="2400"/>
              <a:t>  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2400"/>
              <a:t> - SEKUTU YG BERKEWAJIBAN        MEMASUKAN SESUATU (INBRENG) PD PERSEKUTUAN.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2400"/>
              <a:t>   - TDK BOLEH MENCAPURI URUSAN SEKUTU KOMPLEMENTER.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2400"/>
              <a:t>   - TANGGUNG JAWAB TERBATAS PD MODAL YG DISETOR.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2400"/>
              <a:t>   - BERHAK MENGAWASI JALANNYA PERUSAHAAN.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en-US" sz="2400"/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2"/>
              <a:defRPr/>
            </a:pPr>
            <a:r>
              <a:rPr lang="en-US" sz="2400" i="1"/>
              <a:t>SEKUTU KOMPLEMENTER/AKTIF.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2400" i="1"/>
              <a:t>   - AKTIF MENJALANKAN</a:t>
            </a:r>
            <a:r>
              <a:rPr lang="en-US" sz="2400"/>
              <a:t> PERUSAHAAN.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2400"/>
              <a:t>   - BERHIBUNGAN DAN BERTANGGUNG JAWAB KPD PIHAK KETIGA.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2400"/>
              <a:t>   -TANGGUNG JAWABNYA PRIBADI UTK KESELURUHAN.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240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6A09E2-4173-F7F9-61B6-558ED6EAE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e-mail:kholil@uns.ac.id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6C6F84-55C7-2847-CEDF-765D0B4FE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DE84CD8E-C368-478A-9DD4-C52CAE46849E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67001029-3372-1129-6889-A964FB2B35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63750" y="333375"/>
            <a:ext cx="8229600" cy="5975350"/>
          </a:xfrm>
        </p:spPr>
        <p:txBody>
          <a:bodyPr/>
          <a:lstStyle/>
          <a:p>
            <a:pPr marL="609600" indent="-609600">
              <a:defRPr/>
            </a:pPr>
            <a:r>
              <a:rPr lang="en-US" dirty="0"/>
              <a:t>STATUS HK CV : BUKAN SBG BADAN HUKUM.</a:t>
            </a:r>
          </a:p>
          <a:p>
            <a:pPr marL="609600" indent="-609600">
              <a:defRPr/>
            </a:pPr>
            <a:r>
              <a:rPr lang="en-US" dirty="0"/>
              <a:t>PENDIRIAN CV TDK MENGHARUSKAN BENTUK TERTENTU.</a:t>
            </a:r>
          </a:p>
          <a:p>
            <a:pPr marL="609600" indent="-609600">
              <a:defRPr/>
            </a:pPr>
            <a:r>
              <a:rPr lang="en-US" dirty="0"/>
              <a:t>KEPAILITAN CV MERUPAKAN KEPAILITAN SEKUTU KOMPLEMENTER.</a:t>
            </a:r>
          </a:p>
          <a:p>
            <a:pPr marL="609600" indent="-609600">
              <a:defRPr/>
            </a:pPr>
            <a:r>
              <a:rPr lang="en-US" dirty="0"/>
              <a:t>JENIS CV:</a:t>
            </a:r>
          </a:p>
          <a:p>
            <a:pPr marL="609600" indent="-609600">
              <a:defRPr/>
            </a:pPr>
            <a:r>
              <a:rPr lang="en-US" dirty="0"/>
              <a:t>1. CV DIAM </a:t>
            </a:r>
            <a:r>
              <a:rPr lang="en-US" dirty="0" err="1"/>
              <a:t>DIAM</a:t>
            </a:r>
            <a:r>
              <a:rPr lang="en-US" dirty="0"/>
              <a:t> :PERSEKUTUAN YG NAMPAK    DR LUAR ADL FIRMA TETAPI SEBENARNYA DI DLMNYA ADA SEKUTU KOMANDITER.</a:t>
            </a:r>
          </a:p>
          <a:p>
            <a:pPr marL="609600" indent="-609600">
              <a:defRPr/>
            </a:pPr>
            <a:r>
              <a:rPr lang="en-US" dirty="0"/>
              <a:t>2. CV TERANG TERANGAN </a:t>
            </a:r>
          </a:p>
          <a:p>
            <a:pPr marL="609600" indent="-609600">
              <a:defRPr/>
            </a:pPr>
            <a:r>
              <a:rPr lang="en-US" dirty="0"/>
              <a:t>3. CV DENGAN SAHAM.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EF6C528C-FEF7-2B9A-9812-A9F030C07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e-mail:kholil@uns.ac.id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3DB27C5-C1E9-A667-851E-383D71F69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96493896-C836-4E90-96C9-390005DA1840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0</TotalTime>
  <Words>205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Corbel</vt:lpstr>
      <vt:lpstr>Wingdings</vt:lpstr>
      <vt:lpstr>Depth</vt:lpstr>
      <vt:lpstr>COMMANDITAIRE VENNOOTSCHAP (CV) DIATUR PS 19-21 KUHD</vt:lpstr>
      <vt:lpstr>CV MEMPUNYAI DUA SEKUTU: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Yuni admin</dc:creator>
  <cp:lastModifiedBy>Yuni admin</cp:lastModifiedBy>
  <cp:revision>1</cp:revision>
  <dcterms:created xsi:type="dcterms:W3CDTF">2024-11-10T15:12:45Z</dcterms:created>
  <dcterms:modified xsi:type="dcterms:W3CDTF">2024-11-10T15:13:35Z</dcterms:modified>
</cp:coreProperties>
</file>