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9" r:id="rId5"/>
    <p:sldId id="317" r:id="rId6"/>
    <p:sldId id="340" r:id="rId7"/>
    <p:sldId id="332" r:id="rId8"/>
    <p:sldId id="341" r:id="rId9"/>
    <p:sldId id="334" r:id="rId10"/>
    <p:sldId id="337" r:id="rId11"/>
    <p:sldId id="338" r:id="rId12"/>
    <p:sldId id="289" r:id="rId13"/>
    <p:sldId id="275" r:id="rId14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39190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386270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How can I keep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.write</a:t>
            </a:r>
            <a:r>
              <a:rPr lang="en-US" sz="2400" dirty="0"/>
              <a:t> method from displaying the number of characters it has written during the running of a Python script?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To open a file to be both read and written, which mode should be used in the open function statement?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a.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w+</a:t>
            </a:r>
            <a:r>
              <a:rPr lang="en-US" sz="2400" dirty="0"/>
              <a:t>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b.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r&amp;w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c.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r+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38760" y="4577080"/>
            <a:ext cx="8608695" cy="13855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ym typeface="+mn-ea"/>
              </a:rPr>
              <a:t>Lakukan perakitan komponen pada gambar di Modul Jobsheet 15 dan gunakan script program Python untuk mendeteksi suhu ruangan yang ditampilkan ke LCD Display</a:t>
            </a:r>
            <a:endParaRPr lang="en-US" sz="2400" dirty="0"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09420"/>
            <a:ext cx="8608695" cy="384429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File Handling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Python File Open</a:t>
            </a:r>
            <a:endParaRPr lang="en-US" sz="3000"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- Open a File on the Server</a:t>
            </a:r>
            <a:endParaRPr lang="en-US" sz="3000"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- </a:t>
            </a:r>
            <a:r>
              <a:rPr lang="en-US" sz="3000">
                <a:sym typeface="+mn-ea"/>
              </a:rPr>
              <a:t>Read Only Parts of the File</a:t>
            </a:r>
            <a:endParaRPr lang="en-US" sz="300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sym typeface="+mn-ea"/>
              </a:rPr>
              <a:t>- Read Lines</a:t>
            </a:r>
            <a:endParaRPr lang="en-US" sz="300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sym typeface="+mn-ea"/>
              </a:rPr>
              <a:t>- Close Files</a:t>
            </a:r>
            <a:endParaRPr lang="en-US" sz="300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Python File Open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key function for working with files in Python is 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open()</a:t>
            </a:r>
            <a:r>
              <a:rPr lang="en-US" sz="2400"/>
              <a:t> function. 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open()</a:t>
            </a:r>
            <a:r>
              <a:rPr lang="en-US" sz="2400"/>
              <a:t> function takes two parameters; filename, and mode. There are four different methods (modes) for opening a file:</a:t>
            </a:r>
            <a:endParaRPr lang="en-US" sz="2400"/>
          </a:p>
        </p:txBody>
      </p:sp>
      <p:pic>
        <p:nvPicPr>
          <p:cNvPr id="19" name="Picture 18" descr="Screen Shot 2022-02-01 at 09.15.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2889250"/>
            <a:ext cx="7130415" cy="360870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Python File Open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2-01 at 09.17.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416685"/>
            <a:ext cx="8477885" cy="45281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Open a File on the Server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68605" y="1590675"/>
            <a:ext cx="45910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Assume we have the following file, located in the same folder as Python:</a:t>
            </a:r>
            <a:endParaRPr lang="en-US" sz="2400"/>
          </a:p>
        </p:txBody>
      </p:sp>
      <p:pic>
        <p:nvPicPr>
          <p:cNvPr id="11" name="Picture 10" descr="Screen Shot 2022-02-01 at 09.19.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7095" y="1416685"/>
            <a:ext cx="3937635" cy="154686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258445" y="3121025"/>
            <a:ext cx="85693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To open the file, use the built-in open() function.</a:t>
            </a:r>
            <a:endParaRPr lang="en-US" sz="2400"/>
          </a:p>
          <a:p>
            <a:r>
              <a:rPr lang="en-US" sz="2400"/>
              <a:t>The open() function returns a file object, which has a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read()</a:t>
            </a:r>
            <a:r>
              <a:rPr lang="en-US" sz="2400"/>
              <a:t> method for reading the content of the file:</a:t>
            </a:r>
            <a:endParaRPr lang="en-US" sz="2400"/>
          </a:p>
        </p:txBody>
      </p:sp>
      <p:pic>
        <p:nvPicPr>
          <p:cNvPr id="13" name="Picture 12" descr="Screen Shot 2022-02-01 at 09.20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4477385"/>
            <a:ext cx="4438650" cy="17970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Open a File on the Server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68605" y="1590675"/>
            <a:ext cx="82289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If the file is located in a different location, you will have to specify the file path, like this:</a:t>
            </a:r>
            <a:endParaRPr lang="en-US" sz="2400"/>
          </a:p>
        </p:txBody>
      </p:sp>
      <p:pic>
        <p:nvPicPr>
          <p:cNvPr id="2" name="Picture 1" descr="Screen Shot 2022-02-01 at 09.21.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345" y="2826385"/>
            <a:ext cx="4914900" cy="1968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Read Only Parts of the File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By default the read() method returns the whole text, but you can also specify how many characters you want to return:</a:t>
            </a:r>
            <a:endParaRPr lang="en-US" sz="2400"/>
          </a:p>
        </p:txBody>
      </p:sp>
      <p:pic>
        <p:nvPicPr>
          <p:cNvPr id="11" name="Picture 10" descr="Screen Shot 2022-02-01 at 09.22.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4405" y="2513965"/>
            <a:ext cx="4638040" cy="23342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Read Lines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40062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return one line by using the readline() method:</a:t>
            </a:r>
            <a:endParaRPr lang="en-US" sz="2400"/>
          </a:p>
        </p:txBody>
      </p:sp>
      <p:pic>
        <p:nvPicPr>
          <p:cNvPr id="4" name="Picture 3" descr="Screen Shot 2022-02-01 at 09.24.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3740" y="1172845"/>
            <a:ext cx="3644900" cy="19812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68605" y="4051935"/>
            <a:ext cx="42748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By calling readline() two times, you can read the two first lines:</a:t>
            </a:r>
            <a:endParaRPr lang="en-US" sz="2800"/>
          </a:p>
        </p:txBody>
      </p:sp>
      <p:pic>
        <p:nvPicPr>
          <p:cNvPr id="8" name="Picture 7" descr="Screen Shot 2022-02-01 at 09.25.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640" y="4051935"/>
            <a:ext cx="3683000" cy="2247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Close Files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It is a good practice to always close the file when you are done with it.</a:t>
            </a:r>
            <a:endParaRPr lang="en-US" sz="2400"/>
          </a:p>
        </p:txBody>
      </p:sp>
      <p:pic>
        <p:nvPicPr>
          <p:cNvPr id="4" name="Picture 3" descr="Screen Shot 2022-02-01 at 09.25.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405" y="2500630"/>
            <a:ext cx="4508500" cy="2479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WPS Writer</Application>
  <PresentationFormat>On-screen Show (4:3)</PresentationFormat>
  <Paragraphs>110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15</vt:lpstr>
      <vt:lpstr>Chapter 15</vt:lpstr>
      <vt:lpstr>Chapter 15</vt:lpstr>
      <vt:lpstr>Chapter 15</vt:lpstr>
      <vt:lpstr>Chapter 15</vt:lpstr>
      <vt:lpstr>Chapter 15</vt:lpstr>
      <vt:lpstr>Chapter 15</vt:lpstr>
      <vt:lpstr>Chapter 15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374</cp:revision>
  <dcterms:created xsi:type="dcterms:W3CDTF">2023-12-27T03:54:06Z</dcterms:created>
  <dcterms:modified xsi:type="dcterms:W3CDTF">2023-12-27T03:54:06Z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