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 autoCompressPictures="0">
  <p:sldMasterIdLst>
    <p:sldMasterId id="2147483648" r:id="rId4"/>
  </p:sldMasterIdLst>
  <p:notesMasterIdLst>
    <p:notesMasterId r:id="rId17"/>
  </p:notesMasterIdLst>
  <p:handoutMasterIdLst>
    <p:handoutMasterId r:id="rId18"/>
  </p:handoutMasterIdLst>
  <p:sldIdLst>
    <p:sldId id="256" r:id="rId5"/>
    <p:sldId id="257" r:id="rId6"/>
    <p:sldId id="258" r:id="rId7"/>
    <p:sldId id="271" r:id="rId8"/>
    <p:sldId id="272" r:id="rId9"/>
    <p:sldId id="259" r:id="rId10"/>
    <p:sldId id="267" r:id="rId11"/>
    <p:sldId id="268" r:id="rId12"/>
    <p:sldId id="269" r:id="rId13"/>
    <p:sldId id="270" r:id="rId14"/>
    <p:sldId id="266" r:id="rId15"/>
    <p:sldId id="265" r:id="rId1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2" pos="3840" userDrawn="1">
          <p15:clr>
            <a:srgbClr val="A4A3A4"/>
          </p15:clr>
        </p15:guide>
        <p15:guide id="7" orient="horz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7F1E4"/>
    <a:srgbClr val="B8D3E8"/>
    <a:srgbClr val="197DCE"/>
    <a:srgbClr val="BC7FBB"/>
    <a:srgbClr val="7FC6E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9DCAF9ED-07DC-4A11-8D7F-57B35C25682E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F2DE63D5-997A-4646-A377-4702673A728D}" styleName="Light Style 2 - Ac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1FECB4D8-DB02-4DC6-A0A2-4F2EBAE1DC90}" styleName="Medium Style 1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18603FDC-E32A-4AB5-989C-0864C3EAD2B8}" styleName="Themed Style 2 - Accent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291" autoAdjust="0"/>
  </p:normalViewPr>
  <p:slideViewPr>
    <p:cSldViewPr snapToGrid="0" showGuides="1">
      <p:cViewPr varScale="1">
        <p:scale>
          <a:sx n="70" d="100"/>
          <a:sy n="70" d="100"/>
        </p:scale>
        <p:origin x="660" y="72"/>
      </p:cViewPr>
      <p:guideLst>
        <p:guide pos="3840"/>
        <p:guide orient="horz" pos="216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99" d="100"/>
          <a:sy n="99" d="100"/>
        </p:scale>
        <p:origin x="4416" y="1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handoutMaster" Target="handoutMasters/handoutMaster1.xml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939FB0DB-6E14-4D38-930B-E188F6E13CB2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6DB5971-2675-487B-9E88-02DB3F19D0BC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E88B8F3-31C2-4698-B74C-D5D76CFD8ACD}" type="datetimeFigureOut">
              <a:rPr lang="ru-RU" smtClean="0"/>
              <a:t>06.12.2023</a:t>
            </a:fld>
            <a:endParaRPr lang="ru-RU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98F2125-3128-41A1-8437-EB29536F4DF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663736B-7E4B-4A53-8310-E0970E67F8A0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A4B18F8-B739-4178-8D2D-879F4A27DC29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9290700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000EB3D-2307-4317-8A1D-B47FA45245F0}" type="datetimeFigureOut">
              <a:rPr lang="ru-RU" smtClean="0"/>
              <a:t>06.12.2023</a:t>
            </a:fld>
            <a:endParaRPr lang="ru-RU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3D78A92-0141-4330-8F3E-FAADFAC23844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488877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with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icture Placeholder 20">
            <a:extLst>
              <a:ext uri="{FF2B5EF4-FFF2-40B4-BE49-F238E27FC236}">
                <a16:creationId xmlns:a16="http://schemas.microsoft.com/office/drawing/2014/main" id="{5230445E-A660-448A-B4DC-782AD0E5DA6F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3033191" y="0"/>
            <a:ext cx="9155634" cy="6858000"/>
          </a:xfrm>
          <a:custGeom>
            <a:avLst/>
            <a:gdLst>
              <a:gd name="connsiteX0" fmla="*/ 6450330 w 8969375"/>
              <a:gd name="connsiteY0" fmla="*/ 3511550 h 6858000"/>
              <a:gd name="connsiteX1" fmla="*/ 8969375 w 8969375"/>
              <a:gd name="connsiteY1" fmla="*/ 3511550 h 6858000"/>
              <a:gd name="connsiteX2" fmla="*/ 8969375 w 8969375"/>
              <a:gd name="connsiteY2" fmla="*/ 6858000 h 6858000"/>
              <a:gd name="connsiteX3" fmla="*/ 5010150 w 8969375"/>
              <a:gd name="connsiteY3" fmla="*/ 6858000 h 6858000"/>
              <a:gd name="connsiteX4" fmla="*/ 1915160 w 8969375"/>
              <a:gd name="connsiteY4" fmla="*/ 3511550 h 6858000"/>
              <a:gd name="connsiteX5" fmla="*/ 3404870 w 8969375"/>
              <a:gd name="connsiteY5" fmla="*/ 3511550 h 6858000"/>
              <a:gd name="connsiteX6" fmla="*/ 1964690 w 8969375"/>
              <a:gd name="connsiteY6" fmla="*/ 6858000 h 6858000"/>
              <a:gd name="connsiteX7" fmla="*/ 474980 w 8969375"/>
              <a:gd name="connsiteY7" fmla="*/ 6858000 h 6858000"/>
              <a:gd name="connsiteX8" fmla="*/ 7961630 w 8969375"/>
              <a:gd name="connsiteY8" fmla="*/ 0 h 6858000"/>
              <a:gd name="connsiteX9" fmla="*/ 8969375 w 8969375"/>
              <a:gd name="connsiteY9" fmla="*/ 0 h 6858000"/>
              <a:gd name="connsiteX10" fmla="*/ 8969375 w 8969375"/>
              <a:gd name="connsiteY10" fmla="*/ 3346450 h 6858000"/>
              <a:gd name="connsiteX11" fmla="*/ 6521450 w 8969375"/>
              <a:gd name="connsiteY11" fmla="*/ 3346450 h 6858000"/>
              <a:gd name="connsiteX12" fmla="*/ 5163820 w 8969375"/>
              <a:gd name="connsiteY12" fmla="*/ 0 h 6858000"/>
              <a:gd name="connsiteX13" fmla="*/ 7726680 w 8969375"/>
              <a:gd name="connsiteY13" fmla="*/ 0 h 6858000"/>
              <a:gd name="connsiteX14" fmla="*/ 4775200 w 8969375"/>
              <a:gd name="connsiteY14" fmla="*/ 6858000 h 6858000"/>
              <a:gd name="connsiteX15" fmla="*/ 2213610 w 8969375"/>
              <a:gd name="connsiteY15" fmla="*/ 6858000 h 6858000"/>
              <a:gd name="connsiteX16" fmla="*/ 3426460 w 8969375"/>
              <a:gd name="connsiteY16" fmla="*/ 0 h 6858000"/>
              <a:gd name="connsiteX17" fmla="*/ 4916170 w 8969375"/>
              <a:gd name="connsiteY17" fmla="*/ 0 h 6858000"/>
              <a:gd name="connsiteX18" fmla="*/ 3475990 w 8969375"/>
              <a:gd name="connsiteY18" fmla="*/ 3346450 h 6858000"/>
              <a:gd name="connsiteX19" fmla="*/ 1986280 w 8969375"/>
              <a:gd name="connsiteY19" fmla="*/ 3346450 h 6858000"/>
              <a:gd name="connsiteX20" fmla="*/ 0 w 8969375"/>
              <a:gd name="connsiteY20" fmla="*/ 0 h 6858000"/>
              <a:gd name="connsiteX21" fmla="*/ 3195320 w 8969375"/>
              <a:gd name="connsiteY21" fmla="*/ 0 h 6858000"/>
              <a:gd name="connsiteX22" fmla="*/ 243840 w 8969375"/>
              <a:gd name="connsiteY22" fmla="*/ 6858000 h 6858000"/>
              <a:gd name="connsiteX23" fmla="*/ 0 w 8969375"/>
              <a:gd name="connsiteY23" fmla="*/ 6858000 h 6858000"/>
              <a:gd name="connsiteX0" fmla="*/ 6604567 w 9123612"/>
              <a:gd name="connsiteY0" fmla="*/ 3511550 h 6858000"/>
              <a:gd name="connsiteX1" fmla="*/ 9123612 w 9123612"/>
              <a:gd name="connsiteY1" fmla="*/ 3511550 h 6858000"/>
              <a:gd name="connsiteX2" fmla="*/ 9123612 w 9123612"/>
              <a:gd name="connsiteY2" fmla="*/ 6858000 h 6858000"/>
              <a:gd name="connsiteX3" fmla="*/ 5164387 w 9123612"/>
              <a:gd name="connsiteY3" fmla="*/ 6858000 h 6858000"/>
              <a:gd name="connsiteX4" fmla="*/ 6604567 w 9123612"/>
              <a:gd name="connsiteY4" fmla="*/ 3511550 h 6858000"/>
              <a:gd name="connsiteX5" fmla="*/ 2069397 w 9123612"/>
              <a:gd name="connsiteY5" fmla="*/ 3511550 h 6858000"/>
              <a:gd name="connsiteX6" fmla="*/ 3559107 w 9123612"/>
              <a:gd name="connsiteY6" fmla="*/ 3511550 h 6858000"/>
              <a:gd name="connsiteX7" fmla="*/ 2118927 w 9123612"/>
              <a:gd name="connsiteY7" fmla="*/ 6858000 h 6858000"/>
              <a:gd name="connsiteX8" fmla="*/ 629217 w 9123612"/>
              <a:gd name="connsiteY8" fmla="*/ 6858000 h 6858000"/>
              <a:gd name="connsiteX9" fmla="*/ 2069397 w 9123612"/>
              <a:gd name="connsiteY9" fmla="*/ 3511550 h 6858000"/>
              <a:gd name="connsiteX10" fmla="*/ 8115867 w 9123612"/>
              <a:gd name="connsiteY10" fmla="*/ 0 h 6858000"/>
              <a:gd name="connsiteX11" fmla="*/ 9123612 w 9123612"/>
              <a:gd name="connsiteY11" fmla="*/ 0 h 6858000"/>
              <a:gd name="connsiteX12" fmla="*/ 9123612 w 9123612"/>
              <a:gd name="connsiteY12" fmla="*/ 3346450 h 6858000"/>
              <a:gd name="connsiteX13" fmla="*/ 6675687 w 9123612"/>
              <a:gd name="connsiteY13" fmla="*/ 3346450 h 6858000"/>
              <a:gd name="connsiteX14" fmla="*/ 8115867 w 9123612"/>
              <a:gd name="connsiteY14" fmla="*/ 0 h 6858000"/>
              <a:gd name="connsiteX15" fmla="*/ 5318057 w 9123612"/>
              <a:gd name="connsiteY15" fmla="*/ 0 h 6858000"/>
              <a:gd name="connsiteX16" fmla="*/ 7880917 w 9123612"/>
              <a:gd name="connsiteY16" fmla="*/ 0 h 6858000"/>
              <a:gd name="connsiteX17" fmla="*/ 4929437 w 9123612"/>
              <a:gd name="connsiteY17" fmla="*/ 6858000 h 6858000"/>
              <a:gd name="connsiteX18" fmla="*/ 2367847 w 9123612"/>
              <a:gd name="connsiteY18" fmla="*/ 6858000 h 6858000"/>
              <a:gd name="connsiteX19" fmla="*/ 5318057 w 9123612"/>
              <a:gd name="connsiteY19" fmla="*/ 0 h 6858000"/>
              <a:gd name="connsiteX20" fmla="*/ 3580697 w 9123612"/>
              <a:gd name="connsiteY20" fmla="*/ 0 h 6858000"/>
              <a:gd name="connsiteX21" fmla="*/ 5070407 w 9123612"/>
              <a:gd name="connsiteY21" fmla="*/ 0 h 6858000"/>
              <a:gd name="connsiteX22" fmla="*/ 3630227 w 9123612"/>
              <a:gd name="connsiteY22" fmla="*/ 3346450 h 6858000"/>
              <a:gd name="connsiteX23" fmla="*/ 2140517 w 9123612"/>
              <a:gd name="connsiteY23" fmla="*/ 3346450 h 6858000"/>
              <a:gd name="connsiteX24" fmla="*/ 3580697 w 9123612"/>
              <a:gd name="connsiteY24" fmla="*/ 0 h 6858000"/>
              <a:gd name="connsiteX25" fmla="*/ 154237 w 9123612"/>
              <a:gd name="connsiteY25" fmla="*/ 0 h 6858000"/>
              <a:gd name="connsiteX26" fmla="*/ 3349557 w 9123612"/>
              <a:gd name="connsiteY26" fmla="*/ 0 h 6858000"/>
              <a:gd name="connsiteX27" fmla="*/ 398077 w 9123612"/>
              <a:gd name="connsiteY27" fmla="*/ 6858000 h 6858000"/>
              <a:gd name="connsiteX28" fmla="*/ 0 w 9123612"/>
              <a:gd name="connsiteY28" fmla="*/ 6858000 h 6858000"/>
              <a:gd name="connsiteX29" fmla="*/ 154237 w 9123612"/>
              <a:gd name="connsiteY29" fmla="*/ 0 h 6858000"/>
              <a:gd name="connsiteX0" fmla="*/ 6636589 w 9155634"/>
              <a:gd name="connsiteY0" fmla="*/ 3511550 h 6858000"/>
              <a:gd name="connsiteX1" fmla="*/ 9155634 w 9155634"/>
              <a:gd name="connsiteY1" fmla="*/ 3511550 h 6858000"/>
              <a:gd name="connsiteX2" fmla="*/ 9155634 w 9155634"/>
              <a:gd name="connsiteY2" fmla="*/ 6858000 h 6858000"/>
              <a:gd name="connsiteX3" fmla="*/ 5196409 w 9155634"/>
              <a:gd name="connsiteY3" fmla="*/ 6858000 h 6858000"/>
              <a:gd name="connsiteX4" fmla="*/ 6636589 w 9155634"/>
              <a:gd name="connsiteY4" fmla="*/ 3511550 h 6858000"/>
              <a:gd name="connsiteX5" fmla="*/ 2101419 w 9155634"/>
              <a:gd name="connsiteY5" fmla="*/ 3511550 h 6858000"/>
              <a:gd name="connsiteX6" fmla="*/ 3591129 w 9155634"/>
              <a:gd name="connsiteY6" fmla="*/ 3511550 h 6858000"/>
              <a:gd name="connsiteX7" fmla="*/ 2150949 w 9155634"/>
              <a:gd name="connsiteY7" fmla="*/ 6858000 h 6858000"/>
              <a:gd name="connsiteX8" fmla="*/ 661239 w 9155634"/>
              <a:gd name="connsiteY8" fmla="*/ 6858000 h 6858000"/>
              <a:gd name="connsiteX9" fmla="*/ 2101419 w 9155634"/>
              <a:gd name="connsiteY9" fmla="*/ 3511550 h 6858000"/>
              <a:gd name="connsiteX10" fmla="*/ 8147889 w 9155634"/>
              <a:gd name="connsiteY10" fmla="*/ 0 h 6858000"/>
              <a:gd name="connsiteX11" fmla="*/ 9155634 w 9155634"/>
              <a:gd name="connsiteY11" fmla="*/ 0 h 6858000"/>
              <a:gd name="connsiteX12" fmla="*/ 9155634 w 9155634"/>
              <a:gd name="connsiteY12" fmla="*/ 3346450 h 6858000"/>
              <a:gd name="connsiteX13" fmla="*/ 6707709 w 9155634"/>
              <a:gd name="connsiteY13" fmla="*/ 3346450 h 6858000"/>
              <a:gd name="connsiteX14" fmla="*/ 8147889 w 9155634"/>
              <a:gd name="connsiteY14" fmla="*/ 0 h 6858000"/>
              <a:gd name="connsiteX15" fmla="*/ 5350079 w 9155634"/>
              <a:gd name="connsiteY15" fmla="*/ 0 h 6858000"/>
              <a:gd name="connsiteX16" fmla="*/ 7912939 w 9155634"/>
              <a:gd name="connsiteY16" fmla="*/ 0 h 6858000"/>
              <a:gd name="connsiteX17" fmla="*/ 4961459 w 9155634"/>
              <a:gd name="connsiteY17" fmla="*/ 6858000 h 6858000"/>
              <a:gd name="connsiteX18" fmla="*/ 2399869 w 9155634"/>
              <a:gd name="connsiteY18" fmla="*/ 6858000 h 6858000"/>
              <a:gd name="connsiteX19" fmla="*/ 5350079 w 9155634"/>
              <a:gd name="connsiteY19" fmla="*/ 0 h 6858000"/>
              <a:gd name="connsiteX20" fmla="*/ 3612719 w 9155634"/>
              <a:gd name="connsiteY20" fmla="*/ 0 h 6858000"/>
              <a:gd name="connsiteX21" fmla="*/ 5102429 w 9155634"/>
              <a:gd name="connsiteY21" fmla="*/ 0 h 6858000"/>
              <a:gd name="connsiteX22" fmla="*/ 3662249 w 9155634"/>
              <a:gd name="connsiteY22" fmla="*/ 3346450 h 6858000"/>
              <a:gd name="connsiteX23" fmla="*/ 2172539 w 9155634"/>
              <a:gd name="connsiteY23" fmla="*/ 3346450 h 6858000"/>
              <a:gd name="connsiteX24" fmla="*/ 3612719 w 9155634"/>
              <a:gd name="connsiteY24" fmla="*/ 0 h 6858000"/>
              <a:gd name="connsiteX25" fmla="*/ 186259 w 9155634"/>
              <a:gd name="connsiteY25" fmla="*/ 0 h 6858000"/>
              <a:gd name="connsiteX26" fmla="*/ 3381579 w 9155634"/>
              <a:gd name="connsiteY26" fmla="*/ 0 h 6858000"/>
              <a:gd name="connsiteX27" fmla="*/ 430099 w 9155634"/>
              <a:gd name="connsiteY27" fmla="*/ 6858000 h 6858000"/>
              <a:gd name="connsiteX28" fmla="*/ 0 w 9155634"/>
              <a:gd name="connsiteY28" fmla="*/ 6858000 h 6858000"/>
              <a:gd name="connsiteX29" fmla="*/ 186259 w 9155634"/>
              <a:gd name="connsiteY29" fmla="*/ 0 h 6858000"/>
              <a:gd name="connsiteX0" fmla="*/ 6636589 w 9155634"/>
              <a:gd name="connsiteY0" fmla="*/ 3511550 h 6858000"/>
              <a:gd name="connsiteX1" fmla="*/ 9155634 w 9155634"/>
              <a:gd name="connsiteY1" fmla="*/ 3511550 h 6858000"/>
              <a:gd name="connsiteX2" fmla="*/ 9155634 w 9155634"/>
              <a:gd name="connsiteY2" fmla="*/ 6858000 h 6858000"/>
              <a:gd name="connsiteX3" fmla="*/ 5196409 w 9155634"/>
              <a:gd name="connsiteY3" fmla="*/ 6858000 h 6858000"/>
              <a:gd name="connsiteX4" fmla="*/ 6636589 w 9155634"/>
              <a:gd name="connsiteY4" fmla="*/ 3511550 h 6858000"/>
              <a:gd name="connsiteX5" fmla="*/ 2101419 w 9155634"/>
              <a:gd name="connsiteY5" fmla="*/ 3511550 h 6858000"/>
              <a:gd name="connsiteX6" fmla="*/ 3591129 w 9155634"/>
              <a:gd name="connsiteY6" fmla="*/ 3511550 h 6858000"/>
              <a:gd name="connsiteX7" fmla="*/ 2150949 w 9155634"/>
              <a:gd name="connsiteY7" fmla="*/ 6858000 h 6858000"/>
              <a:gd name="connsiteX8" fmla="*/ 661239 w 9155634"/>
              <a:gd name="connsiteY8" fmla="*/ 6858000 h 6858000"/>
              <a:gd name="connsiteX9" fmla="*/ 2101419 w 9155634"/>
              <a:gd name="connsiteY9" fmla="*/ 3511550 h 6858000"/>
              <a:gd name="connsiteX10" fmla="*/ 8147889 w 9155634"/>
              <a:gd name="connsiteY10" fmla="*/ 0 h 6858000"/>
              <a:gd name="connsiteX11" fmla="*/ 9155634 w 9155634"/>
              <a:gd name="connsiteY11" fmla="*/ 0 h 6858000"/>
              <a:gd name="connsiteX12" fmla="*/ 9155634 w 9155634"/>
              <a:gd name="connsiteY12" fmla="*/ 3346450 h 6858000"/>
              <a:gd name="connsiteX13" fmla="*/ 6707709 w 9155634"/>
              <a:gd name="connsiteY13" fmla="*/ 3346450 h 6858000"/>
              <a:gd name="connsiteX14" fmla="*/ 8147889 w 9155634"/>
              <a:gd name="connsiteY14" fmla="*/ 0 h 6858000"/>
              <a:gd name="connsiteX15" fmla="*/ 5350079 w 9155634"/>
              <a:gd name="connsiteY15" fmla="*/ 0 h 6858000"/>
              <a:gd name="connsiteX16" fmla="*/ 7912939 w 9155634"/>
              <a:gd name="connsiteY16" fmla="*/ 0 h 6858000"/>
              <a:gd name="connsiteX17" fmla="*/ 4961459 w 9155634"/>
              <a:gd name="connsiteY17" fmla="*/ 6858000 h 6858000"/>
              <a:gd name="connsiteX18" fmla="*/ 2399869 w 9155634"/>
              <a:gd name="connsiteY18" fmla="*/ 6858000 h 6858000"/>
              <a:gd name="connsiteX19" fmla="*/ 5350079 w 9155634"/>
              <a:gd name="connsiteY19" fmla="*/ 0 h 6858000"/>
              <a:gd name="connsiteX20" fmla="*/ 3612719 w 9155634"/>
              <a:gd name="connsiteY20" fmla="*/ 0 h 6858000"/>
              <a:gd name="connsiteX21" fmla="*/ 5102429 w 9155634"/>
              <a:gd name="connsiteY21" fmla="*/ 0 h 6858000"/>
              <a:gd name="connsiteX22" fmla="*/ 3662249 w 9155634"/>
              <a:gd name="connsiteY22" fmla="*/ 3346450 h 6858000"/>
              <a:gd name="connsiteX23" fmla="*/ 2172539 w 9155634"/>
              <a:gd name="connsiteY23" fmla="*/ 3346450 h 6858000"/>
              <a:gd name="connsiteX24" fmla="*/ 3612719 w 9155634"/>
              <a:gd name="connsiteY24" fmla="*/ 0 h 6858000"/>
              <a:gd name="connsiteX25" fmla="*/ 2054197 w 9155634"/>
              <a:gd name="connsiteY25" fmla="*/ 3558 h 6858000"/>
              <a:gd name="connsiteX26" fmla="*/ 3381579 w 9155634"/>
              <a:gd name="connsiteY26" fmla="*/ 0 h 6858000"/>
              <a:gd name="connsiteX27" fmla="*/ 430099 w 9155634"/>
              <a:gd name="connsiteY27" fmla="*/ 6858000 h 6858000"/>
              <a:gd name="connsiteX28" fmla="*/ 0 w 9155634"/>
              <a:gd name="connsiteY28" fmla="*/ 6858000 h 6858000"/>
              <a:gd name="connsiteX29" fmla="*/ 2054197 w 9155634"/>
              <a:gd name="connsiteY29" fmla="*/ 3558 h 6858000"/>
              <a:gd name="connsiteX0" fmla="*/ 6636589 w 9155634"/>
              <a:gd name="connsiteY0" fmla="*/ 3511550 h 6858000"/>
              <a:gd name="connsiteX1" fmla="*/ 9155634 w 9155634"/>
              <a:gd name="connsiteY1" fmla="*/ 3511550 h 6858000"/>
              <a:gd name="connsiteX2" fmla="*/ 9155634 w 9155634"/>
              <a:gd name="connsiteY2" fmla="*/ 6858000 h 6858000"/>
              <a:gd name="connsiteX3" fmla="*/ 5196409 w 9155634"/>
              <a:gd name="connsiteY3" fmla="*/ 6858000 h 6858000"/>
              <a:gd name="connsiteX4" fmla="*/ 6636589 w 9155634"/>
              <a:gd name="connsiteY4" fmla="*/ 3511550 h 6858000"/>
              <a:gd name="connsiteX5" fmla="*/ 2101419 w 9155634"/>
              <a:gd name="connsiteY5" fmla="*/ 3511550 h 6858000"/>
              <a:gd name="connsiteX6" fmla="*/ 3591129 w 9155634"/>
              <a:gd name="connsiteY6" fmla="*/ 3511550 h 6858000"/>
              <a:gd name="connsiteX7" fmla="*/ 2150949 w 9155634"/>
              <a:gd name="connsiteY7" fmla="*/ 6858000 h 6858000"/>
              <a:gd name="connsiteX8" fmla="*/ 661239 w 9155634"/>
              <a:gd name="connsiteY8" fmla="*/ 6858000 h 6858000"/>
              <a:gd name="connsiteX9" fmla="*/ 2101419 w 9155634"/>
              <a:gd name="connsiteY9" fmla="*/ 3511550 h 6858000"/>
              <a:gd name="connsiteX10" fmla="*/ 8147889 w 9155634"/>
              <a:gd name="connsiteY10" fmla="*/ 0 h 6858000"/>
              <a:gd name="connsiteX11" fmla="*/ 9155634 w 9155634"/>
              <a:gd name="connsiteY11" fmla="*/ 0 h 6858000"/>
              <a:gd name="connsiteX12" fmla="*/ 9155634 w 9155634"/>
              <a:gd name="connsiteY12" fmla="*/ 3346450 h 6858000"/>
              <a:gd name="connsiteX13" fmla="*/ 6707709 w 9155634"/>
              <a:gd name="connsiteY13" fmla="*/ 3346450 h 6858000"/>
              <a:gd name="connsiteX14" fmla="*/ 8147889 w 9155634"/>
              <a:gd name="connsiteY14" fmla="*/ 0 h 6858000"/>
              <a:gd name="connsiteX15" fmla="*/ 5350079 w 9155634"/>
              <a:gd name="connsiteY15" fmla="*/ 0 h 6858000"/>
              <a:gd name="connsiteX16" fmla="*/ 7912939 w 9155634"/>
              <a:gd name="connsiteY16" fmla="*/ 0 h 6858000"/>
              <a:gd name="connsiteX17" fmla="*/ 4961459 w 9155634"/>
              <a:gd name="connsiteY17" fmla="*/ 6858000 h 6858000"/>
              <a:gd name="connsiteX18" fmla="*/ 2399869 w 9155634"/>
              <a:gd name="connsiteY18" fmla="*/ 6858000 h 6858000"/>
              <a:gd name="connsiteX19" fmla="*/ 5350079 w 9155634"/>
              <a:gd name="connsiteY19" fmla="*/ 0 h 6858000"/>
              <a:gd name="connsiteX20" fmla="*/ 3612719 w 9155634"/>
              <a:gd name="connsiteY20" fmla="*/ 0 h 6858000"/>
              <a:gd name="connsiteX21" fmla="*/ 5102429 w 9155634"/>
              <a:gd name="connsiteY21" fmla="*/ 0 h 6858000"/>
              <a:gd name="connsiteX22" fmla="*/ 3662249 w 9155634"/>
              <a:gd name="connsiteY22" fmla="*/ 3346450 h 6858000"/>
              <a:gd name="connsiteX23" fmla="*/ 2172539 w 9155634"/>
              <a:gd name="connsiteY23" fmla="*/ 3346450 h 6858000"/>
              <a:gd name="connsiteX24" fmla="*/ 3612719 w 9155634"/>
              <a:gd name="connsiteY24" fmla="*/ 0 h 6858000"/>
              <a:gd name="connsiteX25" fmla="*/ 2954365 w 9155634"/>
              <a:gd name="connsiteY25" fmla="*/ 3558 h 6858000"/>
              <a:gd name="connsiteX26" fmla="*/ 3381579 w 9155634"/>
              <a:gd name="connsiteY26" fmla="*/ 0 h 6858000"/>
              <a:gd name="connsiteX27" fmla="*/ 430099 w 9155634"/>
              <a:gd name="connsiteY27" fmla="*/ 6858000 h 6858000"/>
              <a:gd name="connsiteX28" fmla="*/ 0 w 9155634"/>
              <a:gd name="connsiteY28" fmla="*/ 6858000 h 6858000"/>
              <a:gd name="connsiteX29" fmla="*/ 2954365 w 9155634"/>
              <a:gd name="connsiteY29" fmla="*/ 3558 h 6858000"/>
              <a:gd name="connsiteX0" fmla="*/ 6636589 w 9155634"/>
              <a:gd name="connsiteY0" fmla="*/ 3511550 h 6858000"/>
              <a:gd name="connsiteX1" fmla="*/ 9155634 w 9155634"/>
              <a:gd name="connsiteY1" fmla="*/ 3511550 h 6858000"/>
              <a:gd name="connsiteX2" fmla="*/ 9155634 w 9155634"/>
              <a:gd name="connsiteY2" fmla="*/ 6858000 h 6858000"/>
              <a:gd name="connsiteX3" fmla="*/ 5196409 w 9155634"/>
              <a:gd name="connsiteY3" fmla="*/ 6858000 h 6858000"/>
              <a:gd name="connsiteX4" fmla="*/ 6636589 w 9155634"/>
              <a:gd name="connsiteY4" fmla="*/ 3511550 h 6858000"/>
              <a:gd name="connsiteX5" fmla="*/ 2101419 w 9155634"/>
              <a:gd name="connsiteY5" fmla="*/ 3511550 h 6858000"/>
              <a:gd name="connsiteX6" fmla="*/ 3591129 w 9155634"/>
              <a:gd name="connsiteY6" fmla="*/ 3511550 h 6858000"/>
              <a:gd name="connsiteX7" fmla="*/ 2150949 w 9155634"/>
              <a:gd name="connsiteY7" fmla="*/ 6858000 h 6858000"/>
              <a:gd name="connsiteX8" fmla="*/ 661239 w 9155634"/>
              <a:gd name="connsiteY8" fmla="*/ 6858000 h 6858000"/>
              <a:gd name="connsiteX9" fmla="*/ 2101419 w 9155634"/>
              <a:gd name="connsiteY9" fmla="*/ 3511550 h 6858000"/>
              <a:gd name="connsiteX10" fmla="*/ 8147889 w 9155634"/>
              <a:gd name="connsiteY10" fmla="*/ 0 h 6858000"/>
              <a:gd name="connsiteX11" fmla="*/ 9155634 w 9155634"/>
              <a:gd name="connsiteY11" fmla="*/ 0 h 6858000"/>
              <a:gd name="connsiteX12" fmla="*/ 9155634 w 9155634"/>
              <a:gd name="connsiteY12" fmla="*/ 3346450 h 6858000"/>
              <a:gd name="connsiteX13" fmla="*/ 6707709 w 9155634"/>
              <a:gd name="connsiteY13" fmla="*/ 3346450 h 6858000"/>
              <a:gd name="connsiteX14" fmla="*/ 8147889 w 9155634"/>
              <a:gd name="connsiteY14" fmla="*/ 0 h 6858000"/>
              <a:gd name="connsiteX15" fmla="*/ 5350079 w 9155634"/>
              <a:gd name="connsiteY15" fmla="*/ 0 h 6858000"/>
              <a:gd name="connsiteX16" fmla="*/ 7912939 w 9155634"/>
              <a:gd name="connsiteY16" fmla="*/ 0 h 6858000"/>
              <a:gd name="connsiteX17" fmla="*/ 4961459 w 9155634"/>
              <a:gd name="connsiteY17" fmla="*/ 6858000 h 6858000"/>
              <a:gd name="connsiteX18" fmla="*/ 2399869 w 9155634"/>
              <a:gd name="connsiteY18" fmla="*/ 6858000 h 6858000"/>
              <a:gd name="connsiteX19" fmla="*/ 5350079 w 9155634"/>
              <a:gd name="connsiteY19" fmla="*/ 0 h 6858000"/>
              <a:gd name="connsiteX20" fmla="*/ 3612719 w 9155634"/>
              <a:gd name="connsiteY20" fmla="*/ 0 h 6858000"/>
              <a:gd name="connsiteX21" fmla="*/ 5102429 w 9155634"/>
              <a:gd name="connsiteY21" fmla="*/ 0 h 6858000"/>
              <a:gd name="connsiteX22" fmla="*/ 3662249 w 9155634"/>
              <a:gd name="connsiteY22" fmla="*/ 3346450 h 6858000"/>
              <a:gd name="connsiteX23" fmla="*/ 2172539 w 9155634"/>
              <a:gd name="connsiteY23" fmla="*/ 3346450 h 6858000"/>
              <a:gd name="connsiteX24" fmla="*/ 3612719 w 9155634"/>
              <a:gd name="connsiteY24" fmla="*/ 0 h 6858000"/>
              <a:gd name="connsiteX25" fmla="*/ 2954365 w 9155634"/>
              <a:gd name="connsiteY25" fmla="*/ 3558 h 6858000"/>
              <a:gd name="connsiteX26" fmla="*/ 3381579 w 9155634"/>
              <a:gd name="connsiteY26" fmla="*/ 0 h 6858000"/>
              <a:gd name="connsiteX27" fmla="*/ 430099 w 9155634"/>
              <a:gd name="connsiteY27" fmla="*/ 6858000 h 6858000"/>
              <a:gd name="connsiteX28" fmla="*/ 0 w 9155634"/>
              <a:gd name="connsiteY28" fmla="*/ 6858000 h 6858000"/>
              <a:gd name="connsiteX29" fmla="*/ 2954365 w 9155634"/>
              <a:gd name="connsiteY29" fmla="*/ 3558 h 6858000"/>
              <a:gd name="connsiteX0" fmla="*/ 6636589 w 9155634"/>
              <a:gd name="connsiteY0" fmla="*/ 3511550 h 6858000"/>
              <a:gd name="connsiteX1" fmla="*/ 9155634 w 9155634"/>
              <a:gd name="connsiteY1" fmla="*/ 3511550 h 6858000"/>
              <a:gd name="connsiteX2" fmla="*/ 9155634 w 9155634"/>
              <a:gd name="connsiteY2" fmla="*/ 6858000 h 6858000"/>
              <a:gd name="connsiteX3" fmla="*/ 5196409 w 9155634"/>
              <a:gd name="connsiteY3" fmla="*/ 6858000 h 6858000"/>
              <a:gd name="connsiteX4" fmla="*/ 6636589 w 9155634"/>
              <a:gd name="connsiteY4" fmla="*/ 3511550 h 6858000"/>
              <a:gd name="connsiteX5" fmla="*/ 2101419 w 9155634"/>
              <a:gd name="connsiteY5" fmla="*/ 3511550 h 6858000"/>
              <a:gd name="connsiteX6" fmla="*/ 3591129 w 9155634"/>
              <a:gd name="connsiteY6" fmla="*/ 3511550 h 6858000"/>
              <a:gd name="connsiteX7" fmla="*/ 2150949 w 9155634"/>
              <a:gd name="connsiteY7" fmla="*/ 6858000 h 6858000"/>
              <a:gd name="connsiteX8" fmla="*/ 661239 w 9155634"/>
              <a:gd name="connsiteY8" fmla="*/ 6858000 h 6858000"/>
              <a:gd name="connsiteX9" fmla="*/ 2101419 w 9155634"/>
              <a:gd name="connsiteY9" fmla="*/ 3511550 h 6858000"/>
              <a:gd name="connsiteX10" fmla="*/ 8147889 w 9155634"/>
              <a:gd name="connsiteY10" fmla="*/ 0 h 6858000"/>
              <a:gd name="connsiteX11" fmla="*/ 9155634 w 9155634"/>
              <a:gd name="connsiteY11" fmla="*/ 0 h 6858000"/>
              <a:gd name="connsiteX12" fmla="*/ 9155634 w 9155634"/>
              <a:gd name="connsiteY12" fmla="*/ 3346450 h 6858000"/>
              <a:gd name="connsiteX13" fmla="*/ 6707709 w 9155634"/>
              <a:gd name="connsiteY13" fmla="*/ 3346450 h 6858000"/>
              <a:gd name="connsiteX14" fmla="*/ 8147889 w 9155634"/>
              <a:gd name="connsiteY14" fmla="*/ 0 h 6858000"/>
              <a:gd name="connsiteX15" fmla="*/ 5350079 w 9155634"/>
              <a:gd name="connsiteY15" fmla="*/ 0 h 6858000"/>
              <a:gd name="connsiteX16" fmla="*/ 7912939 w 9155634"/>
              <a:gd name="connsiteY16" fmla="*/ 0 h 6858000"/>
              <a:gd name="connsiteX17" fmla="*/ 4961459 w 9155634"/>
              <a:gd name="connsiteY17" fmla="*/ 6858000 h 6858000"/>
              <a:gd name="connsiteX18" fmla="*/ 2399869 w 9155634"/>
              <a:gd name="connsiteY18" fmla="*/ 6858000 h 6858000"/>
              <a:gd name="connsiteX19" fmla="*/ 5350079 w 9155634"/>
              <a:gd name="connsiteY19" fmla="*/ 0 h 6858000"/>
              <a:gd name="connsiteX20" fmla="*/ 3612719 w 9155634"/>
              <a:gd name="connsiteY20" fmla="*/ 0 h 6858000"/>
              <a:gd name="connsiteX21" fmla="*/ 5102429 w 9155634"/>
              <a:gd name="connsiteY21" fmla="*/ 0 h 6858000"/>
              <a:gd name="connsiteX22" fmla="*/ 3662249 w 9155634"/>
              <a:gd name="connsiteY22" fmla="*/ 3346450 h 6858000"/>
              <a:gd name="connsiteX23" fmla="*/ 2172539 w 9155634"/>
              <a:gd name="connsiteY23" fmla="*/ 3346450 h 6858000"/>
              <a:gd name="connsiteX24" fmla="*/ 3612719 w 9155634"/>
              <a:gd name="connsiteY24" fmla="*/ 0 h 6858000"/>
              <a:gd name="connsiteX25" fmla="*/ 2947249 w 9155634"/>
              <a:gd name="connsiteY25" fmla="*/ 0 h 6858000"/>
              <a:gd name="connsiteX26" fmla="*/ 3381579 w 9155634"/>
              <a:gd name="connsiteY26" fmla="*/ 0 h 6858000"/>
              <a:gd name="connsiteX27" fmla="*/ 430099 w 9155634"/>
              <a:gd name="connsiteY27" fmla="*/ 6858000 h 6858000"/>
              <a:gd name="connsiteX28" fmla="*/ 0 w 9155634"/>
              <a:gd name="connsiteY28" fmla="*/ 6858000 h 6858000"/>
              <a:gd name="connsiteX29" fmla="*/ 2947249 w 9155634"/>
              <a:gd name="connsiteY29" fmla="*/ 0 h 6858000"/>
              <a:gd name="connsiteX0" fmla="*/ 6636589 w 9155634"/>
              <a:gd name="connsiteY0" fmla="*/ 3511550 h 6858000"/>
              <a:gd name="connsiteX1" fmla="*/ 9155634 w 9155634"/>
              <a:gd name="connsiteY1" fmla="*/ 3511550 h 6858000"/>
              <a:gd name="connsiteX2" fmla="*/ 9155634 w 9155634"/>
              <a:gd name="connsiteY2" fmla="*/ 6858000 h 6858000"/>
              <a:gd name="connsiteX3" fmla="*/ 5196409 w 9155634"/>
              <a:gd name="connsiteY3" fmla="*/ 6858000 h 6858000"/>
              <a:gd name="connsiteX4" fmla="*/ 6636589 w 9155634"/>
              <a:gd name="connsiteY4" fmla="*/ 3511550 h 6858000"/>
              <a:gd name="connsiteX5" fmla="*/ 2101419 w 9155634"/>
              <a:gd name="connsiteY5" fmla="*/ 3511550 h 6858000"/>
              <a:gd name="connsiteX6" fmla="*/ 3591129 w 9155634"/>
              <a:gd name="connsiteY6" fmla="*/ 3511550 h 6858000"/>
              <a:gd name="connsiteX7" fmla="*/ 2150949 w 9155634"/>
              <a:gd name="connsiteY7" fmla="*/ 6858000 h 6858000"/>
              <a:gd name="connsiteX8" fmla="*/ 661239 w 9155634"/>
              <a:gd name="connsiteY8" fmla="*/ 6858000 h 6858000"/>
              <a:gd name="connsiteX9" fmla="*/ 2101419 w 9155634"/>
              <a:gd name="connsiteY9" fmla="*/ 3511550 h 6858000"/>
              <a:gd name="connsiteX10" fmla="*/ 8147889 w 9155634"/>
              <a:gd name="connsiteY10" fmla="*/ 0 h 6858000"/>
              <a:gd name="connsiteX11" fmla="*/ 9155634 w 9155634"/>
              <a:gd name="connsiteY11" fmla="*/ 0 h 6858000"/>
              <a:gd name="connsiteX12" fmla="*/ 9155634 w 9155634"/>
              <a:gd name="connsiteY12" fmla="*/ 3346450 h 6858000"/>
              <a:gd name="connsiteX13" fmla="*/ 6707709 w 9155634"/>
              <a:gd name="connsiteY13" fmla="*/ 3346450 h 6858000"/>
              <a:gd name="connsiteX14" fmla="*/ 8147889 w 9155634"/>
              <a:gd name="connsiteY14" fmla="*/ 0 h 6858000"/>
              <a:gd name="connsiteX15" fmla="*/ 5350079 w 9155634"/>
              <a:gd name="connsiteY15" fmla="*/ 0 h 6858000"/>
              <a:gd name="connsiteX16" fmla="*/ 7912939 w 9155634"/>
              <a:gd name="connsiteY16" fmla="*/ 0 h 6858000"/>
              <a:gd name="connsiteX17" fmla="*/ 4961459 w 9155634"/>
              <a:gd name="connsiteY17" fmla="*/ 6858000 h 6858000"/>
              <a:gd name="connsiteX18" fmla="*/ 2399869 w 9155634"/>
              <a:gd name="connsiteY18" fmla="*/ 6858000 h 6858000"/>
              <a:gd name="connsiteX19" fmla="*/ 5350079 w 9155634"/>
              <a:gd name="connsiteY19" fmla="*/ 0 h 6858000"/>
              <a:gd name="connsiteX20" fmla="*/ 3612719 w 9155634"/>
              <a:gd name="connsiteY20" fmla="*/ 0 h 6858000"/>
              <a:gd name="connsiteX21" fmla="*/ 5102429 w 9155634"/>
              <a:gd name="connsiteY21" fmla="*/ 0 h 6858000"/>
              <a:gd name="connsiteX22" fmla="*/ 3662249 w 9155634"/>
              <a:gd name="connsiteY22" fmla="*/ 3346450 h 6858000"/>
              <a:gd name="connsiteX23" fmla="*/ 2172539 w 9155634"/>
              <a:gd name="connsiteY23" fmla="*/ 3346450 h 6858000"/>
              <a:gd name="connsiteX24" fmla="*/ 3612719 w 9155634"/>
              <a:gd name="connsiteY24" fmla="*/ 0 h 6858000"/>
              <a:gd name="connsiteX25" fmla="*/ 2947249 w 9155634"/>
              <a:gd name="connsiteY25" fmla="*/ 0 h 6858000"/>
              <a:gd name="connsiteX26" fmla="*/ 3381579 w 9155634"/>
              <a:gd name="connsiteY26" fmla="*/ 0 h 6858000"/>
              <a:gd name="connsiteX27" fmla="*/ 430099 w 9155634"/>
              <a:gd name="connsiteY27" fmla="*/ 6858000 h 6858000"/>
              <a:gd name="connsiteX28" fmla="*/ 0 w 9155634"/>
              <a:gd name="connsiteY28" fmla="*/ 6858000 h 6858000"/>
              <a:gd name="connsiteX29" fmla="*/ 2947249 w 9155634"/>
              <a:gd name="connsiteY29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9155634" h="6858000">
                <a:moveTo>
                  <a:pt x="6636589" y="3511550"/>
                </a:moveTo>
                <a:lnTo>
                  <a:pt x="9155634" y="3511550"/>
                </a:lnTo>
                <a:lnTo>
                  <a:pt x="9155634" y="6858000"/>
                </a:lnTo>
                <a:lnTo>
                  <a:pt x="5196409" y="6858000"/>
                </a:lnTo>
                <a:lnTo>
                  <a:pt x="6636589" y="3511550"/>
                </a:lnTo>
                <a:close/>
                <a:moveTo>
                  <a:pt x="2101419" y="3511550"/>
                </a:moveTo>
                <a:lnTo>
                  <a:pt x="3591129" y="3511550"/>
                </a:lnTo>
                <a:lnTo>
                  <a:pt x="2150949" y="6858000"/>
                </a:lnTo>
                <a:lnTo>
                  <a:pt x="661239" y="6858000"/>
                </a:lnTo>
                <a:lnTo>
                  <a:pt x="2101419" y="3511550"/>
                </a:lnTo>
                <a:close/>
                <a:moveTo>
                  <a:pt x="8147889" y="0"/>
                </a:moveTo>
                <a:lnTo>
                  <a:pt x="9155634" y="0"/>
                </a:lnTo>
                <a:lnTo>
                  <a:pt x="9155634" y="3346450"/>
                </a:lnTo>
                <a:lnTo>
                  <a:pt x="6707709" y="3346450"/>
                </a:lnTo>
                <a:lnTo>
                  <a:pt x="8147889" y="0"/>
                </a:lnTo>
                <a:close/>
                <a:moveTo>
                  <a:pt x="5350079" y="0"/>
                </a:moveTo>
                <a:lnTo>
                  <a:pt x="7912939" y="0"/>
                </a:lnTo>
                <a:lnTo>
                  <a:pt x="4961459" y="6858000"/>
                </a:lnTo>
                <a:lnTo>
                  <a:pt x="2399869" y="6858000"/>
                </a:lnTo>
                <a:lnTo>
                  <a:pt x="5350079" y="0"/>
                </a:lnTo>
                <a:close/>
                <a:moveTo>
                  <a:pt x="3612719" y="0"/>
                </a:moveTo>
                <a:lnTo>
                  <a:pt x="5102429" y="0"/>
                </a:lnTo>
                <a:lnTo>
                  <a:pt x="3662249" y="3346450"/>
                </a:lnTo>
                <a:lnTo>
                  <a:pt x="2172539" y="3346450"/>
                </a:lnTo>
                <a:lnTo>
                  <a:pt x="3612719" y="0"/>
                </a:lnTo>
                <a:close/>
                <a:moveTo>
                  <a:pt x="2947249" y="0"/>
                </a:moveTo>
                <a:lnTo>
                  <a:pt x="3381579" y="0"/>
                </a:lnTo>
                <a:lnTo>
                  <a:pt x="430099" y="6858000"/>
                </a:lnTo>
                <a:lnTo>
                  <a:pt x="0" y="6858000"/>
                </a:lnTo>
                <a:lnTo>
                  <a:pt x="2947249" y="0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</p:spPr>
        <p:txBody>
          <a:bodyPr wrap="square" anchor="ctr" anchorCtr="0">
            <a:no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en-US"/>
              <a:t>Click icon to add picture</a:t>
            </a:r>
            <a:endParaRPr lang="ru-RU" dirty="0"/>
          </a:p>
        </p:txBody>
      </p:sp>
      <p:sp>
        <p:nvSpPr>
          <p:cNvPr id="22" name="Graphic 19">
            <a:extLst>
              <a:ext uri="{FF2B5EF4-FFF2-40B4-BE49-F238E27FC236}">
                <a16:creationId xmlns:a16="http://schemas.microsoft.com/office/drawing/2014/main" id="{A6B740BD-8499-412C-AE4E-A4AD7F73100E}"/>
              </a:ext>
            </a:extLst>
          </p:cNvPr>
          <p:cNvSpPr/>
          <p:nvPr/>
        </p:nvSpPr>
        <p:spPr>
          <a:xfrm>
            <a:off x="-10852" y="3369468"/>
            <a:ext cx="3722400" cy="144000"/>
          </a:xfrm>
          <a:custGeom>
            <a:avLst/>
            <a:gdLst>
              <a:gd name="connsiteX0" fmla="*/ 7144 w 2800350"/>
              <a:gd name="connsiteY0" fmla="*/ 7144 h 114300"/>
              <a:gd name="connsiteX1" fmla="*/ 7144 w 2800350"/>
              <a:gd name="connsiteY1" fmla="*/ 115729 h 114300"/>
              <a:gd name="connsiteX2" fmla="*/ 2726531 w 2800350"/>
              <a:gd name="connsiteY2" fmla="*/ 115729 h 114300"/>
              <a:gd name="connsiteX3" fmla="*/ 2797969 w 2800350"/>
              <a:gd name="connsiteY3" fmla="*/ 7144 h 114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00350" h="114300">
                <a:moveTo>
                  <a:pt x="7144" y="7144"/>
                </a:moveTo>
                <a:lnTo>
                  <a:pt x="7144" y="115729"/>
                </a:lnTo>
                <a:lnTo>
                  <a:pt x="2726531" y="115729"/>
                </a:lnTo>
                <a:lnTo>
                  <a:pt x="2797969" y="7144"/>
                </a:lnTo>
                <a:close/>
              </a:path>
            </a:pathLst>
          </a:custGeom>
          <a:solidFill>
            <a:schemeClr val="bg2">
              <a:alpha val="7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r>
              <a:rPr lang="en-US" dirty="0"/>
              <a:t> </a:t>
            </a:r>
            <a:endParaRPr lang="ru-RU" dirty="0"/>
          </a:p>
        </p:txBody>
      </p:sp>
      <p:sp>
        <p:nvSpPr>
          <p:cNvPr id="26" name="Title 1">
            <a:extLst>
              <a:ext uri="{FF2B5EF4-FFF2-40B4-BE49-F238E27FC236}">
                <a16:creationId xmlns:a16="http://schemas.microsoft.com/office/drawing/2014/main" id="{310DFD8C-544F-465B-8315-8B3AA8B9579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0021" y="1096344"/>
            <a:ext cx="10510754" cy="2281355"/>
          </a:xfrm>
        </p:spPr>
        <p:txBody>
          <a:bodyPr>
            <a:noAutofit/>
          </a:bodyPr>
          <a:lstStyle>
            <a:lvl1pPr algn="l">
              <a:defRPr sz="7000"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PRESENTATION</a:t>
            </a:r>
            <a:br>
              <a:rPr lang="ru-RU" dirty="0"/>
            </a:br>
            <a:r>
              <a:rPr lang="en-US" dirty="0"/>
              <a:t>TITLE</a:t>
            </a:r>
            <a:endParaRPr lang="ru-RU" dirty="0"/>
          </a:p>
        </p:txBody>
      </p:sp>
      <p:sp>
        <p:nvSpPr>
          <p:cNvPr id="27" name="Text Placeholder 14">
            <a:extLst>
              <a:ext uri="{FF2B5EF4-FFF2-40B4-BE49-F238E27FC236}">
                <a16:creationId xmlns:a16="http://schemas.microsoft.com/office/drawing/2014/main" id="{A4843534-A750-4D01-BC62-26CD9AEA6AE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70021" y="3773554"/>
            <a:ext cx="10090287" cy="1101897"/>
          </a:xfrm>
        </p:spPr>
        <p:txBody>
          <a:bodyPr>
            <a:noAutofit/>
          </a:bodyPr>
          <a:lstStyle>
            <a:lvl1pPr marL="0" indent="0" algn="l">
              <a:buNone/>
              <a:defRPr sz="3500" b="0" i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Presentation</a:t>
            </a:r>
            <a:br>
              <a:rPr lang="en-US" dirty="0"/>
            </a:br>
            <a:r>
              <a:rPr lang="en-US" dirty="0"/>
              <a:t>Tagline</a:t>
            </a:r>
          </a:p>
        </p:txBody>
      </p:sp>
      <p:sp>
        <p:nvSpPr>
          <p:cNvPr id="29" name="Text Placeholder 26">
            <a:extLst>
              <a:ext uri="{FF2B5EF4-FFF2-40B4-BE49-F238E27FC236}">
                <a16:creationId xmlns:a16="http://schemas.microsoft.com/office/drawing/2014/main" id="{F8E7B25A-0A4A-430B-903E-76193E2954A1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770021" y="5451784"/>
            <a:ext cx="4367531" cy="324417"/>
          </a:xfrm>
        </p:spPr>
        <p:txBody>
          <a:bodyPr>
            <a:noAutofit/>
          </a:bodyPr>
          <a:lstStyle>
            <a:lvl1pPr marL="0" indent="0" algn="l">
              <a:buNone/>
              <a:defRPr sz="2200" b="1" i="0">
                <a:solidFill>
                  <a:schemeClr val="bg2"/>
                </a:solidFill>
                <a:latin typeface="+mn-lt"/>
              </a:defRPr>
            </a:lvl1pPr>
            <a:lvl2pPr marL="457200" indent="0">
              <a:buNone/>
              <a:defRPr sz="1800" b="1" i="1"/>
            </a:lvl2pPr>
            <a:lvl3pPr marL="914400" indent="0">
              <a:buNone/>
              <a:defRPr sz="1800" b="1" i="1"/>
            </a:lvl3pPr>
            <a:lvl4pPr marL="1371600" indent="0">
              <a:buNone/>
              <a:defRPr sz="1800" b="1" i="1"/>
            </a:lvl4pPr>
            <a:lvl5pPr marL="1828800" indent="0">
              <a:buNone/>
              <a:defRPr sz="1800" b="1" i="1"/>
            </a:lvl5pPr>
          </a:lstStyle>
          <a:p>
            <a:pPr lvl="0"/>
            <a:r>
              <a:rPr lang="en-US" dirty="0"/>
              <a:t>20XX</a:t>
            </a:r>
          </a:p>
        </p:txBody>
      </p:sp>
      <p:sp>
        <p:nvSpPr>
          <p:cNvPr id="30" name="Text Placeholder 26">
            <a:extLst>
              <a:ext uri="{FF2B5EF4-FFF2-40B4-BE49-F238E27FC236}">
                <a16:creationId xmlns:a16="http://schemas.microsoft.com/office/drawing/2014/main" id="{B88F3A2A-BD60-4F82-8064-8B157AF4DDC2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770021" y="5105536"/>
            <a:ext cx="4367531" cy="324417"/>
          </a:xfrm>
        </p:spPr>
        <p:txBody>
          <a:bodyPr>
            <a:noAutofit/>
          </a:bodyPr>
          <a:lstStyle>
            <a:lvl1pPr marL="0" indent="0" algn="l">
              <a:buNone/>
              <a:defRPr sz="2200" b="0" i="0">
                <a:solidFill>
                  <a:schemeClr val="bg2"/>
                </a:solidFill>
                <a:latin typeface="+mn-lt"/>
              </a:defRPr>
            </a:lvl1pPr>
            <a:lvl2pPr marL="457200" indent="0">
              <a:buNone/>
              <a:defRPr sz="1800" b="1" i="1"/>
            </a:lvl2pPr>
            <a:lvl3pPr marL="914400" indent="0">
              <a:buNone/>
              <a:defRPr sz="1800" b="1" i="1"/>
            </a:lvl3pPr>
            <a:lvl4pPr marL="1371600" indent="0">
              <a:buNone/>
              <a:defRPr sz="1800" b="1" i="1"/>
            </a:lvl4pPr>
            <a:lvl5pPr marL="1828800" indent="0">
              <a:buNone/>
              <a:defRPr sz="1800" b="1" i="1"/>
            </a:lvl5pPr>
          </a:lstStyle>
          <a:p>
            <a:pPr lvl="0"/>
            <a:r>
              <a:rPr lang="en-US" dirty="0"/>
              <a:t>Month</a:t>
            </a:r>
          </a:p>
        </p:txBody>
      </p:sp>
    </p:spTree>
    <p:extLst>
      <p:ext uri="{BB962C8B-B14F-4D97-AF65-F5344CB8AC3E}">
        <p14:creationId xmlns:p14="http://schemas.microsoft.com/office/powerpoint/2010/main" val="37683636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s Layout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Picture Placeholder 32">
            <a:extLst>
              <a:ext uri="{FF2B5EF4-FFF2-40B4-BE49-F238E27FC236}">
                <a16:creationId xmlns:a16="http://schemas.microsoft.com/office/drawing/2014/main" id="{88BA6D96-EFE3-4743-8FB5-544E9692D111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>
          <a:xfrm>
            <a:off x="2" y="0"/>
            <a:ext cx="9155429" cy="6858000"/>
          </a:xfrm>
          <a:custGeom>
            <a:avLst/>
            <a:gdLst>
              <a:gd name="connsiteX0" fmla="*/ 5490209 w 9155429"/>
              <a:gd name="connsiteY0" fmla="*/ 3511550 h 6858000"/>
              <a:gd name="connsiteX1" fmla="*/ 6979919 w 9155429"/>
              <a:gd name="connsiteY1" fmla="*/ 3511550 h 6858000"/>
              <a:gd name="connsiteX2" fmla="*/ 5541009 w 9155429"/>
              <a:gd name="connsiteY2" fmla="*/ 6858000 h 6858000"/>
              <a:gd name="connsiteX3" fmla="*/ 4050029 w 9155429"/>
              <a:gd name="connsiteY3" fmla="*/ 6858000 h 6858000"/>
              <a:gd name="connsiteX4" fmla="*/ 0 w 9155429"/>
              <a:gd name="connsiteY4" fmla="*/ 3511550 h 6858000"/>
              <a:gd name="connsiteX5" fmla="*/ 2444750 w 9155429"/>
              <a:gd name="connsiteY5" fmla="*/ 3511550 h 6858000"/>
              <a:gd name="connsiteX6" fmla="*/ 1004570 w 9155429"/>
              <a:gd name="connsiteY6" fmla="*/ 6858000 h 6858000"/>
              <a:gd name="connsiteX7" fmla="*/ 0 w 9155429"/>
              <a:gd name="connsiteY7" fmla="*/ 6858000 h 6858000"/>
              <a:gd name="connsiteX8" fmla="*/ 7001509 w 9155429"/>
              <a:gd name="connsiteY8" fmla="*/ 1 h 6858000"/>
              <a:gd name="connsiteX9" fmla="*/ 8491219 w 9155429"/>
              <a:gd name="connsiteY9" fmla="*/ 1 h 6858000"/>
              <a:gd name="connsiteX10" fmla="*/ 7051039 w 9155429"/>
              <a:gd name="connsiteY10" fmla="*/ 3346450 h 6858000"/>
              <a:gd name="connsiteX11" fmla="*/ 5561329 w 9155429"/>
              <a:gd name="connsiteY11" fmla="*/ 3346450 h 6858000"/>
              <a:gd name="connsiteX12" fmla="*/ 8722359 w 9155429"/>
              <a:gd name="connsiteY12" fmla="*/ 0 h 6858000"/>
              <a:gd name="connsiteX13" fmla="*/ 9155429 w 9155429"/>
              <a:gd name="connsiteY13" fmla="*/ 0 h 6858000"/>
              <a:gd name="connsiteX14" fmla="*/ 6203949 w 9155429"/>
              <a:gd name="connsiteY14" fmla="*/ 6858000 h 6858000"/>
              <a:gd name="connsiteX15" fmla="*/ 5772149 w 9155429"/>
              <a:gd name="connsiteY15" fmla="*/ 6858000 h 6858000"/>
              <a:gd name="connsiteX16" fmla="*/ 4190999 w 9155429"/>
              <a:gd name="connsiteY16" fmla="*/ 0 h 6858000"/>
              <a:gd name="connsiteX17" fmla="*/ 6753859 w 9155429"/>
              <a:gd name="connsiteY17" fmla="*/ 0 h 6858000"/>
              <a:gd name="connsiteX18" fmla="*/ 3802379 w 9155429"/>
              <a:gd name="connsiteY18" fmla="*/ 6858000 h 6858000"/>
              <a:gd name="connsiteX19" fmla="*/ 1239520 w 9155429"/>
              <a:gd name="connsiteY19" fmla="*/ 6858000 h 6858000"/>
              <a:gd name="connsiteX20" fmla="*/ 0 w 9155429"/>
              <a:gd name="connsiteY20" fmla="*/ 0 h 6858000"/>
              <a:gd name="connsiteX21" fmla="*/ 3956050 w 9155429"/>
              <a:gd name="connsiteY21" fmla="*/ 0 h 6858000"/>
              <a:gd name="connsiteX22" fmla="*/ 2515869 w 9155429"/>
              <a:gd name="connsiteY22" fmla="*/ 3346450 h 6858000"/>
              <a:gd name="connsiteX23" fmla="*/ 0 w 9155429"/>
              <a:gd name="connsiteY23" fmla="*/ 334645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9155429" h="6858000">
                <a:moveTo>
                  <a:pt x="5490209" y="3511550"/>
                </a:moveTo>
                <a:lnTo>
                  <a:pt x="6979919" y="3511550"/>
                </a:lnTo>
                <a:lnTo>
                  <a:pt x="5541009" y="6858000"/>
                </a:lnTo>
                <a:lnTo>
                  <a:pt x="4050029" y="6858000"/>
                </a:lnTo>
                <a:close/>
                <a:moveTo>
                  <a:pt x="0" y="3511550"/>
                </a:moveTo>
                <a:lnTo>
                  <a:pt x="2444750" y="3511550"/>
                </a:lnTo>
                <a:lnTo>
                  <a:pt x="1004570" y="6858000"/>
                </a:lnTo>
                <a:lnTo>
                  <a:pt x="0" y="6858000"/>
                </a:lnTo>
                <a:close/>
                <a:moveTo>
                  <a:pt x="7001509" y="1"/>
                </a:moveTo>
                <a:lnTo>
                  <a:pt x="8491219" y="1"/>
                </a:lnTo>
                <a:lnTo>
                  <a:pt x="7051039" y="3346450"/>
                </a:lnTo>
                <a:lnTo>
                  <a:pt x="5561329" y="3346450"/>
                </a:lnTo>
                <a:close/>
                <a:moveTo>
                  <a:pt x="8722359" y="0"/>
                </a:moveTo>
                <a:lnTo>
                  <a:pt x="9155429" y="0"/>
                </a:lnTo>
                <a:lnTo>
                  <a:pt x="6203949" y="6858000"/>
                </a:lnTo>
                <a:lnTo>
                  <a:pt x="5772149" y="6858000"/>
                </a:lnTo>
                <a:close/>
                <a:moveTo>
                  <a:pt x="4190999" y="0"/>
                </a:moveTo>
                <a:lnTo>
                  <a:pt x="6753859" y="0"/>
                </a:lnTo>
                <a:lnTo>
                  <a:pt x="3802379" y="6858000"/>
                </a:lnTo>
                <a:lnTo>
                  <a:pt x="1239520" y="6858000"/>
                </a:lnTo>
                <a:close/>
                <a:moveTo>
                  <a:pt x="0" y="0"/>
                </a:moveTo>
                <a:lnTo>
                  <a:pt x="3956050" y="0"/>
                </a:lnTo>
                <a:lnTo>
                  <a:pt x="2515869" y="3346450"/>
                </a:lnTo>
                <a:lnTo>
                  <a:pt x="0" y="3346450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</p:spPr>
        <p:txBody>
          <a:bodyPr wrap="square" anchor="ctr" anchorCtr="0">
            <a:no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en-US"/>
              <a:t>Click icon to add picture</a:t>
            </a:r>
            <a:endParaRPr lang="ru-RU" dirty="0"/>
          </a:p>
        </p:txBody>
      </p:sp>
      <p:sp>
        <p:nvSpPr>
          <p:cNvPr id="14" name="Graphic 19">
            <a:extLst>
              <a:ext uri="{FF2B5EF4-FFF2-40B4-BE49-F238E27FC236}">
                <a16:creationId xmlns:a16="http://schemas.microsoft.com/office/drawing/2014/main" id="{97347B99-304D-468D-B6F0-9D59E6077A64}"/>
              </a:ext>
            </a:extLst>
          </p:cNvPr>
          <p:cNvSpPr/>
          <p:nvPr userDrawn="1"/>
        </p:nvSpPr>
        <p:spPr>
          <a:xfrm flipH="1">
            <a:off x="9004387" y="3285679"/>
            <a:ext cx="3191256" cy="146304"/>
          </a:xfrm>
          <a:custGeom>
            <a:avLst/>
            <a:gdLst>
              <a:gd name="connsiteX0" fmla="*/ 7144 w 2800350"/>
              <a:gd name="connsiteY0" fmla="*/ 7144 h 114300"/>
              <a:gd name="connsiteX1" fmla="*/ 7144 w 2800350"/>
              <a:gd name="connsiteY1" fmla="*/ 115729 h 114300"/>
              <a:gd name="connsiteX2" fmla="*/ 2726531 w 2800350"/>
              <a:gd name="connsiteY2" fmla="*/ 115729 h 114300"/>
              <a:gd name="connsiteX3" fmla="*/ 2797969 w 2800350"/>
              <a:gd name="connsiteY3" fmla="*/ 7144 h 114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00350" h="114300">
                <a:moveTo>
                  <a:pt x="7144" y="7144"/>
                </a:moveTo>
                <a:lnTo>
                  <a:pt x="7144" y="115729"/>
                </a:lnTo>
                <a:lnTo>
                  <a:pt x="2726531" y="115729"/>
                </a:lnTo>
                <a:lnTo>
                  <a:pt x="2797969" y="7144"/>
                </a:lnTo>
                <a:close/>
              </a:path>
            </a:pathLst>
          </a:custGeom>
          <a:solidFill>
            <a:schemeClr val="bg2">
              <a:alpha val="7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r>
              <a:rPr lang="en-US" dirty="0"/>
              <a:t> </a:t>
            </a:r>
            <a:endParaRPr lang="ru-RU" dirty="0"/>
          </a:p>
        </p:txBody>
      </p:sp>
      <p:sp>
        <p:nvSpPr>
          <p:cNvPr id="20" name="Title 1">
            <a:extLst>
              <a:ext uri="{FF2B5EF4-FFF2-40B4-BE49-F238E27FC236}">
                <a16:creationId xmlns:a16="http://schemas.microsoft.com/office/drawing/2014/main" id="{BB615286-AF88-4751-9BF6-3F030092F6F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192372" y="973512"/>
            <a:ext cx="4183939" cy="2281355"/>
          </a:xfrm>
        </p:spPr>
        <p:txBody>
          <a:bodyPr>
            <a:noAutofit/>
          </a:bodyPr>
          <a:lstStyle>
            <a:lvl1pPr algn="r">
              <a:defRPr sz="7000"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THANK</a:t>
            </a:r>
            <a:br>
              <a:rPr lang="en-US" dirty="0"/>
            </a:br>
            <a:r>
              <a:rPr lang="en-US" dirty="0"/>
              <a:t>YOU!</a:t>
            </a:r>
            <a:endParaRPr lang="ru-RU" dirty="0"/>
          </a:p>
        </p:txBody>
      </p:sp>
      <p:sp>
        <p:nvSpPr>
          <p:cNvPr id="21" name="Text Placeholder 14">
            <a:extLst>
              <a:ext uri="{FF2B5EF4-FFF2-40B4-BE49-F238E27FC236}">
                <a16:creationId xmlns:a16="http://schemas.microsoft.com/office/drawing/2014/main" id="{5E15D97E-2723-48C3-B835-65DB0286DB6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240540" y="3675708"/>
            <a:ext cx="3135771" cy="1101897"/>
          </a:xfrm>
        </p:spPr>
        <p:txBody>
          <a:bodyPr>
            <a:noAutofit/>
          </a:bodyPr>
          <a:lstStyle>
            <a:lvl1pPr marL="0" indent="0" algn="r">
              <a:buNone/>
              <a:defRPr sz="3500" b="0" i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Alexander</a:t>
            </a:r>
            <a:br>
              <a:rPr lang="en-US" dirty="0"/>
            </a:br>
            <a:r>
              <a:rPr lang="en-US" dirty="0" err="1"/>
              <a:t>Martensson</a:t>
            </a:r>
            <a:endParaRPr lang="en-US" dirty="0"/>
          </a:p>
        </p:txBody>
      </p:sp>
      <p:sp>
        <p:nvSpPr>
          <p:cNvPr id="25" name="Text Placeholder 26">
            <a:extLst>
              <a:ext uri="{FF2B5EF4-FFF2-40B4-BE49-F238E27FC236}">
                <a16:creationId xmlns:a16="http://schemas.microsoft.com/office/drawing/2014/main" id="{4D45CEBA-121A-426A-897A-9E3CDC5F5CC1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7008780" y="5019264"/>
            <a:ext cx="4367531" cy="474519"/>
          </a:xfrm>
        </p:spPr>
        <p:txBody>
          <a:bodyPr>
            <a:noAutofit/>
          </a:bodyPr>
          <a:lstStyle>
            <a:lvl1pPr marL="0" indent="0" algn="r">
              <a:buNone/>
              <a:defRPr sz="2200" b="0" i="0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 sz="1800" b="1" i="1"/>
            </a:lvl2pPr>
            <a:lvl3pPr marL="914400" indent="0">
              <a:buNone/>
              <a:defRPr sz="1800" b="1" i="1"/>
            </a:lvl3pPr>
            <a:lvl4pPr marL="1371600" indent="0">
              <a:buNone/>
              <a:defRPr sz="1800" b="1" i="1"/>
            </a:lvl4pPr>
            <a:lvl5pPr marL="1828800" indent="0">
              <a:buNone/>
              <a:defRPr sz="1800" b="1" i="1"/>
            </a:lvl5pPr>
          </a:lstStyle>
          <a:p>
            <a:pPr lvl="0"/>
            <a:r>
              <a:rPr lang="en-US" dirty="0"/>
              <a:t>678-555-0128</a:t>
            </a:r>
          </a:p>
        </p:txBody>
      </p:sp>
      <p:sp>
        <p:nvSpPr>
          <p:cNvPr id="28" name="Text Placeholder 26">
            <a:extLst>
              <a:ext uri="{FF2B5EF4-FFF2-40B4-BE49-F238E27FC236}">
                <a16:creationId xmlns:a16="http://schemas.microsoft.com/office/drawing/2014/main" id="{0767B0C7-7BD9-4BF1-8D3D-91DED23803E6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7008780" y="4805882"/>
            <a:ext cx="4367531" cy="288000"/>
          </a:xfrm>
        </p:spPr>
        <p:txBody>
          <a:bodyPr>
            <a:noAutofit/>
          </a:bodyPr>
          <a:lstStyle>
            <a:lvl1pPr marL="0" indent="0" algn="r">
              <a:buNone/>
              <a:defRPr sz="1400" b="0" i="0">
                <a:solidFill>
                  <a:schemeClr val="bg2"/>
                </a:solidFill>
                <a:latin typeface="+mn-lt"/>
              </a:defRPr>
            </a:lvl1pPr>
            <a:lvl2pPr marL="457200" indent="0">
              <a:buNone/>
              <a:defRPr sz="1800" b="1" i="1"/>
            </a:lvl2pPr>
            <a:lvl3pPr marL="914400" indent="0">
              <a:buNone/>
              <a:defRPr sz="1800" b="1" i="1"/>
            </a:lvl3pPr>
            <a:lvl4pPr marL="1371600" indent="0">
              <a:buNone/>
              <a:defRPr sz="1800" b="1" i="1"/>
            </a:lvl4pPr>
            <a:lvl5pPr marL="1828800" indent="0">
              <a:buNone/>
              <a:defRPr sz="1800" b="1" i="1"/>
            </a:lvl5pPr>
          </a:lstStyle>
          <a:p>
            <a:pPr lvl="0"/>
            <a:r>
              <a:rPr lang="en-US" dirty="0"/>
              <a:t>Phone</a:t>
            </a:r>
          </a:p>
        </p:txBody>
      </p:sp>
      <p:sp>
        <p:nvSpPr>
          <p:cNvPr id="31" name="Text Placeholder 26">
            <a:extLst>
              <a:ext uri="{FF2B5EF4-FFF2-40B4-BE49-F238E27FC236}">
                <a16:creationId xmlns:a16="http://schemas.microsoft.com/office/drawing/2014/main" id="{26B74744-5435-47DD-B65F-16D8E7AC1557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455755" y="5685822"/>
            <a:ext cx="5920556" cy="474519"/>
          </a:xfrm>
        </p:spPr>
        <p:txBody>
          <a:bodyPr>
            <a:noAutofit/>
          </a:bodyPr>
          <a:lstStyle>
            <a:lvl1pPr marL="0" indent="0" algn="r">
              <a:buNone/>
              <a:defRPr sz="2200" b="0" i="0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 sz="1800" b="1" i="1"/>
            </a:lvl2pPr>
            <a:lvl3pPr marL="914400" indent="0">
              <a:buNone/>
              <a:defRPr sz="1800" b="1" i="1"/>
            </a:lvl3pPr>
            <a:lvl4pPr marL="1371600" indent="0">
              <a:buNone/>
              <a:defRPr sz="1800" b="1" i="1"/>
            </a:lvl4pPr>
            <a:lvl5pPr marL="1828800" indent="0">
              <a:buNone/>
              <a:defRPr sz="1800" b="1" i="1"/>
            </a:lvl5pPr>
          </a:lstStyle>
          <a:p>
            <a:pPr lvl="0"/>
            <a:r>
              <a:rPr lang="en-US" dirty="0"/>
              <a:t>martensson@example.com</a:t>
            </a:r>
          </a:p>
        </p:txBody>
      </p:sp>
      <p:sp>
        <p:nvSpPr>
          <p:cNvPr id="32" name="Text Placeholder 26">
            <a:extLst>
              <a:ext uri="{FF2B5EF4-FFF2-40B4-BE49-F238E27FC236}">
                <a16:creationId xmlns:a16="http://schemas.microsoft.com/office/drawing/2014/main" id="{20815411-0E43-4B6B-92C7-6E312091ABAB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7008780" y="5466001"/>
            <a:ext cx="4367531" cy="288000"/>
          </a:xfrm>
        </p:spPr>
        <p:txBody>
          <a:bodyPr>
            <a:noAutofit/>
          </a:bodyPr>
          <a:lstStyle>
            <a:lvl1pPr marL="0" indent="0" algn="r">
              <a:buNone/>
              <a:defRPr sz="1400" b="0" i="0">
                <a:solidFill>
                  <a:schemeClr val="bg2"/>
                </a:solidFill>
                <a:latin typeface="+mn-lt"/>
              </a:defRPr>
            </a:lvl1pPr>
            <a:lvl2pPr marL="457200" indent="0">
              <a:buNone/>
              <a:defRPr sz="1800" b="1" i="1"/>
            </a:lvl2pPr>
            <a:lvl3pPr marL="914400" indent="0">
              <a:buNone/>
              <a:defRPr sz="1800" b="1" i="1"/>
            </a:lvl3pPr>
            <a:lvl4pPr marL="1371600" indent="0">
              <a:buNone/>
              <a:defRPr sz="1800" b="1" i="1"/>
            </a:lvl4pPr>
            <a:lvl5pPr marL="1828800" indent="0">
              <a:buNone/>
              <a:defRPr sz="1800" b="1" i="1"/>
            </a:lvl5pPr>
          </a:lstStyle>
          <a:p>
            <a:pPr lvl="0"/>
            <a:r>
              <a:rPr lang="en-US" dirty="0"/>
              <a:t>Email</a:t>
            </a:r>
          </a:p>
        </p:txBody>
      </p:sp>
    </p:spTree>
    <p:extLst>
      <p:ext uri="{BB962C8B-B14F-4D97-AF65-F5344CB8AC3E}">
        <p14:creationId xmlns:p14="http://schemas.microsoft.com/office/powerpoint/2010/main" val="21531931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8E43AF0D-28CB-4D3A-A944-CE3DCAAC5657}"/>
              </a:ext>
            </a:extLst>
          </p:cNvPr>
          <p:cNvSpPr/>
          <p:nvPr userDrawn="1"/>
        </p:nvSpPr>
        <p:spPr>
          <a:xfrm>
            <a:off x="3033191" y="0"/>
            <a:ext cx="9155634" cy="6858000"/>
          </a:xfrm>
          <a:custGeom>
            <a:avLst/>
            <a:gdLst>
              <a:gd name="connsiteX0" fmla="*/ 6636589 w 9155634"/>
              <a:gd name="connsiteY0" fmla="*/ 3511550 h 6858000"/>
              <a:gd name="connsiteX1" fmla="*/ 9155634 w 9155634"/>
              <a:gd name="connsiteY1" fmla="*/ 3511550 h 6858000"/>
              <a:gd name="connsiteX2" fmla="*/ 9155634 w 9155634"/>
              <a:gd name="connsiteY2" fmla="*/ 6858000 h 6858000"/>
              <a:gd name="connsiteX3" fmla="*/ 5196409 w 9155634"/>
              <a:gd name="connsiteY3" fmla="*/ 6858000 h 6858000"/>
              <a:gd name="connsiteX4" fmla="*/ 2101419 w 9155634"/>
              <a:gd name="connsiteY4" fmla="*/ 3511550 h 6858000"/>
              <a:gd name="connsiteX5" fmla="*/ 3591129 w 9155634"/>
              <a:gd name="connsiteY5" fmla="*/ 3511550 h 6858000"/>
              <a:gd name="connsiteX6" fmla="*/ 2150949 w 9155634"/>
              <a:gd name="connsiteY6" fmla="*/ 6858000 h 6858000"/>
              <a:gd name="connsiteX7" fmla="*/ 661239 w 9155634"/>
              <a:gd name="connsiteY7" fmla="*/ 6858000 h 6858000"/>
              <a:gd name="connsiteX8" fmla="*/ 8147889 w 9155634"/>
              <a:gd name="connsiteY8" fmla="*/ 0 h 6858000"/>
              <a:gd name="connsiteX9" fmla="*/ 9155634 w 9155634"/>
              <a:gd name="connsiteY9" fmla="*/ 0 h 6858000"/>
              <a:gd name="connsiteX10" fmla="*/ 9155634 w 9155634"/>
              <a:gd name="connsiteY10" fmla="*/ 3346450 h 6858000"/>
              <a:gd name="connsiteX11" fmla="*/ 6707709 w 9155634"/>
              <a:gd name="connsiteY11" fmla="*/ 3346450 h 6858000"/>
              <a:gd name="connsiteX12" fmla="*/ 5350079 w 9155634"/>
              <a:gd name="connsiteY12" fmla="*/ 0 h 6858000"/>
              <a:gd name="connsiteX13" fmla="*/ 7912939 w 9155634"/>
              <a:gd name="connsiteY13" fmla="*/ 0 h 6858000"/>
              <a:gd name="connsiteX14" fmla="*/ 4961459 w 9155634"/>
              <a:gd name="connsiteY14" fmla="*/ 6858000 h 6858000"/>
              <a:gd name="connsiteX15" fmla="*/ 2399869 w 9155634"/>
              <a:gd name="connsiteY15" fmla="*/ 6858000 h 6858000"/>
              <a:gd name="connsiteX16" fmla="*/ 3612719 w 9155634"/>
              <a:gd name="connsiteY16" fmla="*/ 0 h 6858000"/>
              <a:gd name="connsiteX17" fmla="*/ 5102429 w 9155634"/>
              <a:gd name="connsiteY17" fmla="*/ 0 h 6858000"/>
              <a:gd name="connsiteX18" fmla="*/ 3662249 w 9155634"/>
              <a:gd name="connsiteY18" fmla="*/ 3346450 h 6858000"/>
              <a:gd name="connsiteX19" fmla="*/ 2172539 w 9155634"/>
              <a:gd name="connsiteY19" fmla="*/ 3346450 h 6858000"/>
              <a:gd name="connsiteX20" fmla="*/ 2947249 w 9155634"/>
              <a:gd name="connsiteY20" fmla="*/ 0 h 6858000"/>
              <a:gd name="connsiteX21" fmla="*/ 3381579 w 9155634"/>
              <a:gd name="connsiteY21" fmla="*/ 0 h 6858000"/>
              <a:gd name="connsiteX22" fmla="*/ 430099 w 9155634"/>
              <a:gd name="connsiteY22" fmla="*/ 6858000 h 6858000"/>
              <a:gd name="connsiteX23" fmla="*/ 0 w 9155634"/>
              <a:gd name="connsiteY2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9155634" h="6858000">
                <a:moveTo>
                  <a:pt x="6636589" y="3511550"/>
                </a:moveTo>
                <a:lnTo>
                  <a:pt x="9155634" y="3511550"/>
                </a:lnTo>
                <a:lnTo>
                  <a:pt x="9155634" y="6858000"/>
                </a:lnTo>
                <a:lnTo>
                  <a:pt x="5196409" y="6858000"/>
                </a:lnTo>
                <a:close/>
                <a:moveTo>
                  <a:pt x="2101419" y="3511550"/>
                </a:moveTo>
                <a:lnTo>
                  <a:pt x="3591129" y="3511550"/>
                </a:lnTo>
                <a:lnTo>
                  <a:pt x="2150949" y="6858000"/>
                </a:lnTo>
                <a:lnTo>
                  <a:pt x="661239" y="6858000"/>
                </a:lnTo>
                <a:close/>
                <a:moveTo>
                  <a:pt x="8147889" y="0"/>
                </a:moveTo>
                <a:lnTo>
                  <a:pt x="9155634" y="0"/>
                </a:lnTo>
                <a:lnTo>
                  <a:pt x="9155634" y="3346450"/>
                </a:lnTo>
                <a:lnTo>
                  <a:pt x="6707709" y="3346450"/>
                </a:lnTo>
                <a:close/>
                <a:moveTo>
                  <a:pt x="5350079" y="0"/>
                </a:moveTo>
                <a:lnTo>
                  <a:pt x="7912939" y="0"/>
                </a:lnTo>
                <a:lnTo>
                  <a:pt x="4961459" y="6858000"/>
                </a:lnTo>
                <a:lnTo>
                  <a:pt x="2399869" y="6858000"/>
                </a:lnTo>
                <a:close/>
                <a:moveTo>
                  <a:pt x="3612719" y="0"/>
                </a:moveTo>
                <a:lnTo>
                  <a:pt x="5102429" y="0"/>
                </a:lnTo>
                <a:lnTo>
                  <a:pt x="3662249" y="3346450"/>
                </a:lnTo>
                <a:lnTo>
                  <a:pt x="2172539" y="3346450"/>
                </a:lnTo>
                <a:close/>
                <a:moveTo>
                  <a:pt x="2947249" y="0"/>
                </a:moveTo>
                <a:lnTo>
                  <a:pt x="3381579" y="0"/>
                </a:lnTo>
                <a:lnTo>
                  <a:pt x="430099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2">
              <a:alpha val="15000"/>
            </a:schemeClr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en-US" dirty="0"/>
          </a:p>
        </p:txBody>
      </p:sp>
      <p:sp>
        <p:nvSpPr>
          <p:cNvPr id="22" name="Graphic 19">
            <a:extLst>
              <a:ext uri="{FF2B5EF4-FFF2-40B4-BE49-F238E27FC236}">
                <a16:creationId xmlns:a16="http://schemas.microsoft.com/office/drawing/2014/main" id="{A6B740BD-8499-412C-AE4E-A4AD7F73100E}"/>
              </a:ext>
            </a:extLst>
          </p:cNvPr>
          <p:cNvSpPr/>
          <p:nvPr/>
        </p:nvSpPr>
        <p:spPr>
          <a:xfrm>
            <a:off x="-10852" y="3369468"/>
            <a:ext cx="3722400" cy="144000"/>
          </a:xfrm>
          <a:custGeom>
            <a:avLst/>
            <a:gdLst>
              <a:gd name="connsiteX0" fmla="*/ 7144 w 2800350"/>
              <a:gd name="connsiteY0" fmla="*/ 7144 h 114300"/>
              <a:gd name="connsiteX1" fmla="*/ 7144 w 2800350"/>
              <a:gd name="connsiteY1" fmla="*/ 115729 h 114300"/>
              <a:gd name="connsiteX2" fmla="*/ 2726531 w 2800350"/>
              <a:gd name="connsiteY2" fmla="*/ 115729 h 114300"/>
              <a:gd name="connsiteX3" fmla="*/ 2797969 w 2800350"/>
              <a:gd name="connsiteY3" fmla="*/ 7144 h 114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00350" h="114300">
                <a:moveTo>
                  <a:pt x="7144" y="7144"/>
                </a:moveTo>
                <a:lnTo>
                  <a:pt x="7144" y="115729"/>
                </a:lnTo>
                <a:lnTo>
                  <a:pt x="2726531" y="115729"/>
                </a:lnTo>
                <a:lnTo>
                  <a:pt x="2797969" y="7144"/>
                </a:lnTo>
                <a:close/>
              </a:path>
            </a:pathLst>
          </a:custGeom>
          <a:solidFill>
            <a:schemeClr val="bg2">
              <a:alpha val="7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r>
              <a:rPr lang="en-US" dirty="0"/>
              <a:t> </a:t>
            </a:r>
            <a:endParaRPr lang="ru-RU" dirty="0"/>
          </a:p>
        </p:txBody>
      </p:sp>
      <p:sp>
        <p:nvSpPr>
          <p:cNvPr id="26" name="Title 1">
            <a:extLst>
              <a:ext uri="{FF2B5EF4-FFF2-40B4-BE49-F238E27FC236}">
                <a16:creationId xmlns:a16="http://schemas.microsoft.com/office/drawing/2014/main" id="{310DFD8C-544F-465B-8315-8B3AA8B9579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0021" y="1096344"/>
            <a:ext cx="10510754" cy="2281355"/>
          </a:xfrm>
        </p:spPr>
        <p:txBody>
          <a:bodyPr>
            <a:noAutofit/>
          </a:bodyPr>
          <a:lstStyle>
            <a:lvl1pPr algn="l">
              <a:defRPr sz="7000"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PRESENTATION</a:t>
            </a:r>
            <a:br>
              <a:rPr lang="ru-RU" dirty="0"/>
            </a:br>
            <a:r>
              <a:rPr lang="en-US" dirty="0"/>
              <a:t>TITLE</a:t>
            </a:r>
            <a:endParaRPr lang="ru-RU" dirty="0"/>
          </a:p>
        </p:txBody>
      </p:sp>
      <p:sp>
        <p:nvSpPr>
          <p:cNvPr id="15" name="Subtitle 2">
            <a:extLst>
              <a:ext uri="{FF2B5EF4-FFF2-40B4-BE49-F238E27FC236}">
                <a16:creationId xmlns:a16="http://schemas.microsoft.com/office/drawing/2014/main" id="{8046DF3F-8EBA-4583-9F19-45C979FDAB6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70021" y="3773554"/>
            <a:ext cx="10090287" cy="1101897"/>
          </a:xfrm>
        </p:spPr>
        <p:txBody>
          <a:bodyPr vert="horz" lIns="91440" tIns="45720" rIns="91440" bIns="45720" rtlCol="0">
            <a:noAutofit/>
          </a:bodyPr>
          <a:lstStyle>
            <a:lvl1pPr marL="0" indent="0">
              <a:buNone/>
              <a:defRPr lang="en-US" sz="3500" b="0" i="0"/>
            </a:lvl1pPr>
          </a:lstStyle>
          <a:p>
            <a:pPr marL="228600" lvl="0" indent="-228600"/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94674119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: Shape 8">
            <a:extLst>
              <a:ext uri="{FF2B5EF4-FFF2-40B4-BE49-F238E27FC236}">
                <a16:creationId xmlns:a16="http://schemas.microsoft.com/office/drawing/2014/main" id="{982713AA-FAF7-4D64-AB9D-53ACFDBF8B5B}"/>
              </a:ext>
            </a:extLst>
          </p:cNvPr>
          <p:cNvSpPr/>
          <p:nvPr userDrawn="1"/>
        </p:nvSpPr>
        <p:spPr>
          <a:xfrm>
            <a:off x="-1" y="172278"/>
            <a:ext cx="12192000" cy="6559826"/>
          </a:xfrm>
          <a:custGeom>
            <a:avLst/>
            <a:gdLst>
              <a:gd name="connsiteX0" fmla="*/ 5864259 w 12192000"/>
              <a:gd name="connsiteY0" fmla="*/ 2854132 h 6559826"/>
              <a:gd name="connsiteX1" fmla="*/ 5864259 w 12192000"/>
              <a:gd name="connsiteY1" fmla="*/ 5342062 h 6559826"/>
              <a:gd name="connsiteX2" fmla="*/ 6907 w 12192000"/>
              <a:gd name="connsiteY2" fmla="*/ 6559826 h 6559826"/>
              <a:gd name="connsiteX3" fmla="*/ 0 w 12192000"/>
              <a:gd name="connsiteY3" fmla="*/ 6559826 h 6559826"/>
              <a:gd name="connsiteX4" fmla="*/ 0 w 12192000"/>
              <a:gd name="connsiteY4" fmla="*/ 4073332 h 6559826"/>
              <a:gd name="connsiteX5" fmla="*/ 12192000 w 12192000"/>
              <a:gd name="connsiteY5" fmla="*/ 2685378 h 6559826"/>
              <a:gd name="connsiteX6" fmla="*/ 12192000 w 12192000"/>
              <a:gd name="connsiteY6" fmla="*/ 5173308 h 6559826"/>
              <a:gd name="connsiteX7" fmla="*/ 6104805 w 12192000"/>
              <a:gd name="connsiteY7" fmla="*/ 6429182 h 6559826"/>
              <a:gd name="connsiteX8" fmla="*/ 6104805 w 12192000"/>
              <a:gd name="connsiteY8" fmla="*/ 3941252 h 6559826"/>
              <a:gd name="connsiteX9" fmla="*/ 11991762 w 12192000"/>
              <a:gd name="connsiteY9" fmla="*/ 0 h 6559826"/>
              <a:gd name="connsiteX10" fmla="*/ 12192000 w 12192000"/>
              <a:gd name="connsiteY10" fmla="*/ 0 h 6559826"/>
              <a:gd name="connsiteX11" fmla="*/ 12192000 w 12192000"/>
              <a:gd name="connsiteY11" fmla="*/ 2446611 h 6559826"/>
              <a:gd name="connsiteX12" fmla="*/ 6104805 w 12192000"/>
              <a:gd name="connsiteY12" fmla="*/ 3701222 h 6559826"/>
              <a:gd name="connsiteX13" fmla="*/ 6104805 w 12192000"/>
              <a:gd name="connsiteY13" fmla="*/ 1214562 h 65598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2192000" h="6559826">
                <a:moveTo>
                  <a:pt x="5864259" y="2854132"/>
                </a:moveTo>
                <a:lnTo>
                  <a:pt x="5864259" y="5342062"/>
                </a:lnTo>
                <a:lnTo>
                  <a:pt x="6907" y="6559826"/>
                </a:lnTo>
                <a:lnTo>
                  <a:pt x="0" y="6559826"/>
                </a:lnTo>
                <a:lnTo>
                  <a:pt x="0" y="4073332"/>
                </a:lnTo>
                <a:close/>
                <a:moveTo>
                  <a:pt x="12192000" y="2685378"/>
                </a:moveTo>
                <a:lnTo>
                  <a:pt x="12192000" y="5173308"/>
                </a:lnTo>
                <a:lnTo>
                  <a:pt x="6104805" y="6429182"/>
                </a:lnTo>
                <a:lnTo>
                  <a:pt x="6104805" y="3941252"/>
                </a:lnTo>
                <a:close/>
                <a:moveTo>
                  <a:pt x="11991762" y="0"/>
                </a:moveTo>
                <a:lnTo>
                  <a:pt x="12192000" y="0"/>
                </a:lnTo>
                <a:lnTo>
                  <a:pt x="12192000" y="2446611"/>
                </a:lnTo>
                <a:lnTo>
                  <a:pt x="6104805" y="3701222"/>
                </a:lnTo>
                <a:lnTo>
                  <a:pt x="6104805" y="1214562"/>
                </a:lnTo>
                <a:close/>
              </a:path>
            </a:pathLst>
          </a:custGeom>
          <a:solidFill>
            <a:schemeClr val="bg2">
              <a:alpha val="15000"/>
            </a:schemeClr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F097552-E3A8-41F6-B00B-4A39A247AA0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7240" y="1033272"/>
            <a:ext cx="5056083" cy="782638"/>
          </a:xfrm>
        </p:spPr>
        <p:txBody>
          <a:bodyPr>
            <a:normAutofit/>
          </a:bodyPr>
          <a:lstStyle>
            <a:lvl1pPr algn="l">
              <a:defRPr sz="4000"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DIVIDER SLIDE</a:t>
            </a:r>
            <a:endParaRPr lang="ru-RU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9D2C969-FCE5-427B-89DE-6A79722FB6F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95E168-DA5E-4888-8D8A-92B118324C14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5" name="Graphic 4">
            <a:extLst>
              <a:ext uri="{FF2B5EF4-FFF2-40B4-BE49-F238E27FC236}">
                <a16:creationId xmlns:a16="http://schemas.microsoft.com/office/drawing/2014/main" id="{2095D1D4-8CA3-4CA3-825D-088EDB51A8AE}"/>
              </a:ext>
            </a:extLst>
          </p:cNvPr>
          <p:cNvSpPr/>
          <p:nvPr/>
        </p:nvSpPr>
        <p:spPr>
          <a:xfrm>
            <a:off x="11292630" y="6103003"/>
            <a:ext cx="910800" cy="144000"/>
          </a:xfrm>
          <a:custGeom>
            <a:avLst/>
            <a:gdLst>
              <a:gd name="connsiteX0" fmla="*/ 689134 w 695325"/>
              <a:gd name="connsiteY0" fmla="*/ 7144 h 114300"/>
              <a:gd name="connsiteX1" fmla="*/ 689134 w 695325"/>
              <a:gd name="connsiteY1" fmla="*/ 115729 h 114300"/>
              <a:gd name="connsiteX2" fmla="*/ 78581 w 695325"/>
              <a:gd name="connsiteY2" fmla="*/ 115729 h 114300"/>
              <a:gd name="connsiteX3" fmla="*/ 7144 w 695325"/>
              <a:gd name="connsiteY3" fmla="*/ 7144 h 114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95325" h="114300">
                <a:moveTo>
                  <a:pt x="689134" y="7144"/>
                </a:moveTo>
                <a:lnTo>
                  <a:pt x="689134" y="115729"/>
                </a:lnTo>
                <a:lnTo>
                  <a:pt x="78581" y="115729"/>
                </a:lnTo>
                <a:lnTo>
                  <a:pt x="7144" y="7144"/>
                </a:lnTo>
                <a:close/>
              </a:path>
            </a:pathLst>
          </a:custGeom>
          <a:solidFill>
            <a:schemeClr val="bg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ru-RU" dirty="0"/>
          </a:p>
        </p:txBody>
      </p:sp>
      <p:sp>
        <p:nvSpPr>
          <p:cNvPr id="17" name="Graphic 15">
            <a:extLst>
              <a:ext uri="{FF2B5EF4-FFF2-40B4-BE49-F238E27FC236}">
                <a16:creationId xmlns:a16="http://schemas.microsoft.com/office/drawing/2014/main" id="{2DB5E70B-ECC9-4800-9DC0-5897EF3F16AB}"/>
              </a:ext>
            </a:extLst>
          </p:cNvPr>
          <p:cNvSpPr/>
          <p:nvPr/>
        </p:nvSpPr>
        <p:spPr>
          <a:xfrm>
            <a:off x="-11174" y="1947672"/>
            <a:ext cx="5274000" cy="73100"/>
          </a:xfrm>
          <a:custGeom>
            <a:avLst/>
            <a:gdLst>
              <a:gd name="connsiteX0" fmla="*/ 9138 w 5056083"/>
              <a:gd name="connsiteY0" fmla="*/ 9137 h 73099"/>
              <a:gd name="connsiteX1" fmla="*/ 9138 w 5056083"/>
              <a:gd name="connsiteY1" fmla="*/ 67617 h 73099"/>
              <a:gd name="connsiteX2" fmla="*/ 5018925 w 5056083"/>
              <a:gd name="connsiteY2" fmla="*/ 67617 h 73099"/>
              <a:gd name="connsiteX3" fmla="*/ 5057911 w 5056083"/>
              <a:gd name="connsiteY3" fmla="*/ 9137 h 730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056083" h="73099">
                <a:moveTo>
                  <a:pt x="9138" y="9137"/>
                </a:moveTo>
                <a:lnTo>
                  <a:pt x="9138" y="67617"/>
                </a:lnTo>
                <a:lnTo>
                  <a:pt x="5018925" y="67617"/>
                </a:lnTo>
                <a:lnTo>
                  <a:pt x="5057911" y="9137"/>
                </a:lnTo>
                <a:close/>
              </a:path>
            </a:pathLst>
          </a:custGeom>
          <a:solidFill>
            <a:schemeClr val="bg2">
              <a:alpha val="7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ru-RU" dirty="0"/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A3B87DE7-6A4B-4A0E-8622-C9BA93F0B3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77240" y="2225393"/>
            <a:ext cx="5110693" cy="782638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lang="en-US" sz="2200"/>
            </a:lvl1pPr>
          </a:lstStyle>
          <a:p>
            <a:pPr marL="228600" lvl="0" indent="-22860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47238810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aphic 1">
            <a:extLst>
              <a:ext uri="{FF2B5EF4-FFF2-40B4-BE49-F238E27FC236}">
                <a16:creationId xmlns:a16="http://schemas.microsoft.com/office/drawing/2014/main" id="{9650CBA0-AE8F-4C6C-B273-73785A68EB92}"/>
              </a:ext>
            </a:extLst>
          </p:cNvPr>
          <p:cNvGrpSpPr/>
          <p:nvPr userDrawn="1"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79A324E0-7B75-4C65-9695-78537686038F}"/>
                </a:ext>
              </a:extLst>
            </p:cNvPr>
            <p:cNvSpPr/>
            <p:nvPr/>
          </p:nvSpPr>
          <p:spPr>
            <a:xfrm>
              <a:off x="-12700" y="-12700"/>
              <a:ext cx="12217400" cy="6883400"/>
            </a:xfrm>
            <a:custGeom>
              <a:avLst/>
              <a:gdLst>
                <a:gd name="connsiteX0" fmla="*/ 12700 w 12217400"/>
                <a:gd name="connsiteY0" fmla="*/ 12700 h 6883400"/>
                <a:gd name="connsiteX1" fmla="*/ 12700 w 12217400"/>
                <a:gd name="connsiteY1" fmla="*/ 6870700 h 6883400"/>
                <a:gd name="connsiteX2" fmla="*/ 12205970 w 12217400"/>
                <a:gd name="connsiteY2" fmla="*/ 6870700 h 6883400"/>
                <a:gd name="connsiteX3" fmla="*/ 12205970 w 12217400"/>
                <a:gd name="connsiteY3" fmla="*/ 12700 h 6883400"/>
                <a:gd name="connsiteX4" fmla="*/ 12700 w 12217400"/>
                <a:gd name="connsiteY4" fmla="*/ 12700 h 6883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217400" h="6883400">
                  <a:moveTo>
                    <a:pt x="12700" y="12700"/>
                  </a:moveTo>
                  <a:lnTo>
                    <a:pt x="12700" y="6870700"/>
                  </a:lnTo>
                  <a:lnTo>
                    <a:pt x="12205970" y="6870700"/>
                  </a:lnTo>
                  <a:lnTo>
                    <a:pt x="12205970" y="12700"/>
                  </a:lnTo>
                  <a:lnTo>
                    <a:pt x="12700" y="12700"/>
                  </a:lnTo>
                  <a:close/>
                </a:path>
              </a:pathLst>
            </a:custGeom>
            <a:solidFill>
              <a:schemeClr val="accent6"/>
            </a:soli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 dirty="0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A4C7B0B8-9EF6-4DBC-9088-96B54006BA08}"/>
                </a:ext>
              </a:extLst>
            </p:cNvPr>
            <p:cNvSpPr/>
            <p:nvPr/>
          </p:nvSpPr>
          <p:spPr>
            <a:xfrm>
              <a:off x="4178300" y="-12700"/>
              <a:ext cx="7289800" cy="6883400"/>
            </a:xfrm>
            <a:custGeom>
              <a:avLst/>
              <a:gdLst>
                <a:gd name="connsiteX0" fmla="*/ 5063490 w 7289800"/>
                <a:gd name="connsiteY0" fmla="*/ 12700 h 6883400"/>
                <a:gd name="connsiteX1" fmla="*/ 2499360 w 7289800"/>
                <a:gd name="connsiteY1" fmla="*/ 6870700 h 6883400"/>
                <a:gd name="connsiteX2" fmla="*/ 4721860 w 7289800"/>
                <a:gd name="connsiteY2" fmla="*/ 6870700 h 6883400"/>
                <a:gd name="connsiteX3" fmla="*/ 7285990 w 7289800"/>
                <a:gd name="connsiteY3" fmla="*/ 12700 h 6883400"/>
                <a:gd name="connsiteX4" fmla="*/ 5063490 w 7289800"/>
                <a:gd name="connsiteY4" fmla="*/ 12700 h 6883400"/>
                <a:gd name="connsiteX5" fmla="*/ 12700 w 7289800"/>
                <a:gd name="connsiteY5" fmla="*/ 6870700 h 6883400"/>
                <a:gd name="connsiteX6" fmla="*/ 2235200 w 7289800"/>
                <a:gd name="connsiteY6" fmla="*/ 6870700 h 6883400"/>
                <a:gd name="connsiteX7" fmla="*/ 4799331 w 7289800"/>
                <a:gd name="connsiteY7" fmla="*/ 12700 h 6883400"/>
                <a:gd name="connsiteX8" fmla="*/ 2576830 w 7289800"/>
                <a:gd name="connsiteY8" fmla="*/ 12700 h 6883400"/>
                <a:gd name="connsiteX9" fmla="*/ 12700 w 7289800"/>
                <a:gd name="connsiteY9" fmla="*/ 6870700 h 6883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289800" h="6883400">
                  <a:moveTo>
                    <a:pt x="5063490" y="12700"/>
                  </a:moveTo>
                  <a:lnTo>
                    <a:pt x="2499360" y="6870700"/>
                  </a:lnTo>
                  <a:lnTo>
                    <a:pt x="4721860" y="6870700"/>
                  </a:lnTo>
                  <a:lnTo>
                    <a:pt x="7285990" y="12700"/>
                  </a:lnTo>
                  <a:lnTo>
                    <a:pt x="5063490" y="12700"/>
                  </a:lnTo>
                  <a:close/>
                  <a:moveTo>
                    <a:pt x="12700" y="6870700"/>
                  </a:moveTo>
                  <a:lnTo>
                    <a:pt x="2235200" y="6870700"/>
                  </a:lnTo>
                  <a:lnTo>
                    <a:pt x="4799331" y="12700"/>
                  </a:lnTo>
                  <a:lnTo>
                    <a:pt x="2576830" y="12700"/>
                  </a:lnTo>
                  <a:lnTo>
                    <a:pt x="12700" y="6870700"/>
                  </a:lnTo>
                  <a:close/>
                </a:path>
              </a:pathLst>
            </a:custGeom>
            <a:solidFill>
              <a:schemeClr val="bg2">
                <a:alpha val="15000"/>
              </a:schemeClr>
            </a:soli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 dirty="0"/>
            </a:p>
          </p:txBody>
        </p:sp>
      </p:grp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06ADBD7-8355-4951-B459-EC284BCE83A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95E168-DA5E-4888-8D8A-92B118324C14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20" name="Graphic 4">
            <a:extLst>
              <a:ext uri="{FF2B5EF4-FFF2-40B4-BE49-F238E27FC236}">
                <a16:creationId xmlns:a16="http://schemas.microsoft.com/office/drawing/2014/main" id="{55B3C92B-0A13-49BD-8A7D-FD6B821FE783}"/>
              </a:ext>
            </a:extLst>
          </p:cNvPr>
          <p:cNvSpPr/>
          <p:nvPr userDrawn="1"/>
        </p:nvSpPr>
        <p:spPr>
          <a:xfrm>
            <a:off x="11292630" y="6103003"/>
            <a:ext cx="910800" cy="144000"/>
          </a:xfrm>
          <a:custGeom>
            <a:avLst/>
            <a:gdLst>
              <a:gd name="connsiteX0" fmla="*/ 689134 w 695325"/>
              <a:gd name="connsiteY0" fmla="*/ 7144 h 114300"/>
              <a:gd name="connsiteX1" fmla="*/ 689134 w 695325"/>
              <a:gd name="connsiteY1" fmla="*/ 115729 h 114300"/>
              <a:gd name="connsiteX2" fmla="*/ 78581 w 695325"/>
              <a:gd name="connsiteY2" fmla="*/ 115729 h 114300"/>
              <a:gd name="connsiteX3" fmla="*/ 7144 w 695325"/>
              <a:gd name="connsiteY3" fmla="*/ 7144 h 114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95325" h="114300">
                <a:moveTo>
                  <a:pt x="689134" y="7144"/>
                </a:moveTo>
                <a:lnTo>
                  <a:pt x="689134" y="115729"/>
                </a:lnTo>
                <a:lnTo>
                  <a:pt x="78581" y="115729"/>
                </a:lnTo>
                <a:lnTo>
                  <a:pt x="7144" y="7144"/>
                </a:lnTo>
                <a:close/>
              </a:path>
            </a:pathLst>
          </a:custGeom>
          <a:solidFill>
            <a:schemeClr val="bg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ru-RU" dirty="0"/>
          </a:p>
        </p:txBody>
      </p:sp>
      <p:sp>
        <p:nvSpPr>
          <p:cNvPr id="14" name="Graphic 15">
            <a:extLst>
              <a:ext uri="{FF2B5EF4-FFF2-40B4-BE49-F238E27FC236}">
                <a16:creationId xmlns:a16="http://schemas.microsoft.com/office/drawing/2014/main" id="{D0734B58-9436-7F49-BF67-542C05487FFF}"/>
              </a:ext>
            </a:extLst>
          </p:cNvPr>
          <p:cNvSpPr/>
          <p:nvPr userDrawn="1"/>
        </p:nvSpPr>
        <p:spPr>
          <a:xfrm>
            <a:off x="-11174" y="1947672"/>
            <a:ext cx="5274000" cy="73100"/>
          </a:xfrm>
          <a:custGeom>
            <a:avLst/>
            <a:gdLst>
              <a:gd name="connsiteX0" fmla="*/ 9138 w 5056083"/>
              <a:gd name="connsiteY0" fmla="*/ 9137 h 73099"/>
              <a:gd name="connsiteX1" fmla="*/ 9138 w 5056083"/>
              <a:gd name="connsiteY1" fmla="*/ 67617 h 73099"/>
              <a:gd name="connsiteX2" fmla="*/ 5018925 w 5056083"/>
              <a:gd name="connsiteY2" fmla="*/ 67617 h 73099"/>
              <a:gd name="connsiteX3" fmla="*/ 5057911 w 5056083"/>
              <a:gd name="connsiteY3" fmla="*/ 9137 h 730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056083" h="73099">
                <a:moveTo>
                  <a:pt x="9138" y="9137"/>
                </a:moveTo>
                <a:lnTo>
                  <a:pt x="9138" y="67617"/>
                </a:lnTo>
                <a:lnTo>
                  <a:pt x="5018925" y="67617"/>
                </a:lnTo>
                <a:lnTo>
                  <a:pt x="5057911" y="9137"/>
                </a:lnTo>
                <a:close/>
              </a:path>
            </a:pathLst>
          </a:custGeom>
          <a:solidFill>
            <a:schemeClr val="bg2">
              <a:alpha val="7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ru-RU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F046B1A-A07C-45A3-8FE5-724E348531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b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83799919-7F2B-44B7-BF0B-B0CE733AC6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277755"/>
            <a:ext cx="10515600" cy="389920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112380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aphic 1">
            <a:extLst>
              <a:ext uri="{FF2B5EF4-FFF2-40B4-BE49-F238E27FC236}">
                <a16:creationId xmlns:a16="http://schemas.microsoft.com/office/drawing/2014/main" id="{9650CBA0-AE8F-4C6C-B273-73785A68EB92}"/>
              </a:ext>
            </a:extLst>
          </p:cNvPr>
          <p:cNvGrpSpPr/>
          <p:nvPr userDrawn="1"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79A324E0-7B75-4C65-9695-78537686038F}"/>
                </a:ext>
              </a:extLst>
            </p:cNvPr>
            <p:cNvSpPr/>
            <p:nvPr/>
          </p:nvSpPr>
          <p:spPr>
            <a:xfrm>
              <a:off x="-12700" y="-12700"/>
              <a:ext cx="12217400" cy="6883400"/>
            </a:xfrm>
            <a:custGeom>
              <a:avLst/>
              <a:gdLst>
                <a:gd name="connsiteX0" fmla="*/ 12700 w 12217400"/>
                <a:gd name="connsiteY0" fmla="*/ 12700 h 6883400"/>
                <a:gd name="connsiteX1" fmla="*/ 12700 w 12217400"/>
                <a:gd name="connsiteY1" fmla="*/ 6870700 h 6883400"/>
                <a:gd name="connsiteX2" fmla="*/ 12205970 w 12217400"/>
                <a:gd name="connsiteY2" fmla="*/ 6870700 h 6883400"/>
                <a:gd name="connsiteX3" fmla="*/ 12205970 w 12217400"/>
                <a:gd name="connsiteY3" fmla="*/ 12700 h 6883400"/>
                <a:gd name="connsiteX4" fmla="*/ 12700 w 12217400"/>
                <a:gd name="connsiteY4" fmla="*/ 12700 h 6883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217400" h="6883400">
                  <a:moveTo>
                    <a:pt x="12700" y="12700"/>
                  </a:moveTo>
                  <a:lnTo>
                    <a:pt x="12700" y="6870700"/>
                  </a:lnTo>
                  <a:lnTo>
                    <a:pt x="12205970" y="6870700"/>
                  </a:lnTo>
                  <a:lnTo>
                    <a:pt x="12205970" y="12700"/>
                  </a:lnTo>
                  <a:lnTo>
                    <a:pt x="12700" y="12700"/>
                  </a:lnTo>
                  <a:close/>
                </a:path>
              </a:pathLst>
            </a:custGeom>
            <a:solidFill>
              <a:schemeClr val="accent6"/>
            </a:soli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 dirty="0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A4C7B0B8-9EF6-4DBC-9088-96B54006BA08}"/>
                </a:ext>
              </a:extLst>
            </p:cNvPr>
            <p:cNvSpPr/>
            <p:nvPr/>
          </p:nvSpPr>
          <p:spPr>
            <a:xfrm>
              <a:off x="4178300" y="-12700"/>
              <a:ext cx="7289800" cy="6883400"/>
            </a:xfrm>
            <a:custGeom>
              <a:avLst/>
              <a:gdLst>
                <a:gd name="connsiteX0" fmla="*/ 5063490 w 7289800"/>
                <a:gd name="connsiteY0" fmla="*/ 12700 h 6883400"/>
                <a:gd name="connsiteX1" fmla="*/ 2499360 w 7289800"/>
                <a:gd name="connsiteY1" fmla="*/ 6870700 h 6883400"/>
                <a:gd name="connsiteX2" fmla="*/ 4721860 w 7289800"/>
                <a:gd name="connsiteY2" fmla="*/ 6870700 h 6883400"/>
                <a:gd name="connsiteX3" fmla="*/ 7285990 w 7289800"/>
                <a:gd name="connsiteY3" fmla="*/ 12700 h 6883400"/>
                <a:gd name="connsiteX4" fmla="*/ 5063490 w 7289800"/>
                <a:gd name="connsiteY4" fmla="*/ 12700 h 6883400"/>
                <a:gd name="connsiteX5" fmla="*/ 12700 w 7289800"/>
                <a:gd name="connsiteY5" fmla="*/ 6870700 h 6883400"/>
                <a:gd name="connsiteX6" fmla="*/ 2235200 w 7289800"/>
                <a:gd name="connsiteY6" fmla="*/ 6870700 h 6883400"/>
                <a:gd name="connsiteX7" fmla="*/ 4799331 w 7289800"/>
                <a:gd name="connsiteY7" fmla="*/ 12700 h 6883400"/>
                <a:gd name="connsiteX8" fmla="*/ 2576830 w 7289800"/>
                <a:gd name="connsiteY8" fmla="*/ 12700 h 6883400"/>
                <a:gd name="connsiteX9" fmla="*/ 12700 w 7289800"/>
                <a:gd name="connsiteY9" fmla="*/ 6870700 h 6883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289800" h="6883400">
                  <a:moveTo>
                    <a:pt x="5063490" y="12700"/>
                  </a:moveTo>
                  <a:lnTo>
                    <a:pt x="2499360" y="6870700"/>
                  </a:lnTo>
                  <a:lnTo>
                    <a:pt x="4721860" y="6870700"/>
                  </a:lnTo>
                  <a:lnTo>
                    <a:pt x="7285990" y="12700"/>
                  </a:lnTo>
                  <a:lnTo>
                    <a:pt x="5063490" y="12700"/>
                  </a:lnTo>
                  <a:close/>
                  <a:moveTo>
                    <a:pt x="12700" y="6870700"/>
                  </a:moveTo>
                  <a:lnTo>
                    <a:pt x="2235200" y="6870700"/>
                  </a:lnTo>
                  <a:lnTo>
                    <a:pt x="4799331" y="12700"/>
                  </a:lnTo>
                  <a:lnTo>
                    <a:pt x="2576830" y="12700"/>
                  </a:lnTo>
                  <a:lnTo>
                    <a:pt x="12700" y="6870700"/>
                  </a:lnTo>
                  <a:close/>
                </a:path>
              </a:pathLst>
            </a:custGeom>
            <a:solidFill>
              <a:schemeClr val="bg2">
                <a:alpha val="15000"/>
              </a:schemeClr>
            </a:soli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 dirty="0"/>
            </a:p>
          </p:txBody>
        </p:sp>
      </p:grp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06ADBD7-8355-4951-B459-EC284BCE83A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95E168-DA5E-4888-8D8A-92B118324C14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20" name="Graphic 4">
            <a:extLst>
              <a:ext uri="{FF2B5EF4-FFF2-40B4-BE49-F238E27FC236}">
                <a16:creationId xmlns:a16="http://schemas.microsoft.com/office/drawing/2014/main" id="{55B3C92B-0A13-49BD-8A7D-FD6B821FE783}"/>
              </a:ext>
            </a:extLst>
          </p:cNvPr>
          <p:cNvSpPr/>
          <p:nvPr userDrawn="1"/>
        </p:nvSpPr>
        <p:spPr>
          <a:xfrm>
            <a:off x="11292630" y="6103003"/>
            <a:ext cx="910800" cy="144000"/>
          </a:xfrm>
          <a:custGeom>
            <a:avLst/>
            <a:gdLst>
              <a:gd name="connsiteX0" fmla="*/ 689134 w 695325"/>
              <a:gd name="connsiteY0" fmla="*/ 7144 h 114300"/>
              <a:gd name="connsiteX1" fmla="*/ 689134 w 695325"/>
              <a:gd name="connsiteY1" fmla="*/ 115729 h 114300"/>
              <a:gd name="connsiteX2" fmla="*/ 78581 w 695325"/>
              <a:gd name="connsiteY2" fmla="*/ 115729 h 114300"/>
              <a:gd name="connsiteX3" fmla="*/ 7144 w 695325"/>
              <a:gd name="connsiteY3" fmla="*/ 7144 h 114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95325" h="114300">
                <a:moveTo>
                  <a:pt x="689134" y="7144"/>
                </a:moveTo>
                <a:lnTo>
                  <a:pt x="689134" y="115729"/>
                </a:lnTo>
                <a:lnTo>
                  <a:pt x="78581" y="115729"/>
                </a:lnTo>
                <a:lnTo>
                  <a:pt x="7144" y="7144"/>
                </a:lnTo>
                <a:close/>
              </a:path>
            </a:pathLst>
          </a:custGeom>
          <a:solidFill>
            <a:schemeClr val="bg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ru-RU" dirty="0"/>
          </a:p>
        </p:txBody>
      </p:sp>
      <p:sp>
        <p:nvSpPr>
          <p:cNvPr id="14" name="Graphic 15">
            <a:extLst>
              <a:ext uri="{FF2B5EF4-FFF2-40B4-BE49-F238E27FC236}">
                <a16:creationId xmlns:a16="http://schemas.microsoft.com/office/drawing/2014/main" id="{D0734B58-9436-7F49-BF67-542C05487FFF}"/>
              </a:ext>
            </a:extLst>
          </p:cNvPr>
          <p:cNvSpPr/>
          <p:nvPr userDrawn="1"/>
        </p:nvSpPr>
        <p:spPr>
          <a:xfrm>
            <a:off x="-11174" y="1947672"/>
            <a:ext cx="5274000" cy="73100"/>
          </a:xfrm>
          <a:custGeom>
            <a:avLst/>
            <a:gdLst>
              <a:gd name="connsiteX0" fmla="*/ 9138 w 5056083"/>
              <a:gd name="connsiteY0" fmla="*/ 9137 h 73099"/>
              <a:gd name="connsiteX1" fmla="*/ 9138 w 5056083"/>
              <a:gd name="connsiteY1" fmla="*/ 67617 h 73099"/>
              <a:gd name="connsiteX2" fmla="*/ 5018925 w 5056083"/>
              <a:gd name="connsiteY2" fmla="*/ 67617 h 73099"/>
              <a:gd name="connsiteX3" fmla="*/ 5057911 w 5056083"/>
              <a:gd name="connsiteY3" fmla="*/ 9137 h 730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056083" h="73099">
                <a:moveTo>
                  <a:pt x="9138" y="9137"/>
                </a:moveTo>
                <a:lnTo>
                  <a:pt x="9138" y="67617"/>
                </a:lnTo>
                <a:lnTo>
                  <a:pt x="5018925" y="67617"/>
                </a:lnTo>
                <a:lnTo>
                  <a:pt x="5057911" y="9137"/>
                </a:lnTo>
                <a:close/>
              </a:path>
            </a:pathLst>
          </a:custGeom>
          <a:solidFill>
            <a:schemeClr val="bg2">
              <a:alpha val="7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ru-RU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F046B1A-A07C-45A3-8FE5-724E348531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b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5460D6CB-9BA0-4BA9-9CF5-9D21E9F570C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2277755"/>
            <a:ext cx="5181600" cy="3899207"/>
          </a:xfrm>
        </p:spPr>
        <p:txBody>
          <a:bodyPr>
            <a:normAutofit/>
          </a:bodyPr>
          <a:lstStyle>
            <a:lvl1pPr>
              <a:defRPr sz="2400">
                <a:solidFill>
                  <a:schemeClr val="bg1"/>
                </a:solidFill>
              </a:defRPr>
            </a:lvl1pPr>
            <a:lvl2pPr>
              <a:defRPr sz="20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6" name="Content Placeholder 3">
            <a:extLst>
              <a:ext uri="{FF2B5EF4-FFF2-40B4-BE49-F238E27FC236}">
                <a16:creationId xmlns:a16="http://schemas.microsoft.com/office/drawing/2014/main" id="{EB0DDB5D-8949-4E45-A7CD-0402580BB05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2277755"/>
            <a:ext cx="5181600" cy="3899208"/>
          </a:xfrm>
        </p:spPr>
        <p:txBody>
          <a:bodyPr>
            <a:normAutofit/>
          </a:bodyPr>
          <a:lstStyle>
            <a:lvl1pPr>
              <a:defRPr sz="2400">
                <a:solidFill>
                  <a:schemeClr val="bg1"/>
                </a:solidFill>
              </a:defRPr>
            </a:lvl1pPr>
            <a:lvl2pPr>
              <a:defRPr sz="20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87060756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aphic 1">
            <a:extLst>
              <a:ext uri="{FF2B5EF4-FFF2-40B4-BE49-F238E27FC236}">
                <a16:creationId xmlns:a16="http://schemas.microsoft.com/office/drawing/2014/main" id="{9650CBA0-AE8F-4C6C-B273-73785A68EB92}"/>
              </a:ext>
            </a:extLst>
          </p:cNvPr>
          <p:cNvGrpSpPr/>
          <p:nvPr userDrawn="1"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79A324E0-7B75-4C65-9695-78537686038F}"/>
                </a:ext>
              </a:extLst>
            </p:cNvPr>
            <p:cNvSpPr/>
            <p:nvPr/>
          </p:nvSpPr>
          <p:spPr>
            <a:xfrm>
              <a:off x="-12700" y="-12700"/>
              <a:ext cx="12217400" cy="6883400"/>
            </a:xfrm>
            <a:custGeom>
              <a:avLst/>
              <a:gdLst>
                <a:gd name="connsiteX0" fmla="*/ 12700 w 12217400"/>
                <a:gd name="connsiteY0" fmla="*/ 12700 h 6883400"/>
                <a:gd name="connsiteX1" fmla="*/ 12700 w 12217400"/>
                <a:gd name="connsiteY1" fmla="*/ 6870700 h 6883400"/>
                <a:gd name="connsiteX2" fmla="*/ 12205970 w 12217400"/>
                <a:gd name="connsiteY2" fmla="*/ 6870700 h 6883400"/>
                <a:gd name="connsiteX3" fmla="*/ 12205970 w 12217400"/>
                <a:gd name="connsiteY3" fmla="*/ 12700 h 6883400"/>
                <a:gd name="connsiteX4" fmla="*/ 12700 w 12217400"/>
                <a:gd name="connsiteY4" fmla="*/ 12700 h 6883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217400" h="6883400">
                  <a:moveTo>
                    <a:pt x="12700" y="12700"/>
                  </a:moveTo>
                  <a:lnTo>
                    <a:pt x="12700" y="6870700"/>
                  </a:lnTo>
                  <a:lnTo>
                    <a:pt x="12205970" y="6870700"/>
                  </a:lnTo>
                  <a:lnTo>
                    <a:pt x="12205970" y="12700"/>
                  </a:lnTo>
                  <a:lnTo>
                    <a:pt x="12700" y="12700"/>
                  </a:lnTo>
                  <a:close/>
                </a:path>
              </a:pathLst>
            </a:custGeom>
            <a:solidFill>
              <a:schemeClr val="accent6"/>
            </a:soli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 dirty="0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A4C7B0B8-9EF6-4DBC-9088-96B54006BA08}"/>
                </a:ext>
              </a:extLst>
            </p:cNvPr>
            <p:cNvSpPr/>
            <p:nvPr/>
          </p:nvSpPr>
          <p:spPr>
            <a:xfrm>
              <a:off x="4178300" y="-12700"/>
              <a:ext cx="7289800" cy="6883400"/>
            </a:xfrm>
            <a:custGeom>
              <a:avLst/>
              <a:gdLst>
                <a:gd name="connsiteX0" fmla="*/ 5063490 w 7289800"/>
                <a:gd name="connsiteY0" fmla="*/ 12700 h 6883400"/>
                <a:gd name="connsiteX1" fmla="*/ 2499360 w 7289800"/>
                <a:gd name="connsiteY1" fmla="*/ 6870700 h 6883400"/>
                <a:gd name="connsiteX2" fmla="*/ 4721860 w 7289800"/>
                <a:gd name="connsiteY2" fmla="*/ 6870700 h 6883400"/>
                <a:gd name="connsiteX3" fmla="*/ 7285990 w 7289800"/>
                <a:gd name="connsiteY3" fmla="*/ 12700 h 6883400"/>
                <a:gd name="connsiteX4" fmla="*/ 5063490 w 7289800"/>
                <a:gd name="connsiteY4" fmla="*/ 12700 h 6883400"/>
                <a:gd name="connsiteX5" fmla="*/ 12700 w 7289800"/>
                <a:gd name="connsiteY5" fmla="*/ 6870700 h 6883400"/>
                <a:gd name="connsiteX6" fmla="*/ 2235200 w 7289800"/>
                <a:gd name="connsiteY6" fmla="*/ 6870700 h 6883400"/>
                <a:gd name="connsiteX7" fmla="*/ 4799331 w 7289800"/>
                <a:gd name="connsiteY7" fmla="*/ 12700 h 6883400"/>
                <a:gd name="connsiteX8" fmla="*/ 2576830 w 7289800"/>
                <a:gd name="connsiteY8" fmla="*/ 12700 h 6883400"/>
                <a:gd name="connsiteX9" fmla="*/ 12700 w 7289800"/>
                <a:gd name="connsiteY9" fmla="*/ 6870700 h 6883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289800" h="6883400">
                  <a:moveTo>
                    <a:pt x="5063490" y="12700"/>
                  </a:moveTo>
                  <a:lnTo>
                    <a:pt x="2499360" y="6870700"/>
                  </a:lnTo>
                  <a:lnTo>
                    <a:pt x="4721860" y="6870700"/>
                  </a:lnTo>
                  <a:lnTo>
                    <a:pt x="7285990" y="12700"/>
                  </a:lnTo>
                  <a:lnTo>
                    <a:pt x="5063490" y="12700"/>
                  </a:lnTo>
                  <a:close/>
                  <a:moveTo>
                    <a:pt x="12700" y="6870700"/>
                  </a:moveTo>
                  <a:lnTo>
                    <a:pt x="2235200" y="6870700"/>
                  </a:lnTo>
                  <a:lnTo>
                    <a:pt x="4799331" y="12700"/>
                  </a:lnTo>
                  <a:lnTo>
                    <a:pt x="2576830" y="12700"/>
                  </a:lnTo>
                  <a:lnTo>
                    <a:pt x="12700" y="6870700"/>
                  </a:lnTo>
                  <a:close/>
                </a:path>
              </a:pathLst>
            </a:custGeom>
            <a:solidFill>
              <a:schemeClr val="bg2">
                <a:alpha val="15000"/>
              </a:schemeClr>
            </a:soli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 dirty="0"/>
            </a:p>
          </p:txBody>
        </p:sp>
      </p:grp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06ADBD7-8355-4951-B459-EC284BCE83A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95E168-DA5E-4888-8D8A-92B118324C14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20" name="Graphic 4">
            <a:extLst>
              <a:ext uri="{FF2B5EF4-FFF2-40B4-BE49-F238E27FC236}">
                <a16:creationId xmlns:a16="http://schemas.microsoft.com/office/drawing/2014/main" id="{55B3C92B-0A13-49BD-8A7D-FD6B821FE783}"/>
              </a:ext>
            </a:extLst>
          </p:cNvPr>
          <p:cNvSpPr/>
          <p:nvPr userDrawn="1"/>
        </p:nvSpPr>
        <p:spPr>
          <a:xfrm>
            <a:off x="11292630" y="6103003"/>
            <a:ext cx="910800" cy="144000"/>
          </a:xfrm>
          <a:custGeom>
            <a:avLst/>
            <a:gdLst>
              <a:gd name="connsiteX0" fmla="*/ 689134 w 695325"/>
              <a:gd name="connsiteY0" fmla="*/ 7144 h 114300"/>
              <a:gd name="connsiteX1" fmla="*/ 689134 w 695325"/>
              <a:gd name="connsiteY1" fmla="*/ 115729 h 114300"/>
              <a:gd name="connsiteX2" fmla="*/ 78581 w 695325"/>
              <a:gd name="connsiteY2" fmla="*/ 115729 h 114300"/>
              <a:gd name="connsiteX3" fmla="*/ 7144 w 695325"/>
              <a:gd name="connsiteY3" fmla="*/ 7144 h 114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95325" h="114300">
                <a:moveTo>
                  <a:pt x="689134" y="7144"/>
                </a:moveTo>
                <a:lnTo>
                  <a:pt x="689134" y="115729"/>
                </a:lnTo>
                <a:lnTo>
                  <a:pt x="78581" y="115729"/>
                </a:lnTo>
                <a:lnTo>
                  <a:pt x="7144" y="7144"/>
                </a:lnTo>
                <a:close/>
              </a:path>
            </a:pathLst>
          </a:custGeom>
          <a:solidFill>
            <a:schemeClr val="bg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ru-RU" dirty="0"/>
          </a:p>
        </p:txBody>
      </p:sp>
      <p:sp>
        <p:nvSpPr>
          <p:cNvPr id="14" name="Graphic 15">
            <a:extLst>
              <a:ext uri="{FF2B5EF4-FFF2-40B4-BE49-F238E27FC236}">
                <a16:creationId xmlns:a16="http://schemas.microsoft.com/office/drawing/2014/main" id="{D0734B58-9436-7F49-BF67-542C05487FFF}"/>
              </a:ext>
            </a:extLst>
          </p:cNvPr>
          <p:cNvSpPr/>
          <p:nvPr userDrawn="1"/>
        </p:nvSpPr>
        <p:spPr>
          <a:xfrm>
            <a:off x="-11174" y="1947672"/>
            <a:ext cx="5274000" cy="73100"/>
          </a:xfrm>
          <a:custGeom>
            <a:avLst/>
            <a:gdLst>
              <a:gd name="connsiteX0" fmla="*/ 9138 w 5056083"/>
              <a:gd name="connsiteY0" fmla="*/ 9137 h 73099"/>
              <a:gd name="connsiteX1" fmla="*/ 9138 w 5056083"/>
              <a:gd name="connsiteY1" fmla="*/ 67617 h 73099"/>
              <a:gd name="connsiteX2" fmla="*/ 5018925 w 5056083"/>
              <a:gd name="connsiteY2" fmla="*/ 67617 h 73099"/>
              <a:gd name="connsiteX3" fmla="*/ 5057911 w 5056083"/>
              <a:gd name="connsiteY3" fmla="*/ 9137 h 730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056083" h="73099">
                <a:moveTo>
                  <a:pt x="9138" y="9137"/>
                </a:moveTo>
                <a:lnTo>
                  <a:pt x="9138" y="67617"/>
                </a:lnTo>
                <a:lnTo>
                  <a:pt x="5018925" y="67617"/>
                </a:lnTo>
                <a:lnTo>
                  <a:pt x="5057911" y="9137"/>
                </a:lnTo>
                <a:close/>
              </a:path>
            </a:pathLst>
          </a:custGeom>
          <a:solidFill>
            <a:schemeClr val="bg2">
              <a:alpha val="7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ru-RU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F046B1A-A07C-45A3-8FE5-724E348531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b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82C817C4-D92F-4269-B22D-5C2E522418D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2068513"/>
            <a:ext cx="5157787" cy="436562"/>
          </a:xfrm>
        </p:spPr>
        <p:txBody>
          <a:bodyPr anchor="b">
            <a:normAutofit/>
          </a:bodyPr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Content Placeholder 3">
            <a:extLst>
              <a:ext uri="{FF2B5EF4-FFF2-40B4-BE49-F238E27FC236}">
                <a16:creationId xmlns:a16="http://schemas.microsoft.com/office/drawing/2014/main" id="{C61514A7-2DEE-47E3-BCB4-FB81E9981DA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>
            <a:normAutofit/>
          </a:bodyPr>
          <a:lstStyle>
            <a:lvl1pPr>
              <a:defRPr sz="2000">
                <a:solidFill>
                  <a:schemeClr val="bg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7" name="Text Placeholder 4">
            <a:extLst>
              <a:ext uri="{FF2B5EF4-FFF2-40B4-BE49-F238E27FC236}">
                <a16:creationId xmlns:a16="http://schemas.microsoft.com/office/drawing/2014/main" id="{3455C9D3-0938-4236-8E64-BBF582FCD23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2068511"/>
            <a:ext cx="5183188" cy="436563"/>
          </a:xfrm>
        </p:spPr>
        <p:txBody>
          <a:bodyPr anchor="b">
            <a:normAutofit/>
          </a:bodyPr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Content Placeholder 5">
            <a:extLst>
              <a:ext uri="{FF2B5EF4-FFF2-40B4-BE49-F238E27FC236}">
                <a16:creationId xmlns:a16="http://schemas.microsoft.com/office/drawing/2014/main" id="{7331E254-1410-4989-81DE-84B684ACC71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>
            <a:normAutofit/>
          </a:bodyPr>
          <a:lstStyle>
            <a:lvl1pPr>
              <a:defRPr sz="2000">
                <a:solidFill>
                  <a:schemeClr val="bg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181046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aphic 1">
            <a:extLst>
              <a:ext uri="{FF2B5EF4-FFF2-40B4-BE49-F238E27FC236}">
                <a16:creationId xmlns:a16="http://schemas.microsoft.com/office/drawing/2014/main" id="{9650CBA0-AE8F-4C6C-B273-73785A68EB92}"/>
              </a:ext>
            </a:extLst>
          </p:cNvPr>
          <p:cNvGrpSpPr/>
          <p:nvPr userDrawn="1"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79A324E0-7B75-4C65-9695-78537686038F}"/>
                </a:ext>
              </a:extLst>
            </p:cNvPr>
            <p:cNvSpPr/>
            <p:nvPr/>
          </p:nvSpPr>
          <p:spPr>
            <a:xfrm>
              <a:off x="-12700" y="-12700"/>
              <a:ext cx="12217400" cy="6883400"/>
            </a:xfrm>
            <a:custGeom>
              <a:avLst/>
              <a:gdLst>
                <a:gd name="connsiteX0" fmla="*/ 12700 w 12217400"/>
                <a:gd name="connsiteY0" fmla="*/ 12700 h 6883400"/>
                <a:gd name="connsiteX1" fmla="*/ 12700 w 12217400"/>
                <a:gd name="connsiteY1" fmla="*/ 6870700 h 6883400"/>
                <a:gd name="connsiteX2" fmla="*/ 12205970 w 12217400"/>
                <a:gd name="connsiteY2" fmla="*/ 6870700 h 6883400"/>
                <a:gd name="connsiteX3" fmla="*/ 12205970 w 12217400"/>
                <a:gd name="connsiteY3" fmla="*/ 12700 h 6883400"/>
                <a:gd name="connsiteX4" fmla="*/ 12700 w 12217400"/>
                <a:gd name="connsiteY4" fmla="*/ 12700 h 6883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217400" h="6883400">
                  <a:moveTo>
                    <a:pt x="12700" y="12700"/>
                  </a:moveTo>
                  <a:lnTo>
                    <a:pt x="12700" y="6870700"/>
                  </a:lnTo>
                  <a:lnTo>
                    <a:pt x="12205970" y="6870700"/>
                  </a:lnTo>
                  <a:lnTo>
                    <a:pt x="12205970" y="12700"/>
                  </a:lnTo>
                  <a:lnTo>
                    <a:pt x="12700" y="12700"/>
                  </a:lnTo>
                  <a:close/>
                </a:path>
              </a:pathLst>
            </a:custGeom>
            <a:solidFill>
              <a:schemeClr val="accent6"/>
            </a:soli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 dirty="0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A4C7B0B8-9EF6-4DBC-9088-96B54006BA08}"/>
                </a:ext>
              </a:extLst>
            </p:cNvPr>
            <p:cNvSpPr/>
            <p:nvPr/>
          </p:nvSpPr>
          <p:spPr>
            <a:xfrm>
              <a:off x="4178300" y="-12700"/>
              <a:ext cx="7289800" cy="6883400"/>
            </a:xfrm>
            <a:custGeom>
              <a:avLst/>
              <a:gdLst>
                <a:gd name="connsiteX0" fmla="*/ 5063490 w 7289800"/>
                <a:gd name="connsiteY0" fmla="*/ 12700 h 6883400"/>
                <a:gd name="connsiteX1" fmla="*/ 2499360 w 7289800"/>
                <a:gd name="connsiteY1" fmla="*/ 6870700 h 6883400"/>
                <a:gd name="connsiteX2" fmla="*/ 4721860 w 7289800"/>
                <a:gd name="connsiteY2" fmla="*/ 6870700 h 6883400"/>
                <a:gd name="connsiteX3" fmla="*/ 7285990 w 7289800"/>
                <a:gd name="connsiteY3" fmla="*/ 12700 h 6883400"/>
                <a:gd name="connsiteX4" fmla="*/ 5063490 w 7289800"/>
                <a:gd name="connsiteY4" fmla="*/ 12700 h 6883400"/>
                <a:gd name="connsiteX5" fmla="*/ 12700 w 7289800"/>
                <a:gd name="connsiteY5" fmla="*/ 6870700 h 6883400"/>
                <a:gd name="connsiteX6" fmla="*/ 2235200 w 7289800"/>
                <a:gd name="connsiteY6" fmla="*/ 6870700 h 6883400"/>
                <a:gd name="connsiteX7" fmla="*/ 4799331 w 7289800"/>
                <a:gd name="connsiteY7" fmla="*/ 12700 h 6883400"/>
                <a:gd name="connsiteX8" fmla="*/ 2576830 w 7289800"/>
                <a:gd name="connsiteY8" fmla="*/ 12700 h 6883400"/>
                <a:gd name="connsiteX9" fmla="*/ 12700 w 7289800"/>
                <a:gd name="connsiteY9" fmla="*/ 6870700 h 6883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289800" h="6883400">
                  <a:moveTo>
                    <a:pt x="5063490" y="12700"/>
                  </a:moveTo>
                  <a:lnTo>
                    <a:pt x="2499360" y="6870700"/>
                  </a:lnTo>
                  <a:lnTo>
                    <a:pt x="4721860" y="6870700"/>
                  </a:lnTo>
                  <a:lnTo>
                    <a:pt x="7285990" y="12700"/>
                  </a:lnTo>
                  <a:lnTo>
                    <a:pt x="5063490" y="12700"/>
                  </a:lnTo>
                  <a:close/>
                  <a:moveTo>
                    <a:pt x="12700" y="6870700"/>
                  </a:moveTo>
                  <a:lnTo>
                    <a:pt x="2235200" y="6870700"/>
                  </a:lnTo>
                  <a:lnTo>
                    <a:pt x="4799331" y="12700"/>
                  </a:lnTo>
                  <a:lnTo>
                    <a:pt x="2576830" y="12700"/>
                  </a:lnTo>
                  <a:lnTo>
                    <a:pt x="12700" y="6870700"/>
                  </a:lnTo>
                  <a:close/>
                </a:path>
              </a:pathLst>
            </a:custGeom>
            <a:solidFill>
              <a:schemeClr val="bg2">
                <a:alpha val="15000"/>
              </a:schemeClr>
            </a:soli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 dirty="0"/>
            </a:p>
          </p:txBody>
        </p:sp>
      </p:grp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06ADBD7-8355-4951-B459-EC284BCE83A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95E168-DA5E-4888-8D8A-92B118324C14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20" name="Graphic 4">
            <a:extLst>
              <a:ext uri="{FF2B5EF4-FFF2-40B4-BE49-F238E27FC236}">
                <a16:creationId xmlns:a16="http://schemas.microsoft.com/office/drawing/2014/main" id="{55B3C92B-0A13-49BD-8A7D-FD6B821FE783}"/>
              </a:ext>
            </a:extLst>
          </p:cNvPr>
          <p:cNvSpPr/>
          <p:nvPr userDrawn="1"/>
        </p:nvSpPr>
        <p:spPr>
          <a:xfrm>
            <a:off x="11292630" y="6103003"/>
            <a:ext cx="910800" cy="144000"/>
          </a:xfrm>
          <a:custGeom>
            <a:avLst/>
            <a:gdLst>
              <a:gd name="connsiteX0" fmla="*/ 689134 w 695325"/>
              <a:gd name="connsiteY0" fmla="*/ 7144 h 114300"/>
              <a:gd name="connsiteX1" fmla="*/ 689134 w 695325"/>
              <a:gd name="connsiteY1" fmla="*/ 115729 h 114300"/>
              <a:gd name="connsiteX2" fmla="*/ 78581 w 695325"/>
              <a:gd name="connsiteY2" fmla="*/ 115729 h 114300"/>
              <a:gd name="connsiteX3" fmla="*/ 7144 w 695325"/>
              <a:gd name="connsiteY3" fmla="*/ 7144 h 114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95325" h="114300">
                <a:moveTo>
                  <a:pt x="689134" y="7144"/>
                </a:moveTo>
                <a:lnTo>
                  <a:pt x="689134" y="115729"/>
                </a:lnTo>
                <a:lnTo>
                  <a:pt x="78581" y="115729"/>
                </a:lnTo>
                <a:lnTo>
                  <a:pt x="7144" y="7144"/>
                </a:lnTo>
                <a:close/>
              </a:path>
            </a:pathLst>
          </a:custGeom>
          <a:solidFill>
            <a:schemeClr val="bg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ru-RU" dirty="0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F68ABD79-6AF5-4911-BEC2-A492F3ECD8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34509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6489A680-EBE7-45A3-B520-2C50F59C793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166148"/>
            <a:ext cx="3932237" cy="370284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202EEB9F-D255-46E9-AFBB-FCC4D93BEF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457201"/>
            <a:ext cx="6172200" cy="5403850"/>
          </a:xfrm>
        </p:spPr>
        <p:txBody>
          <a:bodyPr/>
          <a:lstStyle>
            <a:lvl1pPr>
              <a:defRPr sz="3200">
                <a:solidFill>
                  <a:schemeClr val="bg1"/>
                </a:solidFill>
              </a:defRPr>
            </a:lvl1pPr>
            <a:lvl2pPr>
              <a:defRPr sz="2800">
                <a:solidFill>
                  <a:schemeClr val="bg1"/>
                </a:solidFill>
              </a:defRPr>
            </a:lvl2pPr>
            <a:lvl3pPr>
              <a:defRPr sz="2400">
                <a:solidFill>
                  <a:schemeClr val="bg1"/>
                </a:solidFill>
              </a:defRPr>
            </a:lvl3pPr>
            <a:lvl4pPr>
              <a:defRPr sz="2000">
                <a:solidFill>
                  <a:schemeClr val="bg1"/>
                </a:solidFill>
              </a:defRPr>
            </a:lvl4pPr>
            <a:lvl5pPr>
              <a:defRPr sz="2000">
                <a:solidFill>
                  <a:schemeClr val="bg1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Graphic 15">
            <a:extLst>
              <a:ext uri="{FF2B5EF4-FFF2-40B4-BE49-F238E27FC236}">
                <a16:creationId xmlns:a16="http://schemas.microsoft.com/office/drawing/2014/main" id="{4F729341-632E-4151-9863-D40D91A16F84}"/>
              </a:ext>
            </a:extLst>
          </p:cNvPr>
          <p:cNvSpPr/>
          <p:nvPr userDrawn="1"/>
        </p:nvSpPr>
        <p:spPr>
          <a:xfrm>
            <a:off x="-11174" y="1947672"/>
            <a:ext cx="4937760" cy="73100"/>
          </a:xfrm>
          <a:custGeom>
            <a:avLst/>
            <a:gdLst>
              <a:gd name="connsiteX0" fmla="*/ 9138 w 5056083"/>
              <a:gd name="connsiteY0" fmla="*/ 9137 h 73099"/>
              <a:gd name="connsiteX1" fmla="*/ 9138 w 5056083"/>
              <a:gd name="connsiteY1" fmla="*/ 67617 h 73099"/>
              <a:gd name="connsiteX2" fmla="*/ 5018925 w 5056083"/>
              <a:gd name="connsiteY2" fmla="*/ 67617 h 73099"/>
              <a:gd name="connsiteX3" fmla="*/ 5057911 w 5056083"/>
              <a:gd name="connsiteY3" fmla="*/ 9137 h 730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056083" h="73099">
                <a:moveTo>
                  <a:pt x="9138" y="9137"/>
                </a:moveTo>
                <a:lnTo>
                  <a:pt x="9138" y="67617"/>
                </a:lnTo>
                <a:lnTo>
                  <a:pt x="5018925" y="67617"/>
                </a:lnTo>
                <a:lnTo>
                  <a:pt x="5057911" y="9137"/>
                </a:lnTo>
                <a:close/>
              </a:path>
            </a:pathLst>
          </a:custGeom>
          <a:solidFill>
            <a:schemeClr val="bg2">
              <a:alpha val="7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9484340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9D2C969-FCE5-427B-89DE-6A79722FB6F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95E168-DA5E-4888-8D8A-92B118324C14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26" name="Graphic 4">
            <a:extLst>
              <a:ext uri="{FF2B5EF4-FFF2-40B4-BE49-F238E27FC236}">
                <a16:creationId xmlns:a16="http://schemas.microsoft.com/office/drawing/2014/main" id="{7D57D3C0-DF85-4866-AC4B-ED6A0F6963A5}"/>
              </a:ext>
            </a:extLst>
          </p:cNvPr>
          <p:cNvSpPr/>
          <p:nvPr/>
        </p:nvSpPr>
        <p:spPr>
          <a:xfrm>
            <a:off x="11292630" y="6103003"/>
            <a:ext cx="910800" cy="144000"/>
          </a:xfrm>
          <a:custGeom>
            <a:avLst/>
            <a:gdLst>
              <a:gd name="connsiteX0" fmla="*/ 689134 w 695325"/>
              <a:gd name="connsiteY0" fmla="*/ 7144 h 114300"/>
              <a:gd name="connsiteX1" fmla="*/ 689134 w 695325"/>
              <a:gd name="connsiteY1" fmla="*/ 115729 h 114300"/>
              <a:gd name="connsiteX2" fmla="*/ 78581 w 695325"/>
              <a:gd name="connsiteY2" fmla="*/ 115729 h 114300"/>
              <a:gd name="connsiteX3" fmla="*/ 7144 w 695325"/>
              <a:gd name="connsiteY3" fmla="*/ 7144 h 114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95325" h="114300">
                <a:moveTo>
                  <a:pt x="689134" y="7144"/>
                </a:moveTo>
                <a:lnTo>
                  <a:pt x="689134" y="115729"/>
                </a:lnTo>
                <a:lnTo>
                  <a:pt x="78581" y="115729"/>
                </a:lnTo>
                <a:lnTo>
                  <a:pt x="7144" y="7144"/>
                </a:lnTo>
                <a:close/>
              </a:path>
            </a:pathLst>
          </a:custGeom>
          <a:solidFill>
            <a:schemeClr val="bg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ru-RU" dirty="0"/>
          </a:p>
        </p:txBody>
      </p:sp>
      <p:sp>
        <p:nvSpPr>
          <p:cNvPr id="11" name="Graphic 15">
            <a:extLst>
              <a:ext uri="{FF2B5EF4-FFF2-40B4-BE49-F238E27FC236}">
                <a16:creationId xmlns:a16="http://schemas.microsoft.com/office/drawing/2014/main" id="{FA387E18-8CE1-1648-81B1-6F1A0F183C30}"/>
              </a:ext>
            </a:extLst>
          </p:cNvPr>
          <p:cNvSpPr/>
          <p:nvPr userDrawn="1"/>
        </p:nvSpPr>
        <p:spPr>
          <a:xfrm>
            <a:off x="-11174" y="1947672"/>
            <a:ext cx="5274000" cy="73100"/>
          </a:xfrm>
          <a:custGeom>
            <a:avLst/>
            <a:gdLst>
              <a:gd name="connsiteX0" fmla="*/ 9138 w 5056083"/>
              <a:gd name="connsiteY0" fmla="*/ 9137 h 73099"/>
              <a:gd name="connsiteX1" fmla="*/ 9138 w 5056083"/>
              <a:gd name="connsiteY1" fmla="*/ 67617 h 73099"/>
              <a:gd name="connsiteX2" fmla="*/ 5018925 w 5056083"/>
              <a:gd name="connsiteY2" fmla="*/ 67617 h 73099"/>
              <a:gd name="connsiteX3" fmla="*/ 5057911 w 5056083"/>
              <a:gd name="connsiteY3" fmla="*/ 9137 h 730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056083" h="73099">
                <a:moveTo>
                  <a:pt x="9138" y="9137"/>
                </a:moveTo>
                <a:lnTo>
                  <a:pt x="9138" y="67617"/>
                </a:lnTo>
                <a:lnTo>
                  <a:pt x="5018925" y="67617"/>
                </a:lnTo>
                <a:lnTo>
                  <a:pt x="5057911" y="9137"/>
                </a:lnTo>
                <a:close/>
              </a:path>
            </a:pathLst>
          </a:custGeom>
          <a:solidFill>
            <a:schemeClr val="bg2">
              <a:alpha val="7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ru-RU" dirty="0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44469CAF-CD13-4CCC-9569-14C8070AB3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380744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36D4C583-322D-4347-807F-F6D6AF8852A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130500"/>
            <a:ext cx="3932237" cy="37384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F138DBAD-2265-4E62-AB5B-F66A60D53F2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519738" y="0"/>
            <a:ext cx="6103620" cy="6857999"/>
          </a:xfrm>
          <a:custGeom>
            <a:avLst/>
            <a:gdLst>
              <a:gd name="connsiteX0" fmla="*/ 3914141 w 6103620"/>
              <a:gd name="connsiteY0" fmla="*/ 914400 h 6857999"/>
              <a:gd name="connsiteX1" fmla="*/ 6103620 w 6103620"/>
              <a:gd name="connsiteY1" fmla="*/ 914400 h 6857999"/>
              <a:gd name="connsiteX2" fmla="*/ 6103620 w 6103620"/>
              <a:gd name="connsiteY2" fmla="*/ 914404 h 6857999"/>
              <a:gd name="connsiteX3" fmla="*/ 4339591 w 6103620"/>
              <a:gd name="connsiteY3" fmla="*/ 6857999 h 6857999"/>
              <a:gd name="connsiteX4" fmla="*/ 2150113 w 6103620"/>
              <a:gd name="connsiteY4" fmla="*/ 6857999 h 6857999"/>
              <a:gd name="connsiteX5" fmla="*/ 1769111 w 6103620"/>
              <a:gd name="connsiteY5" fmla="*/ 0 h 6857999"/>
              <a:gd name="connsiteX6" fmla="*/ 3958591 w 6103620"/>
              <a:gd name="connsiteY6" fmla="*/ 0 h 6857999"/>
              <a:gd name="connsiteX7" fmla="*/ 2189480 w 6103620"/>
              <a:gd name="connsiteY7" fmla="*/ 5943601 h 6857999"/>
              <a:gd name="connsiteX8" fmla="*/ 0 w 6103620"/>
              <a:gd name="connsiteY8" fmla="*/ 5943601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103620" h="6857999">
                <a:moveTo>
                  <a:pt x="3914141" y="914400"/>
                </a:moveTo>
                <a:lnTo>
                  <a:pt x="6103620" y="914400"/>
                </a:lnTo>
                <a:lnTo>
                  <a:pt x="6103620" y="914404"/>
                </a:lnTo>
                <a:lnTo>
                  <a:pt x="4339591" y="6857999"/>
                </a:lnTo>
                <a:lnTo>
                  <a:pt x="2150113" y="6857999"/>
                </a:lnTo>
                <a:close/>
                <a:moveTo>
                  <a:pt x="1769111" y="0"/>
                </a:moveTo>
                <a:lnTo>
                  <a:pt x="3958591" y="0"/>
                </a:lnTo>
                <a:lnTo>
                  <a:pt x="2189480" y="5943601"/>
                </a:lnTo>
                <a:lnTo>
                  <a:pt x="0" y="5943601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</p:spPr>
        <p:txBody>
          <a:bodyPr wrap="square" anchor="ctr" anchorCtr="0">
            <a:noAutofit/>
          </a:bodyPr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668170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aphic 1">
            <a:extLst>
              <a:ext uri="{FF2B5EF4-FFF2-40B4-BE49-F238E27FC236}">
                <a16:creationId xmlns:a16="http://schemas.microsoft.com/office/drawing/2014/main" id="{9650CBA0-AE8F-4C6C-B273-73785A68EB92}"/>
              </a:ext>
            </a:extLst>
          </p:cNvPr>
          <p:cNvGrpSpPr/>
          <p:nvPr userDrawn="1"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79A324E0-7B75-4C65-9695-78537686038F}"/>
                </a:ext>
              </a:extLst>
            </p:cNvPr>
            <p:cNvSpPr/>
            <p:nvPr/>
          </p:nvSpPr>
          <p:spPr>
            <a:xfrm>
              <a:off x="-12700" y="-12700"/>
              <a:ext cx="12217400" cy="6883400"/>
            </a:xfrm>
            <a:custGeom>
              <a:avLst/>
              <a:gdLst>
                <a:gd name="connsiteX0" fmla="*/ 12700 w 12217400"/>
                <a:gd name="connsiteY0" fmla="*/ 12700 h 6883400"/>
                <a:gd name="connsiteX1" fmla="*/ 12700 w 12217400"/>
                <a:gd name="connsiteY1" fmla="*/ 6870700 h 6883400"/>
                <a:gd name="connsiteX2" fmla="*/ 12205970 w 12217400"/>
                <a:gd name="connsiteY2" fmla="*/ 6870700 h 6883400"/>
                <a:gd name="connsiteX3" fmla="*/ 12205970 w 12217400"/>
                <a:gd name="connsiteY3" fmla="*/ 12700 h 6883400"/>
                <a:gd name="connsiteX4" fmla="*/ 12700 w 12217400"/>
                <a:gd name="connsiteY4" fmla="*/ 12700 h 6883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217400" h="6883400">
                  <a:moveTo>
                    <a:pt x="12700" y="12700"/>
                  </a:moveTo>
                  <a:lnTo>
                    <a:pt x="12700" y="6870700"/>
                  </a:lnTo>
                  <a:lnTo>
                    <a:pt x="12205970" y="6870700"/>
                  </a:lnTo>
                  <a:lnTo>
                    <a:pt x="12205970" y="12700"/>
                  </a:lnTo>
                  <a:lnTo>
                    <a:pt x="12700" y="12700"/>
                  </a:lnTo>
                  <a:close/>
                </a:path>
              </a:pathLst>
            </a:custGeom>
            <a:solidFill>
              <a:schemeClr val="accent6"/>
            </a:soli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 dirty="0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A4C7B0B8-9EF6-4DBC-9088-96B54006BA08}"/>
                </a:ext>
              </a:extLst>
            </p:cNvPr>
            <p:cNvSpPr/>
            <p:nvPr/>
          </p:nvSpPr>
          <p:spPr>
            <a:xfrm>
              <a:off x="4178300" y="-12700"/>
              <a:ext cx="7289800" cy="6883400"/>
            </a:xfrm>
            <a:custGeom>
              <a:avLst/>
              <a:gdLst>
                <a:gd name="connsiteX0" fmla="*/ 5063490 w 7289800"/>
                <a:gd name="connsiteY0" fmla="*/ 12700 h 6883400"/>
                <a:gd name="connsiteX1" fmla="*/ 2499360 w 7289800"/>
                <a:gd name="connsiteY1" fmla="*/ 6870700 h 6883400"/>
                <a:gd name="connsiteX2" fmla="*/ 4721860 w 7289800"/>
                <a:gd name="connsiteY2" fmla="*/ 6870700 h 6883400"/>
                <a:gd name="connsiteX3" fmla="*/ 7285990 w 7289800"/>
                <a:gd name="connsiteY3" fmla="*/ 12700 h 6883400"/>
                <a:gd name="connsiteX4" fmla="*/ 5063490 w 7289800"/>
                <a:gd name="connsiteY4" fmla="*/ 12700 h 6883400"/>
                <a:gd name="connsiteX5" fmla="*/ 12700 w 7289800"/>
                <a:gd name="connsiteY5" fmla="*/ 6870700 h 6883400"/>
                <a:gd name="connsiteX6" fmla="*/ 2235200 w 7289800"/>
                <a:gd name="connsiteY6" fmla="*/ 6870700 h 6883400"/>
                <a:gd name="connsiteX7" fmla="*/ 4799331 w 7289800"/>
                <a:gd name="connsiteY7" fmla="*/ 12700 h 6883400"/>
                <a:gd name="connsiteX8" fmla="*/ 2576830 w 7289800"/>
                <a:gd name="connsiteY8" fmla="*/ 12700 h 6883400"/>
                <a:gd name="connsiteX9" fmla="*/ 12700 w 7289800"/>
                <a:gd name="connsiteY9" fmla="*/ 6870700 h 6883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289800" h="6883400">
                  <a:moveTo>
                    <a:pt x="5063490" y="12700"/>
                  </a:moveTo>
                  <a:lnTo>
                    <a:pt x="2499360" y="6870700"/>
                  </a:lnTo>
                  <a:lnTo>
                    <a:pt x="4721860" y="6870700"/>
                  </a:lnTo>
                  <a:lnTo>
                    <a:pt x="7285990" y="12700"/>
                  </a:lnTo>
                  <a:lnTo>
                    <a:pt x="5063490" y="12700"/>
                  </a:lnTo>
                  <a:close/>
                  <a:moveTo>
                    <a:pt x="12700" y="6870700"/>
                  </a:moveTo>
                  <a:lnTo>
                    <a:pt x="2235200" y="6870700"/>
                  </a:lnTo>
                  <a:lnTo>
                    <a:pt x="4799331" y="12700"/>
                  </a:lnTo>
                  <a:lnTo>
                    <a:pt x="2576830" y="12700"/>
                  </a:lnTo>
                  <a:lnTo>
                    <a:pt x="12700" y="6870700"/>
                  </a:lnTo>
                  <a:close/>
                </a:path>
              </a:pathLst>
            </a:custGeom>
            <a:solidFill>
              <a:schemeClr val="bg2">
                <a:alpha val="15000"/>
              </a:schemeClr>
            </a:soli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 dirty="0"/>
            </a:p>
          </p:txBody>
        </p:sp>
      </p:grp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06ADBD7-8355-4951-B459-EC284BCE83A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95E168-DA5E-4888-8D8A-92B118324C14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20" name="Graphic 4">
            <a:extLst>
              <a:ext uri="{FF2B5EF4-FFF2-40B4-BE49-F238E27FC236}">
                <a16:creationId xmlns:a16="http://schemas.microsoft.com/office/drawing/2014/main" id="{55B3C92B-0A13-49BD-8A7D-FD6B821FE783}"/>
              </a:ext>
            </a:extLst>
          </p:cNvPr>
          <p:cNvSpPr/>
          <p:nvPr userDrawn="1"/>
        </p:nvSpPr>
        <p:spPr>
          <a:xfrm>
            <a:off x="11292630" y="6103003"/>
            <a:ext cx="910800" cy="144000"/>
          </a:xfrm>
          <a:custGeom>
            <a:avLst/>
            <a:gdLst>
              <a:gd name="connsiteX0" fmla="*/ 689134 w 695325"/>
              <a:gd name="connsiteY0" fmla="*/ 7144 h 114300"/>
              <a:gd name="connsiteX1" fmla="*/ 689134 w 695325"/>
              <a:gd name="connsiteY1" fmla="*/ 115729 h 114300"/>
              <a:gd name="connsiteX2" fmla="*/ 78581 w 695325"/>
              <a:gd name="connsiteY2" fmla="*/ 115729 h 114300"/>
              <a:gd name="connsiteX3" fmla="*/ 7144 w 695325"/>
              <a:gd name="connsiteY3" fmla="*/ 7144 h 114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95325" h="114300">
                <a:moveTo>
                  <a:pt x="689134" y="7144"/>
                </a:moveTo>
                <a:lnTo>
                  <a:pt x="689134" y="115729"/>
                </a:lnTo>
                <a:lnTo>
                  <a:pt x="78581" y="115729"/>
                </a:lnTo>
                <a:lnTo>
                  <a:pt x="7144" y="7144"/>
                </a:lnTo>
                <a:close/>
              </a:path>
            </a:pathLst>
          </a:custGeom>
          <a:solidFill>
            <a:schemeClr val="bg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ru-RU" dirty="0"/>
          </a:p>
        </p:txBody>
      </p:sp>
      <p:sp>
        <p:nvSpPr>
          <p:cNvPr id="21" name="Title 1">
            <a:extLst>
              <a:ext uri="{FF2B5EF4-FFF2-40B4-BE49-F238E27FC236}">
                <a16:creationId xmlns:a16="http://schemas.microsoft.com/office/drawing/2014/main" id="{AD7B9076-7693-4C5F-8305-D5529FF8077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4032" y="1033272"/>
            <a:ext cx="5056083" cy="782638"/>
          </a:xfrm>
        </p:spPr>
        <p:txBody>
          <a:bodyPr>
            <a:normAutofit/>
          </a:bodyPr>
          <a:lstStyle>
            <a:lvl1pPr algn="l">
              <a:defRPr sz="4000"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EMPTY SLIDE</a:t>
            </a:r>
            <a:endParaRPr lang="ru-RU" dirty="0"/>
          </a:p>
        </p:txBody>
      </p:sp>
      <p:sp>
        <p:nvSpPr>
          <p:cNvPr id="14" name="Graphic 15">
            <a:extLst>
              <a:ext uri="{FF2B5EF4-FFF2-40B4-BE49-F238E27FC236}">
                <a16:creationId xmlns:a16="http://schemas.microsoft.com/office/drawing/2014/main" id="{D0734B58-9436-7F49-BF67-542C05487FFF}"/>
              </a:ext>
            </a:extLst>
          </p:cNvPr>
          <p:cNvSpPr/>
          <p:nvPr userDrawn="1"/>
        </p:nvSpPr>
        <p:spPr>
          <a:xfrm>
            <a:off x="-11174" y="1947672"/>
            <a:ext cx="5274000" cy="73100"/>
          </a:xfrm>
          <a:custGeom>
            <a:avLst/>
            <a:gdLst>
              <a:gd name="connsiteX0" fmla="*/ 9138 w 5056083"/>
              <a:gd name="connsiteY0" fmla="*/ 9137 h 73099"/>
              <a:gd name="connsiteX1" fmla="*/ 9138 w 5056083"/>
              <a:gd name="connsiteY1" fmla="*/ 67617 h 73099"/>
              <a:gd name="connsiteX2" fmla="*/ 5018925 w 5056083"/>
              <a:gd name="connsiteY2" fmla="*/ 67617 h 73099"/>
              <a:gd name="connsiteX3" fmla="*/ 5057911 w 5056083"/>
              <a:gd name="connsiteY3" fmla="*/ 9137 h 730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056083" h="73099">
                <a:moveTo>
                  <a:pt x="9138" y="9137"/>
                </a:moveTo>
                <a:lnTo>
                  <a:pt x="9138" y="67617"/>
                </a:lnTo>
                <a:lnTo>
                  <a:pt x="5018925" y="67617"/>
                </a:lnTo>
                <a:lnTo>
                  <a:pt x="5057911" y="9137"/>
                </a:lnTo>
                <a:close/>
              </a:path>
            </a:pathLst>
          </a:custGeom>
          <a:solidFill>
            <a:schemeClr val="bg2">
              <a:alpha val="7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1832008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aphic 1">
            <a:extLst>
              <a:ext uri="{FF2B5EF4-FFF2-40B4-BE49-F238E27FC236}">
                <a16:creationId xmlns:a16="http://schemas.microsoft.com/office/drawing/2014/main" id="{9650CBA0-AE8F-4C6C-B273-73785A68EB92}"/>
              </a:ext>
            </a:extLst>
          </p:cNvPr>
          <p:cNvGrpSpPr/>
          <p:nvPr userDrawn="1"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79A324E0-7B75-4C65-9695-78537686038F}"/>
                </a:ext>
              </a:extLst>
            </p:cNvPr>
            <p:cNvSpPr/>
            <p:nvPr/>
          </p:nvSpPr>
          <p:spPr>
            <a:xfrm>
              <a:off x="-12700" y="-12700"/>
              <a:ext cx="12217400" cy="6883400"/>
            </a:xfrm>
            <a:custGeom>
              <a:avLst/>
              <a:gdLst>
                <a:gd name="connsiteX0" fmla="*/ 12700 w 12217400"/>
                <a:gd name="connsiteY0" fmla="*/ 12700 h 6883400"/>
                <a:gd name="connsiteX1" fmla="*/ 12700 w 12217400"/>
                <a:gd name="connsiteY1" fmla="*/ 6870700 h 6883400"/>
                <a:gd name="connsiteX2" fmla="*/ 12205970 w 12217400"/>
                <a:gd name="connsiteY2" fmla="*/ 6870700 h 6883400"/>
                <a:gd name="connsiteX3" fmla="*/ 12205970 w 12217400"/>
                <a:gd name="connsiteY3" fmla="*/ 12700 h 6883400"/>
                <a:gd name="connsiteX4" fmla="*/ 12700 w 12217400"/>
                <a:gd name="connsiteY4" fmla="*/ 12700 h 6883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217400" h="6883400">
                  <a:moveTo>
                    <a:pt x="12700" y="12700"/>
                  </a:moveTo>
                  <a:lnTo>
                    <a:pt x="12700" y="6870700"/>
                  </a:lnTo>
                  <a:lnTo>
                    <a:pt x="12205970" y="6870700"/>
                  </a:lnTo>
                  <a:lnTo>
                    <a:pt x="12205970" y="12700"/>
                  </a:lnTo>
                  <a:lnTo>
                    <a:pt x="12700" y="12700"/>
                  </a:lnTo>
                  <a:close/>
                </a:path>
              </a:pathLst>
            </a:custGeom>
            <a:solidFill>
              <a:schemeClr val="accent6"/>
            </a:soli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 dirty="0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A4C7B0B8-9EF6-4DBC-9088-96B54006BA08}"/>
                </a:ext>
              </a:extLst>
            </p:cNvPr>
            <p:cNvSpPr/>
            <p:nvPr/>
          </p:nvSpPr>
          <p:spPr>
            <a:xfrm>
              <a:off x="4178300" y="-12700"/>
              <a:ext cx="7289800" cy="6883400"/>
            </a:xfrm>
            <a:custGeom>
              <a:avLst/>
              <a:gdLst>
                <a:gd name="connsiteX0" fmla="*/ 5063490 w 7289800"/>
                <a:gd name="connsiteY0" fmla="*/ 12700 h 6883400"/>
                <a:gd name="connsiteX1" fmla="*/ 2499360 w 7289800"/>
                <a:gd name="connsiteY1" fmla="*/ 6870700 h 6883400"/>
                <a:gd name="connsiteX2" fmla="*/ 4721860 w 7289800"/>
                <a:gd name="connsiteY2" fmla="*/ 6870700 h 6883400"/>
                <a:gd name="connsiteX3" fmla="*/ 7285990 w 7289800"/>
                <a:gd name="connsiteY3" fmla="*/ 12700 h 6883400"/>
                <a:gd name="connsiteX4" fmla="*/ 5063490 w 7289800"/>
                <a:gd name="connsiteY4" fmla="*/ 12700 h 6883400"/>
                <a:gd name="connsiteX5" fmla="*/ 12700 w 7289800"/>
                <a:gd name="connsiteY5" fmla="*/ 6870700 h 6883400"/>
                <a:gd name="connsiteX6" fmla="*/ 2235200 w 7289800"/>
                <a:gd name="connsiteY6" fmla="*/ 6870700 h 6883400"/>
                <a:gd name="connsiteX7" fmla="*/ 4799331 w 7289800"/>
                <a:gd name="connsiteY7" fmla="*/ 12700 h 6883400"/>
                <a:gd name="connsiteX8" fmla="*/ 2576830 w 7289800"/>
                <a:gd name="connsiteY8" fmla="*/ 12700 h 6883400"/>
                <a:gd name="connsiteX9" fmla="*/ 12700 w 7289800"/>
                <a:gd name="connsiteY9" fmla="*/ 6870700 h 6883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289800" h="6883400">
                  <a:moveTo>
                    <a:pt x="5063490" y="12700"/>
                  </a:moveTo>
                  <a:lnTo>
                    <a:pt x="2499360" y="6870700"/>
                  </a:lnTo>
                  <a:lnTo>
                    <a:pt x="4721860" y="6870700"/>
                  </a:lnTo>
                  <a:lnTo>
                    <a:pt x="7285990" y="12700"/>
                  </a:lnTo>
                  <a:lnTo>
                    <a:pt x="5063490" y="12700"/>
                  </a:lnTo>
                  <a:close/>
                  <a:moveTo>
                    <a:pt x="12700" y="6870700"/>
                  </a:moveTo>
                  <a:lnTo>
                    <a:pt x="2235200" y="6870700"/>
                  </a:lnTo>
                  <a:lnTo>
                    <a:pt x="4799331" y="12700"/>
                  </a:lnTo>
                  <a:lnTo>
                    <a:pt x="2576830" y="12700"/>
                  </a:lnTo>
                  <a:lnTo>
                    <a:pt x="12700" y="6870700"/>
                  </a:lnTo>
                  <a:close/>
                </a:path>
              </a:pathLst>
            </a:custGeom>
            <a:solidFill>
              <a:schemeClr val="bg2">
                <a:alpha val="15000"/>
              </a:schemeClr>
            </a:soli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 dirty="0"/>
            </a:p>
          </p:txBody>
        </p:sp>
      </p:grp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06ADBD7-8355-4951-B459-EC284BCE83A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95E168-DA5E-4888-8D8A-92B118324C14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20" name="Graphic 4">
            <a:extLst>
              <a:ext uri="{FF2B5EF4-FFF2-40B4-BE49-F238E27FC236}">
                <a16:creationId xmlns:a16="http://schemas.microsoft.com/office/drawing/2014/main" id="{55B3C92B-0A13-49BD-8A7D-FD6B821FE783}"/>
              </a:ext>
            </a:extLst>
          </p:cNvPr>
          <p:cNvSpPr/>
          <p:nvPr userDrawn="1"/>
        </p:nvSpPr>
        <p:spPr>
          <a:xfrm>
            <a:off x="11292630" y="6103003"/>
            <a:ext cx="910800" cy="144000"/>
          </a:xfrm>
          <a:custGeom>
            <a:avLst/>
            <a:gdLst>
              <a:gd name="connsiteX0" fmla="*/ 689134 w 695325"/>
              <a:gd name="connsiteY0" fmla="*/ 7144 h 114300"/>
              <a:gd name="connsiteX1" fmla="*/ 689134 w 695325"/>
              <a:gd name="connsiteY1" fmla="*/ 115729 h 114300"/>
              <a:gd name="connsiteX2" fmla="*/ 78581 w 695325"/>
              <a:gd name="connsiteY2" fmla="*/ 115729 h 114300"/>
              <a:gd name="connsiteX3" fmla="*/ 7144 w 695325"/>
              <a:gd name="connsiteY3" fmla="*/ 7144 h 114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95325" h="114300">
                <a:moveTo>
                  <a:pt x="689134" y="7144"/>
                </a:moveTo>
                <a:lnTo>
                  <a:pt x="689134" y="115729"/>
                </a:lnTo>
                <a:lnTo>
                  <a:pt x="78581" y="115729"/>
                </a:lnTo>
                <a:lnTo>
                  <a:pt x="7144" y="7144"/>
                </a:lnTo>
                <a:close/>
              </a:path>
            </a:pathLst>
          </a:custGeom>
          <a:solidFill>
            <a:schemeClr val="bg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522669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with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Picture Placeholder 38">
            <a:extLst>
              <a:ext uri="{FF2B5EF4-FFF2-40B4-BE49-F238E27FC236}">
                <a16:creationId xmlns:a16="http://schemas.microsoft.com/office/drawing/2014/main" id="{61FE90B3-361E-4150-BE53-368ADEA27D72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-1" y="130966"/>
            <a:ext cx="12192000" cy="6602574"/>
          </a:xfrm>
          <a:custGeom>
            <a:avLst/>
            <a:gdLst>
              <a:gd name="connsiteX0" fmla="*/ 5864259 w 12192000"/>
              <a:gd name="connsiteY0" fmla="*/ 2895444 h 6602574"/>
              <a:gd name="connsiteX1" fmla="*/ 5864259 w 12192000"/>
              <a:gd name="connsiteY1" fmla="*/ 5383374 h 6602574"/>
              <a:gd name="connsiteX2" fmla="*/ 0 w 12192000"/>
              <a:gd name="connsiteY2" fmla="*/ 6602574 h 6602574"/>
              <a:gd name="connsiteX3" fmla="*/ 0 w 12192000"/>
              <a:gd name="connsiteY3" fmla="*/ 4114644 h 6602574"/>
              <a:gd name="connsiteX4" fmla="*/ 12192000 w 12192000"/>
              <a:gd name="connsiteY4" fmla="*/ 2726690 h 6602574"/>
              <a:gd name="connsiteX5" fmla="*/ 12192000 w 12192000"/>
              <a:gd name="connsiteY5" fmla="*/ 5214620 h 6602574"/>
              <a:gd name="connsiteX6" fmla="*/ 6104805 w 12192000"/>
              <a:gd name="connsiteY6" fmla="*/ 6470494 h 6602574"/>
              <a:gd name="connsiteX7" fmla="*/ 6104805 w 12192000"/>
              <a:gd name="connsiteY7" fmla="*/ 3982564 h 6602574"/>
              <a:gd name="connsiteX8" fmla="*/ 12192000 w 12192000"/>
              <a:gd name="connsiteY8" fmla="*/ 0 h 6602574"/>
              <a:gd name="connsiteX9" fmla="*/ 12192000 w 12192000"/>
              <a:gd name="connsiteY9" fmla="*/ 2487923 h 6602574"/>
              <a:gd name="connsiteX10" fmla="*/ 6104805 w 12192000"/>
              <a:gd name="connsiteY10" fmla="*/ 3742534 h 6602574"/>
              <a:gd name="connsiteX11" fmla="*/ 6104805 w 12192000"/>
              <a:gd name="connsiteY11" fmla="*/ 1255874 h 66025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2192000" h="6602574">
                <a:moveTo>
                  <a:pt x="5864259" y="2895444"/>
                </a:moveTo>
                <a:lnTo>
                  <a:pt x="5864259" y="5383374"/>
                </a:lnTo>
                <a:lnTo>
                  <a:pt x="0" y="6602574"/>
                </a:lnTo>
                <a:lnTo>
                  <a:pt x="0" y="4114644"/>
                </a:lnTo>
                <a:close/>
                <a:moveTo>
                  <a:pt x="12192000" y="2726690"/>
                </a:moveTo>
                <a:lnTo>
                  <a:pt x="12192000" y="5214620"/>
                </a:lnTo>
                <a:lnTo>
                  <a:pt x="6104805" y="6470494"/>
                </a:lnTo>
                <a:lnTo>
                  <a:pt x="6104805" y="3982564"/>
                </a:lnTo>
                <a:close/>
                <a:moveTo>
                  <a:pt x="12192000" y="0"/>
                </a:moveTo>
                <a:lnTo>
                  <a:pt x="12192000" y="2487923"/>
                </a:lnTo>
                <a:lnTo>
                  <a:pt x="6104805" y="3742534"/>
                </a:lnTo>
                <a:lnTo>
                  <a:pt x="6104805" y="1255874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</p:spPr>
        <p:txBody>
          <a:bodyPr wrap="square" anchor="ctr" anchorCtr="0">
            <a:no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en-US"/>
              <a:t>Click icon to add picture</a:t>
            </a:r>
            <a:endParaRPr lang="ru-RU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F097552-E3A8-41F6-B00B-4A39A247AA0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7240" y="1033272"/>
            <a:ext cx="5056083" cy="782638"/>
          </a:xfrm>
        </p:spPr>
        <p:txBody>
          <a:bodyPr>
            <a:normAutofit/>
          </a:bodyPr>
          <a:lstStyle>
            <a:lvl1pPr algn="l">
              <a:defRPr sz="4000"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DIVIDER SLIDE</a:t>
            </a:r>
            <a:endParaRPr lang="ru-RU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9D2C969-FCE5-427B-89DE-6A79722FB6F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95E168-DA5E-4888-8D8A-92B118324C14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5" name="Graphic 4">
            <a:extLst>
              <a:ext uri="{FF2B5EF4-FFF2-40B4-BE49-F238E27FC236}">
                <a16:creationId xmlns:a16="http://schemas.microsoft.com/office/drawing/2014/main" id="{2095D1D4-8CA3-4CA3-825D-088EDB51A8AE}"/>
              </a:ext>
            </a:extLst>
          </p:cNvPr>
          <p:cNvSpPr/>
          <p:nvPr/>
        </p:nvSpPr>
        <p:spPr>
          <a:xfrm>
            <a:off x="11292630" y="6103003"/>
            <a:ext cx="910800" cy="144000"/>
          </a:xfrm>
          <a:custGeom>
            <a:avLst/>
            <a:gdLst>
              <a:gd name="connsiteX0" fmla="*/ 689134 w 695325"/>
              <a:gd name="connsiteY0" fmla="*/ 7144 h 114300"/>
              <a:gd name="connsiteX1" fmla="*/ 689134 w 695325"/>
              <a:gd name="connsiteY1" fmla="*/ 115729 h 114300"/>
              <a:gd name="connsiteX2" fmla="*/ 78581 w 695325"/>
              <a:gd name="connsiteY2" fmla="*/ 115729 h 114300"/>
              <a:gd name="connsiteX3" fmla="*/ 7144 w 695325"/>
              <a:gd name="connsiteY3" fmla="*/ 7144 h 114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95325" h="114300">
                <a:moveTo>
                  <a:pt x="689134" y="7144"/>
                </a:moveTo>
                <a:lnTo>
                  <a:pt x="689134" y="115729"/>
                </a:lnTo>
                <a:lnTo>
                  <a:pt x="78581" y="115729"/>
                </a:lnTo>
                <a:lnTo>
                  <a:pt x="7144" y="7144"/>
                </a:lnTo>
                <a:close/>
              </a:path>
            </a:pathLst>
          </a:custGeom>
          <a:solidFill>
            <a:schemeClr val="bg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ru-RU" dirty="0"/>
          </a:p>
        </p:txBody>
      </p:sp>
      <p:sp>
        <p:nvSpPr>
          <p:cNvPr id="17" name="Graphic 15">
            <a:extLst>
              <a:ext uri="{FF2B5EF4-FFF2-40B4-BE49-F238E27FC236}">
                <a16:creationId xmlns:a16="http://schemas.microsoft.com/office/drawing/2014/main" id="{2DB5E70B-ECC9-4800-9DC0-5897EF3F16AB}"/>
              </a:ext>
            </a:extLst>
          </p:cNvPr>
          <p:cNvSpPr/>
          <p:nvPr/>
        </p:nvSpPr>
        <p:spPr>
          <a:xfrm>
            <a:off x="-11174" y="1947672"/>
            <a:ext cx="5274000" cy="73100"/>
          </a:xfrm>
          <a:custGeom>
            <a:avLst/>
            <a:gdLst>
              <a:gd name="connsiteX0" fmla="*/ 9138 w 5056083"/>
              <a:gd name="connsiteY0" fmla="*/ 9137 h 73099"/>
              <a:gd name="connsiteX1" fmla="*/ 9138 w 5056083"/>
              <a:gd name="connsiteY1" fmla="*/ 67617 h 73099"/>
              <a:gd name="connsiteX2" fmla="*/ 5018925 w 5056083"/>
              <a:gd name="connsiteY2" fmla="*/ 67617 h 73099"/>
              <a:gd name="connsiteX3" fmla="*/ 5057911 w 5056083"/>
              <a:gd name="connsiteY3" fmla="*/ 9137 h 730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056083" h="73099">
                <a:moveTo>
                  <a:pt x="9138" y="9137"/>
                </a:moveTo>
                <a:lnTo>
                  <a:pt x="9138" y="67617"/>
                </a:lnTo>
                <a:lnTo>
                  <a:pt x="5018925" y="67617"/>
                </a:lnTo>
                <a:lnTo>
                  <a:pt x="5057911" y="9137"/>
                </a:lnTo>
                <a:close/>
              </a:path>
            </a:pathLst>
          </a:custGeom>
          <a:solidFill>
            <a:schemeClr val="bg2">
              <a:alpha val="7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ru-RU" dirty="0"/>
          </a:p>
        </p:txBody>
      </p:sp>
      <p:sp>
        <p:nvSpPr>
          <p:cNvPr id="11" name="Text Placeholder 17">
            <a:extLst>
              <a:ext uri="{FF2B5EF4-FFF2-40B4-BE49-F238E27FC236}">
                <a16:creationId xmlns:a16="http://schemas.microsoft.com/office/drawing/2014/main" id="{18AF4189-33DF-9B46-9624-C722FCE07DB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74032" y="2225392"/>
            <a:ext cx="4421856" cy="749047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82347736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nual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Text Placeholder 21">
            <a:extLst>
              <a:ext uri="{FF2B5EF4-FFF2-40B4-BE49-F238E27FC236}">
                <a16:creationId xmlns:a16="http://schemas.microsoft.com/office/drawing/2014/main" id="{10000CCD-6AFF-4E65-8858-5502306E581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55578" y="1974209"/>
            <a:ext cx="882686" cy="1092200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6000" b="1">
                <a:solidFill>
                  <a:schemeClr val="bg2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1</a:t>
            </a:r>
            <a:endParaRPr lang="ru-RU" dirty="0"/>
          </a:p>
        </p:txBody>
      </p:sp>
      <p:sp>
        <p:nvSpPr>
          <p:cNvPr id="32" name="Text Placeholder 24">
            <a:extLst>
              <a:ext uri="{FF2B5EF4-FFF2-40B4-BE49-F238E27FC236}">
                <a16:creationId xmlns:a16="http://schemas.microsoft.com/office/drawing/2014/main" id="{D5D777E5-98F6-416A-8D23-3399269D85C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442535" y="1998209"/>
            <a:ext cx="3103110" cy="1032355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600"/>
              </a:spcBef>
              <a:buNone/>
              <a:defRPr sz="2200" b="0"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3" name="Text Placeholder 21">
            <a:extLst>
              <a:ext uri="{FF2B5EF4-FFF2-40B4-BE49-F238E27FC236}">
                <a16:creationId xmlns:a16="http://schemas.microsoft.com/office/drawing/2014/main" id="{C979BADF-99B5-4C91-AAE5-FC2C4DBEDE2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820642" y="1974209"/>
            <a:ext cx="882686" cy="1092200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6000" b="1">
                <a:solidFill>
                  <a:schemeClr val="bg2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2</a:t>
            </a:r>
            <a:endParaRPr lang="ru-RU" dirty="0"/>
          </a:p>
        </p:txBody>
      </p:sp>
      <p:sp>
        <p:nvSpPr>
          <p:cNvPr id="34" name="Text Placeholder 24">
            <a:extLst>
              <a:ext uri="{FF2B5EF4-FFF2-40B4-BE49-F238E27FC236}">
                <a16:creationId xmlns:a16="http://schemas.microsoft.com/office/drawing/2014/main" id="{6706F6A2-1599-4D73-9288-3ECEACDDCAEA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477939" y="1998209"/>
            <a:ext cx="2243918" cy="1032355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600"/>
              </a:spcBef>
              <a:buNone/>
              <a:defRPr sz="2200" b="0"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5" name="Text Placeholder 21">
            <a:extLst>
              <a:ext uri="{FF2B5EF4-FFF2-40B4-BE49-F238E27FC236}">
                <a16:creationId xmlns:a16="http://schemas.microsoft.com/office/drawing/2014/main" id="{BAE5E245-1702-4722-895D-0808BB0A868A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906755" y="1991988"/>
            <a:ext cx="882686" cy="1092200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6000" b="1">
                <a:solidFill>
                  <a:schemeClr val="bg2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3</a:t>
            </a:r>
            <a:endParaRPr lang="ru-RU" dirty="0"/>
          </a:p>
        </p:txBody>
      </p:sp>
      <p:sp>
        <p:nvSpPr>
          <p:cNvPr id="36" name="Text Placeholder 24">
            <a:extLst>
              <a:ext uri="{FF2B5EF4-FFF2-40B4-BE49-F238E27FC236}">
                <a16:creationId xmlns:a16="http://schemas.microsoft.com/office/drawing/2014/main" id="{3701E665-3CED-413C-BAC6-CE003B1494EA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564052" y="2015988"/>
            <a:ext cx="2959116" cy="1032355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600"/>
              </a:spcBef>
              <a:buNone/>
              <a:defRPr sz="2200" b="0"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7" name="Text Placeholder 24">
            <a:extLst>
              <a:ext uri="{FF2B5EF4-FFF2-40B4-BE49-F238E27FC236}">
                <a16:creationId xmlns:a16="http://schemas.microsoft.com/office/drawing/2014/main" id="{E01406B4-D44B-4D1E-91F3-D87541EAD4CE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020059" y="2927531"/>
            <a:ext cx="1698625" cy="800100"/>
          </a:xfrm>
        </p:spPr>
        <p:txBody>
          <a:bodyPr>
            <a:normAutofit/>
          </a:bodyPr>
          <a:lstStyle>
            <a:lvl1pPr marL="0" indent="0">
              <a:buNone/>
              <a:defRPr sz="1400" b="0">
                <a:solidFill>
                  <a:schemeClr val="bg1">
                    <a:lumMod val="7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8" name="Text Placeholder 24">
            <a:extLst>
              <a:ext uri="{FF2B5EF4-FFF2-40B4-BE49-F238E27FC236}">
                <a16:creationId xmlns:a16="http://schemas.microsoft.com/office/drawing/2014/main" id="{9AAD5CF9-9A59-4C5F-8C29-B92AD601211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2718684" y="2927531"/>
            <a:ext cx="1698625" cy="800100"/>
          </a:xfrm>
        </p:spPr>
        <p:txBody>
          <a:bodyPr>
            <a:normAutofit/>
          </a:bodyPr>
          <a:lstStyle>
            <a:lvl1pPr marL="0" indent="0">
              <a:buNone/>
              <a:defRPr sz="1400" b="0">
                <a:solidFill>
                  <a:schemeClr val="bg1">
                    <a:lumMod val="7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9" name="Text Placeholder 24">
            <a:extLst>
              <a:ext uri="{FF2B5EF4-FFF2-40B4-BE49-F238E27FC236}">
                <a16:creationId xmlns:a16="http://schemas.microsoft.com/office/drawing/2014/main" id="{C6725172-65CC-4645-B23F-E77886468F31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4794793" y="2927531"/>
            <a:ext cx="2599197" cy="800100"/>
          </a:xfrm>
        </p:spPr>
        <p:txBody>
          <a:bodyPr>
            <a:normAutofit/>
          </a:bodyPr>
          <a:lstStyle>
            <a:lvl1pPr marL="0" indent="0">
              <a:buNone/>
              <a:defRPr sz="1400" b="0">
                <a:solidFill>
                  <a:schemeClr val="bg1">
                    <a:lumMod val="7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0" name="Text Placeholder 24">
            <a:extLst>
              <a:ext uri="{FF2B5EF4-FFF2-40B4-BE49-F238E27FC236}">
                <a16:creationId xmlns:a16="http://schemas.microsoft.com/office/drawing/2014/main" id="{0EA5E6CA-5C78-4B75-BA22-59750E7D4501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7876955" y="2925988"/>
            <a:ext cx="3726423" cy="800100"/>
          </a:xfrm>
        </p:spPr>
        <p:txBody>
          <a:bodyPr>
            <a:normAutofit/>
          </a:bodyPr>
          <a:lstStyle>
            <a:lvl1pPr marL="0" indent="0">
              <a:buNone/>
              <a:defRPr sz="1400" b="0">
                <a:solidFill>
                  <a:schemeClr val="bg1">
                    <a:lumMod val="7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1" name="Text Placeholder 24">
            <a:extLst>
              <a:ext uri="{FF2B5EF4-FFF2-40B4-BE49-F238E27FC236}">
                <a16:creationId xmlns:a16="http://schemas.microsoft.com/office/drawing/2014/main" id="{E1C61752-F57C-4FBF-93F3-06F43CCA43C8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1284133" y="5751926"/>
            <a:ext cx="9623735" cy="470478"/>
          </a:xfrm>
        </p:spPr>
        <p:txBody>
          <a:bodyPr>
            <a:normAutofit/>
          </a:bodyPr>
          <a:lstStyle>
            <a:lvl1pPr marL="0" indent="0" algn="ctr">
              <a:buNone/>
              <a:defRPr sz="1600" b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2" name="Text Placeholder 24">
            <a:extLst>
              <a:ext uri="{FF2B5EF4-FFF2-40B4-BE49-F238E27FC236}">
                <a16:creationId xmlns:a16="http://schemas.microsoft.com/office/drawing/2014/main" id="{E0232175-FB97-4039-8136-B9DD27441C05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4794791" y="4893792"/>
            <a:ext cx="2599199" cy="615026"/>
          </a:xfrm>
        </p:spPr>
        <p:txBody>
          <a:bodyPr>
            <a:normAutofit/>
          </a:bodyPr>
          <a:lstStyle>
            <a:lvl1pPr marL="0" indent="0">
              <a:buNone/>
              <a:defRPr sz="1600" b="0">
                <a:solidFill>
                  <a:schemeClr val="bg2"/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3" name="Text Placeholder 24">
            <a:extLst>
              <a:ext uri="{FF2B5EF4-FFF2-40B4-BE49-F238E27FC236}">
                <a16:creationId xmlns:a16="http://schemas.microsoft.com/office/drawing/2014/main" id="{6E5262C3-0603-403F-AB36-FB4EB9FC7BCB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7890713" y="4893792"/>
            <a:ext cx="3712665" cy="615026"/>
          </a:xfrm>
        </p:spPr>
        <p:txBody>
          <a:bodyPr>
            <a:normAutofit/>
          </a:bodyPr>
          <a:lstStyle>
            <a:lvl1pPr marL="0" indent="0">
              <a:buNone/>
              <a:defRPr sz="1600" b="0">
                <a:solidFill>
                  <a:schemeClr val="bg2"/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4" name="Picture Placeholder 12">
            <a:extLst>
              <a:ext uri="{FF2B5EF4-FFF2-40B4-BE49-F238E27FC236}">
                <a16:creationId xmlns:a16="http://schemas.microsoft.com/office/drawing/2014/main" id="{D2FBACFC-8B68-4A37-95A4-26BE5A23D759}"/>
              </a:ext>
            </a:extLst>
          </p:cNvPr>
          <p:cNvSpPr>
            <a:spLocks noGrp="1"/>
          </p:cNvSpPr>
          <p:nvPr>
            <p:ph type="pic" sz="quarter" idx="37"/>
          </p:nvPr>
        </p:nvSpPr>
        <p:spPr>
          <a:xfrm>
            <a:off x="1020058" y="3800404"/>
            <a:ext cx="3273552" cy="1618488"/>
          </a:xfrm>
        </p:spPr>
        <p:txBody>
          <a:bodyPr anchor="ctr" anchorCtr="0">
            <a:noAutofit/>
          </a:bodyPr>
          <a:lstStyle>
            <a:lvl1pPr marL="0" indent="0" algn="ctr">
              <a:buNone/>
              <a:defRPr sz="1400"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ru-RU" dirty="0"/>
          </a:p>
        </p:txBody>
      </p:sp>
      <p:sp>
        <p:nvSpPr>
          <p:cNvPr id="46" name="Picture Placeholder 12">
            <a:extLst>
              <a:ext uri="{FF2B5EF4-FFF2-40B4-BE49-F238E27FC236}">
                <a16:creationId xmlns:a16="http://schemas.microsoft.com/office/drawing/2014/main" id="{5A6A36C6-8489-4333-927A-141D8F98AE50}"/>
              </a:ext>
            </a:extLst>
          </p:cNvPr>
          <p:cNvSpPr>
            <a:spLocks noGrp="1"/>
          </p:cNvSpPr>
          <p:nvPr>
            <p:ph type="pic" sz="quarter" idx="43"/>
          </p:nvPr>
        </p:nvSpPr>
        <p:spPr>
          <a:xfrm>
            <a:off x="4794792" y="3864572"/>
            <a:ext cx="2599199" cy="896112"/>
          </a:xfrm>
        </p:spPr>
        <p:txBody>
          <a:bodyPr anchor="ctr" anchorCtr="0">
            <a:noAutofit/>
          </a:bodyPr>
          <a:lstStyle>
            <a:lvl1pPr marL="0" indent="0" algn="ctr">
              <a:buNone/>
              <a:defRPr sz="1400"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ru-RU" dirty="0"/>
          </a:p>
        </p:txBody>
      </p:sp>
      <p:sp>
        <p:nvSpPr>
          <p:cNvPr id="47" name="Picture Placeholder 9">
            <a:extLst>
              <a:ext uri="{FF2B5EF4-FFF2-40B4-BE49-F238E27FC236}">
                <a16:creationId xmlns:a16="http://schemas.microsoft.com/office/drawing/2014/main" id="{BB2DF986-C446-4302-9099-B1512AD5D8CA}"/>
              </a:ext>
            </a:extLst>
          </p:cNvPr>
          <p:cNvSpPr>
            <a:spLocks noGrp="1"/>
          </p:cNvSpPr>
          <p:nvPr>
            <p:ph type="pic" sz="quarter" idx="44"/>
          </p:nvPr>
        </p:nvSpPr>
        <p:spPr>
          <a:xfrm>
            <a:off x="7876955" y="3864572"/>
            <a:ext cx="2599200" cy="896400"/>
          </a:xfrm>
        </p:spPr>
        <p:txBody>
          <a:bodyPr anchor="ctr" anchorCtr="0">
            <a:normAutofit/>
          </a:bodyPr>
          <a:lstStyle>
            <a:lvl1pPr marL="0" indent="0" algn="ctr">
              <a:buNone/>
              <a:defRPr sz="1400"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ru-RU" dirty="0"/>
          </a:p>
        </p:txBody>
      </p:sp>
      <p:sp>
        <p:nvSpPr>
          <p:cNvPr id="22" name="Title 1">
            <a:extLst>
              <a:ext uri="{FF2B5EF4-FFF2-40B4-BE49-F238E27FC236}">
                <a16:creationId xmlns:a16="http://schemas.microsoft.com/office/drawing/2014/main" id="{BB58C539-3FDE-4755-BEB4-C953AA2926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4032" y="741320"/>
            <a:ext cx="10506743" cy="782638"/>
          </a:xfrm>
        </p:spPr>
        <p:txBody>
          <a:bodyPr>
            <a:normAutofit/>
          </a:bodyPr>
          <a:lstStyle>
            <a:lvl1pPr algn="l">
              <a:defRPr sz="4000"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HOW TO USE THIS TEMPALTE</a:t>
            </a:r>
            <a:endParaRPr lang="ru-RU" dirty="0"/>
          </a:p>
        </p:txBody>
      </p:sp>
      <p:sp>
        <p:nvSpPr>
          <p:cNvPr id="23" name="Graphic 15">
            <a:extLst>
              <a:ext uri="{FF2B5EF4-FFF2-40B4-BE49-F238E27FC236}">
                <a16:creationId xmlns:a16="http://schemas.microsoft.com/office/drawing/2014/main" id="{8EDA54DA-ED01-4416-96BF-C8968F4684B4}"/>
              </a:ext>
            </a:extLst>
          </p:cNvPr>
          <p:cNvSpPr/>
          <p:nvPr userDrawn="1"/>
        </p:nvSpPr>
        <p:spPr>
          <a:xfrm>
            <a:off x="-11173" y="1610268"/>
            <a:ext cx="9252000" cy="73100"/>
          </a:xfrm>
          <a:custGeom>
            <a:avLst/>
            <a:gdLst>
              <a:gd name="connsiteX0" fmla="*/ 9138 w 5056083"/>
              <a:gd name="connsiteY0" fmla="*/ 9137 h 73099"/>
              <a:gd name="connsiteX1" fmla="*/ 9138 w 5056083"/>
              <a:gd name="connsiteY1" fmla="*/ 67617 h 73099"/>
              <a:gd name="connsiteX2" fmla="*/ 5018925 w 5056083"/>
              <a:gd name="connsiteY2" fmla="*/ 67617 h 73099"/>
              <a:gd name="connsiteX3" fmla="*/ 5057911 w 5056083"/>
              <a:gd name="connsiteY3" fmla="*/ 9137 h 730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056083" h="73099">
                <a:moveTo>
                  <a:pt x="9138" y="9137"/>
                </a:moveTo>
                <a:lnTo>
                  <a:pt x="9138" y="67617"/>
                </a:lnTo>
                <a:lnTo>
                  <a:pt x="5018925" y="67617"/>
                </a:lnTo>
                <a:lnTo>
                  <a:pt x="5057911" y="9137"/>
                </a:lnTo>
                <a:close/>
              </a:path>
            </a:pathLst>
          </a:custGeom>
          <a:solidFill>
            <a:schemeClr val="bg2">
              <a:alpha val="7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13890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with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Picture Placeholder 24">
            <a:extLst>
              <a:ext uri="{FF2B5EF4-FFF2-40B4-BE49-F238E27FC236}">
                <a16:creationId xmlns:a16="http://schemas.microsoft.com/office/drawing/2014/main" id="{9D8367A5-C050-47FB-A1BD-54CD13DE3A0F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5519738" y="0"/>
            <a:ext cx="6103621" cy="6858000"/>
          </a:xfrm>
          <a:custGeom>
            <a:avLst/>
            <a:gdLst>
              <a:gd name="connsiteX0" fmla="*/ 3914141 w 6103621"/>
              <a:gd name="connsiteY0" fmla="*/ 914400 h 6858000"/>
              <a:gd name="connsiteX1" fmla="*/ 6103621 w 6103621"/>
              <a:gd name="connsiteY1" fmla="*/ 914400 h 6858000"/>
              <a:gd name="connsiteX2" fmla="*/ 4339591 w 6103621"/>
              <a:gd name="connsiteY2" fmla="*/ 6858000 h 6858000"/>
              <a:gd name="connsiteX3" fmla="*/ 2150112 w 6103621"/>
              <a:gd name="connsiteY3" fmla="*/ 6858000 h 6858000"/>
              <a:gd name="connsiteX4" fmla="*/ 1769111 w 6103621"/>
              <a:gd name="connsiteY4" fmla="*/ 0 h 6858000"/>
              <a:gd name="connsiteX5" fmla="*/ 3958591 w 6103621"/>
              <a:gd name="connsiteY5" fmla="*/ 0 h 6858000"/>
              <a:gd name="connsiteX6" fmla="*/ 2189480 w 6103621"/>
              <a:gd name="connsiteY6" fmla="*/ 5943601 h 6858000"/>
              <a:gd name="connsiteX7" fmla="*/ 0 w 6103621"/>
              <a:gd name="connsiteY7" fmla="*/ 5943601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103621" h="6858000">
                <a:moveTo>
                  <a:pt x="3914141" y="914400"/>
                </a:moveTo>
                <a:lnTo>
                  <a:pt x="6103621" y="914400"/>
                </a:lnTo>
                <a:lnTo>
                  <a:pt x="4339591" y="6858000"/>
                </a:lnTo>
                <a:lnTo>
                  <a:pt x="2150112" y="6858000"/>
                </a:lnTo>
                <a:close/>
                <a:moveTo>
                  <a:pt x="1769111" y="0"/>
                </a:moveTo>
                <a:lnTo>
                  <a:pt x="3958591" y="0"/>
                </a:lnTo>
                <a:lnTo>
                  <a:pt x="2189480" y="5943601"/>
                </a:lnTo>
                <a:lnTo>
                  <a:pt x="0" y="5943601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</p:spPr>
        <p:txBody>
          <a:bodyPr wrap="square" anchor="ctr" anchorCtr="0">
            <a:no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en-US"/>
              <a:t>Click icon to add picture</a:t>
            </a:r>
            <a:endParaRPr lang="ru-RU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9D2C969-FCE5-427B-89DE-6A79722FB6F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95E168-DA5E-4888-8D8A-92B118324C14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4" name="Text Placeholder 14">
            <a:extLst>
              <a:ext uri="{FF2B5EF4-FFF2-40B4-BE49-F238E27FC236}">
                <a16:creationId xmlns:a16="http://schemas.microsoft.com/office/drawing/2014/main" id="{302F0820-F94A-40EF-B3BE-26CD0CB5517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74032" y="3074529"/>
            <a:ext cx="4421856" cy="2588637"/>
          </a:xfrm>
        </p:spPr>
        <p:txBody>
          <a:bodyPr lIns="0">
            <a:normAutofit/>
          </a:bodyPr>
          <a:lstStyle>
            <a:lvl1pPr marL="180000" indent="-180000">
              <a:spcBef>
                <a:spcPts val="6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1400" b="0" i="0"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1" name="Title 1">
            <a:extLst>
              <a:ext uri="{FF2B5EF4-FFF2-40B4-BE49-F238E27FC236}">
                <a16:creationId xmlns:a16="http://schemas.microsoft.com/office/drawing/2014/main" id="{33528AEE-54AB-4366-9576-BBA1CE5F3A5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4032" y="1032746"/>
            <a:ext cx="5056083" cy="782638"/>
          </a:xfrm>
        </p:spPr>
        <p:txBody>
          <a:bodyPr>
            <a:normAutofit/>
          </a:bodyPr>
          <a:lstStyle>
            <a:lvl1pPr algn="l">
              <a:defRPr sz="4000"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TEXT LAYOUT 1</a:t>
            </a:r>
            <a:endParaRPr lang="ru-RU" dirty="0"/>
          </a:p>
        </p:txBody>
      </p:sp>
      <p:sp>
        <p:nvSpPr>
          <p:cNvPr id="22" name="Text Placeholder 17">
            <a:extLst>
              <a:ext uri="{FF2B5EF4-FFF2-40B4-BE49-F238E27FC236}">
                <a16:creationId xmlns:a16="http://schemas.microsoft.com/office/drawing/2014/main" id="{A1867536-E941-4FED-8B68-2609143C2A7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74032" y="2225392"/>
            <a:ext cx="4421856" cy="749047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26" name="Graphic 4">
            <a:extLst>
              <a:ext uri="{FF2B5EF4-FFF2-40B4-BE49-F238E27FC236}">
                <a16:creationId xmlns:a16="http://schemas.microsoft.com/office/drawing/2014/main" id="{7D57D3C0-DF85-4866-AC4B-ED6A0F6963A5}"/>
              </a:ext>
            </a:extLst>
          </p:cNvPr>
          <p:cNvSpPr/>
          <p:nvPr/>
        </p:nvSpPr>
        <p:spPr>
          <a:xfrm>
            <a:off x="11292630" y="6103003"/>
            <a:ext cx="910800" cy="144000"/>
          </a:xfrm>
          <a:custGeom>
            <a:avLst/>
            <a:gdLst>
              <a:gd name="connsiteX0" fmla="*/ 689134 w 695325"/>
              <a:gd name="connsiteY0" fmla="*/ 7144 h 114300"/>
              <a:gd name="connsiteX1" fmla="*/ 689134 w 695325"/>
              <a:gd name="connsiteY1" fmla="*/ 115729 h 114300"/>
              <a:gd name="connsiteX2" fmla="*/ 78581 w 695325"/>
              <a:gd name="connsiteY2" fmla="*/ 115729 h 114300"/>
              <a:gd name="connsiteX3" fmla="*/ 7144 w 695325"/>
              <a:gd name="connsiteY3" fmla="*/ 7144 h 114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95325" h="114300">
                <a:moveTo>
                  <a:pt x="689134" y="7144"/>
                </a:moveTo>
                <a:lnTo>
                  <a:pt x="689134" y="115729"/>
                </a:lnTo>
                <a:lnTo>
                  <a:pt x="78581" y="115729"/>
                </a:lnTo>
                <a:lnTo>
                  <a:pt x="7144" y="7144"/>
                </a:lnTo>
                <a:close/>
              </a:path>
            </a:pathLst>
          </a:custGeom>
          <a:solidFill>
            <a:schemeClr val="bg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ru-RU" dirty="0"/>
          </a:p>
        </p:txBody>
      </p:sp>
      <p:sp>
        <p:nvSpPr>
          <p:cNvPr id="11" name="Graphic 15">
            <a:extLst>
              <a:ext uri="{FF2B5EF4-FFF2-40B4-BE49-F238E27FC236}">
                <a16:creationId xmlns:a16="http://schemas.microsoft.com/office/drawing/2014/main" id="{FA387E18-8CE1-1648-81B1-6F1A0F183C30}"/>
              </a:ext>
            </a:extLst>
          </p:cNvPr>
          <p:cNvSpPr/>
          <p:nvPr userDrawn="1"/>
        </p:nvSpPr>
        <p:spPr>
          <a:xfrm>
            <a:off x="-11174" y="1947672"/>
            <a:ext cx="5274000" cy="73100"/>
          </a:xfrm>
          <a:custGeom>
            <a:avLst/>
            <a:gdLst>
              <a:gd name="connsiteX0" fmla="*/ 9138 w 5056083"/>
              <a:gd name="connsiteY0" fmla="*/ 9137 h 73099"/>
              <a:gd name="connsiteX1" fmla="*/ 9138 w 5056083"/>
              <a:gd name="connsiteY1" fmla="*/ 67617 h 73099"/>
              <a:gd name="connsiteX2" fmla="*/ 5018925 w 5056083"/>
              <a:gd name="connsiteY2" fmla="*/ 67617 h 73099"/>
              <a:gd name="connsiteX3" fmla="*/ 5057911 w 5056083"/>
              <a:gd name="connsiteY3" fmla="*/ 9137 h 730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056083" h="73099">
                <a:moveTo>
                  <a:pt x="9138" y="9137"/>
                </a:moveTo>
                <a:lnTo>
                  <a:pt x="9138" y="67617"/>
                </a:lnTo>
                <a:lnTo>
                  <a:pt x="5018925" y="67617"/>
                </a:lnTo>
                <a:lnTo>
                  <a:pt x="5057911" y="9137"/>
                </a:lnTo>
                <a:close/>
              </a:path>
            </a:pathLst>
          </a:custGeom>
          <a:solidFill>
            <a:schemeClr val="bg2">
              <a:alpha val="7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213956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icture Placeholder 21">
            <a:extLst>
              <a:ext uri="{FF2B5EF4-FFF2-40B4-BE49-F238E27FC236}">
                <a16:creationId xmlns:a16="http://schemas.microsoft.com/office/drawing/2014/main" id="{B2044CCF-605D-4D6E-A41D-D6AED53B2233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0" y="404811"/>
            <a:ext cx="6108872" cy="5485128"/>
          </a:xfrm>
          <a:custGeom>
            <a:avLst/>
            <a:gdLst>
              <a:gd name="connsiteX0" fmla="*/ 0 w 6108872"/>
              <a:gd name="connsiteY0" fmla="*/ 2203471 h 5485128"/>
              <a:gd name="connsiteX1" fmla="*/ 6108872 w 6108872"/>
              <a:gd name="connsiteY1" fmla="*/ 3505695 h 5485128"/>
              <a:gd name="connsiteX2" fmla="*/ 6108872 w 6108872"/>
              <a:gd name="connsiteY2" fmla="*/ 5485128 h 5485128"/>
              <a:gd name="connsiteX3" fmla="*/ 0 w 6108872"/>
              <a:gd name="connsiteY3" fmla="*/ 4182903 h 5485128"/>
              <a:gd name="connsiteX4" fmla="*/ 0 w 6108872"/>
              <a:gd name="connsiteY4" fmla="*/ 0 h 5485128"/>
              <a:gd name="connsiteX5" fmla="*/ 6108872 w 6108872"/>
              <a:gd name="connsiteY5" fmla="*/ 1302225 h 5485128"/>
              <a:gd name="connsiteX6" fmla="*/ 6108872 w 6108872"/>
              <a:gd name="connsiteY6" fmla="*/ 3281657 h 5485128"/>
              <a:gd name="connsiteX7" fmla="*/ 0 w 6108872"/>
              <a:gd name="connsiteY7" fmla="*/ 1979432 h 54851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108872" h="5485128">
                <a:moveTo>
                  <a:pt x="0" y="2203471"/>
                </a:moveTo>
                <a:lnTo>
                  <a:pt x="6108872" y="3505695"/>
                </a:lnTo>
                <a:lnTo>
                  <a:pt x="6108872" y="5485128"/>
                </a:lnTo>
                <a:lnTo>
                  <a:pt x="0" y="4182903"/>
                </a:lnTo>
                <a:close/>
                <a:moveTo>
                  <a:pt x="0" y="0"/>
                </a:moveTo>
                <a:lnTo>
                  <a:pt x="6108872" y="1302225"/>
                </a:lnTo>
                <a:lnTo>
                  <a:pt x="6108872" y="3281657"/>
                </a:lnTo>
                <a:lnTo>
                  <a:pt x="0" y="1979432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</p:spPr>
        <p:txBody>
          <a:bodyPr wrap="square" anchor="ctr" anchorCtr="0">
            <a:no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en-US"/>
              <a:t>Click icon to add picture</a:t>
            </a:r>
            <a:endParaRPr lang="ru-RU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9D2C969-FCE5-427B-89DE-6A79722FB6F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95E168-DA5E-4888-8D8A-92B118324C14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6" name="Text Placeholder 14">
            <a:extLst>
              <a:ext uri="{FF2B5EF4-FFF2-40B4-BE49-F238E27FC236}">
                <a16:creationId xmlns:a16="http://schemas.microsoft.com/office/drawing/2014/main" id="{E7F180F3-53B1-4A31-82A4-E6F9B5D8D8A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881205" y="3090572"/>
            <a:ext cx="4421857" cy="2588637"/>
          </a:xfrm>
        </p:spPr>
        <p:txBody>
          <a:bodyPr lIns="0">
            <a:normAutofit/>
          </a:bodyPr>
          <a:lstStyle>
            <a:lvl1pPr marL="180000" indent="-180000">
              <a:spcBef>
                <a:spcPts val="6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1400" b="0" i="0"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BD523330-9E96-4C6E-B5A4-6B543D365FA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81206" y="1046140"/>
            <a:ext cx="5056083" cy="782638"/>
          </a:xfrm>
        </p:spPr>
        <p:txBody>
          <a:bodyPr>
            <a:normAutofit/>
          </a:bodyPr>
          <a:lstStyle>
            <a:lvl1pPr algn="l">
              <a:defRPr sz="4000"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TEXT LAYOUT 2</a:t>
            </a:r>
            <a:endParaRPr lang="ru-RU" dirty="0"/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1A08F6B3-0ADA-4ECF-8D25-7DFE4A36411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881206" y="2241515"/>
            <a:ext cx="4421856" cy="749047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19" name="Graphic 15">
            <a:extLst>
              <a:ext uri="{FF2B5EF4-FFF2-40B4-BE49-F238E27FC236}">
                <a16:creationId xmlns:a16="http://schemas.microsoft.com/office/drawing/2014/main" id="{5CCECBFE-3C2B-4492-BCDA-1EFEB5E3E092}"/>
              </a:ext>
            </a:extLst>
          </p:cNvPr>
          <p:cNvSpPr/>
          <p:nvPr userDrawn="1"/>
        </p:nvSpPr>
        <p:spPr>
          <a:xfrm flipH="1">
            <a:off x="6980920" y="1947672"/>
            <a:ext cx="5220000" cy="73100"/>
          </a:xfrm>
          <a:custGeom>
            <a:avLst/>
            <a:gdLst>
              <a:gd name="connsiteX0" fmla="*/ 9138 w 5056083"/>
              <a:gd name="connsiteY0" fmla="*/ 9137 h 73099"/>
              <a:gd name="connsiteX1" fmla="*/ 9138 w 5056083"/>
              <a:gd name="connsiteY1" fmla="*/ 67617 h 73099"/>
              <a:gd name="connsiteX2" fmla="*/ 5018925 w 5056083"/>
              <a:gd name="connsiteY2" fmla="*/ 67617 h 73099"/>
              <a:gd name="connsiteX3" fmla="*/ 5057911 w 5056083"/>
              <a:gd name="connsiteY3" fmla="*/ 9137 h 730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056083" h="73099">
                <a:moveTo>
                  <a:pt x="9138" y="9137"/>
                </a:moveTo>
                <a:lnTo>
                  <a:pt x="9138" y="67617"/>
                </a:lnTo>
                <a:lnTo>
                  <a:pt x="5018925" y="67617"/>
                </a:lnTo>
                <a:lnTo>
                  <a:pt x="5057911" y="9137"/>
                </a:lnTo>
                <a:close/>
              </a:path>
            </a:pathLst>
          </a:custGeom>
          <a:solidFill>
            <a:schemeClr val="bg2">
              <a:alpha val="7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ru-RU" dirty="0"/>
          </a:p>
        </p:txBody>
      </p:sp>
      <p:sp>
        <p:nvSpPr>
          <p:cNvPr id="20" name="Graphic 4">
            <a:extLst>
              <a:ext uri="{FF2B5EF4-FFF2-40B4-BE49-F238E27FC236}">
                <a16:creationId xmlns:a16="http://schemas.microsoft.com/office/drawing/2014/main" id="{3441B044-38F8-49ED-845B-5D926C811447}"/>
              </a:ext>
            </a:extLst>
          </p:cNvPr>
          <p:cNvSpPr/>
          <p:nvPr userDrawn="1"/>
        </p:nvSpPr>
        <p:spPr>
          <a:xfrm>
            <a:off x="11292630" y="6103003"/>
            <a:ext cx="910800" cy="144000"/>
          </a:xfrm>
          <a:custGeom>
            <a:avLst/>
            <a:gdLst>
              <a:gd name="connsiteX0" fmla="*/ 689134 w 695325"/>
              <a:gd name="connsiteY0" fmla="*/ 7144 h 114300"/>
              <a:gd name="connsiteX1" fmla="*/ 689134 w 695325"/>
              <a:gd name="connsiteY1" fmla="*/ 115729 h 114300"/>
              <a:gd name="connsiteX2" fmla="*/ 78581 w 695325"/>
              <a:gd name="connsiteY2" fmla="*/ 115729 h 114300"/>
              <a:gd name="connsiteX3" fmla="*/ 7144 w 695325"/>
              <a:gd name="connsiteY3" fmla="*/ 7144 h 114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95325" h="114300">
                <a:moveTo>
                  <a:pt x="689134" y="7144"/>
                </a:moveTo>
                <a:lnTo>
                  <a:pt x="689134" y="115729"/>
                </a:lnTo>
                <a:lnTo>
                  <a:pt x="78581" y="115729"/>
                </a:lnTo>
                <a:lnTo>
                  <a:pt x="7144" y="7144"/>
                </a:lnTo>
                <a:close/>
              </a:path>
            </a:pathLst>
          </a:custGeom>
          <a:solidFill>
            <a:schemeClr val="bg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991930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Section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aphic 1">
            <a:extLst>
              <a:ext uri="{FF2B5EF4-FFF2-40B4-BE49-F238E27FC236}">
                <a16:creationId xmlns:a16="http://schemas.microsoft.com/office/drawing/2014/main" id="{2C819B96-1084-49C3-82B7-229513AC2269}"/>
              </a:ext>
            </a:extLst>
          </p:cNvPr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45765A4C-A810-4DB9-9186-CA21666D77CD}"/>
                </a:ext>
              </a:extLst>
            </p:cNvPr>
            <p:cNvSpPr/>
            <p:nvPr/>
          </p:nvSpPr>
          <p:spPr>
            <a:xfrm>
              <a:off x="-12700" y="-12700"/>
              <a:ext cx="12217400" cy="6883400"/>
            </a:xfrm>
            <a:custGeom>
              <a:avLst/>
              <a:gdLst>
                <a:gd name="connsiteX0" fmla="*/ 12700 w 12217400"/>
                <a:gd name="connsiteY0" fmla="*/ 12700 h 6883400"/>
                <a:gd name="connsiteX1" fmla="*/ 12700 w 12217400"/>
                <a:gd name="connsiteY1" fmla="*/ 6870700 h 6883400"/>
                <a:gd name="connsiteX2" fmla="*/ 12205970 w 12217400"/>
                <a:gd name="connsiteY2" fmla="*/ 6870700 h 6883400"/>
                <a:gd name="connsiteX3" fmla="*/ 12205970 w 12217400"/>
                <a:gd name="connsiteY3" fmla="*/ 12700 h 6883400"/>
                <a:gd name="connsiteX4" fmla="*/ 12700 w 12217400"/>
                <a:gd name="connsiteY4" fmla="*/ 12700 h 6883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217400" h="6883400">
                  <a:moveTo>
                    <a:pt x="12700" y="12700"/>
                  </a:moveTo>
                  <a:lnTo>
                    <a:pt x="12700" y="6870700"/>
                  </a:lnTo>
                  <a:lnTo>
                    <a:pt x="12205970" y="6870700"/>
                  </a:lnTo>
                  <a:lnTo>
                    <a:pt x="12205970" y="12700"/>
                  </a:lnTo>
                  <a:lnTo>
                    <a:pt x="12700" y="12700"/>
                  </a:lnTo>
                  <a:close/>
                </a:path>
              </a:pathLst>
            </a:custGeom>
            <a:solidFill>
              <a:schemeClr val="accent6"/>
            </a:soli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 dirty="0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2758CCEA-6327-4FC9-8472-4E74DC77BAD5}"/>
                </a:ext>
              </a:extLst>
            </p:cNvPr>
            <p:cNvSpPr/>
            <p:nvPr/>
          </p:nvSpPr>
          <p:spPr>
            <a:xfrm>
              <a:off x="4178300" y="-12700"/>
              <a:ext cx="7289800" cy="6883400"/>
            </a:xfrm>
            <a:custGeom>
              <a:avLst/>
              <a:gdLst>
                <a:gd name="connsiteX0" fmla="*/ 5063490 w 7289800"/>
                <a:gd name="connsiteY0" fmla="*/ 12700 h 6883400"/>
                <a:gd name="connsiteX1" fmla="*/ 2499360 w 7289800"/>
                <a:gd name="connsiteY1" fmla="*/ 6870700 h 6883400"/>
                <a:gd name="connsiteX2" fmla="*/ 4721860 w 7289800"/>
                <a:gd name="connsiteY2" fmla="*/ 6870700 h 6883400"/>
                <a:gd name="connsiteX3" fmla="*/ 7285990 w 7289800"/>
                <a:gd name="connsiteY3" fmla="*/ 12700 h 6883400"/>
                <a:gd name="connsiteX4" fmla="*/ 5063490 w 7289800"/>
                <a:gd name="connsiteY4" fmla="*/ 12700 h 6883400"/>
                <a:gd name="connsiteX5" fmla="*/ 12700 w 7289800"/>
                <a:gd name="connsiteY5" fmla="*/ 6870700 h 6883400"/>
                <a:gd name="connsiteX6" fmla="*/ 2235200 w 7289800"/>
                <a:gd name="connsiteY6" fmla="*/ 6870700 h 6883400"/>
                <a:gd name="connsiteX7" fmla="*/ 4799331 w 7289800"/>
                <a:gd name="connsiteY7" fmla="*/ 12700 h 6883400"/>
                <a:gd name="connsiteX8" fmla="*/ 2576830 w 7289800"/>
                <a:gd name="connsiteY8" fmla="*/ 12700 h 6883400"/>
                <a:gd name="connsiteX9" fmla="*/ 12700 w 7289800"/>
                <a:gd name="connsiteY9" fmla="*/ 6870700 h 6883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289800" h="6883400">
                  <a:moveTo>
                    <a:pt x="5063490" y="12700"/>
                  </a:moveTo>
                  <a:lnTo>
                    <a:pt x="2499360" y="6870700"/>
                  </a:lnTo>
                  <a:lnTo>
                    <a:pt x="4721860" y="6870700"/>
                  </a:lnTo>
                  <a:lnTo>
                    <a:pt x="7285990" y="12700"/>
                  </a:lnTo>
                  <a:lnTo>
                    <a:pt x="5063490" y="12700"/>
                  </a:lnTo>
                  <a:close/>
                  <a:moveTo>
                    <a:pt x="12700" y="6870700"/>
                  </a:moveTo>
                  <a:lnTo>
                    <a:pt x="2235200" y="6870700"/>
                  </a:lnTo>
                  <a:lnTo>
                    <a:pt x="4799331" y="12700"/>
                  </a:lnTo>
                  <a:lnTo>
                    <a:pt x="2576830" y="12700"/>
                  </a:lnTo>
                  <a:lnTo>
                    <a:pt x="12700" y="6870700"/>
                  </a:lnTo>
                  <a:close/>
                </a:path>
              </a:pathLst>
            </a:custGeom>
            <a:solidFill>
              <a:schemeClr val="bg2">
                <a:alpha val="15000"/>
              </a:schemeClr>
            </a:soli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 dirty="0"/>
            </a:p>
          </p:txBody>
        </p:sp>
      </p:grp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06ADBD7-8355-4951-B459-EC284BCE83A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95E168-DA5E-4888-8D8A-92B118324C14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03373955-AB5B-4186-8098-9DBA0AB2650E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774031" y="2993041"/>
            <a:ext cx="4365625" cy="454353"/>
          </a:xfrm>
        </p:spPr>
        <p:txBody>
          <a:bodyPr>
            <a:noAutofit/>
          </a:bodyPr>
          <a:lstStyle>
            <a:lvl1pPr marL="0" indent="0">
              <a:buNone/>
              <a:defRPr sz="2700" b="1">
                <a:solidFill>
                  <a:schemeClr val="bg2"/>
                </a:solidFill>
                <a:latin typeface="+mj-lt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Section 1 title</a:t>
            </a: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23A3472E-32B4-4CAD-B5D0-420AA3FB4CE3}"/>
              </a:ext>
            </a:extLst>
          </p:cNvPr>
          <p:cNvSpPr>
            <a:spLocks noGrp="1"/>
          </p:cNvSpPr>
          <p:nvPr>
            <p:ph type="body" idx="18" hasCustomPrompt="1"/>
          </p:nvPr>
        </p:nvSpPr>
        <p:spPr>
          <a:xfrm>
            <a:off x="6627120" y="2993041"/>
            <a:ext cx="4365625" cy="454353"/>
          </a:xfrm>
        </p:spPr>
        <p:txBody>
          <a:bodyPr>
            <a:noAutofit/>
          </a:bodyPr>
          <a:lstStyle>
            <a:lvl1pPr marL="0" indent="0">
              <a:buNone/>
              <a:defRPr sz="2700" b="1">
                <a:solidFill>
                  <a:schemeClr val="bg2"/>
                </a:solidFill>
                <a:latin typeface="+mj-lt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Section 2 title</a:t>
            </a:r>
          </a:p>
        </p:txBody>
      </p:sp>
      <p:sp>
        <p:nvSpPr>
          <p:cNvPr id="11" name="Text Placeholder 26">
            <a:extLst>
              <a:ext uri="{FF2B5EF4-FFF2-40B4-BE49-F238E27FC236}">
                <a16:creationId xmlns:a16="http://schemas.microsoft.com/office/drawing/2014/main" id="{1AEED068-3EA0-4BF4-875C-02473E9EB0CC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774032" y="3563411"/>
            <a:ext cx="4365625" cy="2333625"/>
          </a:xfrm>
        </p:spPr>
        <p:txBody>
          <a:bodyPr>
            <a:normAutofit/>
          </a:bodyPr>
          <a:lstStyle>
            <a:lvl1pPr marL="180000" indent="-180000">
              <a:spcBef>
                <a:spcPts val="6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1400">
                <a:solidFill>
                  <a:schemeClr val="bg1">
                    <a:lumMod val="75000"/>
                  </a:schemeClr>
                </a:solidFill>
              </a:defRPr>
            </a:lvl1pPr>
            <a:lvl2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2pPr>
            <a:lvl3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3pPr>
            <a:lvl4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4pPr>
            <a:lvl5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26">
            <a:extLst>
              <a:ext uri="{FF2B5EF4-FFF2-40B4-BE49-F238E27FC236}">
                <a16:creationId xmlns:a16="http://schemas.microsoft.com/office/drawing/2014/main" id="{3590B9DA-A2DF-4AE1-9A98-C7B84F48C3A9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6627121" y="3563411"/>
            <a:ext cx="4365625" cy="2333625"/>
          </a:xfrm>
        </p:spPr>
        <p:txBody>
          <a:bodyPr>
            <a:normAutofit/>
          </a:bodyPr>
          <a:lstStyle>
            <a:lvl1pPr marL="180000" indent="-180000">
              <a:spcBef>
                <a:spcPts val="6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1400">
                <a:solidFill>
                  <a:schemeClr val="bg1">
                    <a:lumMod val="75000"/>
                  </a:schemeClr>
                </a:solidFill>
              </a:defRPr>
            </a:lvl1pPr>
            <a:lvl2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2pPr>
            <a:lvl3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3pPr>
            <a:lvl4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4pPr>
            <a:lvl5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Graphic 4">
            <a:extLst>
              <a:ext uri="{FF2B5EF4-FFF2-40B4-BE49-F238E27FC236}">
                <a16:creationId xmlns:a16="http://schemas.microsoft.com/office/drawing/2014/main" id="{CC6E1909-954A-41BF-9CF4-2CB53F6862EF}"/>
              </a:ext>
            </a:extLst>
          </p:cNvPr>
          <p:cNvSpPr/>
          <p:nvPr userDrawn="1"/>
        </p:nvSpPr>
        <p:spPr>
          <a:xfrm>
            <a:off x="11292630" y="6103003"/>
            <a:ext cx="910800" cy="144000"/>
          </a:xfrm>
          <a:custGeom>
            <a:avLst/>
            <a:gdLst>
              <a:gd name="connsiteX0" fmla="*/ 689134 w 695325"/>
              <a:gd name="connsiteY0" fmla="*/ 7144 h 114300"/>
              <a:gd name="connsiteX1" fmla="*/ 689134 w 695325"/>
              <a:gd name="connsiteY1" fmla="*/ 115729 h 114300"/>
              <a:gd name="connsiteX2" fmla="*/ 78581 w 695325"/>
              <a:gd name="connsiteY2" fmla="*/ 115729 h 114300"/>
              <a:gd name="connsiteX3" fmla="*/ 7144 w 695325"/>
              <a:gd name="connsiteY3" fmla="*/ 7144 h 114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95325" h="114300">
                <a:moveTo>
                  <a:pt x="689134" y="7144"/>
                </a:moveTo>
                <a:lnTo>
                  <a:pt x="689134" y="115729"/>
                </a:lnTo>
                <a:lnTo>
                  <a:pt x="78581" y="115729"/>
                </a:lnTo>
                <a:lnTo>
                  <a:pt x="7144" y="7144"/>
                </a:lnTo>
                <a:close/>
              </a:path>
            </a:pathLst>
          </a:custGeom>
          <a:solidFill>
            <a:schemeClr val="bg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ru-RU" dirty="0"/>
          </a:p>
        </p:txBody>
      </p:sp>
      <p:sp>
        <p:nvSpPr>
          <p:cNvPr id="20" name="Title 1">
            <a:extLst>
              <a:ext uri="{FF2B5EF4-FFF2-40B4-BE49-F238E27FC236}">
                <a16:creationId xmlns:a16="http://schemas.microsoft.com/office/drawing/2014/main" id="{9845E736-FB54-4B3D-821B-60C0AB9E1A5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4032" y="1033272"/>
            <a:ext cx="5056083" cy="782638"/>
          </a:xfrm>
        </p:spPr>
        <p:txBody>
          <a:bodyPr>
            <a:normAutofit/>
          </a:bodyPr>
          <a:lstStyle>
            <a:lvl1pPr algn="l">
              <a:defRPr sz="4000"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COMPARISON</a:t>
            </a:r>
            <a:endParaRPr lang="ru-RU" dirty="0"/>
          </a:p>
        </p:txBody>
      </p:sp>
      <p:sp>
        <p:nvSpPr>
          <p:cNvPr id="21" name="Text Placeholder 17">
            <a:extLst>
              <a:ext uri="{FF2B5EF4-FFF2-40B4-BE49-F238E27FC236}">
                <a16:creationId xmlns:a16="http://schemas.microsoft.com/office/drawing/2014/main" id="{AFF98BA6-47F6-4796-B970-98EE605E815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74032" y="2221992"/>
            <a:ext cx="10218713" cy="665713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18" name="Graphic 15">
            <a:extLst>
              <a:ext uri="{FF2B5EF4-FFF2-40B4-BE49-F238E27FC236}">
                <a16:creationId xmlns:a16="http://schemas.microsoft.com/office/drawing/2014/main" id="{5E78F6F2-1702-E74A-86B2-0C42A30F3378}"/>
              </a:ext>
            </a:extLst>
          </p:cNvPr>
          <p:cNvSpPr/>
          <p:nvPr userDrawn="1"/>
        </p:nvSpPr>
        <p:spPr>
          <a:xfrm>
            <a:off x="-11174" y="1947672"/>
            <a:ext cx="5274000" cy="73100"/>
          </a:xfrm>
          <a:custGeom>
            <a:avLst/>
            <a:gdLst>
              <a:gd name="connsiteX0" fmla="*/ 9138 w 5056083"/>
              <a:gd name="connsiteY0" fmla="*/ 9137 h 73099"/>
              <a:gd name="connsiteX1" fmla="*/ 9138 w 5056083"/>
              <a:gd name="connsiteY1" fmla="*/ 67617 h 73099"/>
              <a:gd name="connsiteX2" fmla="*/ 5018925 w 5056083"/>
              <a:gd name="connsiteY2" fmla="*/ 67617 h 73099"/>
              <a:gd name="connsiteX3" fmla="*/ 5057911 w 5056083"/>
              <a:gd name="connsiteY3" fmla="*/ 9137 h 730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056083" h="73099">
                <a:moveTo>
                  <a:pt x="9138" y="9137"/>
                </a:moveTo>
                <a:lnTo>
                  <a:pt x="9138" y="67617"/>
                </a:lnTo>
                <a:lnTo>
                  <a:pt x="5018925" y="67617"/>
                </a:lnTo>
                <a:lnTo>
                  <a:pt x="5057911" y="9137"/>
                </a:lnTo>
                <a:close/>
              </a:path>
            </a:pathLst>
          </a:custGeom>
          <a:solidFill>
            <a:schemeClr val="bg2">
              <a:alpha val="7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503723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aphic 1">
            <a:extLst>
              <a:ext uri="{FF2B5EF4-FFF2-40B4-BE49-F238E27FC236}">
                <a16:creationId xmlns:a16="http://schemas.microsoft.com/office/drawing/2014/main" id="{2C819B96-1084-49C3-82B7-229513AC2269}"/>
              </a:ext>
            </a:extLst>
          </p:cNvPr>
          <p:cNvGrpSpPr/>
          <p:nvPr/>
        </p:nvGrpSpPr>
        <p:grpSpPr>
          <a:xfrm>
            <a:off x="-12700" y="-12700"/>
            <a:ext cx="12217400" cy="6883400"/>
            <a:chOff x="-12700" y="-12700"/>
            <a:chExt cx="12217400" cy="6883400"/>
          </a:xfrm>
        </p:grpSpPr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45765A4C-A810-4DB9-9186-CA21666D77CD}"/>
                </a:ext>
              </a:extLst>
            </p:cNvPr>
            <p:cNvSpPr/>
            <p:nvPr/>
          </p:nvSpPr>
          <p:spPr>
            <a:xfrm>
              <a:off x="-12700" y="-12700"/>
              <a:ext cx="12217400" cy="6883400"/>
            </a:xfrm>
            <a:custGeom>
              <a:avLst/>
              <a:gdLst>
                <a:gd name="connsiteX0" fmla="*/ 12700 w 12217400"/>
                <a:gd name="connsiteY0" fmla="*/ 12700 h 6883400"/>
                <a:gd name="connsiteX1" fmla="*/ 12700 w 12217400"/>
                <a:gd name="connsiteY1" fmla="*/ 6870700 h 6883400"/>
                <a:gd name="connsiteX2" fmla="*/ 12205970 w 12217400"/>
                <a:gd name="connsiteY2" fmla="*/ 6870700 h 6883400"/>
                <a:gd name="connsiteX3" fmla="*/ 12205970 w 12217400"/>
                <a:gd name="connsiteY3" fmla="*/ 12700 h 6883400"/>
                <a:gd name="connsiteX4" fmla="*/ 12700 w 12217400"/>
                <a:gd name="connsiteY4" fmla="*/ 12700 h 6883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217400" h="6883400">
                  <a:moveTo>
                    <a:pt x="12700" y="12700"/>
                  </a:moveTo>
                  <a:lnTo>
                    <a:pt x="12700" y="6870700"/>
                  </a:lnTo>
                  <a:lnTo>
                    <a:pt x="12205970" y="6870700"/>
                  </a:lnTo>
                  <a:lnTo>
                    <a:pt x="12205970" y="12700"/>
                  </a:lnTo>
                  <a:lnTo>
                    <a:pt x="12700" y="12700"/>
                  </a:lnTo>
                  <a:close/>
                </a:path>
              </a:pathLst>
            </a:custGeom>
            <a:solidFill>
              <a:schemeClr val="accent6"/>
            </a:soli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 dirty="0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2758CCEA-6327-4FC9-8472-4E74DC77BAD5}"/>
                </a:ext>
              </a:extLst>
            </p:cNvPr>
            <p:cNvSpPr/>
            <p:nvPr/>
          </p:nvSpPr>
          <p:spPr>
            <a:xfrm>
              <a:off x="542021" y="-12700"/>
              <a:ext cx="7289800" cy="6883400"/>
            </a:xfrm>
            <a:custGeom>
              <a:avLst/>
              <a:gdLst>
                <a:gd name="connsiteX0" fmla="*/ 5063490 w 7289800"/>
                <a:gd name="connsiteY0" fmla="*/ 12700 h 6883400"/>
                <a:gd name="connsiteX1" fmla="*/ 2499360 w 7289800"/>
                <a:gd name="connsiteY1" fmla="*/ 6870700 h 6883400"/>
                <a:gd name="connsiteX2" fmla="*/ 4721860 w 7289800"/>
                <a:gd name="connsiteY2" fmla="*/ 6870700 h 6883400"/>
                <a:gd name="connsiteX3" fmla="*/ 7285990 w 7289800"/>
                <a:gd name="connsiteY3" fmla="*/ 12700 h 6883400"/>
                <a:gd name="connsiteX4" fmla="*/ 5063490 w 7289800"/>
                <a:gd name="connsiteY4" fmla="*/ 12700 h 6883400"/>
                <a:gd name="connsiteX5" fmla="*/ 12700 w 7289800"/>
                <a:gd name="connsiteY5" fmla="*/ 6870700 h 6883400"/>
                <a:gd name="connsiteX6" fmla="*/ 2235200 w 7289800"/>
                <a:gd name="connsiteY6" fmla="*/ 6870700 h 6883400"/>
                <a:gd name="connsiteX7" fmla="*/ 4799331 w 7289800"/>
                <a:gd name="connsiteY7" fmla="*/ 12700 h 6883400"/>
                <a:gd name="connsiteX8" fmla="*/ 2576830 w 7289800"/>
                <a:gd name="connsiteY8" fmla="*/ 12700 h 6883400"/>
                <a:gd name="connsiteX9" fmla="*/ 12700 w 7289800"/>
                <a:gd name="connsiteY9" fmla="*/ 6870700 h 6883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289800" h="6883400">
                  <a:moveTo>
                    <a:pt x="5063490" y="12700"/>
                  </a:moveTo>
                  <a:lnTo>
                    <a:pt x="2499360" y="6870700"/>
                  </a:lnTo>
                  <a:lnTo>
                    <a:pt x="4721860" y="6870700"/>
                  </a:lnTo>
                  <a:lnTo>
                    <a:pt x="7285990" y="12700"/>
                  </a:lnTo>
                  <a:lnTo>
                    <a:pt x="5063490" y="12700"/>
                  </a:lnTo>
                  <a:close/>
                  <a:moveTo>
                    <a:pt x="12700" y="6870700"/>
                  </a:moveTo>
                  <a:lnTo>
                    <a:pt x="2235200" y="6870700"/>
                  </a:lnTo>
                  <a:lnTo>
                    <a:pt x="4799331" y="12700"/>
                  </a:lnTo>
                  <a:lnTo>
                    <a:pt x="2576830" y="12700"/>
                  </a:lnTo>
                  <a:lnTo>
                    <a:pt x="12700" y="6870700"/>
                  </a:lnTo>
                  <a:close/>
                </a:path>
              </a:pathLst>
            </a:custGeom>
            <a:solidFill>
              <a:schemeClr val="bg2">
                <a:alpha val="15000"/>
              </a:schemeClr>
            </a:soli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 dirty="0"/>
            </a:p>
          </p:txBody>
        </p:sp>
      </p:grp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06ADBD7-8355-4951-B459-EC284BCE83A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95E168-DA5E-4888-8D8A-92B118324C14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9" name="Graphic 4">
            <a:extLst>
              <a:ext uri="{FF2B5EF4-FFF2-40B4-BE49-F238E27FC236}">
                <a16:creationId xmlns:a16="http://schemas.microsoft.com/office/drawing/2014/main" id="{CC6E1909-954A-41BF-9CF4-2CB53F6862EF}"/>
              </a:ext>
            </a:extLst>
          </p:cNvPr>
          <p:cNvSpPr/>
          <p:nvPr userDrawn="1"/>
        </p:nvSpPr>
        <p:spPr>
          <a:xfrm>
            <a:off x="11292630" y="6103003"/>
            <a:ext cx="910800" cy="144000"/>
          </a:xfrm>
          <a:custGeom>
            <a:avLst/>
            <a:gdLst>
              <a:gd name="connsiteX0" fmla="*/ 689134 w 695325"/>
              <a:gd name="connsiteY0" fmla="*/ 7144 h 114300"/>
              <a:gd name="connsiteX1" fmla="*/ 689134 w 695325"/>
              <a:gd name="connsiteY1" fmla="*/ 115729 h 114300"/>
              <a:gd name="connsiteX2" fmla="*/ 78581 w 695325"/>
              <a:gd name="connsiteY2" fmla="*/ 115729 h 114300"/>
              <a:gd name="connsiteX3" fmla="*/ 7144 w 695325"/>
              <a:gd name="connsiteY3" fmla="*/ 7144 h 114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95325" h="114300">
                <a:moveTo>
                  <a:pt x="689134" y="7144"/>
                </a:moveTo>
                <a:lnTo>
                  <a:pt x="689134" y="115729"/>
                </a:lnTo>
                <a:lnTo>
                  <a:pt x="78581" y="115729"/>
                </a:lnTo>
                <a:lnTo>
                  <a:pt x="7144" y="7144"/>
                </a:lnTo>
                <a:close/>
              </a:path>
            </a:pathLst>
          </a:custGeom>
          <a:solidFill>
            <a:schemeClr val="bg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ru-RU" dirty="0"/>
          </a:p>
        </p:txBody>
      </p:sp>
      <p:sp>
        <p:nvSpPr>
          <p:cNvPr id="18" name="Chart Placeholder 18">
            <a:extLst>
              <a:ext uri="{FF2B5EF4-FFF2-40B4-BE49-F238E27FC236}">
                <a16:creationId xmlns:a16="http://schemas.microsoft.com/office/drawing/2014/main" id="{68B512F2-EA3E-483F-B5D4-29DFD6C37B36}"/>
              </a:ext>
            </a:extLst>
          </p:cNvPr>
          <p:cNvSpPr>
            <a:spLocks noGrp="1"/>
          </p:cNvSpPr>
          <p:nvPr>
            <p:ph type="chart" sz="quarter" idx="32"/>
          </p:nvPr>
        </p:nvSpPr>
        <p:spPr>
          <a:xfrm>
            <a:off x="6096001" y="1246188"/>
            <a:ext cx="5170034" cy="4365625"/>
          </a:xfrm>
        </p:spPr>
        <p:txBody>
          <a:bodyPr anchor="ctr" anchorCtr="0">
            <a:normAutofit/>
          </a:bodyPr>
          <a:lstStyle>
            <a:lvl1pPr marL="0" indent="0" algn="ctr"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/>
              <a:t>Click icon to add chart</a:t>
            </a:r>
            <a:endParaRPr lang="ru-RU" dirty="0"/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AD58E79F-20BB-644D-8C49-25B57E347DE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4032" y="1317173"/>
            <a:ext cx="2825496" cy="1524185"/>
          </a:xfrm>
        </p:spPr>
        <p:txBody>
          <a:bodyPr>
            <a:normAutofit/>
          </a:bodyPr>
          <a:lstStyle>
            <a:lvl1pPr algn="l">
              <a:defRPr sz="4000"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CHART</a:t>
            </a:r>
            <a:br>
              <a:rPr lang="en-US" dirty="0"/>
            </a:br>
            <a:r>
              <a:rPr lang="en-US" dirty="0"/>
              <a:t>SLIDE</a:t>
            </a:r>
            <a:endParaRPr lang="ru-RU" dirty="0"/>
          </a:p>
        </p:txBody>
      </p:sp>
      <p:sp>
        <p:nvSpPr>
          <p:cNvPr id="23" name="Text Placeholder 17">
            <a:extLst>
              <a:ext uri="{FF2B5EF4-FFF2-40B4-BE49-F238E27FC236}">
                <a16:creationId xmlns:a16="http://schemas.microsoft.com/office/drawing/2014/main" id="{EF8E92E6-C1C9-854A-93EE-FD201AF050F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74032" y="3198228"/>
            <a:ext cx="2825496" cy="2154741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24" name="Graphic 15">
            <a:extLst>
              <a:ext uri="{FF2B5EF4-FFF2-40B4-BE49-F238E27FC236}">
                <a16:creationId xmlns:a16="http://schemas.microsoft.com/office/drawing/2014/main" id="{C1F625F0-F98F-D244-9020-86C86C287112}"/>
              </a:ext>
            </a:extLst>
          </p:cNvPr>
          <p:cNvSpPr/>
          <p:nvPr userDrawn="1"/>
        </p:nvSpPr>
        <p:spPr>
          <a:xfrm>
            <a:off x="-11173" y="2899869"/>
            <a:ext cx="2628000" cy="73100"/>
          </a:xfrm>
          <a:custGeom>
            <a:avLst/>
            <a:gdLst>
              <a:gd name="connsiteX0" fmla="*/ 9138 w 5056083"/>
              <a:gd name="connsiteY0" fmla="*/ 9137 h 73099"/>
              <a:gd name="connsiteX1" fmla="*/ 9138 w 5056083"/>
              <a:gd name="connsiteY1" fmla="*/ 67617 h 73099"/>
              <a:gd name="connsiteX2" fmla="*/ 5018925 w 5056083"/>
              <a:gd name="connsiteY2" fmla="*/ 67617 h 73099"/>
              <a:gd name="connsiteX3" fmla="*/ 5057911 w 5056083"/>
              <a:gd name="connsiteY3" fmla="*/ 9137 h 730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056083" h="73099">
                <a:moveTo>
                  <a:pt x="9138" y="9137"/>
                </a:moveTo>
                <a:lnTo>
                  <a:pt x="9138" y="67617"/>
                </a:lnTo>
                <a:lnTo>
                  <a:pt x="5018925" y="67617"/>
                </a:lnTo>
                <a:lnTo>
                  <a:pt x="5057911" y="9137"/>
                </a:lnTo>
                <a:close/>
              </a:path>
            </a:pathLst>
          </a:custGeom>
          <a:solidFill>
            <a:schemeClr val="bg2">
              <a:alpha val="7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814873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aphic 1">
            <a:extLst>
              <a:ext uri="{FF2B5EF4-FFF2-40B4-BE49-F238E27FC236}">
                <a16:creationId xmlns:a16="http://schemas.microsoft.com/office/drawing/2014/main" id="{2C819B96-1084-49C3-82B7-229513AC2269}"/>
              </a:ext>
            </a:extLst>
          </p:cNvPr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45765A4C-A810-4DB9-9186-CA21666D77CD}"/>
                </a:ext>
              </a:extLst>
            </p:cNvPr>
            <p:cNvSpPr/>
            <p:nvPr/>
          </p:nvSpPr>
          <p:spPr>
            <a:xfrm>
              <a:off x="-12700" y="-12700"/>
              <a:ext cx="12217400" cy="6883400"/>
            </a:xfrm>
            <a:custGeom>
              <a:avLst/>
              <a:gdLst>
                <a:gd name="connsiteX0" fmla="*/ 12700 w 12217400"/>
                <a:gd name="connsiteY0" fmla="*/ 12700 h 6883400"/>
                <a:gd name="connsiteX1" fmla="*/ 12700 w 12217400"/>
                <a:gd name="connsiteY1" fmla="*/ 6870700 h 6883400"/>
                <a:gd name="connsiteX2" fmla="*/ 12205970 w 12217400"/>
                <a:gd name="connsiteY2" fmla="*/ 6870700 h 6883400"/>
                <a:gd name="connsiteX3" fmla="*/ 12205970 w 12217400"/>
                <a:gd name="connsiteY3" fmla="*/ 12700 h 6883400"/>
                <a:gd name="connsiteX4" fmla="*/ 12700 w 12217400"/>
                <a:gd name="connsiteY4" fmla="*/ 12700 h 6883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217400" h="6883400">
                  <a:moveTo>
                    <a:pt x="12700" y="12700"/>
                  </a:moveTo>
                  <a:lnTo>
                    <a:pt x="12700" y="6870700"/>
                  </a:lnTo>
                  <a:lnTo>
                    <a:pt x="12205970" y="6870700"/>
                  </a:lnTo>
                  <a:lnTo>
                    <a:pt x="12205970" y="12700"/>
                  </a:lnTo>
                  <a:lnTo>
                    <a:pt x="12700" y="12700"/>
                  </a:lnTo>
                  <a:close/>
                </a:path>
              </a:pathLst>
            </a:custGeom>
            <a:solidFill>
              <a:schemeClr val="accent6"/>
            </a:soli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 dirty="0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2758CCEA-6327-4FC9-8472-4E74DC77BAD5}"/>
                </a:ext>
              </a:extLst>
            </p:cNvPr>
            <p:cNvSpPr/>
            <p:nvPr/>
          </p:nvSpPr>
          <p:spPr>
            <a:xfrm>
              <a:off x="4178300" y="-12700"/>
              <a:ext cx="7289800" cy="6883400"/>
            </a:xfrm>
            <a:custGeom>
              <a:avLst/>
              <a:gdLst>
                <a:gd name="connsiteX0" fmla="*/ 5063490 w 7289800"/>
                <a:gd name="connsiteY0" fmla="*/ 12700 h 6883400"/>
                <a:gd name="connsiteX1" fmla="*/ 2499360 w 7289800"/>
                <a:gd name="connsiteY1" fmla="*/ 6870700 h 6883400"/>
                <a:gd name="connsiteX2" fmla="*/ 4721860 w 7289800"/>
                <a:gd name="connsiteY2" fmla="*/ 6870700 h 6883400"/>
                <a:gd name="connsiteX3" fmla="*/ 7285990 w 7289800"/>
                <a:gd name="connsiteY3" fmla="*/ 12700 h 6883400"/>
                <a:gd name="connsiteX4" fmla="*/ 5063490 w 7289800"/>
                <a:gd name="connsiteY4" fmla="*/ 12700 h 6883400"/>
                <a:gd name="connsiteX5" fmla="*/ 12700 w 7289800"/>
                <a:gd name="connsiteY5" fmla="*/ 6870700 h 6883400"/>
                <a:gd name="connsiteX6" fmla="*/ 2235200 w 7289800"/>
                <a:gd name="connsiteY6" fmla="*/ 6870700 h 6883400"/>
                <a:gd name="connsiteX7" fmla="*/ 4799331 w 7289800"/>
                <a:gd name="connsiteY7" fmla="*/ 12700 h 6883400"/>
                <a:gd name="connsiteX8" fmla="*/ 2576830 w 7289800"/>
                <a:gd name="connsiteY8" fmla="*/ 12700 h 6883400"/>
                <a:gd name="connsiteX9" fmla="*/ 12700 w 7289800"/>
                <a:gd name="connsiteY9" fmla="*/ 6870700 h 6883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289800" h="6883400">
                  <a:moveTo>
                    <a:pt x="5063490" y="12700"/>
                  </a:moveTo>
                  <a:lnTo>
                    <a:pt x="2499360" y="6870700"/>
                  </a:lnTo>
                  <a:lnTo>
                    <a:pt x="4721860" y="6870700"/>
                  </a:lnTo>
                  <a:lnTo>
                    <a:pt x="7285990" y="12700"/>
                  </a:lnTo>
                  <a:lnTo>
                    <a:pt x="5063490" y="12700"/>
                  </a:lnTo>
                  <a:close/>
                  <a:moveTo>
                    <a:pt x="12700" y="6870700"/>
                  </a:moveTo>
                  <a:lnTo>
                    <a:pt x="2235200" y="6870700"/>
                  </a:lnTo>
                  <a:lnTo>
                    <a:pt x="4799331" y="12700"/>
                  </a:lnTo>
                  <a:lnTo>
                    <a:pt x="2576830" y="12700"/>
                  </a:lnTo>
                  <a:lnTo>
                    <a:pt x="12700" y="6870700"/>
                  </a:lnTo>
                  <a:close/>
                </a:path>
              </a:pathLst>
            </a:custGeom>
            <a:solidFill>
              <a:schemeClr val="bg2">
                <a:alpha val="15000"/>
              </a:schemeClr>
            </a:soli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 dirty="0"/>
            </a:p>
          </p:txBody>
        </p:sp>
      </p:grp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06ADBD7-8355-4951-B459-EC284BCE83A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95E168-DA5E-4888-8D8A-92B118324C14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9" name="Graphic 4">
            <a:extLst>
              <a:ext uri="{FF2B5EF4-FFF2-40B4-BE49-F238E27FC236}">
                <a16:creationId xmlns:a16="http://schemas.microsoft.com/office/drawing/2014/main" id="{CC6E1909-954A-41BF-9CF4-2CB53F6862EF}"/>
              </a:ext>
            </a:extLst>
          </p:cNvPr>
          <p:cNvSpPr/>
          <p:nvPr userDrawn="1"/>
        </p:nvSpPr>
        <p:spPr>
          <a:xfrm>
            <a:off x="11292630" y="6103003"/>
            <a:ext cx="910800" cy="144000"/>
          </a:xfrm>
          <a:custGeom>
            <a:avLst/>
            <a:gdLst>
              <a:gd name="connsiteX0" fmla="*/ 689134 w 695325"/>
              <a:gd name="connsiteY0" fmla="*/ 7144 h 114300"/>
              <a:gd name="connsiteX1" fmla="*/ 689134 w 695325"/>
              <a:gd name="connsiteY1" fmla="*/ 115729 h 114300"/>
              <a:gd name="connsiteX2" fmla="*/ 78581 w 695325"/>
              <a:gd name="connsiteY2" fmla="*/ 115729 h 114300"/>
              <a:gd name="connsiteX3" fmla="*/ 7144 w 695325"/>
              <a:gd name="connsiteY3" fmla="*/ 7144 h 114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95325" h="114300">
                <a:moveTo>
                  <a:pt x="689134" y="7144"/>
                </a:moveTo>
                <a:lnTo>
                  <a:pt x="689134" y="115729"/>
                </a:lnTo>
                <a:lnTo>
                  <a:pt x="78581" y="115729"/>
                </a:lnTo>
                <a:lnTo>
                  <a:pt x="7144" y="7144"/>
                </a:lnTo>
                <a:close/>
              </a:path>
            </a:pathLst>
          </a:custGeom>
          <a:solidFill>
            <a:schemeClr val="bg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ru-RU" dirty="0"/>
          </a:p>
        </p:txBody>
      </p:sp>
      <p:sp>
        <p:nvSpPr>
          <p:cNvPr id="20" name="Title 1">
            <a:extLst>
              <a:ext uri="{FF2B5EF4-FFF2-40B4-BE49-F238E27FC236}">
                <a16:creationId xmlns:a16="http://schemas.microsoft.com/office/drawing/2014/main" id="{9845E736-FB54-4B3D-821B-60C0AB9E1A5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4032" y="1317173"/>
            <a:ext cx="2825496" cy="1524185"/>
          </a:xfrm>
        </p:spPr>
        <p:txBody>
          <a:bodyPr>
            <a:normAutofit/>
          </a:bodyPr>
          <a:lstStyle>
            <a:lvl1pPr algn="l">
              <a:defRPr sz="4000"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TABLE</a:t>
            </a:r>
            <a:br>
              <a:rPr lang="en-US" dirty="0"/>
            </a:br>
            <a:r>
              <a:rPr lang="en-US" dirty="0"/>
              <a:t>SLIDE</a:t>
            </a:r>
            <a:endParaRPr lang="ru-RU" dirty="0"/>
          </a:p>
        </p:txBody>
      </p:sp>
      <p:sp>
        <p:nvSpPr>
          <p:cNvPr id="21" name="Text Placeholder 17">
            <a:extLst>
              <a:ext uri="{FF2B5EF4-FFF2-40B4-BE49-F238E27FC236}">
                <a16:creationId xmlns:a16="http://schemas.microsoft.com/office/drawing/2014/main" id="{AFF98BA6-47F6-4796-B970-98EE605E815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74032" y="3198228"/>
            <a:ext cx="2825496" cy="2154741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22" name="Graphic 15">
            <a:extLst>
              <a:ext uri="{FF2B5EF4-FFF2-40B4-BE49-F238E27FC236}">
                <a16:creationId xmlns:a16="http://schemas.microsoft.com/office/drawing/2014/main" id="{C8EF6174-FF5D-41C2-BF6B-9D6ECB281A1D}"/>
              </a:ext>
            </a:extLst>
          </p:cNvPr>
          <p:cNvSpPr/>
          <p:nvPr userDrawn="1"/>
        </p:nvSpPr>
        <p:spPr>
          <a:xfrm>
            <a:off x="-11173" y="2899869"/>
            <a:ext cx="2628000" cy="73100"/>
          </a:xfrm>
          <a:custGeom>
            <a:avLst/>
            <a:gdLst>
              <a:gd name="connsiteX0" fmla="*/ 9138 w 5056083"/>
              <a:gd name="connsiteY0" fmla="*/ 9137 h 73099"/>
              <a:gd name="connsiteX1" fmla="*/ 9138 w 5056083"/>
              <a:gd name="connsiteY1" fmla="*/ 67617 h 73099"/>
              <a:gd name="connsiteX2" fmla="*/ 5018925 w 5056083"/>
              <a:gd name="connsiteY2" fmla="*/ 67617 h 73099"/>
              <a:gd name="connsiteX3" fmla="*/ 5057911 w 5056083"/>
              <a:gd name="connsiteY3" fmla="*/ 9137 h 730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056083" h="73099">
                <a:moveTo>
                  <a:pt x="9138" y="9137"/>
                </a:moveTo>
                <a:lnTo>
                  <a:pt x="9138" y="67617"/>
                </a:lnTo>
                <a:lnTo>
                  <a:pt x="5018925" y="67617"/>
                </a:lnTo>
                <a:lnTo>
                  <a:pt x="5057911" y="9137"/>
                </a:lnTo>
                <a:close/>
              </a:path>
            </a:pathLst>
          </a:custGeom>
          <a:solidFill>
            <a:schemeClr val="bg2">
              <a:alpha val="7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ru-RU" dirty="0"/>
          </a:p>
        </p:txBody>
      </p:sp>
      <p:sp>
        <p:nvSpPr>
          <p:cNvPr id="18" name="Table Placeholder 17">
            <a:extLst>
              <a:ext uri="{FF2B5EF4-FFF2-40B4-BE49-F238E27FC236}">
                <a16:creationId xmlns:a16="http://schemas.microsoft.com/office/drawing/2014/main" id="{D45BCEDF-86BB-41E2-9F09-5D3014AD1C45}"/>
              </a:ext>
            </a:extLst>
          </p:cNvPr>
          <p:cNvSpPr>
            <a:spLocks noGrp="1"/>
          </p:cNvSpPr>
          <p:nvPr>
            <p:ph type="tbl" sz="quarter" idx="17"/>
          </p:nvPr>
        </p:nvSpPr>
        <p:spPr>
          <a:xfrm>
            <a:off x="4715791" y="1591499"/>
            <a:ext cx="6561138" cy="3761069"/>
          </a:xfrm>
        </p:spPr>
        <p:txBody>
          <a:bodyPr anchor="ctr" anchorCtr="0">
            <a:normAutofit/>
          </a:bodyPr>
          <a:lstStyle>
            <a:lvl1pPr marL="0" indent="0" algn="ctr"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/>
              <a:t>Click icon to add table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137730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and Title Slide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Picture Placeholder 24">
            <a:extLst>
              <a:ext uri="{FF2B5EF4-FFF2-40B4-BE49-F238E27FC236}">
                <a16:creationId xmlns:a16="http://schemas.microsoft.com/office/drawing/2014/main" id="{E694C388-14E9-4848-A715-72B7DC6AF548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2701" y="0"/>
            <a:ext cx="12161519" cy="6858000"/>
          </a:xfrm>
          <a:custGeom>
            <a:avLst/>
            <a:gdLst>
              <a:gd name="connsiteX0" fmla="*/ 12161519 w 12161519"/>
              <a:gd name="connsiteY0" fmla="*/ 638810 h 6858000"/>
              <a:gd name="connsiteX1" fmla="*/ 12161519 w 12161519"/>
              <a:gd name="connsiteY1" fmla="*/ 1922780 h 6858000"/>
              <a:gd name="connsiteX2" fmla="*/ 9531350 w 12161519"/>
              <a:gd name="connsiteY2" fmla="*/ 6858000 h 6858000"/>
              <a:gd name="connsiteX3" fmla="*/ 8846819 w 12161519"/>
              <a:gd name="connsiteY3" fmla="*/ 6858000 h 6858000"/>
              <a:gd name="connsiteX4" fmla="*/ 10704830 w 12161519"/>
              <a:gd name="connsiteY4" fmla="*/ 0 h 6858000"/>
              <a:gd name="connsiteX5" fmla="*/ 12161519 w 12161519"/>
              <a:gd name="connsiteY5" fmla="*/ 0 h 6858000"/>
              <a:gd name="connsiteX6" fmla="*/ 12161519 w 12161519"/>
              <a:gd name="connsiteY6" fmla="*/ 234950 h 6858000"/>
              <a:gd name="connsiteX7" fmla="*/ 8632190 w 12161519"/>
              <a:gd name="connsiteY7" fmla="*/ 6858000 h 6858000"/>
              <a:gd name="connsiteX8" fmla="*/ 7049770 w 12161519"/>
              <a:gd name="connsiteY8" fmla="*/ 6858000 h 6858000"/>
              <a:gd name="connsiteX9" fmla="*/ 5320030 w 12161519"/>
              <a:gd name="connsiteY9" fmla="*/ 0 h 6858000"/>
              <a:gd name="connsiteX10" fmla="*/ 10476230 w 12161519"/>
              <a:gd name="connsiteY10" fmla="*/ 0 h 6858000"/>
              <a:gd name="connsiteX11" fmla="*/ 6822440 w 12161519"/>
              <a:gd name="connsiteY11" fmla="*/ 6858000 h 6858000"/>
              <a:gd name="connsiteX12" fmla="*/ 1664970 w 12161519"/>
              <a:gd name="connsiteY12" fmla="*/ 6858000 h 6858000"/>
              <a:gd name="connsiteX13" fmla="*/ 3529330 w 12161519"/>
              <a:gd name="connsiteY13" fmla="*/ 0 h 6858000"/>
              <a:gd name="connsiteX14" fmla="*/ 5111750 w 12161519"/>
              <a:gd name="connsiteY14" fmla="*/ 0 h 6858000"/>
              <a:gd name="connsiteX15" fmla="*/ 1456690 w 12161519"/>
              <a:gd name="connsiteY15" fmla="*/ 6858000 h 6858000"/>
              <a:gd name="connsiteX16" fmla="*/ 0 w 12161519"/>
              <a:gd name="connsiteY16" fmla="*/ 6858000 h 6858000"/>
              <a:gd name="connsiteX17" fmla="*/ 0 w 12161519"/>
              <a:gd name="connsiteY17" fmla="*/ 6623050 h 6858000"/>
              <a:gd name="connsiteX18" fmla="*/ 2630170 w 12161519"/>
              <a:gd name="connsiteY18" fmla="*/ 0 h 6858000"/>
              <a:gd name="connsiteX19" fmla="*/ 3314700 w 12161519"/>
              <a:gd name="connsiteY19" fmla="*/ 0 h 6858000"/>
              <a:gd name="connsiteX20" fmla="*/ 0 w 12161519"/>
              <a:gd name="connsiteY20" fmla="*/ 6219190 h 6858000"/>
              <a:gd name="connsiteX21" fmla="*/ 0 w 12161519"/>
              <a:gd name="connsiteY21" fmla="*/ 493522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2161519" h="6858000">
                <a:moveTo>
                  <a:pt x="12161519" y="638810"/>
                </a:moveTo>
                <a:lnTo>
                  <a:pt x="12161519" y="1922780"/>
                </a:lnTo>
                <a:lnTo>
                  <a:pt x="9531350" y="6858000"/>
                </a:lnTo>
                <a:lnTo>
                  <a:pt x="8846819" y="6858000"/>
                </a:lnTo>
                <a:close/>
                <a:moveTo>
                  <a:pt x="10704830" y="0"/>
                </a:moveTo>
                <a:lnTo>
                  <a:pt x="12161519" y="0"/>
                </a:lnTo>
                <a:lnTo>
                  <a:pt x="12161519" y="234950"/>
                </a:lnTo>
                <a:lnTo>
                  <a:pt x="8632190" y="6858000"/>
                </a:lnTo>
                <a:lnTo>
                  <a:pt x="7049770" y="6858000"/>
                </a:lnTo>
                <a:close/>
                <a:moveTo>
                  <a:pt x="5320030" y="0"/>
                </a:moveTo>
                <a:lnTo>
                  <a:pt x="10476230" y="0"/>
                </a:lnTo>
                <a:lnTo>
                  <a:pt x="6822440" y="6858000"/>
                </a:lnTo>
                <a:lnTo>
                  <a:pt x="1664970" y="6858000"/>
                </a:lnTo>
                <a:close/>
                <a:moveTo>
                  <a:pt x="3529330" y="0"/>
                </a:moveTo>
                <a:lnTo>
                  <a:pt x="5111750" y="0"/>
                </a:lnTo>
                <a:lnTo>
                  <a:pt x="1456690" y="6858000"/>
                </a:lnTo>
                <a:lnTo>
                  <a:pt x="0" y="6858000"/>
                </a:lnTo>
                <a:lnTo>
                  <a:pt x="0" y="6623050"/>
                </a:lnTo>
                <a:close/>
                <a:moveTo>
                  <a:pt x="2630170" y="0"/>
                </a:moveTo>
                <a:lnTo>
                  <a:pt x="3314700" y="0"/>
                </a:lnTo>
                <a:lnTo>
                  <a:pt x="0" y="6219190"/>
                </a:lnTo>
                <a:lnTo>
                  <a:pt x="0" y="4935220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</p:spPr>
        <p:txBody>
          <a:bodyPr wrap="square" anchor="ctr" anchorCtr="0">
            <a:no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en-US"/>
              <a:t>Click icon to add picture</a:t>
            </a:r>
            <a:endParaRPr lang="ru-RU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9D2C969-FCE5-427B-89DE-6A79722FB6F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95E168-DA5E-4888-8D8A-92B118324C14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20" name="Title 1">
            <a:extLst>
              <a:ext uri="{FF2B5EF4-FFF2-40B4-BE49-F238E27FC236}">
                <a16:creationId xmlns:a16="http://schemas.microsoft.com/office/drawing/2014/main" id="{BFD7B55F-CFD3-4921-BB2A-B14EB4E3636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4032" y="1033272"/>
            <a:ext cx="10514998" cy="782638"/>
          </a:xfrm>
        </p:spPr>
        <p:txBody>
          <a:bodyPr>
            <a:normAutofit/>
          </a:bodyPr>
          <a:lstStyle>
            <a:lvl1pPr algn="l">
              <a:defRPr sz="4000"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BIG IMAGE SLIDE</a:t>
            </a:r>
            <a:endParaRPr lang="ru-RU" dirty="0"/>
          </a:p>
        </p:txBody>
      </p:sp>
      <p:sp>
        <p:nvSpPr>
          <p:cNvPr id="21" name="Text Placeholder 17">
            <a:extLst>
              <a:ext uri="{FF2B5EF4-FFF2-40B4-BE49-F238E27FC236}">
                <a16:creationId xmlns:a16="http://schemas.microsoft.com/office/drawing/2014/main" id="{932204AA-73EE-4F85-898B-E747C5ACC05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74032" y="1880794"/>
            <a:ext cx="10518598" cy="78263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23" name="Graphic 4">
            <a:extLst>
              <a:ext uri="{FF2B5EF4-FFF2-40B4-BE49-F238E27FC236}">
                <a16:creationId xmlns:a16="http://schemas.microsoft.com/office/drawing/2014/main" id="{38541361-4795-490E-8165-B4A338F8231D}"/>
              </a:ext>
            </a:extLst>
          </p:cNvPr>
          <p:cNvSpPr/>
          <p:nvPr userDrawn="1"/>
        </p:nvSpPr>
        <p:spPr>
          <a:xfrm>
            <a:off x="11292630" y="6103003"/>
            <a:ext cx="910800" cy="144000"/>
          </a:xfrm>
          <a:custGeom>
            <a:avLst/>
            <a:gdLst>
              <a:gd name="connsiteX0" fmla="*/ 689134 w 695325"/>
              <a:gd name="connsiteY0" fmla="*/ 7144 h 114300"/>
              <a:gd name="connsiteX1" fmla="*/ 689134 w 695325"/>
              <a:gd name="connsiteY1" fmla="*/ 115729 h 114300"/>
              <a:gd name="connsiteX2" fmla="*/ 78581 w 695325"/>
              <a:gd name="connsiteY2" fmla="*/ 115729 h 114300"/>
              <a:gd name="connsiteX3" fmla="*/ 7144 w 695325"/>
              <a:gd name="connsiteY3" fmla="*/ 7144 h 114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95325" h="114300">
                <a:moveTo>
                  <a:pt x="689134" y="7144"/>
                </a:moveTo>
                <a:lnTo>
                  <a:pt x="689134" y="115729"/>
                </a:lnTo>
                <a:lnTo>
                  <a:pt x="78581" y="115729"/>
                </a:lnTo>
                <a:lnTo>
                  <a:pt x="7144" y="7144"/>
                </a:lnTo>
                <a:close/>
              </a:path>
            </a:pathLst>
          </a:custGeom>
          <a:solidFill>
            <a:schemeClr val="bg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ru-RU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72E78DA-7F75-294B-AECF-F02F6C41615D}"/>
              </a:ext>
            </a:extLst>
          </p:cNvPr>
          <p:cNvSpPr txBox="1"/>
          <p:nvPr userDrawn="1"/>
        </p:nvSpPr>
        <p:spPr>
          <a:xfrm>
            <a:off x="327546" y="3002507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12727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edia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5F5D581-F5B0-4701-B187-0D4FAB44900C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6"/>
          </a:solidFill>
          <a:ln w="1270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l"/>
            <a:endParaRPr lang="ru-RU" dirty="0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0E5F41AB-E2B9-45DD-B1C7-9F4DBA4946B9}"/>
              </a:ext>
            </a:extLst>
          </p:cNvPr>
          <p:cNvSpPr/>
          <p:nvPr userDrawn="1"/>
        </p:nvSpPr>
        <p:spPr>
          <a:xfrm>
            <a:off x="2445759" y="-12700"/>
            <a:ext cx="7289800" cy="6883400"/>
          </a:xfrm>
          <a:custGeom>
            <a:avLst/>
            <a:gdLst>
              <a:gd name="connsiteX0" fmla="*/ 5063490 w 7289800"/>
              <a:gd name="connsiteY0" fmla="*/ 12700 h 6883400"/>
              <a:gd name="connsiteX1" fmla="*/ 2499360 w 7289800"/>
              <a:gd name="connsiteY1" fmla="*/ 6870700 h 6883400"/>
              <a:gd name="connsiteX2" fmla="*/ 4721860 w 7289800"/>
              <a:gd name="connsiteY2" fmla="*/ 6870700 h 6883400"/>
              <a:gd name="connsiteX3" fmla="*/ 7285990 w 7289800"/>
              <a:gd name="connsiteY3" fmla="*/ 12700 h 6883400"/>
              <a:gd name="connsiteX4" fmla="*/ 5063490 w 7289800"/>
              <a:gd name="connsiteY4" fmla="*/ 12700 h 6883400"/>
              <a:gd name="connsiteX5" fmla="*/ 12700 w 7289800"/>
              <a:gd name="connsiteY5" fmla="*/ 6870700 h 6883400"/>
              <a:gd name="connsiteX6" fmla="*/ 2235200 w 7289800"/>
              <a:gd name="connsiteY6" fmla="*/ 6870700 h 6883400"/>
              <a:gd name="connsiteX7" fmla="*/ 4799331 w 7289800"/>
              <a:gd name="connsiteY7" fmla="*/ 12700 h 6883400"/>
              <a:gd name="connsiteX8" fmla="*/ 2576830 w 7289800"/>
              <a:gd name="connsiteY8" fmla="*/ 12700 h 6883400"/>
              <a:gd name="connsiteX9" fmla="*/ 12700 w 7289800"/>
              <a:gd name="connsiteY9" fmla="*/ 6870700 h 6883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7289800" h="6883400">
                <a:moveTo>
                  <a:pt x="5063490" y="12700"/>
                </a:moveTo>
                <a:lnTo>
                  <a:pt x="2499360" y="6870700"/>
                </a:lnTo>
                <a:lnTo>
                  <a:pt x="4721860" y="6870700"/>
                </a:lnTo>
                <a:lnTo>
                  <a:pt x="7285990" y="12700"/>
                </a:lnTo>
                <a:lnTo>
                  <a:pt x="5063490" y="12700"/>
                </a:lnTo>
                <a:close/>
                <a:moveTo>
                  <a:pt x="12700" y="6870700"/>
                </a:moveTo>
                <a:lnTo>
                  <a:pt x="2235200" y="6870700"/>
                </a:lnTo>
                <a:lnTo>
                  <a:pt x="4799331" y="12700"/>
                </a:lnTo>
                <a:lnTo>
                  <a:pt x="2576830" y="12700"/>
                </a:lnTo>
                <a:lnTo>
                  <a:pt x="12700" y="6870700"/>
                </a:lnTo>
                <a:close/>
              </a:path>
            </a:pathLst>
          </a:custGeom>
          <a:solidFill>
            <a:schemeClr val="bg2">
              <a:alpha val="15000"/>
            </a:schemeClr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ru-RU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06ADBD7-8355-4951-B459-EC284BCE83A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95E168-DA5E-4888-8D8A-92B118324C14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4510C334-F1CE-4CEF-ADC6-D1BADB9947D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156579"/>
            <a:ext cx="10515600" cy="1325563"/>
          </a:xfrm>
        </p:spPr>
        <p:txBody>
          <a:bodyPr lIns="0" rIns="0"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VIDEO SLIDE</a:t>
            </a:r>
            <a:endParaRPr lang="ru-RU" dirty="0"/>
          </a:p>
        </p:txBody>
      </p:sp>
      <p:sp>
        <p:nvSpPr>
          <p:cNvPr id="16" name="Media Placeholder 7">
            <a:extLst>
              <a:ext uri="{FF2B5EF4-FFF2-40B4-BE49-F238E27FC236}">
                <a16:creationId xmlns:a16="http://schemas.microsoft.com/office/drawing/2014/main" id="{A11F77F4-4B16-4503-B9B6-AE22C686E3E3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1395984" y="1497770"/>
            <a:ext cx="9400032" cy="4215384"/>
          </a:xfrm>
        </p:spPr>
        <p:txBody>
          <a:bodyPr anchor="ctr" anchorCtr="0">
            <a:normAutofit/>
          </a:bodyPr>
          <a:lstStyle>
            <a:lvl1pPr marL="0" indent="0" algn="ctr">
              <a:buNone/>
              <a:defRPr sz="1400"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r>
              <a:rPr lang="en-US"/>
              <a:t>Click icon to add media</a:t>
            </a:r>
            <a:endParaRPr lang="ru-RU" dirty="0"/>
          </a:p>
        </p:txBody>
      </p:sp>
      <p:sp>
        <p:nvSpPr>
          <p:cNvPr id="12" name="Graphic 4">
            <a:extLst>
              <a:ext uri="{FF2B5EF4-FFF2-40B4-BE49-F238E27FC236}">
                <a16:creationId xmlns:a16="http://schemas.microsoft.com/office/drawing/2014/main" id="{C7654E36-50FF-425E-B595-F3957610B5D8}"/>
              </a:ext>
            </a:extLst>
          </p:cNvPr>
          <p:cNvSpPr/>
          <p:nvPr userDrawn="1"/>
        </p:nvSpPr>
        <p:spPr>
          <a:xfrm>
            <a:off x="11292630" y="6103003"/>
            <a:ext cx="910800" cy="144000"/>
          </a:xfrm>
          <a:custGeom>
            <a:avLst/>
            <a:gdLst>
              <a:gd name="connsiteX0" fmla="*/ 689134 w 695325"/>
              <a:gd name="connsiteY0" fmla="*/ 7144 h 114300"/>
              <a:gd name="connsiteX1" fmla="*/ 689134 w 695325"/>
              <a:gd name="connsiteY1" fmla="*/ 115729 h 114300"/>
              <a:gd name="connsiteX2" fmla="*/ 78581 w 695325"/>
              <a:gd name="connsiteY2" fmla="*/ 115729 h 114300"/>
              <a:gd name="connsiteX3" fmla="*/ 7144 w 695325"/>
              <a:gd name="connsiteY3" fmla="*/ 7144 h 114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95325" h="114300">
                <a:moveTo>
                  <a:pt x="689134" y="7144"/>
                </a:moveTo>
                <a:lnTo>
                  <a:pt x="689134" y="115729"/>
                </a:lnTo>
                <a:lnTo>
                  <a:pt x="78581" y="115729"/>
                </a:lnTo>
                <a:lnTo>
                  <a:pt x="7144" y="7144"/>
                </a:lnTo>
                <a:close/>
              </a:path>
            </a:pathLst>
          </a:custGeom>
          <a:solidFill>
            <a:schemeClr val="bg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997382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475097E-EB08-4475-9112-275B8402794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730162" y="6002372"/>
            <a:ext cx="54944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2"/>
                </a:solidFill>
                <a:latin typeface="+mn-lt"/>
              </a:defRPr>
            </a:lvl1pPr>
          </a:lstStyle>
          <a:p>
            <a:fld id="{D495E168-DA5E-4888-8D8A-92B118324C14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8DB6A3A-74E6-4FE2-8AD2-CEB0704471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ru-RU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C0128AA-FDF4-4DD5-A009-3C58D24570F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04827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B1C2DC0-7E13-4A66-9F9B-371BA9C6E4F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724400" y="600237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>
                <a:solidFill>
                  <a:schemeClr val="bg2"/>
                </a:solidFill>
              </a:defRPr>
            </a:lvl1pPr>
          </a:lstStyle>
          <a:p>
            <a:r>
              <a:rPr lang="ru-RU" dirty="0"/>
              <a:t>MM.DD.20XX</a:t>
            </a:r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1F296578-6D40-435B-861E-0904DDC10B7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38200" y="6002372"/>
            <a:ext cx="339876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>
                <a:solidFill>
                  <a:schemeClr val="bg2"/>
                </a:solidFill>
              </a:defRPr>
            </a:lvl1pPr>
          </a:lstStyle>
          <a:p>
            <a:r>
              <a:rPr lang="en-US" dirty="0"/>
              <a:t>ADD A FOOTER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239991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9" r:id="rId1"/>
    <p:sldLayoutId id="2147483677" r:id="rId2"/>
    <p:sldLayoutId id="2147483678" r:id="rId3"/>
    <p:sldLayoutId id="2147483679" r:id="rId4"/>
    <p:sldLayoutId id="2147483681" r:id="rId5"/>
    <p:sldLayoutId id="2147483690" r:id="rId6"/>
    <p:sldLayoutId id="2147483691" r:id="rId7"/>
    <p:sldLayoutId id="2147483684" r:id="rId8"/>
    <p:sldLayoutId id="2147483685" r:id="rId9"/>
    <p:sldLayoutId id="2147483692" r:id="rId10"/>
    <p:sldLayoutId id="2147483693" r:id="rId11"/>
    <p:sldLayoutId id="2147483694" r:id="rId12"/>
    <p:sldLayoutId id="2147483697" r:id="rId13"/>
    <p:sldLayoutId id="2147483698" r:id="rId14"/>
    <p:sldLayoutId id="2147483699" r:id="rId15"/>
    <p:sldLayoutId id="2147483701" r:id="rId16"/>
    <p:sldLayoutId id="2147483700" r:id="rId17"/>
    <p:sldLayoutId id="2147483687" r:id="rId18"/>
    <p:sldLayoutId id="2147483696" r:id="rId19"/>
    <p:sldLayoutId id="2147483688" r:id="rId20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b="1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2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572" userDrawn="1">
          <p15:clr>
            <a:srgbClr val="F26B43"/>
          </p15:clr>
        </p15:guide>
        <p15:guide id="2" pos="574" userDrawn="1">
          <p15:clr>
            <a:srgbClr val="F26B43"/>
          </p15:clr>
        </p15:guide>
        <p15:guide id="3" pos="7106" userDrawn="1">
          <p15:clr>
            <a:srgbClr val="F26B43"/>
          </p15:clr>
        </p15:guide>
        <p15:guide id="4" orient="horz" pos="3748" userDrawn="1">
          <p15:clr>
            <a:srgbClr val="F26B43"/>
          </p15:clr>
        </p15:guide>
        <p15:guide id="5" pos="4407" userDrawn="1">
          <p15:clr>
            <a:srgbClr val="F26B43"/>
          </p15:clr>
        </p15:guide>
        <p15:guide id="6" pos="3273" userDrawn="1">
          <p15:clr>
            <a:srgbClr val="F26B43"/>
          </p15:clr>
        </p15:guide>
        <p15:guide id="7" pos="3840" userDrawn="1">
          <p15:clr>
            <a:srgbClr val="F26B43"/>
          </p15:clr>
        </p15:guide>
        <p15:guide id="8" orient="horz" pos="216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https://go.microsoft.com/fwlink/?linkid=2006808&amp;clcid=0x409" TargetMode="External"/><Relationship Id="rId1" Type="http://schemas.openxmlformats.org/officeDocument/2006/relationships/slideLayout" Target="../slideLayouts/slideLayout1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Placeholder 18" descr="Building glass walls and sky">
            <a:extLst>
              <a:ext uri="{FF2B5EF4-FFF2-40B4-BE49-F238E27FC236}">
                <a16:creationId xmlns:a16="http://schemas.microsoft.com/office/drawing/2014/main" id="{873751CF-C490-45B5-B248-BF86A59ECF2E}"/>
              </a:ext>
            </a:extLst>
          </p:cNvPr>
          <p:cNvPicPr>
            <a:picLocks noGrp="1" noChangeAspect="1"/>
          </p:cNvPicPr>
          <p:nvPr>
            <p:ph type="pic" sz="quarter" idx="22"/>
          </p:nvPr>
        </p:nvPicPr>
        <p:blipFill rotWithShape="1">
          <a:blip r:embed="rId2"/>
          <a:srcRect l="-48" t="6766" r="19843" b="3091"/>
          <a:stretch/>
        </p:blipFill>
        <p:spPr>
          <a:xfrm>
            <a:off x="3033191" y="0"/>
            <a:ext cx="9155634" cy="6858000"/>
          </a:xfr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56E9371-6E05-45E0-803B-4C39AC28CC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BUSINESS PROCESS MODELLING NOTATION (BPMN)</a:t>
            </a:r>
            <a:endParaRPr lang="ru-RU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30A1A89-FE18-44C6-B3EE-49541CB85077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r>
              <a:rPr lang="en-US" dirty="0"/>
              <a:t>DESEMBER</a:t>
            </a:r>
            <a:endParaRPr lang="ru-RU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83697A7-775B-4995-AFA7-E4B1B1C1C8F8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r>
              <a:rPr lang="en-US" dirty="0"/>
              <a:t>2023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1050688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0C01CE71-FC76-4B08-B6CF-991940C3CF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8623" y="516373"/>
            <a:ext cx="5056083" cy="782638"/>
          </a:xfrm>
        </p:spPr>
        <p:txBody>
          <a:bodyPr>
            <a:normAutofit fontScale="90000"/>
          </a:bodyPr>
          <a:lstStyle/>
          <a:p>
            <a:r>
              <a:rPr lang="en-US" dirty="0"/>
              <a:t>BIZAGI MODELLER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32AE43E3-E3DE-481E-9B87-7B1F8783A60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68489" y="1377722"/>
            <a:ext cx="7432823" cy="4963905"/>
          </a:xfrm>
        </p:spPr>
        <p:txBody>
          <a:bodyPr>
            <a:normAutofit fontScale="92500" lnSpcReduction="20000"/>
          </a:bodyPr>
          <a:lstStyle/>
          <a:p>
            <a:pPr marL="457200" indent="-457200" algn="just">
              <a:spcBef>
                <a:spcPts val="0"/>
              </a:spcBef>
              <a:buAutoNum type="arabicPeriod"/>
            </a:pPr>
            <a:r>
              <a:rPr lang="en-US" sz="1800" dirty="0"/>
              <a:t>Swimlane </a:t>
            </a:r>
            <a:r>
              <a:rPr lang="en-US" sz="1800" dirty="0" err="1"/>
              <a:t>adalah</a:t>
            </a:r>
            <a:r>
              <a:rPr lang="en-US" sz="1800" dirty="0"/>
              <a:t> </a:t>
            </a:r>
            <a:r>
              <a:rPr lang="en-US" sz="1800" dirty="0" err="1"/>
              <a:t>mekanisme</a:t>
            </a:r>
            <a:r>
              <a:rPr lang="en-US" sz="1800" dirty="0"/>
              <a:t> </a:t>
            </a:r>
            <a:r>
              <a:rPr lang="en-US" sz="1800" dirty="0" err="1"/>
              <a:t>untuk</a:t>
            </a:r>
            <a:r>
              <a:rPr lang="en-US" sz="1800" dirty="0"/>
              <a:t> </a:t>
            </a:r>
            <a:r>
              <a:rPr lang="en-US" sz="1800" dirty="0" err="1"/>
              <a:t>mengorganisir</a:t>
            </a:r>
            <a:r>
              <a:rPr lang="en-US" sz="1800" dirty="0"/>
              <a:t> dan </a:t>
            </a:r>
            <a:r>
              <a:rPr lang="en-US" sz="1800" dirty="0" err="1"/>
              <a:t>memisahkan</a:t>
            </a:r>
            <a:r>
              <a:rPr lang="en-US" sz="1800" dirty="0"/>
              <a:t> </a:t>
            </a:r>
            <a:r>
              <a:rPr lang="en-US" sz="1800" dirty="0" err="1"/>
              <a:t>peran</a:t>
            </a:r>
            <a:r>
              <a:rPr lang="en-US" sz="1800" dirty="0"/>
              <a:t> </a:t>
            </a:r>
            <a:r>
              <a:rPr lang="en-US" sz="1800" dirty="0" err="1"/>
              <a:t>atau</a:t>
            </a:r>
            <a:r>
              <a:rPr lang="en-US" sz="1800" dirty="0"/>
              <a:t> </a:t>
            </a:r>
            <a:r>
              <a:rPr lang="en-US" sz="1800" dirty="0" err="1"/>
              <a:t>tanggung</a:t>
            </a:r>
            <a:r>
              <a:rPr lang="en-US" sz="1800" dirty="0"/>
              <a:t> </a:t>
            </a:r>
            <a:r>
              <a:rPr lang="en-US" sz="1800" dirty="0" err="1"/>
              <a:t>jawab</a:t>
            </a:r>
            <a:r>
              <a:rPr lang="en-US" sz="1800" dirty="0"/>
              <a:t> </a:t>
            </a:r>
            <a:r>
              <a:rPr lang="en-US" sz="1800" dirty="0" err="1"/>
              <a:t>dalam</a:t>
            </a:r>
            <a:r>
              <a:rPr lang="en-US" sz="1800" dirty="0"/>
              <a:t> </a:t>
            </a:r>
            <a:r>
              <a:rPr lang="en-US" sz="1800" dirty="0" err="1"/>
              <a:t>suatu</a:t>
            </a:r>
            <a:r>
              <a:rPr lang="en-US" sz="1800" dirty="0"/>
              <a:t> proses. </a:t>
            </a:r>
            <a:r>
              <a:rPr lang="en-US" sz="1800" dirty="0" err="1"/>
              <a:t>Notasi</a:t>
            </a:r>
            <a:r>
              <a:rPr lang="en-US" sz="1800" dirty="0"/>
              <a:t> yang </a:t>
            </a:r>
            <a:r>
              <a:rPr lang="en-US" sz="1800" dirty="0" err="1"/>
              <a:t>digunakan</a:t>
            </a:r>
            <a:r>
              <a:rPr lang="en-US" sz="1800" dirty="0"/>
              <a:t> </a:t>
            </a:r>
            <a:r>
              <a:rPr lang="en-US" sz="1800" dirty="0" err="1"/>
              <a:t>adalah</a:t>
            </a:r>
            <a:r>
              <a:rPr lang="en-US" sz="1800" dirty="0"/>
              <a:t> pool dan lane. Pool </a:t>
            </a:r>
            <a:r>
              <a:rPr lang="en-US" sz="1800" dirty="0" err="1"/>
              <a:t>adalah</a:t>
            </a:r>
            <a:r>
              <a:rPr lang="en-US" sz="1800" dirty="0"/>
              <a:t> </a:t>
            </a:r>
            <a:r>
              <a:rPr lang="en-US" sz="1800" dirty="0" err="1"/>
              <a:t>wadah</a:t>
            </a:r>
            <a:r>
              <a:rPr lang="en-US" sz="1800" dirty="0"/>
              <a:t> </a:t>
            </a:r>
            <a:r>
              <a:rPr lang="en-US" sz="1800" dirty="0" err="1"/>
              <a:t>untuk</a:t>
            </a:r>
            <a:r>
              <a:rPr lang="en-US" sz="1800" dirty="0"/>
              <a:t> </a:t>
            </a:r>
            <a:r>
              <a:rPr lang="en-US" sz="1800" dirty="0" err="1"/>
              <a:t>satu</a:t>
            </a:r>
            <a:r>
              <a:rPr lang="en-US" sz="1800" dirty="0"/>
              <a:t> proses. </a:t>
            </a:r>
            <a:r>
              <a:rPr lang="en-US" sz="1800" dirty="0" err="1"/>
              <a:t>Sementara</a:t>
            </a:r>
            <a:r>
              <a:rPr lang="en-US" sz="1800" dirty="0"/>
              <a:t> </a:t>
            </a:r>
            <a:r>
              <a:rPr lang="en-US" sz="1800" dirty="0" err="1"/>
              <a:t>itu</a:t>
            </a:r>
            <a:r>
              <a:rPr lang="en-US" sz="1800" dirty="0"/>
              <a:t>, lane </a:t>
            </a:r>
            <a:r>
              <a:rPr lang="en-US" sz="1800" dirty="0" err="1"/>
              <a:t>adalah</a:t>
            </a:r>
            <a:r>
              <a:rPr lang="en-US" sz="1800" dirty="0"/>
              <a:t> </a:t>
            </a:r>
            <a:r>
              <a:rPr lang="en-US" sz="1800" dirty="0" err="1"/>
              <a:t>partisi</a:t>
            </a:r>
            <a:r>
              <a:rPr lang="en-US" sz="1800" dirty="0"/>
              <a:t> </a:t>
            </a:r>
            <a:r>
              <a:rPr lang="en-US" sz="1800" dirty="0" err="1"/>
              <a:t>dari</a:t>
            </a:r>
            <a:r>
              <a:rPr lang="en-US" sz="1800" dirty="0"/>
              <a:t> </a:t>
            </a:r>
            <a:r>
              <a:rPr lang="en-US" sz="1800" dirty="0" err="1"/>
              <a:t>suatu</a:t>
            </a:r>
            <a:r>
              <a:rPr lang="en-US" sz="1800" dirty="0"/>
              <a:t> proses yang </a:t>
            </a:r>
            <a:r>
              <a:rPr lang="en-US" sz="1800" dirty="0" err="1"/>
              <a:t>menunjukkan</a:t>
            </a:r>
            <a:r>
              <a:rPr lang="en-US" sz="1800" dirty="0"/>
              <a:t> sub-</a:t>
            </a:r>
            <a:r>
              <a:rPr lang="en-US" sz="1800" dirty="0" err="1"/>
              <a:t>organisasi</a:t>
            </a:r>
            <a:r>
              <a:rPr lang="en-US" sz="1800" dirty="0"/>
              <a:t>, </a:t>
            </a:r>
            <a:r>
              <a:rPr lang="en-US" sz="1800" dirty="0" err="1"/>
              <a:t>posisi</a:t>
            </a:r>
            <a:r>
              <a:rPr lang="en-US" sz="1800" dirty="0"/>
              <a:t>, </a:t>
            </a:r>
            <a:r>
              <a:rPr lang="en-US" sz="1800" dirty="0" err="1"/>
              <a:t>peran</a:t>
            </a:r>
            <a:r>
              <a:rPr lang="en-US" sz="1800" dirty="0"/>
              <a:t>, </a:t>
            </a:r>
            <a:r>
              <a:rPr lang="en-US" sz="1800" dirty="0" err="1"/>
              <a:t>atau</a:t>
            </a:r>
            <a:r>
              <a:rPr lang="en-US" sz="1800" dirty="0"/>
              <a:t> </a:t>
            </a:r>
            <a:r>
              <a:rPr lang="en-US" sz="1800" dirty="0" err="1"/>
              <a:t>tanggung</a:t>
            </a:r>
            <a:r>
              <a:rPr lang="en-US" sz="1800" dirty="0"/>
              <a:t> </a:t>
            </a:r>
            <a:r>
              <a:rPr lang="en-US" sz="1800" dirty="0" err="1"/>
              <a:t>jawab</a:t>
            </a:r>
            <a:r>
              <a:rPr lang="en-US" sz="1800" dirty="0"/>
              <a:t>. </a:t>
            </a:r>
          </a:p>
          <a:p>
            <a:pPr marL="457200" indent="-457200" algn="just">
              <a:spcBef>
                <a:spcPts val="0"/>
              </a:spcBef>
              <a:buAutoNum type="arabicPeriod"/>
            </a:pPr>
            <a:r>
              <a:rPr lang="en-US" sz="1800" dirty="0"/>
              <a:t>Connecting Object </a:t>
            </a:r>
            <a:r>
              <a:rPr lang="en-US" sz="1800" dirty="0" err="1"/>
              <a:t>umumnya</a:t>
            </a:r>
            <a:r>
              <a:rPr lang="en-US" sz="1800" dirty="0"/>
              <a:t> </a:t>
            </a:r>
            <a:r>
              <a:rPr lang="en-US" sz="1800" dirty="0" err="1"/>
              <a:t>digunakan</a:t>
            </a:r>
            <a:r>
              <a:rPr lang="en-US" sz="1800" dirty="0"/>
              <a:t> </a:t>
            </a:r>
            <a:r>
              <a:rPr lang="en-US" sz="1800" dirty="0" err="1"/>
              <a:t>untuk</a:t>
            </a:r>
            <a:r>
              <a:rPr lang="en-US" sz="1800" dirty="0"/>
              <a:t> </a:t>
            </a:r>
            <a:r>
              <a:rPr lang="en-US" sz="1800" dirty="0" err="1"/>
              <a:t>menghubungkan</a:t>
            </a:r>
            <a:r>
              <a:rPr lang="en-US" sz="1800" dirty="0"/>
              <a:t> </a:t>
            </a:r>
            <a:r>
              <a:rPr lang="en-US" sz="1800" dirty="0" err="1"/>
              <a:t>objek</a:t>
            </a:r>
            <a:r>
              <a:rPr lang="en-US" sz="1800" dirty="0"/>
              <a:t> </a:t>
            </a:r>
            <a:r>
              <a:rPr lang="en-US" sz="1800" dirty="0" err="1"/>
              <a:t>aliran</a:t>
            </a:r>
            <a:r>
              <a:rPr lang="en-US" sz="1800" dirty="0"/>
              <a:t> </a:t>
            </a:r>
            <a:r>
              <a:rPr lang="en-US" sz="1800" dirty="0" err="1"/>
              <a:t>melalui</a:t>
            </a:r>
            <a:r>
              <a:rPr lang="en-US" sz="1800" dirty="0"/>
              <a:t> </a:t>
            </a:r>
            <a:r>
              <a:rPr lang="en-US" sz="1800" dirty="0" err="1"/>
              <a:t>berbagai</a:t>
            </a:r>
            <a:r>
              <a:rPr lang="en-US" sz="1800" dirty="0"/>
              <a:t> </a:t>
            </a:r>
            <a:r>
              <a:rPr lang="en-US" sz="1800" dirty="0" err="1"/>
              <a:t>jenis</a:t>
            </a:r>
            <a:r>
              <a:rPr lang="en-US" sz="1800" dirty="0"/>
              <a:t> </a:t>
            </a:r>
            <a:r>
              <a:rPr lang="en-US" sz="1800" dirty="0" err="1"/>
              <a:t>panah</a:t>
            </a:r>
            <a:r>
              <a:rPr lang="en-US" sz="1800" dirty="0"/>
              <a:t>. Connecting Object </a:t>
            </a:r>
            <a:r>
              <a:rPr lang="en-US" sz="1800" dirty="0" err="1"/>
              <a:t>adalah</a:t>
            </a:r>
            <a:r>
              <a:rPr lang="en-US" sz="1800" dirty="0"/>
              <a:t> </a:t>
            </a:r>
            <a:r>
              <a:rPr lang="en-US" sz="1800" dirty="0" err="1"/>
              <a:t>penghubung</a:t>
            </a:r>
            <a:r>
              <a:rPr lang="en-US" sz="1800" dirty="0"/>
              <a:t> </a:t>
            </a:r>
            <a:r>
              <a:rPr lang="en-US" sz="1800" dirty="0" err="1"/>
              <a:t>objek</a:t>
            </a:r>
            <a:r>
              <a:rPr lang="en-US" sz="1800" dirty="0"/>
              <a:t> yang </a:t>
            </a:r>
            <a:r>
              <a:rPr lang="en-US" sz="1800" dirty="0" err="1"/>
              <a:t>mengalir</a:t>
            </a:r>
            <a:r>
              <a:rPr lang="en-US" sz="1800" dirty="0"/>
              <a:t> </a:t>
            </a:r>
            <a:r>
              <a:rPr lang="en-US" sz="1800" dirty="0" err="1"/>
              <a:t>dalam</a:t>
            </a:r>
            <a:r>
              <a:rPr lang="en-US" sz="1800" dirty="0"/>
              <a:t> </a:t>
            </a:r>
            <a:r>
              <a:rPr lang="en-US" sz="1800" dirty="0" err="1"/>
              <a:t>suatu</a:t>
            </a:r>
            <a:r>
              <a:rPr lang="en-US" sz="1800" dirty="0"/>
              <a:t> proses. </a:t>
            </a:r>
            <a:r>
              <a:rPr lang="en-US" sz="1800" dirty="0" err="1"/>
              <a:t>Notasi</a:t>
            </a:r>
            <a:r>
              <a:rPr lang="en-US" sz="1800" dirty="0"/>
              <a:t> yang </a:t>
            </a:r>
            <a:r>
              <a:rPr lang="en-US" sz="1800" dirty="0" err="1"/>
              <a:t>digunakan</a:t>
            </a:r>
            <a:r>
              <a:rPr lang="en-US" sz="1800" dirty="0"/>
              <a:t> </a:t>
            </a:r>
            <a:r>
              <a:rPr lang="en-US" sz="1800" dirty="0" err="1"/>
              <a:t>adalah</a:t>
            </a:r>
            <a:r>
              <a:rPr lang="en-US" sz="1800" dirty="0"/>
              <a:t> sequence flow, message flow, dan association. Sequence flow </a:t>
            </a:r>
            <a:r>
              <a:rPr lang="en-US" sz="1800" dirty="0" err="1"/>
              <a:t>adalah</a:t>
            </a:r>
            <a:r>
              <a:rPr lang="en-US" sz="1800" dirty="0"/>
              <a:t> </a:t>
            </a:r>
            <a:r>
              <a:rPr lang="en-US" sz="1800" dirty="0" err="1"/>
              <a:t>penghubung</a:t>
            </a:r>
            <a:r>
              <a:rPr lang="en-US" sz="1800" dirty="0"/>
              <a:t> yang </a:t>
            </a:r>
            <a:r>
              <a:rPr lang="en-US" sz="1800" dirty="0" err="1"/>
              <a:t>menghubungkan</a:t>
            </a:r>
            <a:r>
              <a:rPr lang="en-US" sz="1800" dirty="0"/>
              <a:t> </a:t>
            </a:r>
            <a:r>
              <a:rPr lang="en-US" sz="1800" dirty="0" err="1"/>
              <a:t>objek</a:t>
            </a:r>
            <a:r>
              <a:rPr lang="en-US" sz="1800" dirty="0"/>
              <a:t> yang </a:t>
            </a:r>
            <a:r>
              <a:rPr lang="en-US" sz="1800" dirty="0" err="1"/>
              <a:t>mengalir</a:t>
            </a:r>
            <a:r>
              <a:rPr lang="en-US" sz="1800" dirty="0"/>
              <a:t> </a:t>
            </a:r>
            <a:r>
              <a:rPr lang="en-US" sz="1800" dirty="0" err="1"/>
              <a:t>dalam</a:t>
            </a:r>
            <a:r>
              <a:rPr lang="en-US" sz="1800" dirty="0"/>
              <a:t> </a:t>
            </a:r>
            <a:r>
              <a:rPr lang="en-US" sz="1800" dirty="0" err="1"/>
              <a:t>suatu</a:t>
            </a:r>
            <a:r>
              <a:rPr lang="en-US" sz="1800" dirty="0"/>
              <a:t> proses (pool). Message flow </a:t>
            </a:r>
            <a:r>
              <a:rPr lang="en-US" sz="1800" dirty="0" err="1"/>
              <a:t>adalah</a:t>
            </a:r>
            <a:r>
              <a:rPr lang="en-US" sz="1800" dirty="0"/>
              <a:t> </a:t>
            </a:r>
            <a:r>
              <a:rPr lang="en-US" sz="1800" dirty="0" err="1"/>
              <a:t>penghubung</a:t>
            </a:r>
            <a:r>
              <a:rPr lang="en-US" sz="1800" dirty="0"/>
              <a:t> yang </a:t>
            </a:r>
            <a:r>
              <a:rPr lang="en-US" sz="1800" dirty="0" err="1"/>
              <a:t>menghubungkan</a:t>
            </a:r>
            <a:r>
              <a:rPr lang="en-US" sz="1800" dirty="0"/>
              <a:t> </a:t>
            </a:r>
            <a:r>
              <a:rPr lang="en-US" sz="1800" dirty="0" err="1"/>
              <a:t>objek</a:t>
            </a:r>
            <a:r>
              <a:rPr lang="en-US" sz="1800" dirty="0"/>
              <a:t> yang </a:t>
            </a:r>
            <a:r>
              <a:rPr lang="en-US" sz="1800" dirty="0" err="1"/>
              <a:t>mengalir</a:t>
            </a:r>
            <a:r>
              <a:rPr lang="en-US" sz="1800" dirty="0"/>
              <a:t> </a:t>
            </a:r>
            <a:r>
              <a:rPr lang="en-US" sz="1800" dirty="0" err="1"/>
              <a:t>antara</a:t>
            </a:r>
            <a:r>
              <a:rPr lang="en-US" sz="1800" dirty="0"/>
              <a:t> proses (pool yang </a:t>
            </a:r>
            <a:r>
              <a:rPr lang="en-US" sz="1800" dirty="0" err="1"/>
              <a:t>berbeda</a:t>
            </a:r>
            <a:r>
              <a:rPr lang="en-US" sz="1800" dirty="0"/>
              <a:t>). Association </a:t>
            </a:r>
            <a:r>
              <a:rPr lang="en-US" sz="1800" dirty="0" err="1"/>
              <a:t>adalah</a:t>
            </a:r>
            <a:r>
              <a:rPr lang="en-US" sz="1800" dirty="0"/>
              <a:t> </a:t>
            </a:r>
            <a:r>
              <a:rPr lang="en-US" sz="1800" dirty="0" err="1"/>
              <a:t>penghubung</a:t>
            </a:r>
            <a:r>
              <a:rPr lang="en-US" sz="1800" dirty="0"/>
              <a:t> yang </a:t>
            </a:r>
            <a:r>
              <a:rPr lang="en-US" sz="1800" dirty="0" err="1"/>
              <a:t>menghubungkan</a:t>
            </a:r>
            <a:r>
              <a:rPr lang="en-US" sz="1800" dirty="0"/>
              <a:t> </a:t>
            </a:r>
            <a:r>
              <a:rPr lang="en-US" sz="1800" dirty="0" err="1"/>
              <a:t>objek</a:t>
            </a:r>
            <a:r>
              <a:rPr lang="en-US" sz="1800" dirty="0"/>
              <a:t> yang </a:t>
            </a:r>
            <a:r>
              <a:rPr lang="en-US" sz="1800" dirty="0" err="1"/>
              <a:t>mengalir</a:t>
            </a:r>
            <a:r>
              <a:rPr lang="en-US" sz="1800" dirty="0"/>
              <a:t> </a:t>
            </a:r>
            <a:r>
              <a:rPr lang="en-US" sz="1800" dirty="0" err="1"/>
              <a:t>ke</a:t>
            </a:r>
            <a:r>
              <a:rPr lang="en-US" sz="1800" dirty="0"/>
              <a:t> </a:t>
            </a:r>
            <a:r>
              <a:rPr lang="en-US" sz="1800" dirty="0" err="1"/>
              <a:t>suatu</a:t>
            </a:r>
            <a:r>
              <a:rPr lang="en-US" sz="1800" dirty="0"/>
              <a:t> artifact.</a:t>
            </a:r>
          </a:p>
          <a:p>
            <a:pPr marL="457200" indent="-457200" algn="just">
              <a:spcBef>
                <a:spcPts val="0"/>
              </a:spcBef>
              <a:buAutoNum type="arabicPeriod"/>
            </a:pPr>
            <a:r>
              <a:rPr lang="en-US" sz="1800" dirty="0"/>
              <a:t>Artifact </a:t>
            </a:r>
            <a:r>
              <a:rPr lang="en-US" sz="1800" dirty="0" err="1"/>
              <a:t>adalah</a:t>
            </a:r>
            <a:r>
              <a:rPr lang="en-US" sz="1800" dirty="0"/>
              <a:t> </a:t>
            </a:r>
            <a:r>
              <a:rPr lang="en-US" sz="1800" dirty="0" err="1"/>
              <a:t>informasi</a:t>
            </a:r>
            <a:r>
              <a:rPr lang="en-US" sz="1800" dirty="0"/>
              <a:t> </a:t>
            </a:r>
            <a:r>
              <a:rPr lang="en-US" sz="1800" dirty="0" err="1"/>
              <a:t>tambahan</a:t>
            </a:r>
            <a:r>
              <a:rPr lang="en-US" sz="1800" dirty="0"/>
              <a:t> </a:t>
            </a:r>
            <a:r>
              <a:rPr lang="en-US" sz="1800" dirty="0" err="1"/>
              <a:t>dalam</a:t>
            </a:r>
            <a:r>
              <a:rPr lang="en-US" sz="1800" dirty="0"/>
              <a:t> </a:t>
            </a:r>
            <a:r>
              <a:rPr lang="en-US" sz="1800" dirty="0" err="1"/>
              <a:t>suatu</a:t>
            </a:r>
            <a:r>
              <a:rPr lang="en-US" sz="1800" dirty="0"/>
              <a:t> proses. </a:t>
            </a:r>
            <a:r>
              <a:rPr lang="en-US" sz="1800" dirty="0" err="1"/>
              <a:t>Notasi</a:t>
            </a:r>
            <a:r>
              <a:rPr lang="en-US" sz="1800" dirty="0"/>
              <a:t> yang </a:t>
            </a:r>
            <a:r>
              <a:rPr lang="en-US" sz="1800" dirty="0" err="1"/>
              <a:t>digunakan</a:t>
            </a:r>
            <a:r>
              <a:rPr lang="en-US" sz="1800" dirty="0"/>
              <a:t> </a:t>
            </a:r>
            <a:r>
              <a:rPr lang="en-US" sz="1800" dirty="0" err="1"/>
              <a:t>adalah</a:t>
            </a:r>
            <a:r>
              <a:rPr lang="en-US" sz="1800" dirty="0"/>
              <a:t> annotation, group, data object, dan data store. Annotation </a:t>
            </a:r>
            <a:r>
              <a:rPr lang="en-US" sz="1800" dirty="0" err="1"/>
              <a:t>adalah</a:t>
            </a:r>
            <a:r>
              <a:rPr lang="en-US" sz="1800" dirty="0"/>
              <a:t> </a:t>
            </a:r>
            <a:r>
              <a:rPr lang="en-US" sz="1800" dirty="0" err="1"/>
              <a:t>penjelasan</a:t>
            </a:r>
            <a:r>
              <a:rPr lang="en-US" sz="1800" dirty="0"/>
              <a:t> </a:t>
            </a:r>
            <a:r>
              <a:rPr lang="en-US" sz="1800" dirty="0" err="1"/>
              <a:t>tentang</a:t>
            </a:r>
            <a:r>
              <a:rPr lang="en-US" sz="1800" dirty="0"/>
              <a:t> </a:t>
            </a:r>
            <a:r>
              <a:rPr lang="en-US" sz="1800" dirty="0" err="1"/>
              <a:t>objek</a:t>
            </a:r>
            <a:r>
              <a:rPr lang="en-US" sz="1800" dirty="0"/>
              <a:t> yang </a:t>
            </a:r>
            <a:r>
              <a:rPr lang="en-US" sz="1800" dirty="0" err="1"/>
              <a:t>mengalir</a:t>
            </a:r>
            <a:r>
              <a:rPr lang="en-US" sz="1800" dirty="0"/>
              <a:t>. </a:t>
            </a:r>
            <a:r>
              <a:rPr lang="en-US" sz="1800" dirty="0" err="1"/>
              <a:t>Sementara</a:t>
            </a:r>
            <a:r>
              <a:rPr lang="en-US" sz="1800" dirty="0"/>
              <a:t> </a:t>
            </a:r>
            <a:r>
              <a:rPr lang="en-US" sz="1800" dirty="0" err="1"/>
              <a:t>itu</a:t>
            </a:r>
            <a:r>
              <a:rPr lang="en-US" sz="1800" dirty="0"/>
              <a:t>, group </a:t>
            </a:r>
            <a:r>
              <a:rPr lang="en-US" sz="1800" dirty="0" err="1"/>
              <a:t>adalah</a:t>
            </a:r>
            <a:r>
              <a:rPr lang="en-US" sz="1800" dirty="0"/>
              <a:t> </a:t>
            </a:r>
            <a:r>
              <a:rPr lang="en-US" sz="1800" dirty="0" err="1"/>
              <a:t>pengelompokan</a:t>
            </a:r>
            <a:r>
              <a:rPr lang="en-US" sz="1800" dirty="0"/>
              <a:t> </a:t>
            </a:r>
            <a:r>
              <a:rPr lang="en-US" sz="1800" dirty="0" err="1"/>
              <a:t>beberapa</a:t>
            </a:r>
            <a:r>
              <a:rPr lang="en-US" sz="1800" dirty="0"/>
              <a:t> </a:t>
            </a:r>
            <a:r>
              <a:rPr lang="en-US" sz="1800" dirty="0" err="1"/>
              <a:t>objek</a:t>
            </a:r>
            <a:r>
              <a:rPr lang="en-US" sz="1800" dirty="0"/>
              <a:t> yang </a:t>
            </a:r>
            <a:r>
              <a:rPr lang="en-US" sz="1800" dirty="0" err="1"/>
              <a:t>mengalir</a:t>
            </a:r>
            <a:r>
              <a:rPr lang="en-US" sz="1800" dirty="0"/>
              <a:t>. Data object </a:t>
            </a:r>
            <a:r>
              <a:rPr lang="en-US" sz="1800" dirty="0" err="1"/>
              <a:t>adalah</a:t>
            </a:r>
            <a:r>
              <a:rPr lang="en-US" sz="1800" dirty="0"/>
              <a:t> file dan </a:t>
            </a:r>
            <a:r>
              <a:rPr lang="en-US" sz="1800" dirty="0" err="1"/>
              <a:t>dokumen</a:t>
            </a:r>
            <a:r>
              <a:rPr lang="en-US" sz="1800" dirty="0"/>
              <a:t> yang </a:t>
            </a:r>
            <a:r>
              <a:rPr lang="en-US" sz="1800" dirty="0" err="1"/>
              <a:t>digunakan</a:t>
            </a:r>
            <a:r>
              <a:rPr lang="en-US" sz="1800" dirty="0"/>
              <a:t> dan </a:t>
            </a:r>
            <a:r>
              <a:rPr lang="en-US" sz="1800" dirty="0" err="1"/>
              <a:t>dihasilkan</a:t>
            </a:r>
            <a:r>
              <a:rPr lang="en-US" sz="1800" dirty="0"/>
              <a:t> oleh </a:t>
            </a:r>
            <a:r>
              <a:rPr lang="en-US" sz="1800" dirty="0" err="1"/>
              <a:t>sebuah</a:t>
            </a:r>
            <a:r>
              <a:rPr lang="en-US" sz="1800" dirty="0"/>
              <a:t> </a:t>
            </a:r>
            <a:r>
              <a:rPr lang="en-US" sz="1800" dirty="0" err="1"/>
              <a:t>aktivitas</a:t>
            </a:r>
            <a:r>
              <a:rPr lang="en-US" sz="1800" dirty="0"/>
              <a:t>. Data store </a:t>
            </a:r>
            <a:r>
              <a:rPr lang="en-US" sz="1800" dirty="0" err="1"/>
              <a:t>adalah</a:t>
            </a:r>
            <a:r>
              <a:rPr lang="en-US" sz="1800" dirty="0"/>
              <a:t> </a:t>
            </a:r>
            <a:r>
              <a:rPr lang="en-US" sz="1800" dirty="0" err="1"/>
              <a:t>sistem</a:t>
            </a:r>
            <a:r>
              <a:rPr lang="en-US" sz="1800" dirty="0"/>
              <a:t> dan </a:t>
            </a:r>
            <a:r>
              <a:rPr lang="en-US" sz="1800" dirty="0" err="1"/>
              <a:t>aplikasi</a:t>
            </a:r>
            <a:r>
              <a:rPr lang="en-US" sz="1800" dirty="0"/>
              <a:t> yang </a:t>
            </a:r>
            <a:r>
              <a:rPr lang="en-US" sz="1800" dirty="0" err="1"/>
              <a:t>digunakan</a:t>
            </a:r>
            <a:r>
              <a:rPr lang="en-US" sz="1800" dirty="0"/>
              <a:t> dan </a:t>
            </a:r>
            <a:r>
              <a:rPr lang="en-US" sz="1800" dirty="0" err="1"/>
              <a:t>dihasilkan</a:t>
            </a:r>
            <a:r>
              <a:rPr lang="en-US" sz="1800" dirty="0"/>
              <a:t> oleh </a:t>
            </a:r>
            <a:r>
              <a:rPr lang="en-US" sz="1800" dirty="0" err="1"/>
              <a:t>sebuah</a:t>
            </a:r>
            <a:r>
              <a:rPr lang="en-US" sz="1800" dirty="0"/>
              <a:t> </a:t>
            </a:r>
            <a:r>
              <a:rPr lang="en-US" sz="1800" dirty="0" err="1"/>
              <a:t>aktivitas</a:t>
            </a:r>
            <a:r>
              <a:rPr lang="en-US" sz="1800" dirty="0"/>
              <a:t>.</a:t>
            </a:r>
          </a:p>
          <a:p>
            <a:pPr marL="457200" indent="-457200" algn="just">
              <a:spcBef>
                <a:spcPts val="0"/>
              </a:spcBef>
              <a:buAutoNum type="arabicPeriod"/>
            </a:pPr>
            <a:r>
              <a:rPr lang="en-US" sz="1800" dirty="0"/>
              <a:t>Flow Object </a:t>
            </a:r>
            <a:r>
              <a:rPr lang="en-US" sz="1800" dirty="0" err="1"/>
              <a:t>adalah</a:t>
            </a:r>
            <a:r>
              <a:rPr lang="en-US" sz="1800" dirty="0"/>
              <a:t> </a:t>
            </a:r>
            <a:r>
              <a:rPr lang="en-US" sz="1800" dirty="0" err="1"/>
              <a:t>objek</a:t>
            </a:r>
            <a:r>
              <a:rPr lang="en-US" sz="1800" dirty="0"/>
              <a:t> yang </a:t>
            </a:r>
            <a:r>
              <a:rPr lang="en-US" sz="1800" dirty="0" err="1"/>
              <a:t>mengalir</a:t>
            </a:r>
            <a:r>
              <a:rPr lang="en-US" sz="1800" dirty="0"/>
              <a:t> </a:t>
            </a:r>
            <a:r>
              <a:rPr lang="en-US" sz="1800" dirty="0" err="1"/>
              <a:t>dalam</a:t>
            </a:r>
            <a:r>
              <a:rPr lang="en-US" sz="1800" dirty="0"/>
              <a:t> </a:t>
            </a:r>
            <a:r>
              <a:rPr lang="en-US" sz="1800" dirty="0" err="1"/>
              <a:t>suatu</a:t>
            </a:r>
            <a:r>
              <a:rPr lang="en-US" sz="1800" dirty="0"/>
              <a:t> proses. </a:t>
            </a:r>
            <a:r>
              <a:rPr lang="en-US" sz="1800" dirty="0" err="1"/>
              <a:t>Notasi</a:t>
            </a:r>
            <a:r>
              <a:rPr lang="en-US" sz="1800" dirty="0"/>
              <a:t> yang </a:t>
            </a:r>
            <a:r>
              <a:rPr lang="en-US" sz="1800" dirty="0" err="1"/>
              <a:t>digunakan</a:t>
            </a:r>
            <a:r>
              <a:rPr lang="en-US" sz="1800" dirty="0"/>
              <a:t> </a:t>
            </a:r>
            <a:r>
              <a:rPr lang="en-US" sz="1800" dirty="0" err="1"/>
              <a:t>adalah</a:t>
            </a:r>
            <a:r>
              <a:rPr lang="en-US" sz="1800" dirty="0"/>
              <a:t> event, activity, dan gateway. Event </a:t>
            </a:r>
            <a:r>
              <a:rPr lang="en-US" sz="1800" dirty="0" err="1"/>
              <a:t>adalah</a:t>
            </a:r>
            <a:r>
              <a:rPr lang="en-US" sz="1800" dirty="0"/>
              <a:t> </a:t>
            </a:r>
            <a:r>
              <a:rPr lang="en-US" sz="1800" dirty="0" err="1"/>
              <a:t>kejadian</a:t>
            </a:r>
            <a:r>
              <a:rPr lang="en-US" sz="1800" dirty="0"/>
              <a:t> </a:t>
            </a:r>
            <a:r>
              <a:rPr lang="en-US" sz="1800" dirty="0" err="1"/>
              <a:t>pasif</a:t>
            </a:r>
            <a:r>
              <a:rPr lang="en-US" sz="1800" dirty="0"/>
              <a:t>. </a:t>
            </a:r>
            <a:r>
              <a:rPr lang="en-US" sz="1800" dirty="0" err="1"/>
              <a:t>Sementara</a:t>
            </a:r>
            <a:r>
              <a:rPr lang="en-US" sz="1800" dirty="0"/>
              <a:t> </a:t>
            </a:r>
            <a:r>
              <a:rPr lang="en-US" sz="1800" dirty="0" err="1"/>
              <a:t>aktivitas</a:t>
            </a:r>
            <a:r>
              <a:rPr lang="en-US" sz="1800" dirty="0"/>
              <a:t> </a:t>
            </a:r>
            <a:r>
              <a:rPr lang="en-US" sz="1800" dirty="0" err="1"/>
              <a:t>adalah</a:t>
            </a:r>
            <a:r>
              <a:rPr lang="en-US" sz="1800" dirty="0"/>
              <a:t> </a:t>
            </a:r>
            <a:r>
              <a:rPr lang="en-US" sz="1800" dirty="0" err="1"/>
              <a:t>tugas</a:t>
            </a:r>
            <a:r>
              <a:rPr lang="en-US" sz="1800" dirty="0"/>
              <a:t> yang </a:t>
            </a:r>
            <a:r>
              <a:rPr lang="en-US" sz="1800" dirty="0" err="1"/>
              <a:t>dilakukan</a:t>
            </a:r>
            <a:r>
              <a:rPr lang="en-US" sz="1800" dirty="0"/>
              <a:t> </a:t>
            </a:r>
            <a:r>
              <a:rPr lang="en-US" sz="1800" dirty="0" err="1"/>
              <a:t>secara</a:t>
            </a:r>
            <a:r>
              <a:rPr lang="en-US" sz="1800" dirty="0"/>
              <a:t> </a:t>
            </a:r>
            <a:r>
              <a:rPr lang="en-US" sz="1800" dirty="0" err="1"/>
              <a:t>aktif</a:t>
            </a:r>
            <a:r>
              <a:rPr lang="en-US" sz="1800" dirty="0"/>
              <a:t>. 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1C20937-8D4C-4000-BCD6-AC984F093F2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95E168-DA5E-4888-8D8A-92B118324C14}" type="slidenum">
              <a:rPr lang="ru-RU" smtClean="0"/>
              <a:pPr/>
              <a:t>10</a:t>
            </a:fld>
            <a:endParaRPr lang="ru-RU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F3B43E0-CFBE-4F2B-AFD7-808C1FAED77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0559" t="19986" r="40224" b="35117"/>
          <a:stretch/>
        </p:blipFill>
        <p:spPr>
          <a:xfrm>
            <a:off x="7801312" y="351430"/>
            <a:ext cx="3562065" cy="30775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127188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E98DCA46-603B-4178-8707-30E192CE6B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err="1"/>
              <a:t>Sumber</a:t>
            </a:r>
            <a:r>
              <a:rPr lang="en-US" dirty="0"/>
              <a:t> :</a:t>
            </a:r>
          </a:p>
        </p:txBody>
      </p:sp>
      <p:sp>
        <p:nvSpPr>
          <p:cNvPr id="8" name="TextBox 7">
            <a:hlinkClick r:id="rId2"/>
            <a:extLst>
              <a:ext uri="{FF2B5EF4-FFF2-40B4-BE49-F238E27FC236}">
                <a16:creationId xmlns:a16="http://schemas.microsoft.com/office/drawing/2014/main" id="{5FC6C278-4035-446A-A94B-030E792FDDF5}"/>
              </a:ext>
            </a:extLst>
          </p:cNvPr>
          <p:cNvSpPr txBox="1"/>
          <p:nvPr/>
        </p:nvSpPr>
        <p:spPr>
          <a:xfrm>
            <a:off x="774032" y="2145605"/>
            <a:ext cx="9096374" cy="38472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400" dirty="0">
                <a:solidFill>
                  <a:srgbClr val="0070C0"/>
                </a:solidFill>
              </a:rPr>
              <a:t>Mei Monica </a:t>
            </a:r>
            <a:r>
              <a:rPr lang="en-US" sz="2400" dirty="0" err="1">
                <a:solidFill>
                  <a:srgbClr val="0070C0"/>
                </a:solidFill>
              </a:rPr>
              <a:t>Tampubolon</a:t>
            </a:r>
            <a:r>
              <a:rPr lang="en-US" sz="2400" dirty="0">
                <a:solidFill>
                  <a:srgbClr val="0070C0"/>
                </a:solidFill>
              </a:rPr>
              <a:t>, </a:t>
            </a:r>
            <a:r>
              <a:rPr lang="en-US" sz="2400" dirty="0" err="1">
                <a:solidFill>
                  <a:srgbClr val="0070C0"/>
                </a:solidFill>
              </a:rPr>
              <a:t>Priskila</a:t>
            </a:r>
            <a:r>
              <a:rPr lang="en-US" sz="2400" dirty="0">
                <a:solidFill>
                  <a:srgbClr val="0070C0"/>
                </a:solidFill>
              </a:rPr>
              <a:t> Natalia C. </a:t>
            </a:r>
            <a:r>
              <a:rPr lang="en-US" sz="2400" dirty="0" err="1">
                <a:solidFill>
                  <a:srgbClr val="0070C0"/>
                </a:solidFill>
              </a:rPr>
              <a:t>Situmorang</a:t>
            </a:r>
            <a:r>
              <a:rPr lang="en-US" sz="2400" dirty="0">
                <a:solidFill>
                  <a:srgbClr val="0070C0"/>
                </a:solidFill>
              </a:rPr>
              <a:t>, 2023, PEMBUATAN MODEL BISNIS PROSES APLIKASI TEBARAN NUSIRA DENGAN PENDEKATAN BPMN, DSI: </a:t>
            </a:r>
            <a:r>
              <a:rPr lang="en-US" sz="2400" dirty="0" err="1">
                <a:solidFill>
                  <a:srgbClr val="0070C0"/>
                </a:solidFill>
              </a:rPr>
              <a:t>Jurnal</a:t>
            </a:r>
            <a:r>
              <a:rPr lang="en-US" sz="2400" dirty="0">
                <a:solidFill>
                  <a:srgbClr val="0070C0"/>
                </a:solidFill>
              </a:rPr>
              <a:t> Data Science Indonesia, </a:t>
            </a:r>
            <a:r>
              <a:rPr lang="en-US" sz="2400" dirty="0" err="1">
                <a:solidFill>
                  <a:srgbClr val="0070C0"/>
                </a:solidFill>
              </a:rPr>
              <a:t>Agustus</a:t>
            </a:r>
            <a:r>
              <a:rPr lang="en-US" sz="2400" dirty="0">
                <a:solidFill>
                  <a:srgbClr val="0070C0"/>
                </a:solidFill>
              </a:rPr>
              <a:t> 2023, volume 3, number 1, pp. 12-22. </a:t>
            </a:r>
          </a:p>
          <a:p>
            <a:pPr algn="just"/>
            <a:endParaRPr lang="en-US" sz="2400" dirty="0">
              <a:solidFill>
                <a:srgbClr val="0070C0"/>
              </a:solidFill>
            </a:endParaRPr>
          </a:p>
          <a:p>
            <a:pPr algn="just"/>
            <a:r>
              <a:rPr lang="pl-PL" sz="2400" dirty="0">
                <a:solidFill>
                  <a:srgbClr val="0070C0"/>
                </a:solidFill>
              </a:rPr>
              <a:t>Pradana Yoga Pangestu,</a:t>
            </a:r>
            <a:r>
              <a:rPr lang="en-US" sz="2400" dirty="0">
                <a:solidFill>
                  <a:srgbClr val="0070C0"/>
                </a:solidFill>
              </a:rPr>
              <a:t> </a:t>
            </a:r>
            <a:r>
              <a:rPr lang="pl-PL" sz="2400" dirty="0">
                <a:solidFill>
                  <a:srgbClr val="0070C0"/>
                </a:solidFill>
              </a:rPr>
              <a:t>Tawar</a:t>
            </a:r>
            <a:r>
              <a:rPr lang="en-US" sz="2400" dirty="0">
                <a:solidFill>
                  <a:srgbClr val="0070C0"/>
                </a:solidFill>
              </a:rPr>
              <a:t>, 2023, </a:t>
            </a:r>
            <a:r>
              <a:rPr lang="en-US" sz="2400" dirty="0" err="1">
                <a:solidFill>
                  <a:srgbClr val="0070C0"/>
                </a:solidFill>
              </a:rPr>
              <a:t>Analisis</a:t>
            </a:r>
            <a:r>
              <a:rPr lang="en-US" sz="2400" dirty="0">
                <a:solidFill>
                  <a:srgbClr val="0070C0"/>
                </a:solidFill>
              </a:rPr>
              <a:t> dan </a:t>
            </a:r>
            <a:r>
              <a:rPr lang="en-US" sz="2400" dirty="0" err="1">
                <a:solidFill>
                  <a:srgbClr val="0070C0"/>
                </a:solidFill>
              </a:rPr>
              <a:t>Perbaikan</a:t>
            </a:r>
            <a:r>
              <a:rPr lang="en-US" sz="2400" dirty="0">
                <a:solidFill>
                  <a:srgbClr val="0070C0"/>
                </a:solidFill>
              </a:rPr>
              <a:t> Proses </a:t>
            </a:r>
            <a:r>
              <a:rPr lang="en-US" sz="2400" dirty="0" err="1">
                <a:solidFill>
                  <a:srgbClr val="0070C0"/>
                </a:solidFill>
              </a:rPr>
              <a:t>Bisnis</a:t>
            </a:r>
            <a:r>
              <a:rPr lang="en-US" sz="2400" dirty="0">
                <a:solidFill>
                  <a:srgbClr val="0070C0"/>
                </a:solidFill>
              </a:rPr>
              <a:t> </a:t>
            </a:r>
            <a:r>
              <a:rPr lang="en-US" sz="2400" dirty="0" err="1">
                <a:solidFill>
                  <a:srgbClr val="0070C0"/>
                </a:solidFill>
              </a:rPr>
              <a:t>dalam</a:t>
            </a:r>
            <a:r>
              <a:rPr lang="en-US" sz="2400" dirty="0">
                <a:solidFill>
                  <a:srgbClr val="0070C0"/>
                </a:solidFill>
              </a:rPr>
              <a:t> </a:t>
            </a:r>
            <a:r>
              <a:rPr lang="en-US" sz="2400" dirty="0" err="1">
                <a:solidFill>
                  <a:srgbClr val="0070C0"/>
                </a:solidFill>
              </a:rPr>
              <a:t>Perspektif</a:t>
            </a:r>
            <a:r>
              <a:rPr lang="en-US" sz="2400" dirty="0">
                <a:solidFill>
                  <a:srgbClr val="0070C0"/>
                </a:solidFill>
              </a:rPr>
              <a:t> </a:t>
            </a:r>
            <a:r>
              <a:rPr lang="en-US" sz="2400" dirty="0" err="1">
                <a:solidFill>
                  <a:srgbClr val="0070C0"/>
                </a:solidFill>
              </a:rPr>
              <a:t>Sistem</a:t>
            </a:r>
            <a:r>
              <a:rPr lang="en-US" sz="2400" dirty="0">
                <a:solidFill>
                  <a:srgbClr val="0070C0"/>
                </a:solidFill>
              </a:rPr>
              <a:t> </a:t>
            </a:r>
            <a:r>
              <a:rPr lang="en-US" sz="2400" dirty="0" err="1">
                <a:solidFill>
                  <a:srgbClr val="0070C0"/>
                </a:solidFill>
              </a:rPr>
              <a:t>Informasi</a:t>
            </a:r>
            <a:r>
              <a:rPr lang="en-US" sz="2400" dirty="0">
                <a:solidFill>
                  <a:srgbClr val="0070C0"/>
                </a:solidFill>
              </a:rPr>
              <a:t> </a:t>
            </a:r>
            <a:r>
              <a:rPr lang="en-US" sz="2400" dirty="0" err="1">
                <a:solidFill>
                  <a:srgbClr val="0070C0"/>
                </a:solidFill>
              </a:rPr>
              <a:t>Optimalisasi</a:t>
            </a:r>
            <a:r>
              <a:rPr lang="en-US" sz="2400" dirty="0">
                <a:solidFill>
                  <a:srgbClr val="0070C0"/>
                </a:solidFill>
              </a:rPr>
              <a:t> </a:t>
            </a:r>
            <a:r>
              <a:rPr lang="en-US" sz="2400" dirty="0" err="1">
                <a:solidFill>
                  <a:srgbClr val="0070C0"/>
                </a:solidFill>
              </a:rPr>
              <a:t>Sistem</a:t>
            </a:r>
            <a:r>
              <a:rPr lang="en-US" sz="2400" dirty="0">
                <a:solidFill>
                  <a:srgbClr val="0070C0"/>
                </a:solidFill>
              </a:rPr>
              <a:t> </a:t>
            </a:r>
            <a:r>
              <a:rPr lang="en-US" sz="2400" dirty="0" err="1">
                <a:solidFill>
                  <a:srgbClr val="0070C0"/>
                </a:solidFill>
              </a:rPr>
              <a:t>Pengembangan</a:t>
            </a:r>
            <a:r>
              <a:rPr lang="en-US" sz="2400" dirty="0">
                <a:solidFill>
                  <a:srgbClr val="0070C0"/>
                </a:solidFill>
              </a:rPr>
              <a:t> </a:t>
            </a:r>
            <a:r>
              <a:rPr lang="en-US" sz="2400" dirty="0" err="1">
                <a:solidFill>
                  <a:srgbClr val="0070C0"/>
                </a:solidFill>
              </a:rPr>
              <a:t>Karir</a:t>
            </a:r>
            <a:r>
              <a:rPr lang="en-US" sz="2400" dirty="0">
                <a:solidFill>
                  <a:srgbClr val="0070C0"/>
                </a:solidFill>
              </a:rPr>
              <a:t>, </a:t>
            </a:r>
            <a:r>
              <a:rPr lang="en-US" sz="2400" dirty="0" err="1">
                <a:solidFill>
                  <a:srgbClr val="0070C0"/>
                </a:solidFill>
              </a:rPr>
              <a:t>Bincang</a:t>
            </a:r>
            <a:r>
              <a:rPr lang="en-US" sz="2400" dirty="0">
                <a:solidFill>
                  <a:srgbClr val="0070C0"/>
                </a:solidFill>
              </a:rPr>
              <a:t> </a:t>
            </a:r>
            <a:r>
              <a:rPr lang="en-US" sz="2400" dirty="0" err="1">
                <a:solidFill>
                  <a:srgbClr val="0070C0"/>
                </a:solidFill>
              </a:rPr>
              <a:t>Sains</a:t>
            </a:r>
            <a:r>
              <a:rPr lang="en-US" sz="2400" dirty="0">
                <a:solidFill>
                  <a:srgbClr val="0070C0"/>
                </a:solidFill>
              </a:rPr>
              <a:t> dan </a:t>
            </a:r>
            <a:r>
              <a:rPr lang="en-US" sz="2400" dirty="0" err="1">
                <a:solidFill>
                  <a:srgbClr val="0070C0"/>
                </a:solidFill>
              </a:rPr>
              <a:t>Teknologi</a:t>
            </a:r>
            <a:r>
              <a:rPr lang="en-US" sz="2400" dirty="0">
                <a:solidFill>
                  <a:srgbClr val="0070C0"/>
                </a:solidFill>
              </a:rPr>
              <a:t> (BST), Vol. 2, No. 01, April 2023, pp. 30-40.</a:t>
            </a:r>
          </a:p>
          <a:p>
            <a:pPr algn="just"/>
            <a:r>
              <a:rPr lang="en-US" sz="2800" dirty="0">
                <a:solidFill>
                  <a:srgbClr val="0070C0"/>
                </a:solidFill>
              </a:rPr>
              <a:t>  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97FC0424-40B9-486A-B71B-BA76CD90DDF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95E168-DA5E-4888-8D8A-92B118324C14}" type="slidenum">
              <a:rPr lang="ru-RU" smtClean="0"/>
              <a:pPr/>
              <a:t>11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958238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Placeholder 22" descr="Low Angle View of Office Building Against Blue Sky">
            <a:extLst>
              <a:ext uri="{FF2B5EF4-FFF2-40B4-BE49-F238E27FC236}">
                <a16:creationId xmlns:a16="http://schemas.microsoft.com/office/drawing/2014/main" id="{40946D55-3A70-4E32-99AB-8D71063AAEDE}"/>
              </a:ext>
            </a:extLst>
          </p:cNvPr>
          <p:cNvPicPr>
            <a:picLocks noGrp="1" noChangeAspect="1"/>
          </p:cNvPicPr>
          <p:nvPr>
            <p:ph type="pic" sz="quarter" idx="26"/>
          </p:nvPr>
        </p:nvPicPr>
        <p:blipFill rotWithShape="1">
          <a:blip r:embed="rId2"/>
          <a:srcRect l="2749" r="2749"/>
          <a:stretch/>
        </p:blipFill>
        <p:spPr/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110F751-9975-4653-9855-BA1C7499B7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THANK</a:t>
            </a:r>
            <a:br>
              <a:rPr lang="en-US" dirty="0"/>
            </a:br>
            <a:r>
              <a:rPr lang="en-US" dirty="0"/>
              <a:t>YOU!</a:t>
            </a:r>
            <a:endParaRPr lang="ru-RU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3BBFE92-CA4F-4673-B4D5-7FFF88E819E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 err="1"/>
              <a:t>Neni</a:t>
            </a:r>
            <a:r>
              <a:rPr lang="en-US" dirty="0"/>
              <a:t> </a:t>
            </a:r>
            <a:r>
              <a:rPr lang="en-US" dirty="0" err="1"/>
              <a:t>Purwati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142015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Placeholder 18" descr="Low Angle View of Office Building Against Clear Sky">
            <a:extLst>
              <a:ext uri="{FF2B5EF4-FFF2-40B4-BE49-F238E27FC236}">
                <a16:creationId xmlns:a16="http://schemas.microsoft.com/office/drawing/2014/main" id="{98E1357B-90EC-4F60-BE24-5671EC46D030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2"/>
          <a:srcRect t="13926" b="13926"/>
          <a:stretch/>
        </p:blipFill>
        <p:spPr/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FA21564-E2C8-443F-8E07-E59DFA5BC6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NOTASI/SIMBOL BPMN</a:t>
            </a:r>
            <a:endParaRPr lang="ru-RU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A534D36-FD98-42BC-977C-D6843E425B7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95E168-DA5E-4888-8D8A-92B118324C14}" type="slidenum">
              <a:rPr lang="ru-RU" smtClean="0"/>
              <a:pPr/>
              <a:t>2</a:t>
            </a:fld>
            <a:endParaRPr lang="ru-RU" dirty="0"/>
          </a:p>
        </p:txBody>
      </p:sp>
      <p:sp>
        <p:nvSpPr>
          <p:cNvPr id="8" name="Text Placeholder 5">
            <a:extLst>
              <a:ext uri="{FF2B5EF4-FFF2-40B4-BE49-F238E27FC236}">
                <a16:creationId xmlns:a16="http://schemas.microsoft.com/office/drawing/2014/main" id="{256919DE-0C9B-4B26-AA70-9A48C6BCE52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74032" y="2225392"/>
            <a:ext cx="9956130" cy="3776980"/>
          </a:xfrm>
        </p:spPr>
        <p:txBody>
          <a:bodyPr>
            <a:normAutofit/>
          </a:bodyPr>
          <a:lstStyle/>
          <a:p>
            <a:pPr marL="457200" indent="-457200">
              <a:buAutoNum type="alphaLcPeriod"/>
            </a:pPr>
            <a:r>
              <a:rPr lang="en-US" sz="3200" dirty="0"/>
              <a:t>Flow Object </a:t>
            </a:r>
          </a:p>
          <a:p>
            <a:pPr marL="457200" indent="-457200">
              <a:buAutoNum type="alphaLcPeriod"/>
            </a:pPr>
            <a:r>
              <a:rPr lang="en-US" sz="3200" dirty="0"/>
              <a:t>Data</a:t>
            </a:r>
          </a:p>
          <a:p>
            <a:pPr marL="457200" indent="-457200">
              <a:buAutoNum type="alphaLcPeriod"/>
            </a:pPr>
            <a:r>
              <a:rPr lang="en-US" sz="3200" dirty="0"/>
              <a:t>Connecting Objects</a:t>
            </a:r>
          </a:p>
          <a:p>
            <a:pPr marL="457200" indent="-457200">
              <a:buAutoNum type="alphaLcPeriod"/>
            </a:pPr>
            <a:r>
              <a:rPr lang="en-US" sz="3200" dirty="0" err="1"/>
              <a:t>Swimlines</a:t>
            </a:r>
            <a:r>
              <a:rPr lang="en-US" sz="3200" dirty="0"/>
              <a:t> </a:t>
            </a:r>
          </a:p>
          <a:p>
            <a:pPr marL="457200" indent="-457200">
              <a:buAutoNum type="alphaLcPeriod"/>
            </a:pPr>
            <a:r>
              <a:rPr lang="en-US" sz="3200" dirty="0"/>
              <a:t>Artifacts </a:t>
            </a:r>
          </a:p>
        </p:txBody>
      </p:sp>
      <p:sp>
        <p:nvSpPr>
          <p:cNvPr id="9" name="Text Placeholder 5">
            <a:extLst>
              <a:ext uri="{FF2B5EF4-FFF2-40B4-BE49-F238E27FC236}">
                <a16:creationId xmlns:a16="http://schemas.microsoft.com/office/drawing/2014/main" id="{8FBB157D-42CE-46FB-8F1C-9C88EA3C2F31}"/>
              </a:ext>
            </a:extLst>
          </p:cNvPr>
          <p:cNvSpPr txBox="1">
            <a:spLocks/>
          </p:cNvSpPr>
          <p:nvPr/>
        </p:nvSpPr>
        <p:spPr>
          <a:xfrm>
            <a:off x="885489" y="3151154"/>
            <a:ext cx="4421856" cy="74904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066300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0C01CE71-FC76-4B08-B6CF-991940C3CF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Flow Object 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32AE43E3-E3DE-481E-9B87-7B1F8783A60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16981" y="2072624"/>
            <a:ext cx="5259808" cy="3929748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en-US" sz="2800" dirty="0"/>
              <a:t>Events</a:t>
            </a:r>
          </a:p>
          <a:p>
            <a:pPr algn="just"/>
            <a:r>
              <a:rPr lang="en-US" sz="2800" dirty="0"/>
              <a:t>Event </a:t>
            </a:r>
            <a:r>
              <a:rPr lang="en-US" sz="2800" dirty="0" err="1"/>
              <a:t>terbagi</a:t>
            </a:r>
            <a:r>
              <a:rPr lang="en-US" sz="2800" dirty="0"/>
              <a:t> </a:t>
            </a:r>
            <a:r>
              <a:rPr lang="en-US" sz="2800" dirty="0" err="1"/>
              <a:t>menjadi</a:t>
            </a:r>
            <a:r>
              <a:rPr lang="en-US" sz="2800" dirty="0"/>
              <a:t> 3 </a:t>
            </a:r>
            <a:r>
              <a:rPr lang="en-US" sz="2800" dirty="0" err="1"/>
              <a:t>yaitu</a:t>
            </a:r>
            <a:r>
              <a:rPr lang="en-US" sz="2800" dirty="0"/>
              <a:t> start, intermediate, dan</a:t>
            </a:r>
          </a:p>
          <a:p>
            <a:pPr algn="just"/>
            <a:r>
              <a:rPr lang="en-US" sz="2800" dirty="0"/>
              <a:t>end. </a:t>
            </a:r>
          </a:p>
          <a:p>
            <a:pPr algn="just"/>
            <a:r>
              <a:rPr lang="en-US" sz="2800" dirty="0" err="1"/>
              <a:t>Jalannya</a:t>
            </a:r>
            <a:r>
              <a:rPr lang="en-US" sz="2800" dirty="0"/>
              <a:t> proses </a:t>
            </a:r>
            <a:r>
              <a:rPr lang="en-US" sz="2800" dirty="0" err="1"/>
              <a:t>dipengaruhi</a:t>
            </a:r>
            <a:r>
              <a:rPr lang="en-US" sz="2800" dirty="0"/>
              <a:t> event dan </a:t>
            </a:r>
            <a:r>
              <a:rPr lang="en-US" sz="2800" dirty="0" err="1"/>
              <a:t>seringkali</a:t>
            </a:r>
            <a:r>
              <a:rPr lang="en-US" sz="2800" dirty="0"/>
              <a:t> </a:t>
            </a:r>
            <a:r>
              <a:rPr lang="en-US" sz="2800" dirty="0" err="1"/>
              <a:t>dipicu</a:t>
            </a:r>
            <a:r>
              <a:rPr lang="en-US" sz="2800" dirty="0"/>
              <a:t> oleh </a:t>
            </a:r>
            <a:r>
              <a:rPr lang="en-US" sz="2800" dirty="0" err="1"/>
              <a:t>suatu</a:t>
            </a:r>
            <a:r>
              <a:rPr lang="en-US" sz="2800" dirty="0"/>
              <a:t> </a:t>
            </a:r>
            <a:r>
              <a:rPr lang="en-US" sz="2800" dirty="0" err="1"/>
              <a:t>kejadian</a:t>
            </a:r>
            <a:r>
              <a:rPr lang="en-US" sz="2800" dirty="0"/>
              <a:t> (trigger) </a:t>
            </a:r>
            <a:r>
              <a:rPr lang="en-US" sz="2800" dirty="0" err="1"/>
              <a:t>atau</a:t>
            </a:r>
            <a:r>
              <a:rPr lang="en-US" sz="2800" dirty="0"/>
              <a:t> </a:t>
            </a:r>
            <a:r>
              <a:rPr lang="en-US" sz="2800" dirty="0" err="1"/>
              <a:t>menghasilkan</a:t>
            </a:r>
            <a:r>
              <a:rPr lang="en-US" sz="2800" dirty="0"/>
              <a:t> </a:t>
            </a:r>
            <a:r>
              <a:rPr lang="en-US" sz="2800" dirty="0" err="1"/>
              <a:t>suatu</a:t>
            </a:r>
            <a:r>
              <a:rPr lang="en-US" sz="2800" dirty="0"/>
              <a:t> </a:t>
            </a:r>
            <a:r>
              <a:rPr lang="en-US" sz="2800" dirty="0" err="1"/>
              <a:t>dampak</a:t>
            </a:r>
            <a:r>
              <a:rPr lang="en-US" sz="2800" dirty="0"/>
              <a:t> (result) pada </a:t>
            </a:r>
            <a:r>
              <a:rPr lang="en-US" sz="2800" dirty="0" err="1"/>
              <a:t>awal</a:t>
            </a:r>
            <a:r>
              <a:rPr lang="en-US" sz="2800" dirty="0"/>
              <a:t>, </a:t>
            </a:r>
            <a:r>
              <a:rPr lang="en-US" sz="2800" dirty="0" err="1"/>
              <a:t>selama</a:t>
            </a:r>
            <a:r>
              <a:rPr lang="en-US" sz="2800" dirty="0"/>
              <a:t> </a:t>
            </a:r>
            <a:r>
              <a:rPr lang="en-US" sz="2800" dirty="0" err="1"/>
              <a:t>atau</a:t>
            </a:r>
            <a:r>
              <a:rPr lang="en-US" sz="2800" dirty="0"/>
              <a:t> </a:t>
            </a:r>
            <a:r>
              <a:rPr lang="en-US" sz="2800" dirty="0" err="1"/>
              <a:t>akhir</a:t>
            </a:r>
            <a:r>
              <a:rPr lang="en-US" sz="2800" dirty="0"/>
              <a:t> proses </a:t>
            </a:r>
            <a:r>
              <a:rPr lang="en-US" sz="2800" dirty="0" err="1"/>
              <a:t>bisnis</a:t>
            </a:r>
            <a:r>
              <a:rPr lang="en-US" sz="2800" dirty="0"/>
              <a:t>.</a:t>
            </a:r>
          </a:p>
        </p:txBody>
      </p:sp>
      <p:pic>
        <p:nvPicPr>
          <p:cNvPr id="14" name="Picture Placeholder 13" descr="Futuristic Design Office Building Against Clear Sky">
            <a:extLst>
              <a:ext uri="{FF2B5EF4-FFF2-40B4-BE49-F238E27FC236}">
                <a16:creationId xmlns:a16="http://schemas.microsoft.com/office/drawing/2014/main" id="{1E9B5A50-F85D-49E6-9C85-597319470577}"/>
              </a:ext>
            </a:extLst>
          </p:cNvPr>
          <p:cNvPicPr>
            <a:picLocks noGrp="1" noChangeAspect="1"/>
          </p:cNvPicPr>
          <p:nvPr>
            <p:ph type="pic" sz="quarter" idx="16"/>
          </p:nvPr>
        </p:nvPicPr>
        <p:blipFill rotWithShape="1">
          <a:blip r:embed="rId2"/>
          <a:srcRect l="17163" t="7596" r="21154"/>
          <a:stretch/>
        </p:blipFill>
        <p:spPr>
          <a:xfrm>
            <a:off x="5519738" y="0"/>
            <a:ext cx="6103621" cy="6858000"/>
          </a:xfr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1C20937-8D4C-4000-BCD6-AC984F093F2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95E168-DA5E-4888-8D8A-92B118324C14}" type="slidenum">
              <a:rPr lang="ru-RU" smtClean="0"/>
              <a:pPr/>
              <a:t>3</a:t>
            </a:fld>
            <a:endParaRPr lang="ru-RU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9A83B926-F829-4833-A220-7D7251BB249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0000" t="41526" r="32500" b="29534"/>
          <a:stretch/>
        </p:blipFill>
        <p:spPr>
          <a:xfrm>
            <a:off x="6158162" y="2793251"/>
            <a:ext cx="4572000" cy="19837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57928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0C01CE71-FC76-4B08-B6CF-991940C3CF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Flow Object 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32AE43E3-E3DE-481E-9B87-7B1F8783A60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74031" y="2225392"/>
            <a:ext cx="4204841" cy="3776980"/>
          </a:xfrm>
        </p:spPr>
        <p:txBody>
          <a:bodyPr>
            <a:normAutofit/>
          </a:bodyPr>
          <a:lstStyle/>
          <a:p>
            <a:r>
              <a:rPr lang="en-ID" sz="2800" dirty="0"/>
              <a:t>Activities</a:t>
            </a:r>
          </a:p>
          <a:p>
            <a:r>
              <a:rPr lang="en-ID" sz="2800" dirty="0"/>
              <a:t>Activity </a:t>
            </a:r>
            <a:r>
              <a:rPr lang="en-ID" sz="2800" dirty="0" err="1"/>
              <a:t>terdiri</a:t>
            </a:r>
            <a:r>
              <a:rPr lang="en-ID" sz="2800" dirty="0"/>
              <a:t> </a:t>
            </a:r>
            <a:r>
              <a:rPr lang="en-ID" sz="2800" dirty="0" err="1"/>
              <a:t>dari</a:t>
            </a:r>
            <a:r>
              <a:rPr lang="en-ID" sz="2800" dirty="0"/>
              <a:t> 4 </a:t>
            </a:r>
            <a:r>
              <a:rPr lang="en-ID" sz="2800" dirty="0" err="1"/>
              <a:t>seperti</a:t>
            </a:r>
            <a:r>
              <a:rPr lang="en-ID" sz="2800" dirty="0"/>
              <a:t> task, looping</a:t>
            </a:r>
          </a:p>
          <a:p>
            <a:r>
              <a:rPr lang="en-ID" sz="2800" dirty="0"/>
              <a:t>task, sub process, dan looping sub process.</a:t>
            </a:r>
          </a:p>
          <a:p>
            <a:endParaRPr lang="en-ID" sz="2800" dirty="0"/>
          </a:p>
        </p:txBody>
      </p:sp>
      <p:pic>
        <p:nvPicPr>
          <p:cNvPr id="14" name="Picture Placeholder 13" descr="Futuristic Design Office Building Against Clear Sky">
            <a:extLst>
              <a:ext uri="{FF2B5EF4-FFF2-40B4-BE49-F238E27FC236}">
                <a16:creationId xmlns:a16="http://schemas.microsoft.com/office/drawing/2014/main" id="{1E9B5A50-F85D-49E6-9C85-597319470577}"/>
              </a:ext>
            </a:extLst>
          </p:cNvPr>
          <p:cNvPicPr>
            <a:picLocks noGrp="1" noChangeAspect="1"/>
          </p:cNvPicPr>
          <p:nvPr>
            <p:ph type="pic" sz="quarter" idx="16"/>
          </p:nvPr>
        </p:nvPicPr>
        <p:blipFill rotWithShape="1">
          <a:blip r:embed="rId2"/>
          <a:srcRect l="17163" t="7596" r="21154"/>
          <a:stretch/>
        </p:blipFill>
        <p:spPr>
          <a:xfrm>
            <a:off x="5519738" y="0"/>
            <a:ext cx="6103621" cy="6858000"/>
          </a:xfr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1C20937-8D4C-4000-BCD6-AC984F093F2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95E168-DA5E-4888-8D8A-92B118324C14}" type="slidenum">
              <a:rPr lang="ru-RU" smtClean="0"/>
              <a:pPr/>
              <a:t>4</a:t>
            </a:fld>
            <a:endParaRPr lang="ru-RU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F64941D2-C500-498D-8C22-F088B31B506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4217" t="41526" r="25560" b="31732"/>
          <a:stretch/>
        </p:blipFill>
        <p:spPr>
          <a:xfrm>
            <a:off x="5322628" y="2606490"/>
            <a:ext cx="6123296" cy="18153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9567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0C01CE71-FC76-4B08-B6CF-991940C3CF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Flow Object 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32AE43E3-E3DE-481E-9B87-7B1F8783A60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74032" y="2225392"/>
            <a:ext cx="4745706" cy="3599862"/>
          </a:xfrm>
        </p:spPr>
        <p:txBody>
          <a:bodyPr>
            <a:normAutofit/>
          </a:bodyPr>
          <a:lstStyle/>
          <a:p>
            <a:pPr algn="just"/>
            <a:r>
              <a:rPr lang="en-ID" sz="2800" dirty="0"/>
              <a:t>Gateways</a:t>
            </a:r>
          </a:p>
          <a:p>
            <a:pPr algn="just"/>
            <a:r>
              <a:rPr lang="en-ID" sz="2800" dirty="0"/>
              <a:t>Gateway </a:t>
            </a:r>
            <a:r>
              <a:rPr lang="en-ID" sz="2800" dirty="0" err="1"/>
              <a:t>merupakan</a:t>
            </a:r>
            <a:r>
              <a:rPr lang="en-ID" sz="2800" dirty="0"/>
              <a:t> </a:t>
            </a:r>
            <a:r>
              <a:rPr lang="en-ID" sz="2800" dirty="0" err="1"/>
              <a:t>cabang</a:t>
            </a:r>
            <a:r>
              <a:rPr lang="en-ID" sz="2800" dirty="0"/>
              <a:t> </a:t>
            </a:r>
            <a:r>
              <a:rPr lang="en-ID" sz="2800" dirty="0" err="1"/>
              <a:t>dari</a:t>
            </a:r>
            <a:r>
              <a:rPr lang="en-ID" sz="2800" dirty="0"/>
              <a:t> </a:t>
            </a:r>
            <a:r>
              <a:rPr lang="en-ID" sz="2800" dirty="0" err="1"/>
              <a:t>alur</a:t>
            </a:r>
            <a:r>
              <a:rPr lang="en-ID" sz="2800" dirty="0"/>
              <a:t> proses </a:t>
            </a:r>
            <a:r>
              <a:rPr lang="en-ID" sz="2800" dirty="0" err="1"/>
              <a:t>bisnis</a:t>
            </a:r>
            <a:r>
              <a:rPr lang="en-ID" sz="2800" dirty="0"/>
              <a:t> yang </a:t>
            </a:r>
            <a:r>
              <a:rPr lang="en-ID" sz="2800" dirty="0" err="1"/>
              <a:t>menetapkan</a:t>
            </a:r>
            <a:r>
              <a:rPr lang="en-ID" sz="2800" dirty="0"/>
              <a:t> </a:t>
            </a:r>
            <a:r>
              <a:rPr lang="en-ID" sz="2800" dirty="0" err="1"/>
              <a:t>jalur</a:t>
            </a:r>
            <a:r>
              <a:rPr lang="en-ID" sz="2800" dirty="0"/>
              <a:t> mana yang </a:t>
            </a:r>
            <a:r>
              <a:rPr lang="en-ID" sz="2800" dirty="0" err="1"/>
              <a:t>harus</a:t>
            </a:r>
            <a:r>
              <a:rPr lang="en-ID" sz="2800" dirty="0"/>
              <a:t> </a:t>
            </a:r>
            <a:r>
              <a:rPr lang="en-ID" sz="2800" dirty="0" err="1"/>
              <a:t>diambil</a:t>
            </a:r>
            <a:r>
              <a:rPr lang="en-ID" sz="2800" dirty="0"/>
              <a:t> </a:t>
            </a:r>
            <a:r>
              <a:rPr lang="en-ID" sz="2800" dirty="0" err="1"/>
              <a:t>ketika</a:t>
            </a:r>
            <a:r>
              <a:rPr lang="en-ID" sz="2800" dirty="0"/>
              <a:t> </a:t>
            </a:r>
            <a:r>
              <a:rPr lang="en-ID" sz="2800" dirty="0" err="1"/>
              <a:t>percabangan</a:t>
            </a:r>
            <a:r>
              <a:rPr lang="en-ID" sz="2800" dirty="0"/>
              <a:t> </a:t>
            </a:r>
            <a:r>
              <a:rPr lang="en-ID" sz="2800" dirty="0" err="1"/>
              <a:t>ada</a:t>
            </a:r>
            <a:r>
              <a:rPr lang="en-ID" sz="2800" dirty="0"/>
              <a:t>.</a:t>
            </a:r>
          </a:p>
        </p:txBody>
      </p:sp>
      <p:pic>
        <p:nvPicPr>
          <p:cNvPr id="14" name="Picture Placeholder 13" descr="Futuristic Design Office Building Against Clear Sky">
            <a:extLst>
              <a:ext uri="{FF2B5EF4-FFF2-40B4-BE49-F238E27FC236}">
                <a16:creationId xmlns:a16="http://schemas.microsoft.com/office/drawing/2014/main" id="{1E9B5A50-F85D-49E6-9C85-597319470577}"/>
              </a:ext>
            </a:extLst>
          </p:cNvPr>
          <p:cNvPicPr>
            <a:picLocks noGrp="1" noChangeAspect="1"/>
          </p:cNvPicPr>
          <p:nvPr>
            <p:ph type="pic" sz="quarter" idx="16"/>
          </p:nvPr>
        </p:nvPicPr>
        <p:blipFill rotWithShape="1">
          <a:blip r:embed="rId2"/>
          <a:srcRect l="17163" t="7596" r="21154"/>
          <a:stretch/>
        </p:blipFill>
        <p:spPr>
          <a:xfrm>
            <a:off x="5519738" y="0"/>
            <a:ext cx="6103621" cy="6858000"/>
          </a:xfr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1C20937-8D4C-4000-BCD6-AC984F093F2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95E168-DA5E-4888-8D8A-92B118324C14}" type="slidenum">
              <a:rPr lang="ru-RU" smtClean="0"/>
              <a:pPr/>
              <a:t>5</a:t>
            </a:fld>
            <a:endParaRPr lang="ru-RU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4728A7D6-8239-4DF8-9A46-C4CF0B53D77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1157" t="38402" r="30037" b="26460"/>
          <a:stretch/>
        </p:blipFill>
        <p:spPr>
          <a:xfrm>
            <a:off x="5830115" y="2512474"/>
            <a:ext cx="5386097" cy="18330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51320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Placeholder 13" descr="Futuristic Design Office Building Against Clear Sky">
            <a:extLst>
              <a:ext uri="{FF2B5EF4-FFF2-40B4-BE49-F238E27FC236}">
                <a16:creationId xmlns:a16="http://schemas.microsoft.com/office/drawing/2014/main" id="{BD519751-E686-4F24-9C8F-C439D8581B8C}"/>
              </a:ext>
            </a:extLst>
          </p:cNvPr>
          <p:cNvPicPr>
            <a:picLocks noGrp="1" noChangeAspect="1"/>
          </p:cNvPicPr>
          <p:nvPr>
            <p:ph type="pic" sz="quarter" idx="16"/>
          </p:nvPr>
        </p:nvPicPr>
        <p:blipFill rotWithShape="1">
          <a:blip r:embed="rId2"/>
          <a:srcRect l="10743" t="17230" r="27972"/>
          <a:stretch/>
        </p:blipFill>
        <p:spPr>
          <a:xfrm>
            <a:off x="0" y="404811"/>
            <a:ext cx="6108872" cy="5485128"/>
          </a:xfrm>
        </p:spPr>
      </p:pic>
      <p:sp>
        <p:nvSpPr>
          <p:cNvPr id="5" name="Title 4">
            <a:extLst>
              <a:ext uri="{FF2B5EF4-FFF2-40B4-BE49-F238E27FC236}">
                <a16:creationId xmlns:a16="http://schemas.microsoft.com/office/drawing/2014/main" id="{20B93806-769F-4C20-A684-CA4CB5BB85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DATA</a:t>
            </a:r>
            <a:endParaRPr lang="ru-RU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638DCF8F-466A-4FC0-91DF-33EF070ED3F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95E168-DA5E-4888-8D8A-92B118324C14}" type="slidenum">
              <a:rPr lang="ru-RU" smtClean="0"/>
              <a:pPr/>
              <a:t>6</a:t>
            </a:fld>
            <a:endParaRPr lang="ru-RU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ECDC9FD1-8491-4A28-AE23-C593B0AE936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ID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9EA9BEA2-64C0-4735-B61A-B9B51C1587E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6717" t="26655" r="40000" b="15237"/>
          <a:stretch/>
        </p:blipFill>
        <p:spPr>
          <a:xfrm>
            <a:off x="6701051" y="2241515"/>
            <a:ext cx="2838734" cy="39830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714982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Placeholder 13" descr="Futuristic Design Office Building Against Clear Sky">
            <a:extLst>
              <a:ext uri="{FF2B5EF4-FFF2-40B4-BE49-F238E27FC236}">
                <a16:creationId xmlns:a16="http://schemas.microsoft.com/office/drawing/2014/main" id="{BD519751-E686-4F24-9C8F-C439D8581B8C}"/>
              </a:ext>
            </a:extLst>
          </p:cNvPr>
          <p:cNvPicPr>
            <a:picLocks noGrp="1" noChangeAspect="1"/>
          </p:cNvPicPr>
          <p:nvPr>
            <p:ph type="pic" sz="quarter" idx="16"/>
          </p:nvPr>
        </p:nvPicPr>
        <p:blipFill rotWithShape="1">
          <a:blip r:embed="rId2"/>
          <a:srcRect l="10743" t="17230" r="27972"/>
          <a:stretch/>
        </p:blipFill>
        <p:spPr>
          <a:xfrm>
            <a:off x="0" y="404811"/>
            <a:ext cx="6108872" cy="5485128"/>
          </a:xfrm>
        </p:spPr>
      </p:pic>
      <p:sp>
        <p:nvSpPr>
          <p:cNvPr id="5" name="Title 4">
            <a:extLst>
              <a:ext uri="{FF2B5EF4-FFF2-40B4-BE49-F238E27FC236}">
                <a16:creationId xmlns:a16="http://schemas.microsoft.com/office/drawing/2014/main" id="{20B93806-769F-4C20-A684-CA4CB5BB85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96789" y="404811"/>
            <a:ext cx="6560071" cy="782638"/>
          </a:xfrm>
        </p:spPr>
        <p:txBody>
          <a:bodyPr>
            <a:normAutofit/>
          </a:bodyPr>
          <a:lstStyle/>
          <a:p>
            <a:r>
              <a:rPr lang="en-US" dirty="0"/>
              <a:t>Connecting Objects</a:t>
            </a:r>
            <a:endParaRPr lang="ru-RU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638DCF8F-466A-4FC0-91DF-33EF070ED3F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95E168-DA5E-4888-8D8A-92B118324C14}" type="slidenum">
              <a:rPr lang="ru-RU" smtClean="0"/>
              <a:pPr/>
              <a:t>7</a:t>
            </a:fld>
            <a:endParaRPr lang="ru-RU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ECDC9FD1-8491-4A28-AE23-C593B0AE936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70274" y="2055617"/>
            <a:ext cx="10702561" cy="2357781"/>
          </a:xfrm>
        </p:spPr>
        <p:txBody>
          <a:bodyPr>
            <a:noAutofit/>
          </a:bodyPr>
          <a:lstStyle/>
          <a:p>
            <a:r>
              <a:rPr lang="en-ID" sz="2000" dirty="0">
                <a:solidFill>
                  <a:schemeClr val="bg1"/>
                </a:solidFill>
              </a:rPr>
              <a:t>1. Sequence flow, </a:t>
            </a:r>
            <a:r>
              <a:rPr lang="en-ID" sz="2000" dirty="0" err="1">
                <a:solidFill>
                  <a:schemeClr val="bg1"/>
                </a:solidFill>
              </a:rPr>
              <a:t>merupakan</a:t>
            </a:r>
            <a:r>
              <a:rPr lang="en-ID" sz="2000" dirty="0">
                <a:solidFill>
                  <a:schemeClr val="bg1"/>
                </a:solidFill>
              </a:rPr>
              <a:t> </a:t>
            </a:r>
            <a:r>
              <a:rPr lang="en-ID" sz="2000" dirty="0" err="1">
                <a:solidFill>
                  <a:schemeClr val="bg1"/>
                </a:solidFill>
              </a:rPr>
              <a:t>jalur</a:t>
            </a:r>
            <a:r>
              <a:rPr lang="en-ID" sz="2000" dirty="0">
                <a:solidFill>
                  <a:schemeClr val="bg1"/>
                </a:solidFill>
              </a:rPr>
              <a:t> default </a:t>
            </a:r>
            <a:r>
              <a:rPr lang="en-ID" sz="2000" dirty="0" err="1">
                <a:solidFill>
                  <a:schemeClr val="bg1"/>
                </a:solidFill>
              </a:rPr>
              <a:t>untuk</a:t>
            </a:r>
            <a:r>
              <a:rPr lang="en-ID" sz="2000" dirty="0">
                <a:solidFill>
                  <a:schemeClr val="bg1"/>
                </a:solidFill>
              </a:rPr>
              <a:t> </a:t>
            </a:r>
            <a:r>
              <a:rPr lang="en-ID" sz="2000" dirty="0" err="1">
                <a:solidFill>
                  <a:schemeClr val="bg1"/>
                </a:solidFill>
              </a:rPr>
              <a:t>menghubungkan</a:t>
            </a:r>
            <a:r>
              <a:rPr lang="en-ID" sz="2000" dirty="0">
                <a:solidFill>
                  <a:schemeClr val="bg1"/>
                </a:solidFill>
              </a:rPr>
              <a:t> dan </a:t>
            </a:r>
            <a:r>
              <a:rPr lang="en-ID" sz="2000" dirty="0" err="1">
                <a:solidFill>
                  <a:schemeClr val="bg1"/>
                </a:solidFill>
              </a:rPr>
              <a:t>menunjukkan</a:t>
            </a:r>
            <a:r>
              <a:rPr lang="en-ID" sz="2000" dirty="0">
                <a:solidFill>
                  <a:schemeClr val="bg1"/>
                </a:solidFill>
              </a:rPr>
              <a:t> </a:t>
            </a:r>
            <a:r>
              <a:rPr lang="en-ID" sz="2000" dirty="0" err="1">
                <a:solidFill>
                  <a:schemeClr val="bg1"/>
                </a:solidFill>
              </a:rPr>
              <a:t>jalannya</a:t>
            </a:r>
            <a:r>
              <a:rPr lang="en-ID" sz="2000" dirty="0">
                <a:solidFill>
                  <a:schemeClr val="bg1"/>
                </a:solidFill>
              </a:rPr>
              <a:t> proses.</a:t>
            </a:r>
          </a:p>
          <a:p>
            <a:r>
              <a:rPr lang="en-ID" sz="2000" dirty="0">
                <a:solidFill>
                  <a:schemeClr val="bg1"/>
                </a:solidFill>
              </a:rPr>
              <a:t>2. Message flow, </a:t>
            </a:r>
            <a:r>
              <a:rPr lang="en-ID" sz="2000" dirty="0" err="1">
                <a:solidFill>
                  <a:schemeClr val="bg1"/>
                </a:solidFill>
              </a:rPr>
              <a:t>merupakan</a:t>
            </a:r>
            <a:r>
              <a:rPr lang="en-ID" sz="2000" dirty="0">
                <a:solidFill>
                  <a:schemeClr val="bg1"/>
                </a:solidFill>
              </a:rPr>
              <a:t> </a:t>
            </a:r>
            <a:r>
              <a:rPr lang="en-ID" sz="2000" dirty="0" err="1">
                <a:solidFill>
                  <a:schemeClr val="bg1"/>
                </a:solidFill>
              </a:rPr>
              <a:t>gambaran</a:t>
            </a:r>
            <a:r>
              <a:rPr lang="en-ID" sz="2000" dirty="0">
                <a:solidFill>
                  <a:schemeClr val="bg1"/>
                </a:solidFill>
              </a:rPr>
              <a:t> </a:t>
            </a:r>
            <a:r>
              <a:rPr lang="en-ID" sz="2000" dirty="0" err="1">
                <a:solidFill>
                  <a:schemeClr val="bg1"/>
                </a:solidFill>
              </a:rPr>
              <a:t>aliran</a:t>
            </a:r>
            <a:r>
              <a:rPr lang="en-ID" sz="2000" dirty="0">
                <a:solidFill>
                  <a:schemeClr val="bg1"/>
                </a:solidFill>
              </a:rPr>
              <a:t> </a:t>
            </a:r>
            <a:r>
              <a:rPr lang="en-ID" sz="2000" dirty="0" err="1">
                <a:solidFill>
                  <a:schemeClr val="bg1"/>
                </a:solidFill>
              </a:rPr>
              <a:t>pesan</a:t>
            </a:r>
            <a:r>
              <a:rPr lang="en-ID" sz="2000" dirty="0">
                <a:solidFill>
                  <a:schemeClr val="bg1"/>
                </a:solidFill>
              </a:rPr>
              <a:t> </a:t>
            </a:r>
            <a:r>
              <a:rPr lang="en-ID" sz="2000" dirty="0" err="1">
                <a:solidFill>
                  <a:schemeClr val="bg1"/>
                </a:solidFill>
              </a:rPr>
              <a:t>atau</a:t>
            </a:r>
            <a:r>
              <a:rPr lang="en-ID" sz="2000" dirty="0">
                <a:solidFill>
                  <a:schemeClr val="bg1"/>
                </a:solidFill>
              </a:rPr>
              <a:t> </a:t>
            </a:r>
            <a:r>
              <a:rPr lang="en-ID" sz="2000" dirty="0" err="1">
                <a:solidFill>
                  <a:schemeClr val="bg1"/>
                </a:solidFill>
              </a:rPr>
              <a:t>informasi</a:t>
            </a:r>
            <a:r>
              <a:rPr lang="en-ID" sz="2000" dirty="0">
                <a:solidFill>
                  <a:schemeClr val="bg1"/>
                </a:solidFill>
              </a:rPr>
              <a:t> yang </a:t>
            </a:r>
            <a:r>
              <a:rPr lang="en-ID" sz="2000" dirty="0" err="1">
                <a:solidFill>
                  <a:schemeClr val="bg1"/>
                </a:solidFill>
              </a:rPr>
              <a:t>dikirim</a:t>
            </a:r>
            <a:r>
              <a:rPr lang="en-ID" sz="2000" dirty="0">
                <a:solidFill>
                  <a:schemeClr val="bg1"/>
                </a:solidFill>
              </a:rPr>
              <a:t> </a:t>
            </a:r>
            <a:r>
              <a:rPr lang="en-ID" sz="2000" dirty="0" err="1">
                <a:solidFill>
                  <a:schemeClr val="bg1"/>
                </a:solidFill>
              </a:rPr>
              <a:t>antara</a:t>
            </a:r>
            <a:r>
              <a:rPr lang="en-ID" sz="2000" dirty="0">
                <a:solidFill>
                  <a:schemeClr val="bg1"/>
                </a:solidFill>
              </a:rPr>
              <a:t> </a:t>
            </a:r>
            <a:r>
              <a:rPr lang="en-ID" sz="2000" dirty="0" err="1">
                <a:solidFill>
                  <a:schemeClr val="bg1"/>
                </a:solidFill>
              </a:rPr>
              <a:t>elemen</a:t>
            </a:r>
            <a:r>
              <a:rPr lang="en-ID" sz="2000" dirty="0">
                <a:solidFill>
                  <a:schemeClr val="bg1"/>
                </a:solidFill>
              </a:rPr>
              <a:t> </a:t>
            </a:r>
            <a:r>
              <a:rPr lang="en-ID" sz="2000" dirty="0" err="1">
                <a:solidFill>
                  <a:schemeClr val="bg1"/>
                </a:solidFill>
              </a:rPr>
              <a:t>atau</a:t>
            </a:r>
            <a:endParaRPr lang="en-ID" sz="2000" dirty="0">
              <a:solidFill>
                <a:schemeClr val="bg1"/>
              </a:solidFill>
            </a:endParaRPr>
          </a:p>
          <a:p>
            <a:r>
              <a:rPr lang="en-ID" sz="2000" dirty="0">
                <a:solidFill>
                  <a:schemeClr val="bg1"/>
                </a:solidFill>
              </a:rPr>
              <a:t>proses </a:t>
            </a:r>
            <a:r>
              <a:rPr lang="en-ID" sz="2000" dirty="0" err="1">
                <a:solidFill>
                  <a:schemeClr val="bg1"/>
                </a:solidFill>
              </a:rPr>
              <a:t>bisnis</a:t>
            </a:r>
            <a:r>
              <a:rPr lang="en-ID" sz="2000" dirty="0">
                <a:solidFill>
                  <a:schemeClr val="bg1"/>
                </a:solidFill>
              </a:rPr>
              <a:t> yang </a:t>
            </a:r>
            <a:r>
              <a:rPr lang="en-ID" sz="2000" dirty="0" err="1">
                <a:solidFill>
                  <a:schemeClr val="bg1"/>
                </a:solidFill>
              </a:rPr>
              <a:t>berbeda</a:t>
            </a:r>
            <a:r>
              <a:rPr lang="en-ID" sz="2000" dirty="0">
                <a:solidFill>
                  <a:schemeClr val="bg1"/>
                </a:solidFill>
              </a:rPr>
              <a:t>. </a:t>
            </a:r>
          </a:p>
          <a:p>
            <a:r>
              <a:rPr lang="en-ID" sz="2000" dirty="0">
                <a:solidFill>
                  <a:schemeClr val="bg1"/>
                </a:solidFill>
              </a:rPr>
              <a:t>3. Association, </a:t>
            </a:r>
            <a:r>
              <a:rPr lang="en-ID" sz="2000" dirty="0" err="1">
                <a:solidFill>
                  <a:schemeClr val="bg1"/>
                </a:solidFill>
              </a:rPr>
              <a:t>merupakan</a:t>
            </a:r>
            <a:r>
              <a:rPr lang="en-ID" sz="2000" dirty="0">
                <a:solidFill>
                  <a:schemeClr val="bg1"/>
                </a:solidFill>
              </a:rPr>
              <a:t> </a:t>
            </a:r>
            <a:r>
              <a:rPr lang="en-ID" sz="2000" dirty="0" err="1">
                <a:solidFill>
                  <a:schemeClr val="bg1"/>
                </a:solidFill>
              </a:rPr>
              <a:t>aliran</a:t>
            </a:r>
            <a:r>
              <a:rPr lang="en-ID" sz="2000" dirty="0">
                <a:solidFill>
                  <a:schemeClr val="bg1"/>
                </a:solidFill>
              </a:rPr>
              <a:t> yang </a:t>
            </a:r>
            <a:r>
              <a:rPr lang="en-ID" sz="2000" dirty="0" err="1">
                <a:solidFill>
                  <a:schemeClr val="bg1"/>
                </a:solidFill>
              </a:rPr>
              <a:t>menghubungkan</a:t>
            </a:r>
            <a:r>
              <a:rPr lang="en-ID" sz="2000" dirty="0">
                <a:solidFill>
                  <a:schemeClr val="bg1"/>
                </a:solidFill>
              </a:rPr>
              <a:t> </a:t>
            </a:r>
            <a:r>
              <a:rPr lang="en-ID" sz="2000" dirty="0" err="1">
                <a:solidFill>
                  <a:schemeClr val="bg1"/>
                </a:solidFill>
              </a:rPr>
              <a:t>elemen</a:t>
            </a:r>
            <a:r>
              <a:rPr lang="en-ID" sz="2000" dirty="0">
                <a:solidFill>
                  <a:schemeClr val="bg1"/>
                </a:solidFill>
              </a:rPr>
              <a:t> </a:t>
            </a:r>
            <a:r>
              <a:rPr lang="en-ID" sz="2000" dirty="0" err="1">
                <a:solidFill>
                  <a:schemeClr val="bg1"/>
                </a:solidFill>
              </a:rPr>
              <a:t>dalam</a:t>
            </a:r>
            <a:r>
              <a:rPr lang="en-ID" sz="2000" dirty="0">
                <a:solidFill>
                  <a:schemeClr val="bg1"/>
                </a:solidFill>
              </a:rPr>
              <a:t> diagram </a:t>
            </a:r>
            <a:r>
              <a:rPr lang="en-ID" sz="2000" dirty="0" err="1">
                <a:solidFill>
                  <a:schemeClr val="bg1"/>
                </a:solidFill>
              </a:rPr>
              <a:t>dengan</a:t>
            </a:r>
            <a:r>
              <a:rPr lang="en-ID" sz="2000" dirty="0">
                <a:solidFill>
                  <a:schemeClr val="bg1"/>
                </a:solidFill>
              </a:rPr>
              <a:t> </a:t>
            </a:r>
            <a:r>
              <a:rPr lang="en-ID" sz="2000" dirty="0" err="1">
                <a:solidFill>
                  <a:schemeClr val="bg1"/>
                </a:solidFill>
              </a:rPr>
              <a:t>artifact</a:t>
            </a:r>
            <a:r>
              <a:rPr lang="en-ID" sz="2000" dirty="0">
                <a:solidFill>
                  <a:schemeClr val="bg1"/>
                </a:solidFill>
              </a:rPr>
              <a:t>.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B7702BB-0BE4-4E03-90A4-2E948F3B5F6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6904" t="46566" r="19066" b="23768"/>
          <a:stretch/>
        </p:blipFill>
        <p:spPr>
          <a:xfrm>
            <a:off x="2840474" y="4232663"/>
            <a:ext cx="6362160" cy="16572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622586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0C01CE71-FC76-4B08-B6CF-991940C3CF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Swimlines</a:t>
            </a:r>
            <a:r>
              <a:rPr lang="en-US" dirty="0"/>
              <a:t> 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32AE43E3-E3DE-481E-9B87-7B1F8783A60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74032" y="2225392"/>
            <a:ext cx="4398469" cy="3261008"/>
          </a:xfrm>
        </p:spPr>
        <p:txBody>
          <a:bodyPr>
            <a:normAutofit/>
          </a:bodyPr>
          <a:lstStyle/>
          <a:p>
            <a:pPr marL="457200" indent="-457200" algn="just">
              <a:buAutoNum type="arabicPeriod"/>
            </a:pPr>
            <a:r>
              <a:rPr lang="en-US" sz="2800" dirty="0"/>
              <a:t>Pool, </a:t>
            </a:r>
            <a:r>
              <a:rPr lang="en-US" sz="2800" dirty="0" err="1"/>
              <a:t>merupakan</a:t>
            </a:r>
            <a:r>
              <a:rPr lang="en-US" sz="2800" dirty="0"/>
              <a:t> </a:t>
            </a:r>
            <a:r>
              <a:rPr lang="en-US" sz="2800" dirty="0" err="1"/>
              <a:t>wadah</a:t>
            </a:r>
            <a:r>
              <a:rPr lang="en-US" sz="2800" dirty="0"/>
              <a:t> </a:t>
            </a:r>
            <a:r>
              <a:rPr lang="en-US" sz="2800" dirty="0" err="1"/>
              <a:t>untuk</a:t>
            </a:r>
            <a:r>
              <a:rPr lang="en-US" sz="2800" dirty="0"/>
              <a:t> </a:t>
            </a:r>
            <a:r>
              <a:rPr lang="en-US" sz="2800" dirty="0" err="1"/>
              <a:t>satu</a:t>
            </a:r>
            <a:r>
              <a:rPr lang="en-US" sz="2800" dirty="0"/>
              <a:t> proses.</a:t>
            </a:r>
          </a:p>
          <a:p>
            <a:pPr marL="457200" indent="-457200" algn="just">
              <a:buAutoNum type="arabicPeriod"/>
            </a:pPr>
            <a:r>
              <a:rPr lang="en-US" sz="2800" dirty="0"/>
              <a:t>Lane, </a:t>
            </a:r>
            <a:r>
              <a:rPr lang="en-US" sz="2800" dirty="0" err="1"/>
              <a:t>merupakan</a:t>
            </a:r>
            <a:r>
              <a:rPr lang="en-US" sz="2800" dirty="0"/>
              <a:t> </a:t>
            </a:r>
            <a:r>
              <a:rPr lang="en-US" sz="2800" dirty="0" err="1"/>
              <a:t>pemisah</a:t>
            </a:r>
            <a:r>
              <a:rPr lang="en-US" sz="2800" dirty="0"/>
              <a:t> proses </a:t>
            </a:r>
            <a:r>
              <a:rPr lang="en-US" sz="2800" dirty="0" err="1"/>
              <a:t>bisnis</a:t>
            </a:r>
            <a:r>
              <a:rPr lang="en-US" sz="2800" dirty="0"/>
              <a:t> yang </a:t>
            </a:r>
            <a:r>
              <a:rPr lang="en-US" sz="2800" dirty="0" err="1"/>
              <a:t>menggambarkan</a:t>
            </a:r>
            <a:r>
              <a:rPr lang="en-US" sz="2800" dirty="0"/>
              <a:t> sub-</a:t>
            </a:r>
            <a:r>
              <a:rPr lang="en-US" sz="2800" dirty="0" err="1"/>
              <a:t>organisasi</a:t>
            </a:r>
            <a:r>
              <a:rPr lang="en-US" sz="2800" dirty="0"/>
              <a:t>.</a:t>
            </a:r>
          </a:p>
        </p:txBody>
      </p:sp>
      <p:pic>
        <p:nvPicPr>
          <p:cNvPr id="14" name="Picture Placeholder 13" descr="Futuristic Design Office Building Against Clear Sky">
            <a:extLst>
              <a:ext uri="{FF2B5EF4-FFF2-40B4-BE49-F238E27FC236}">
                <a16:creationId xmlns:a16="http://schemas.microsoft.com/office/drawing/2014/main" id="{1E9B5A50-F85D-49E6-9C85-597319470577}"/>
              </a:ext>
            </a:extLst>
          </p:cNvPr>
          <p:cNvPicPr>
            <a:picLocks noGrp="1" noChangeAspect="1"/>
          </p:cNvPicPr>
          <p:nvPr>
            <p:ph type="pic" sz="quarter" idx="16"/>
          </p:nvPr>
        </p:nvPicPr>
        <p:blipFill rotWithShape="1">
          <a:blip r:embed="rId2"/>
          <a:srcRect l="17163" t="7596" r="21154"/>
          <a:stretch/>
        </p:blipFill>
        <p:spPr>
          <a:xfrm>
            <a:off x="5519738" y="0"/>
            <a:ext cx="6103621" cy="6858000"/>
          </a:xfr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1C20937-8D4C-4000-BCD6-AC984F093F2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95E168-DA5E-4888-8D8A-92B118324C14}" type="slidenum">
              <a:rPr lang="ru-RU" smtClean="0"/>
              <a:pPr/>
              <a:t>8</a:t>
            </a:fld>
            <a:endParaRPr lang="ru-RU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81C5CE6-E9A0-4106-A549-064BB3377C8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2239" t="43778" r="35746" b="19786"/>
          <a:stretch/>
        </p:blipFill>
        <p:spPr>
          <a:xfrm>
            <a:off x="5519738" y="1815384"/>
            <a:ext cx="5973403" cy="3822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980664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0C01CE71-FC76-4B08-B6CF-991940C3CF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Artifacts 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32AE43E3-E3DE-481E-9B87-7B1F8783A60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74032" y="2225392"/>
            <a:ext cx="4398469" cy="3261008"/>
          </a:xfrm>
        </p:spPr>
        <p:txBody>
          <a:bodyPr>
            <a:normAutofit fontScale="92500" lnSpcReduction="20000"/>
          </a:bodyPr>
          <a:lstStyle/>
          <a:p>
            <a:pPr marL="457200" indent="-457200" algn="just">
              <a:buAutoNum type="arabicPeriod"/>
            </a:pPr>
            <a:r>
              <a:rPr lang="en-US" sz="2800" dirty="0"/>
              <a:t>Group </a:t>
            </a:r>
            <a:r>
              <a:rPr lang="en-US" sz="2800" dirty="0" err="1"/>
              <a:t>digunakan</a:t>
            </a:r>
            <a:r>
              <a:rPr lang="en-US" sz="2800" dirty="0"/>
              <a:t> </a:t>
            </a:r>
            <a:r>
              <a:rPr lang="en-US" sz="2800" dirty="0" err="1"/>
              <a:t>untuk</a:t>
            </a:r>
            <a:r>
              <a:rPr lang="en-US" sz="2800" dirty="0"/>
              <a:t> </a:t>
            </a:r>
            <a:r>
              <a:rPr lang="en-US" sz="2800" dirty="0" err="1"/>
              <a:t>menggabungkan</a:t>
            </a:r>
            <a:r>
              <a:rPr lang="en-US" sz="2800" dirty="0"/>
              <a:t> </a:t>
            </a:r>
            <a:r>
              <a:rPr lang="en-US" sz="2800" dirty="0" err="1"/>
              <a:t>beberapa</a:t>
            </a:r>
            <a:r>
              <a:rPr lang="en-US" sz="2800" dirty="0"/>
              <a:t> </a:t>
            </a:r>
            <a:r>
              <a:rPr lang="en-US" sz="2800" dirty="0" err="1"/>
              <a:t>aktivitas</a:t>
            </a:r>
            <a:r>
              <a:rPr lang="en-US" sz="2800" dirty="0"/>
              <a:t> pada </a:t>
            </a:r>
            <a:r>
              <a:rPr lang="en-US" sz="2800" dirty="0" err="1"/>
              <a:t>metode</a:t>
            </a:r>
            <a:r>
              <a:rPr lang="en-US" sz="2800" dirty="0"/>
              <a:t> </a:t>
            </a:r>
            <a:r>
              <a:rPr lang="en-US" sz="2800" dirty="0" err="1"/>
              <a:t>tetapi</a:t>
            </a:r>
            <a:r>
              <a:rPr lang="en-US" sz="2800" dirty="0"/>
              <a:t> </a:t>
            </a:r>
            <a:r>
              <a:rPr lang="en-US" sz="2800" dirty="0" err="1"/>
              <a:t>tidak</a:t>
            </a:r>
            <a:r>
              <a:rPr lang="en-US" sz="2800" dirty="0"/>
              <a:t> </a:t>
            </a:r>
            <a:r>
              <a:rPr lang="en-US" sz="2800" dirty="0" err="1"/>
              <a:t>melibatkan</a:t>
            </a:r>
            <a:r>
              <a:rPr lang="en-US" sz="2800" dirty="0"/>
              <a:t> </a:t>
            </a:r>
            <a:r>
              <a:rPr lang="en-US" sz="2800" dirty="0" err="1"/>
              <a:t>jalannya</a:t>
            </a:r>
            <a:r>
              <a:rPr lang="en-US" sz="2800" dirty="0"/>
              <a:t> proses </a:t>
            </a:r>
            <a:r>
              <a:rPr lang="en-US" sz="2800" dirty="0" err="1"/>
              <a:t>tersebut</a:t>
            </a:r>
            <a:r>
              <a:rPr lang="en-US" sz="2800" dirty="0"/>
              <a:t>.</a:t>
            </a:r>
          </a:p>
          <a:p>
            <a:pPr marL="457200" indent="-457200" algn="just">
              <a:buAutoNum type="arabicPeriod"/>
            </a:pPr>
            <a:r>
              <a:rPr lang="en-US" sz="2800" dirty="0"/>
              <a:t>Text Annotation </a:t>
            </a:r>
            <a:r>
              <a:rPr lang="en-US" sz="2800" dirty="0" err="1"/>
              <a:t>biasanya</a:t>
            </a:r>
            <a:r>
              <a:rPr lang="en-US" sz="2800" dirty="0"/>
              <a:t> </a:t>
            </a:r>
            <a:r>
              <a:rPr lang="en-US" sz="2800" dirty="0" err="1"/>
              <a:t>untuk</a:t>
            </a:r>
            <a:r>
              <a:rPr lang="en-US" sz="2800" dirty="0"/>
              <a:t> </a:t>
            </a:r>
            <a:r>
              <a:rPr lang="en-US" sz="2800" dirty="0" err="1"/>
              <a:t>memberikan</a:t>
            </a:r>
            <a:r>
              <a:rPr lang="en-US" sz="2800" dirty="0"/>
              <a:t> </a:t>
            </a:r>
            <a:r>
              <a:rPr lang="en-US" sz="2800" dirty="0" err="1"/>
              <a:t>notasi</a:t>
            </a:r>
            <a:r>
              <a:rPr lang="en-US" sz="2800" dirty="0"/>
              <a:t> pada </a:t>
            </a:r>
            <a:r>
              <a:rPr lang="en-US" sz="2800" dirty="0" err="1"/>
              <a:t>susunan</a:t>
            </a:r>
            <a:r>
              <a:rPr lang="en-US" sz="2800" dirty="0"/>
              <a:t> </a:t>
            </a:r>
            <a:r>
              <a:rPr lang="en-US" sz="2800" dirty="0" err="1"/>
              <a:t>supaya</a:t>
            </a:r>
            <a:r>
              <a:rPr lang="en-US" sz="2800" dirty="0"/>
              <a:t> </a:t>
            </a:r>
            <a:r>
              <a:rPr lang="en-US" sz="2800" dirty="0" err="1"/>
              <a:t>mudah</a:t>
            </a:r>
            <a:r>
              <a:rPr lang="en-US" sz="2800" dirty="0"/>
              <a:t> </a:t>
            </a:r>
            <a:r>
              <a:rPr lang="en-US" sz="2800" dirty="0" err="1"/>
              <a:t>dipahami</a:t>
            </a:r>
            <a:r>
              <a:rPr lang="en-US" sz="2800" dirty="0"/>
              <a:t>.</a:t>
            </a:r>
          </a:p>
        </p:txBody>
      </p:sp>
      <p:pic>
        <p:nvPicPr>
          <p:cNvPr id="14" name="Picture Placeholder 13" descr="Futuristic Design Office Building Against Clear Sky">
            <a:extLst>
              <a:ext uri="{FF2B5EF4-FFF2-40B4-BE49-F238E27FC236}">
                <a16:creationId xmlns:a16="http://schemas.microsoft.com/office/drawing/2014/main" id="{1E9B5A50-F85D-49E6-9C85-597319470577}"/>
              </a:ext>
            </a:extLst>
          </p:cNvPr>
          <p:cNvPicPr>
            <a:picLocks noGrp="1" noChangeAspect="1"/>
          </p:cNvPicPr>
          <p:nvPr>
            <p:ph type="pic" sz="quarter" idx="16"/>
          </p:nvPr>
        </p:nvPicPr>
        <p:blipFill rotWithShape="1">
          <a:blip r:embed="rId2"/>
          <a:srcRect l="17163" t="7596" r="21154"/>
          <a:stretch/>
        </p:blipFill>
        <p:spPr>
          <a:xfrm>
            <a:off x="5519738" y="0"/>
            <a:ext cx="6103621" cy="6858000"/>
          </a:xfr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1C20937-8D4C-4000-BCD6-AC984F093F2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95E168-DA5E-4888-8D8A-92B118324C14}" type="slidenum">
              <a:rPr lang="ru-RU" smtClean="0"/>
              <a:pPr/>
              <a:t>9</a:t>
            </a:fld>
            <a:endParaRPr lang="ru-RU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9E0D6D3-2C18-4527-A423-298898411D5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4029" t="43380" r="37314" b="19985"/>
          <a:stretch/>
        </p:blipFill>
        <p:spPr>
          <a:xfrm>
            <a:off x="5519738" y="1424065"/>
            <a:ext cx="5940763" cy="42699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820669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25">
      <a:dk1>
        <a:sysClr val="windowText" lastClr="000000"/>
      </a:dk1>
      <a:lt1>
        <a:sysClr val="window" lastClr="FFFFFF"/>
      </a:lt1>
      <a:dk2>
        <a:srgbClr val="FFCD00"/>
      </a:dk2>
      <a:lt2>
        <a:srgbClr val="00AEDE"/>
      </a:lt2>
      <a:accent1>
        <a:srgbClr val="002E62"/>
      </a:accent1>
      <a:accent2>
        <a:srgbClr val="004CB9"/>
      </a:accent2>
      <a:accent3>
        <a:srgbClr val="FF9D00"/>
      </a:accent3>
      <a:accent4>
        <a:srgbClr val="57A773"/>
      </a:accent4>
      <a:accent5>
        <a:srgbClr val="D11149"/>
      </a:accent5>
      <a:accent6>
        <a:srgbClr val="00111F"/>
      </a:accent6>
      <a:hlink>
        <a:srgbClr val="FFFFFF"/>
      </a:hlink>
      <a:folHlink>
        <a:srgbClr val="FFFFFF"/>
      </a:folHlink>
    </a:clrScheme>
    <a:fontScheme name="Custom 22">
      <a:majorFont>
        <a:latin typeface="Verdana"/>
        <a:ea typeface=""/>
        <a:cs typeface=""/>
      </a:majorFont>
      <a:minorFont>
        <a:latin typeface="Lucida Grande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bg2"/>
        </a:solidFill>
        <a:ln w="12700" cap="flat">
          <a:noFill/>
          <a:prstDash val="solid"/>
          <a:miter/>
        </a:ln>
      </a:spPr>
      <a:bodyPr rtlCol="0" anchor="ctr"/>
      <a:lstStyle>
        <a:defPPr algn="l">
          <a:defRPr dirty="0"/>
        </a:defPPr>
      </a:lstStyle>
    </a:spDef>
  </a:objectDefaults>
  <a:extraClrSchemeLst/>
  <a:extLst>
    <a:ext uri="{05A4C25C-085E-4340-85A3-A5531E510DB2}">
      <thm15:themeFamily xmlns:thm15="http://schemas.microsoft.com/office/thememl/2012/main" name="NBPL_GeneralDesign02_MO - v4" id="{6FF23145-4007-4574-94C2-B80E45F46FD9}" vid="{0FB396FC-CF2E-452A-9B17-DA6C73B1359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EEA25CC0A0AC24199CDC46C25B8B0BC" ma:contentTypeVersion="10" ma:contentTypeDescription="Create a new document." ma:contentTypeScope="" ma:versionID="e3b47856d4cf355c0dacb39e1084d14f">
  <xsd:schema xmlns:xsd="http://www.w3.org/2001/XMLSchema" xmlns:xs="http://www.w3.org/2001/XMLSchema" xmlns:p="http://schemas.microsoft.com/office/2006/metadata/properties" xmlns:ns1="http://schemas.microsoft.com/sharepoint/v3" xmlns:ns2="6dc4bcd6-49db-4c07-9060-8acfc67cef9f" xmlns:ns3="fb0879af-3eba-417a-a55a-ffe6dcd6ca77" targetNamespace="http://schemas.microsoft.com/office/2006/metadata/properties" ma:root="true" ma:fieldsID="a845a615265fdb1f7b12cc65ac20ecbd" ns1:_="" ns2:_="" ns3:_="">
    <xsd:import namespace="http://schemas.microsoft.com/sharepoint/v3"/>
    <xsd:import namespace="6dc4bcd6-49db-4c07-9060-8acfc67cef9f"/>
    <xsd:import namespace="fb0879af-3eba-417a-a55a-ffe6dcd6ca7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3:SharedWithUsers" minOccurs="0"/>
                <xsd:element ref="ns3:SharedWithDetails" minOccurs="0"/>
                <xsd:element ref="ns3:LastSharedByUser" minOccurs="0"/>
                <xsd:element ref="ns3:LastSharedByTime" minOccurs="0"/>
                <xsd:element ref="ns1:_ip_UnifiedCompliancePolicyProperties" minOccurs="0"/>
                <xsd:element ref="ns1:_ip_UnifiedCompliancePolicyUIAction" minOccurs="0"/>
                <xsd:element ref="ns2:MediaServiceAutoTag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15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16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dc4bcd6-49db-4c07-9060-8acfc67cef9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7" nillable="true" ma:displayName="MediaServiceAutoTags" ma:internalName="MediaServiceAutoTag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b0879af-3eba-417a-a55a-ffe6dcd6ca77" elementFormDefault="qualified">
    <xsd:import namespace="http://schemas.microsoft.com/office/2006/documentManagement/types"/>
    <xsd:import namespace="http://schemas.microsoft.com/office/infopath/2007/PartnerControls"/>
    <xsd:element name="SharedWithUsers" ma:index="1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LastSharedByUser" ma:index="13" nillable="true" ma:displayName="Last Shared By User" ma:hidden="true" ma:internalName="LastSharedByUser" ma:readOnly="true">
      <xsd:simpleType>
        <xsd:restriction base="dms:Note"/>
      </xsd:simpleType>
    </xsd:element>
    <xsd:element name="LastSharedByTime" ma:index="14" nillable="true" ma:displayName="Last Shared By Time" ma:hidden="true" ma:internalName="LastSharedByTime" ma:readOnly="true">
      <xsd:simpleType>
        <xsd:restriction base="dms:DateTim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_ip_UnifiedCompliancePolicyProperties xmlns="http://schemas.microsoft.com/sharepoint/v3" xsi:nil="true"/>
  </documentManagement>
</p:properties>
</file>

<file path=customXml/itemProps1.xml><?xml version="1.0" encoding="utf-8"?>
<ds:datastoreItem xmlns:ds="http://schemas.openxmlformats.org/officeDocument/2006/customXml" ds:itemID="{F2807890-83DC-4772-9CAD-F7CB30099A1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6dc4bcd6-49db-4c07-9060-8acfc67cef9f"/>
    <ds:schemaRef ds:uri="fb0879af-3eba-417a-a55a-ffe6dcd6ca7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8C5154C8-4BB5-43F2-9F6C-5E79271A0D50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947A0EF5-23A9-4627-BC46-745B7DD804D2}">
  <ds:schemaRefs>
    <ds:schemaRef ds:uri="http://schemas.microsoft.com/office/2006/metadata/properties"/>
    <ds:schemaRef ds:uri="http://schemas.microsoft.com/office/infopath/2007/PartnerControls"/>
    <ds:schemaRef ds:uri="http://schemas.microsoft.com/sharepoint/v3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Universal presentation</Template>
  <TotalTime>0</TotalTime>
  <Words>547</Words>
  <Application>Microsoft Office PowerPoint</Application>
  <PresentationFormat>Widescreen</PresentationFormat>
  <Paragraphs>55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8" baseType="lpstr">
      <vt:lpstr>Arial</vt:lpstr>
      <vt:lpstr>Calibri</vt:lpstr>
      <vt:lpstr>Lucida Grande</vt:lpstr>
      <vt:lpstr>Verdana</vt:lpstr>
      <vt:lpstr>Wingdings</vt:lpstr>
      <vt:lpstr>Office Theme</vt:lpstr>
      <vt:lpstr>BUSINESS PROCESS MODELLING NOTATION (BPMN)</vt:lpstr>
      <vt:lpstr>NOTASI/SIMBOL BPMN</vt:lpstr>
      <vt:lpstr>Flow Object </vt:lpstr>
      <vt:lpstr>Flow Object </vt:lpstr>
      <vt:lpstr>Flow Object </vt:lpstr>
      <vt:lpstr>DATA</vt:lpstr>
      <vt:lpstr>Connecting Objects</vt:lpstr>
      <vt:lpstr>Swimlines </vt:lpstr>
      <vt:lpstr>Artifacts </vt:lpstr>
      <vt:lpstr>BIZAGI MODELLER</vt:lpstr>
      <vt:lpstr>Sumber :</vt:lpstr>
      <vt:lpstr>THANK YOU!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2023-12-06T00:47:15Z</dcterms:created>
  <dcterms:modified xsi:type="dcterms:W3CDTF">2023-12-06T02:37:06Z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0x010100DEEA25CC0A0AC24199CDC46C25B8B0BC</vt:lpwstr>
  </property>
</Properties>
</file>