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18" r:id="rId3"/>
    <p:sldId id="323" r:id="rId4"/>
    <p:sldId id="305" r:id="rId5"/>
    <p:sldId id="324" r:id="rId6"/>
    <p:sldId id="332" r:id="rId7"/>
    <p:sldId id="333" r:id="rId8"/>
    <p:sldId id="322" r:id="rId9"/>
    <p:sldId id="334" r:id="rId10"/>
    <p:sldId id="335" r:id="rId11"/>
    <p:sldId id="336" r:id="rId12"/>
    <p:sldId id="337" r:id="rId13"/>
    <p:sldId id="326" r:id="rId14"/>
    <p:sldId id="327" r:id="rId15"/>
    <p:sldId id="338" r:id="rId16"/>
    <p:sldId id="328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8" d="100"/>
          <a:sy n="78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 err="1"/>
            <a:t>Sumber</a:t>
          </a:r>
          <a:r>
            <a:rPr lang="en-US" dirty="0"/>
            <a:t> Hukum</a:t>
          </a:r>
          <a:endParaRPr lang="en-ID" dirty="0"/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 err="1"/>
            <a:t>Sumber</a:t>
          </a:r>
          <a:r>
            <a:rPr lang="en-US" dirty="0"/>
            <a:t> Hukum </a:t>
          </a:r>
          <a:r>
            <a:rPr lang="en-US" dirty="0" err="1"/>
            <a:t>Materiil</a:t>
          </a:r>
          <a:endParaRPr lang="en-ID" dirty="0"/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/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 err="1"/>
            <a:t>Sumber</a:t>
          </a:r>
          <a:r>
            <a:rPr lang="en-US" dirty="0"/>
            <a:t> Hukum </a:t>
          </a:r>
          <a:r>
            <a:rPr lang="en-US" dirty="0" err="1"/>
            <a:t>Formil</a:t>
          </a:r>
          <a:endParaRPr lang="en-ID" dirty="0"/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/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2"/>
      <dgm:spPr/>
    </dgm:pt>
    <dgm:pt modelId="{007004D9-BD76-41FB-9BD6-C046998D8F1A}" type="pres">
      <dgm:prSet presAssocID="{8001C48F-A770-43FC-A8E6-EF3C3FDA8F69}" presName="connTx" presStyleLbl="parChTrans1D2" presStyleIdx="0" presStyleCnt="2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2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1" presStyleCnt="2"/>
      <dgm:spPr/>
    </dgm:pt>
    <dgm:pt modelId="{BB6F280D-2D50-4425-B7F4-B0CA8C30159A}" type="pres">
      <dgm:prSet presAssocID="{96617991-9BE8-4EE9-80A7-47DCDFE92384}" presName="connTx" presStyleLbl="parChTrans1D2" presStyleIdx="1" presStyleCnt="2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1" presStyleCnt="2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1" destOrd="0" parTransId="{96617991-9BE8-4EE9-80A7-47DCDFE92384}" sibTransId="{AD41763C-4652-4CFD-9780-12872E58235C}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058BE3A0-EC79-489C-A631-F5CE8335D4F7}" type="presParOf" srcId="{A84F3035-BD49-4A32-A9FC-0C7F51EF0B93}" destId="{8871AB0B-8041-487E-BA6B-3D40E3E170E0}" srcOrd="2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3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Materil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Pendapat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seseorang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95AD9863-A391-4E0D-9E50-104E39496EC3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Agama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B297176-77DB-4779-B753-4A0FF62521F0}" type="parTrans" cxnId="{0AF51B6D-7B59-4F96-BD9F-00DCA4AC605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5F22F3E-969C-444A-8B7F-C5493D52E37F}" type="sibTrans" cxnId="{0AF51B6D-7B59-4F96-BD9F-00DCA4AC6051}">
      <dgm:prSet/>
      <dgm:spPr/>
      <dgm:t>
        <a:bodyPr/>
        <a:lstStyle/>
        <a:p>
          <a:endParaRPr lang="en-ID"/>
        </a:p>
      </dgm:t>
    </dgm:pt>
    <dgm:pt modelId="{A8D3AEDC-CCF6-4A89-92C0-1AFB2F8E26C7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Kebiasaan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2A2BA49-65BB-40BE-B9FD-29D04DF38525}" type="parTrans" cxnId="{63223B23-049D-415D-A849-AE50C6E04A1B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5FE69A-203D-4A0C-A24C-A9CB0C1223B0}" type="sibTrans" cxnId="{63223B23-049D-415D-A849-AE50C6E04A1B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4"/>
      <dgm:spPr/>
    </dgm:pt>
    <dgm:pt modelId="{007004D9-BD76-41FB-9BD6-C046998D8F1A}" type="pres">
      <dgm:prSet presAssocID="{8001C48F-A770-43FC-A8E6-EF3C3FDA8F69}" presName="connTx" presStyleLbl="parChTrans1D2" presStyleIdx="0" presStyleCnt="4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4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4AFDB9F8-927F-4688-A0A9-08C77227AB99}" type="pres">
      <dgm:prSet presAssocID="{3B297176-77DB-4779-B753-4A0FF62521F0}" presName="conn2-1" presStyleLbl="parChTrans1D2" presStyleIdx="1" presStyleCnt="4"/>
      <dgm:spPr/>
    </dgm:pt>
    <dgm:pt modelId="{BC31F9C6-DCF7-448B-8CEE-0AD3A5F96206}" type="pres">
      <dgm:prSet presAssocID="{3B297176-77DB-4779-B753-4A0FF62521F0}" presName="connTx" presStyleLbl="parChTrans1D2" presStyleIdx="1" presStyleCnt="4"/>
      <dgm:spPr/>
    </dgm:pt>
    <dgm:pt modelId="{4E12CFE6-CC4F-4D08-BA54-C7F9EFB9F0EC}" type="pres">
      <dgm:prSet presAssocID="{95AD9863-A391-4E0D-9E50-104E39496EC3}" presName="root2" presStyleCnt="0"/>
      <dgm:spPr/>
    </dgm:pt>
    <dgm:pt modelId="{3809EE00-B8C3-4456-B14B-633C1EFA1ADE}" type="pres">
      <dgm:prSet presAssocID="{95AD9863-A391-4E0D-9E50-104E39496EC3}" presName="LevelTwoTextNode" presStyleLbl="node2" presStyleIdx="1" presStyleCnt="4">
        <dgm:presLayoutVars>
          <dgm:chPref val="3"/>
        </dgm:presLayoutVars>
      </dgm:prSet>
      <dgm:spPr/>
    </dgm:pt>
    <dgm:pt modelId="{1ADDB98A-A463-4FA1-978F-FC981CC6D824}" type="pres">
      <dgm:prSet presAssocID="{95AD9863-A391-4E0D-9E50-104E39496EC3}" presName="level3hierChild" presStyleCnt="0"/>
      <dgm:spPr/>
    </dgm:pt>
    <dgm:pt modelId="{0321B8DE-95AD-4A45-8D38-C1268BC30A2E}" type="pres">
      <dgm:prSet presAssocID="{62A2BA49-65BB-40BE-B9FD-29D04DF38525}" presName="conn2-1" presStyleLbl="parChTrans1D2" presStyleIdx="2" presStyleCnt="4"/>
      <dgm:spPr/>
    </dgm:pt>
    <dgm:pt modelId="{B3E8FF62-031B-452E-A4EF-6EA70B35EB77}" type="pres">
      <dgm:prSet presAssocID="{62A2BA49-65BB-40BE-B9FD-29D04DF38525}" presName="connTx" presStyleLbl="parChTrans1D2" presStyleIdx="2" presStyleCnt="4"/>
      <dgm:spPr/>
    </dgm:pt>
    <dgm:pt modelId="{72589338-0B8E-4994-970E-BE45DD53862C}" type="pres">
      <dgm:prSet presAssocID="{A8D3AEDC-CCF6-4A89-92C0-1AFB2F8E26C7}" presName="root2" presStyleCnt="0"/>
      <dgm:spPr/>
    </dgm:pt>
    <dgm:pt modelId="{35522A3D-B544-4E39-9F84-1A61F8F6C174}" type="pres">
      <dgm:prSet presAssocID="{A8D3AEDC-CCF6-4A89-92C0-1AFB2F8E26C7}" presName="LevelTwoTextNode" presStyleLbl="node2" presStyleIdx="2" presStyleCnt="4">
        <dgm:presLayoutVars>
          <dgm:chPref val="3"/>
        </dgm:presLayoutVars>
      </dgm:prSet>
      <dgm:spPr/>
    </dgm:pt>
    <dgm:pt modelId="{E1657786-7E67-4AB9-8AA4-0646157F576D}" type="pres">
      <dgm:prSet presAssocID="{A8D3AEDC-CCF6-4A89-92C0-1AFB2F8E26C7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3" presStyleCnt="4"/>
      <dgm:spPr/>
    </dgm:pt>
    <dgm:pt modelId="{BB6F280D-2D50-4425-B7F4-B0CA8C30159A}" type="pres">
      <dgm:prSet presAssocID="{96617991-9BE8-4EE9-80A7-47DCDFE92384}" presName="connTx" presStyleLbl="parChTrans1D2" presStyleIdx="3" presStyleCnt="4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3" presStyleCnt="4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63223B23-049D-415D-A849-AE50C6E04A1B}" srcId="{F23A27FB-D3F9-47E0-8F78-02A76C121DFC}" destId="{A8D3AEDC-CCF6-4A89-92C0-1AFB2F8E26C7}" srcOrd="2" destOrd="0" parTransId="{62A2BA49-65BB-40BE-B9FD-29D04DF38525}" sibTransId="{765FE69A-203D-4A0C-A24C-A9CB0C1223B0}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2D788344-D217-4BF6-B3E2-9EC41A0415C4}" type="presOf" srcId="{62A2BA49-65BB-40BE-B9FD-29D04DF38525}" destId="{0321B8DE-95AD-4A45-8D38-C1268BC30A2E}" srcOrd="0" destOrd="0" presId="urn:microsoft.com/office/officeart/2005/8/layout/hierarchy2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0AF51B6D-7B59-4F96-BD9F-00DCA4AC6051}" srcId="{F23A27FB-D3F9-47E0-8F78-02A76C121DFC}" destId="{95AD9863-A391-4E0D-9E50-104E39496EC3}" srcOrd="1" destOrd="0" parTransId="{3B297176-77DB-4779-B753-4A0FF62521F0}" sibTransId="{05F22F3E-969C-444A-8B7F-C5493D52E37F}"/>
    <dgm:cxn modelId="{E2E13354-EF0D-437A-9C7F-CD390BE21F37}" type="presOf" srcId="{95AD9863-A391-4E0D-9E50-104E39496EC3}" destId="{3809EE00-B8C3-4456-B14B-633C1EFA1ADE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60B4AF7B-79CB-42D4-B122-76449C9C38A3}" type="presOf" srcId="{62A2BA49-65BB-40BE-B9FD-29D04DF38525}" destId="{B3E8FF62-031B-452E-A4EF-6EA70B35EB77}" srcOrd="1" destOrd="0" presId="urn:microsoft.com/office/officeart/2005/8/layout/hierarchy2"/>
    <dgm:cxn modelId="{9CEEC896-7B07-4C40-AE87-3663B7ECC604}" type="presOf" srcId="{A8D3AEDC-CCF6-4A89-92C0-1AFB2F8E26C7}" destId="{35522A3D-B544-4E39-9F84-1A61F8F6C174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3" destOrd="0" parTransId="{96617991-9BE8-4EE9-80A7-47DCDFE92384}" sibTransId="{AD41763C-4652-4CFD-9780-12872E58235C}"/>
    <dgm:cxn modelId="{7FEFEDAE-BC38-4283-857C-5CCC37F3F365}" type="presOf" srcId="{3B297176-77DB-4779-B753-4A0FF62521F0}" destId="{4AFDB9F8-927F-4688-A0A9-08C77227AB99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F6724FFA-A0BD-47E4-89DA-2993B1852273}" type="presOf" srcId="{3B297176-77DB-4779-B753-4A0FF62521F0}" destId="{BC31F9C6-DCF7-448B-8CEE-0AD3A5F96206}" srcOrd="1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BE34702B-0B97-46A4-9D13-8B7175EAC35A}" type="presParOf" srcId="{A84F3035-BD49-4A32-A9FC-0C7F51EF0B93}" destId="{4AFDB9F8-927F-4688-A0A9-08C77227AB99}" srcOrd="2" destOrd="0" presId="urn:microsoft.com/office/officeart/2005/8/layout/hierarchy2"/>
    <dgm:cxn modelId="{A126C127-743E-4A85-895A-8C2C497913B7}" type="presParOf" srcId="{4AFDB9F8-927F-4688-A0A9-08C77227AB99}" destId="{BC31F9C6-DCF7-448B-8CEE-0AD3A5F96206}" srcOrd="0" destOrd="0" presId="urn:microsoft.com/office/officeart/2005/8/layout/hierarchy2"/>
    <dgm:cxn modelId="{E022D25C-C661-40D5-A4D1-0571ACD53CF5}" type="presParOf" srcId="{A84F3035-BD49-4A32-A9FC-0C7F51EF0B93}" destId="{4E12CFE6-CC4F-4D08-BA54-C7F9EFB9F0EC}" srcOrd="3" destOrd="0" presId="urn:microsoft.com/office/officeart/2005/8/layout/hierarchy2"/>
    <dgm:cxn modelId="{93C92F77-7745-4E41-A53B-C514ABBC5DD6}" type="presParOf" srcId="{4E12CFE6-CC4F-4D08-BA54-C7F9EFB9F0EC}" destId="{3809EE00-B8C3-4456-B14B-633C1EFA1ADE}" srcOrd="0" destOrd="0" presId="urn:microsoft.com/office/officeart/2005/8/layout/hierarchy2"/>
    <dgm:cxn modelId="{0A2FF047-F86F-4024-B1F5-26C7F25C5916}" type="presParOf" srcId="{4E12CFE6-CC4F-4D08-BA54-C7F9EFB9F0EC}" destId="{1ADDB98A-A463-4FA1-978F-FC981CC6D824}" srcOrd="1" destOrd="0" presId="urn:microsoft.com/office/officeart/2005/8/layout/hierarchy2"/>
    <dgm:cxn modelId="{F4D62531-F050-4F9D-BCEC-61A690559AB9}" type="presParOf" srcId="{A84F3035-BD49-4A32-A9FC-0C7F51EF0B93}" destId="{0321B8DE-95AD-4A45-8D38-C1268BC30A2E}" srcOrd="4" destOrd="0" presId="urn:microsoft.com/office/officeart/2005/8/layout/hierarchy2"/>
    <dgm:cxn modelId="{1BA80DD0-55FC-4EC9-A4A8-9BFF353C41D7}" type="presParOf" srcId="{0321B8DE-95AD-4A45-8D38-C1268BC30A2E}" destId="{B3E8FF62-031B-452E-A4EF-6EA70B35EB77}" srcOrd="0" destOrd="0" presId="urn:microsoft.com/office/officeart/2005/8/layout/hierarchy2"/>
    <dgm:cxn modelId="{C886D34F-2805-4B88-9C65-DC89F7E2793A}" type="presParOf" srcId="{A84F3035-BD49-4A32-A9FC-0C7F51EF0B93}" destId="{72589338-0B8E-4994-970E-BE45DD53862C}" srcOrd="5" destOrd="0" presId="urn:microsoft.com/office/officeart/2005/8/layout/hierarchy2"/>
    <dgm:cxn modelId="{00CCAEBF-8064-496F-8527-9EB7243A1BB2}" type="presParOf" srcId="{72589338-0B8E-4994-970E-BE45DD53862C}" destId="{35522A3D-B544-4E39-9F84-1A61F8F6C174}" srcOrd="0" destOrd="0" presId="urn:microsoft.com/office/officeart/2005/8/layout/hierarchy2"/>
    <dgm:cxn modelId="{E4208777-CE1D-4C51-91CA-FE66CFF17776}" type="presParOf" srcId="{72589338-0B8E-4994-970E-BE45DD53862C}" destId="{E1657786-7E67-4AB9-8AA4-0646157F576D}" srcOrd="1" destOrd="0" presId="urn:microsoft.com/office/officeart/2005/8/layout/hierarchy2"/>
    <dgm:cxn modelId="{058BE3A0-EC79-489C-A631-F5CE8335D4F7}" type="presParOf" srcId="{A84F3035-BD49-4A32-A9FC-0C7F51EF0B93}" destId="{8871AB0B-8041-487E-BA6B-3D40E3E170E0}" srcOrd="6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7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Undang-undang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(statute)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Traktat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(treaty)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95AD9863-A391-4E0D-9E50-104E39496EC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Kebiasaan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(custom)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B297176-77DB-4779-B753-4A0FF62521F0}" type="parTrans" cxnId="{0AF51B6D-7B59-4F96-BD9F-00DCA4AC605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5F22F3E-969C-444A-8B7F-C5493D52E37F}" type="sibTrans" cxnId="{0AF51B6D-7B59-4F96-BD9F-00DCA4AC6051}">
      <dgm:prSet/>
      <dgm:spPr/>
      <dgm:t>
        <a:bodyPr/>
        <a:lstStyle/>
        <a:p>
          <a:endParaRPr lang="en-ID"/>
        </a:p>
      </dgm:t>
    </dgm:pt>
    <dgm:pt modelId="{A8D3AEDC-CCF6-4A89-92C0-1AFB2F8E26C7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Keputusan-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keputusan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hakim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jurisprudentie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2A2BA49-65BB-40BE-B9FD-29D04DF38525}" type="parTrans" cxnId="{63223B23-049D-415D-A849-AE50C6E04A1B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5FE69A-203D-4A0C-A24C-A9CB0C1223B0}" type="sibTrans" cxnId="{63223B23-049D-415D-A849-AE50C6E04A1B}">
      <dgm:prSet/>
      <dgm:spPr/>
      <dgm:t>
        <a:bodyPr/>
        <a:lstStyle/>
        <a:p>
          <a:endParaRPr lang="en-ID"/>
        </a:p>
      </dgm:t>
    </dgm:pt>
    <dgm:pt modelId="{928EF05F-5592-48C5-9AE5-81750C6ED59F}">
      <dgm:prSet phldrT="[Text]"/>
      <dgm:spPr/>
      <dgm:t>
        <a:bodyPr/>
        <a:lstStyle/>
        <a:p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Pendapat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sarjana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doktrin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9DBC66A-E71F-48E1-B285-216CD79ADAB0}" type="parTrans" cxnId="{03585773-6F10-4ECB-A253-48A78E996AF0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52C0EB-DD05-438A-8966-C62EBD565BC7}" type="sibTrans" cxnId="{03585773-6F10-4ECB-A253-48A78E996AF0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 custScaleX="101130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5"/>
      <dgm:spPr/>
    </dgm:pt>
    <dgm:pt modelId="{007004D9-BD76-41FB-9BD6-C046998D8F1A}" type="pres">
      <dgm:prSet presAssocID="{8001C48F-A770-43FC-A8E6-EF3C3FDA8F69}" presName="connTx" presStyleLbl="parChTrans1D2" presStyleIdx="0" presStyleCnt="5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5" custScaleX="155912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4AFDB9F8-927F-4688-A0A9-08C77227AB99}" type="pres">
      <dgm:prSet presAssocID="{3B297176-77DB-4779-B753-4A0FF62521F0}" presName="conn2-1" presStyleLbl="parChTrans1D2" presStyleIdx="1" presStyleCnt="5"/>
      <dgm:spPr/>
    </dgm:pt>
    <dgm:pt modelId="{BC31F9C6-DCF7-448B-8CEE-0AD3A5F96206}" type="pres">
      <dgm:prSet presAssocID="{3B297176-77DB-4779-B753-4A0FF62521F0}" presName="connTx" presStyleLbl="parChTrans1D2" presStyleIdx="1" presStyleCnt="5"/>
      <dgm:spPr/>
    </dgm:pt>
    <dgm:pt modelId="{4E12CFE6-CC4F-4D08-BA54-C7F9EFB9F0EC}" type="pres">
      <dgm:prSet presAssocID="{95AD9863-A391-4E0D-9E50-104E39496EC3}" presName="root2" presStyleCnt="0"/>
      <dgm:spPr/>
    </dgm:pt>
    <dgm:pt modelId="{3809EE00-B8C3-4456-B14B-633C1EFA1ADE}" type="pres">
      <dgm:prSet presAssocID="{95AD9863-A391-4E0D-9E50-104E39496EC3}" presName="LevelTwoTextNode" presStyleLbl="node2" presStyleIdx="1" presStyleCnt="5" custScaleX="155912">
        <dgm:presLayoutVars>
          <dgm:chPref val="3"/>
        </dgm:presLayoutVars>
      </dgm:prSet>
      <dgm:spPr/>
    </dgm:pt>
    <dgm:pt modelId="{1ADDB98A-A463-4FA1-978F-FC981CC6D824}" type="pres">
      <dgm:prSet presAssocID="{95AD9863-A391-4E0D-9E50-104E39496EC3}" presName="level3hierChild" presStyleCnt="0"/>
      <dgm:spPr/>
    </dgm:pt>
    <dgm:pt modelId="{0321B8DE-95AD-4A45-8D38-C1268BC30A2E}" type="pres">
      <dgm:prSet presAssocID="{62A2BA49-65BB-40BE-B9FD-29D04DF38525}" presName="conn2-1" presStyleLbl="parChTrans1D2" presStyleIdx="2" presStyleCnt="5"/>
      <dgm:spPr/>
    </dgm:pt>
    <dgm:pt modelId="{B3E8FF62-031B-452E-A4EF-6EA70B35EB77}" type="pres">
      <dgm:prSet presAssocID="{62A2BA49-65BB-40BE-B9FD-29D04DF38525}" presName="connTx" presStyleLbl="parChTrans1D2" presStyleIdx="2" presStyleCnt="5"/>
      <dgm:spPr/>
    </dgm:pt>
    <dgm:pt modelId="{72589338-0B8E-4994-970E-BE45DD53862C}" type="pres">
      <dgm:prSet presAssocID="{A8D3AEDC-CCF6-4A89-92C0-1AFB2F8E26C7}" presName="root2" presStyleCnt="0"/>
      <dgm:spPr/>
    </dgm:pt>
    <dgm:pt modelId="{35522A3D-B544-4E39-9F84-1A61F8F6C174}" type="pres">
      <dgm:prSet presAssocID="{A8D3AEDC-CCF6-4A89-92C0-1AFB2F8E26C7}" presName="LevelTwoTextNode" presStyleLbl="node2" presStyleIdx="2" presStyleCnt="5" custScaleX="154993">
        <dgm:presLayoutVars>
          <dgm:chPref val="3"/>
        </dgm:presLayoutVars>
      </dgm:prSet>
      <dgm:spPr/>
    </dgm:pt>
    <dgm:pt modelId="{E1657786-7E67-4AB9-8AA4-0646157F576D}" type="pres">
      <dgm:prSet presAssocID="{A8D3AEDC-CCF6-4A89-92C0-1AFB2F8E26C7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3" presStyleCnt="5"/>
      <dgm:spPr/>
    </dgm:pt>
    <dgm:pt modelId="{BB6F280D-2D50-4425-B7F4-B0CA8C30159A}" type="pres">
      <dgm:prSet presAssocID="{96617991-9BE8-4EE9-80A7-47DCDFE92384}" presName="connTx" presStyleLbl="parChTrans1D2" presStyleIdx="3" presStyleCnt="5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3" presStyleCnt="5" custScaleX="155912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  <dgm:pt modelId="{F9381D58-756E-471C-A3F1-BFBAD9AF8CD9}" type="pres">
      <dgm:prSet presAssocID="{19DBC66A-E71F-48E1-B285-216CD79ADAB0}" presName="conn2-1" presStyleLbl="parChTrans1D2" presStyleIdx="4" presStyleCnt="5"/>
      <dgm:spPr/>
    </dgm:pt>
    <dgm:pt modelId="{F3340FD9-8FB0-4B63-ACB0-B9209F67DB43}" type="pres">
      <dgm:prSet presAssocID="{19DBC66A-E71F-48E1-B285-216CD79ADAB0}" presName="connTx" presStyleLbl="parChTrans1D2" presStyleIdx="4" presStyleCnt="5"/>
      <dgm:spPr/>
    </dgm:pt>
    <dgm:pt modelId="{70A1F6AC-FFE5-4617-8BAF-FB316D0E7BAE}" type="pres">
      <dgm:prSet presAssocID="{928EF05F-5592-48C5-9AE5-81750C6ED59F}" presName="root2" presStyleCnt="0"/>
      <dgm:spPr/>
    </dgm:pt>
    <dgm:pt modelId="{043098E9-D819-47C9-B88A-79974ADDF90F}" type="pres">
      <dgm:prSet presAssocID="{928EF05F-5592-48C5-9AE5-81750C6ED59F}" presName="LevelTwoTextNode" presStyleLbl="node2" presStyleIdx="4" presStyleCnt="5" custScaleX="155912">
        <dgm:presLayoutVars>
          <dgm:chPref val="3"/>
        </dgm:presLayoutVars>
      </dgm:prSet>
      <dgm:spPr/>
    </dgm:pt>
    <dgm:pt modelId="{A4ABD9DC-C760-47F4-81AA-636926F3F9BF}" type="pres">
      <dgm:prSet presAssocID="{928EF05F-5592-48C5-9AE5-81750C6ED59F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63223B23-049D-415D-A849-AE50C6E04A1B}" srcId="{F23A27FB-D3F9-47E0-8F78-02A76C121DFC}" destId="{A8D3AEDC-CCF6-4A89-92C0-1AFB2F8E26C7}" srcOrd="2" destOrd="0" parTransId="{62A2BA49-65BB-40BE-B9FD-29D04DF38525}" sibTransId="{765FE69A-203D-4A0C-A24C-A9CB0C1223B0}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B8C1063C-36F6-4438-893B-8C9ACEEC05DC}" type="presOf" srcId="{19DBC66A-E71F-48E1-B285-216CD79ADAB0}" destId="{F3340FD9-8FB0-4B63-ACB0-B9209F67DB43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2D788344-D217-4BF6-B3E2-9EC41A0415C4}" type="presOf" srcId="{62A2BA49-65BB-40BE-B9FD-29D04DF38525}" destId="{0321B8DE-95AD-4A45-8D38-C1268BC30A2E}" srcOrd="0" destOrd="0" presId="urn:microsoft.com/office/officeart/2005/8/layout/hierarchy2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39AE824B-F951-4E99-9978-3A7F3385A404}" type="presOf" srcId="{19DBC66A-E71F-48E1-B285-216CD79ADAB0}" destId="{F9381D58-756E-471C-A3F1-BFBAD9AF8CD9}" srcOrd="0" destOrd="0" presId="urn:microsoft.com/office/officeart/2005/8/layout/hierarchy2"/>
    <dgm:cxn modelId="{0AF51B6D-7B59-4F96-BD9F-00DCA4AC6051}" srcId="{F23A27FB-D3F9-47E0-8F78-02A76C121DFC}" destId="{95AD9863-A391-4E0D-9E50-104E39496EC3}" srcOrd="1" destOrd="0" parTransId="{3B297176-77DB-4779-B753-4A0FF62521F0}" sibTransId="{05F22F3E-969C-444A-8B7F-C5493D52E37F}"/>
    <dgm:cxn modelId="{03585773-6F10-4ECB-A253-48A78E996AF0}" srcId="{F23A27FB-D3F9-47E0-8F78-02A76C121DFC}" destId="{928EF05F-5592-48C5-9AE5-81750C6ED59F}" srcOrd="4" destOrd="0" parTransId="{19DBC66A-E71F-48E1-B285-216CD79ADAB0}" sibTransId="{BE52C0EB-DD05-438A-8966-C62EBD565BC7}"/>
    <dgm:cxn modelId="{E2E13354-EF0D-437A-9C7F-CD390BE21F37}" type="presOf" srcId="{95AD9863-A391-4E0D-9E50-104E39496EC3}" destId="{3809EE00-B8C3-4456-B14B-633C1EFA1ADE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60B4AF7B-79CB-42D4-B122-76449C9C38A3}" type="presOf" srcId="{62A2BA49-65BB-40BE-B9FD-29D04DF38525}" destId="{B3E8FF62-031B-452E-A4EF-6EA70B35EB77}" srcOrd="1" destOrd="0" presId="urn:microsoft.com/office/officeart/2005/8/layout/hierarchy2"/>
    <dgm:cxn modelId="{9CEEC896-7B07-4C40-AE87-3663B7ECC604}" type="presOf" srcId="{A8D3AEDC-CCF6-4A89-92C0-1AFB2F8E26C7}" destId="{35522A3D-B544-4E39-9F84-1A61F8F6C174}" srcOrd="0" destOrd="0" presId="urn:microsoft.com/office/officeart/2005/8/layout/hierarchy2"/>
    <dgm:cxn modelId="{F9F7CF96-2C80-4793-8B9F-BB1DC0F10B50}" type="presOf" srcId="{928EF05F-5592-48C5-9AE5-81750C6ED59F}" destId="{043098E9-D819-47C9-B88A-79974ADDF90F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3" destOrd="0" parTransId="{96617991-9BE8-4EE9-80A7-47DCDFE92384}" sibTransId="{AD41763C-4652-4CFD-9780-12872E58235C}"/>
    <dgm:cxn modelId="{7FEFEDAE-BC38-4283-857C-5CCC37F3F365}" type="presOf" srcId="{3B297176-77DB-4779-B753-4A0FF62521F0}" destId="{4AFDB9F8-927F-4688-A0A9-08C77227AB99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F6724FFA-A0BD-47E4-89DA-2993B1852273}" type="presOf" srcId="{3B297176-77DB-4779-B753-4A0FF62521F0}" destId="{BC31F9C6-DCF7-448B-8CEE-0AD3A5F96206}" srcOrd="1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BE34702B-0B97-46A4-9D13-8B7175EAC35A}" type="presParOf" srcId="{A84F3035-BD49-4A32-A9FC-0C7F51EF0B93}" destId="{4AFDB9F8-927F-4688-A0A9-08C77227AB99}" srcOrd="2" destOrd="0" presId="urn:microsoft.com/office/officeart/2005/8/layout/hierarchy2"/>
    <dgm:cxn modelId="{A126C127-743E-4A85-895A-8C2C497913B7}" type="presParOf" srcId="{4AFDB9F8-927F-4688-A0A9-08C77227AB99}" destId="{BC31F9C6-DCF7-448B-8CEE-0AD3A5F96206}" srcOrd="0" destOrd="0" presId="urn:microsoft.com/office/officeart/2005/8/layout/hierarchy2"/>
    <dgm:cxn modelId="{E022D25C-C661-40D5-A4D1-0571ACD53CF5}" type="presParOf" srcId="{A84F3035-BD49-4A32-A9FC-0C7F51EF0B93}" destId="{4E12CFE6-CC4F-4D08-BA54-C7F9EFB9F0EC}" srcOrd="3" destOrd="0" presId="urn:microsoft.com/office/officeart/2005/8/layout/hierarchy2"/>
    <dgm:cxn modelId="{93C92F77-7745-4E41-A53B-C514ABBC5DD6}" type="presParOf" srcId="{4E12CFE6-CC4F-4D08-BA54-C7F9EFB9F0EC}" destId="{3809EE00-B8C3-4456-B14B-633C1EFA1ADE}" srcOrd="0" destOrd="0" presId="urn:microsoft.com/office/officeart/2005/8/layout/hierarchy2"/>
    <dgm:cxn modelId="{0A2FF047-F86F-4024-B1F5-26C7F25C5916}" type="presParOf" srcId="{4E12CFE6-CC4F-4D08-BA54-C7F9EFB9F0EC}" destId="{1ADDB98A-A463-4FA1-978F-FC981CC6D824}" srcOrd="1" destOrd="0" presId="urn:microsoft.com/office/officeart/2005/8/layout/hierarchy2"/>
    <dgm:cxn modelId="{F4D62531-F050-4F9D-BCEC-61A690559AB9}" type="presParOf" srcId="{A84F3035-BD49-4A32-A9FC-0C7F51EF0B93}" destId="{0321B8DE-95AD-4A45-8D38-C1268BC30A2E}" srcOrd="4" destOrd="0" presId="urn:microsoft.com/office/officeart/2005/8/layout/hierarchy2"/>
    <dgm:cxn modelId="{1BA80DD0-55FC-4EC9-A4A8-9BFF353C41D7}" type="presParOf" srcId="{0321B8DE-95AD-4A45-8D38-C1268BC30A2E}" destId="{B3E8FF62-031B-452E-A4EF-6EA70B35EB77}" srcOrd="0" destOrd="0" presId="urn:microsoft.com/office/officeart/2005/8/layout/hierarchy2"/>
    <dgm:cxn modelId="{C886D34F-2805-4B88-9C65-DC89F7E2793A}" type="presParOf" srcId="{A84F3035-BD49-4A32-A9FC-0C7F51EF0B93}" destId="{72589338-0B8E-4994-970E-BE45DD53862C}" srcOrd="5" destOrd="0" presId="urn:microsoft.com/office/officeart/2005/8/layout/hierarchy2"/>
    <dgm:cxn modelId="{00CCAEBF-8064-496F-8527-9EB7243A1BB2}" type="presParOf" srcId="{72589338-0B8E-4994-970E-BE45DD53862C}" destId="{35522A3D-B544-4E39-9F84-1A61F8F6C174}" srcOrd="0" destOrd="0" presId="urn:microsoft.com/office/officeart/2005/8/layout/hierarchy2"/>
    <dgm:cxn modelId="{E4208777-CE1D-4C51-91CA-FE66CFF17776}" type="presParOf" srcId="{72589338-0B8E-4994-970E-BE45DD53862C}" destId="{E1657786-7E67-4AB9-8AA4-0646157F576D}" srcOrd="1" destOrd="0" presId="urn:microsoft.com/office/officeart/2005/8/layout/hierarchy2"/>
    <dgm:cxn modelId="{058BE3A0-EC79-489C-A631-F5CE8335D4F7}" type="presParOf" srcId="{A84F3035-BD49-4A32-A9FC-0C7F51EF0B93}" destId="{8871AB0B-8041-487E-BA6B-3D40E3E170E0}" srcOrd="6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7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  <dgm:cxn modelId="{61922F09-19AA-4231-9590-FEC348423CBF}" type="presParOf" srcId="{A84F3035-BD49-4A32-A9FC-0C7F51EF0B93}" destId="{F9381D58-756E-471C-A3F1-BFBAD9AF8CD9}" srcOrd="8" destOrd="0" presId="urn:microsoft.com/office/officeart/2005/8/layout/hierarchy2"/>
    <dgm:cxn modelId="{2ABAEA6B-C81B-47BC-839C-1DA1F676908E}" type="presParOf" srcId="{F9381D58-756E-471C-A3F1-BFBAD9AF8CD9}" destId="{F3340FD9-8FB0-4B63-ACB0-B9209F67DB43}" srcOrd="0" destOrd="0" presId="urn:microsoft.com/office/officeart/2005/8/layout/hierarchy2"/>
    <dgm:cxn modelId="{2D52847F-A3D6-439F-9688-313692FB93EF}" type="presParOf" srcId="{A84F3035-BD49-4A32-A9FC-0C7F51EF0B93}" destId="{70A1F6AC-FFE5-4617-8BAF-FB316D0E7BAE}" srcOrd="9" destOrd="0" presId="urn:microsoft.com/office/officeart/2005/8/layout/hierarchy2"/>
    <dgm:cxn modelId="{574CC3CF-321B-4B92-BFFD-F664ACBE5A72}" type="presParOf" srcId="{70A1F6AC-FFE5-4617-8BAF-FB316D0E7BAE}" destId="{043098E9-D819-47C9-B88A-79974ADDF90F}" srcOrd="0" destOrd="0" presId="urn:microsoft.com/office/officeart/2005/8/layout/hierarchy2"/>
    <dgm:cxn modelId="{897A9DA6-4AA7-4077-9E47-0D2AB8A544F8}" type="presParOf" srcId="{70A1F6AC-FFE5-4617-8BAF-FB316D0E7BAE}" destId="{A4ABD9DC-C760-47F4-81AA-636926F3F9B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282" y="665423"/>
          <a:ext cx="1802801" cy="901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Sumber</a:t>
          </a:r>
          <a:r>
            <a:rPr lang="en-US" sz="2100" kern="1200" dirty="0"/>
            <a:t> Hukum</a:t>
          </a:r>
          <a:endParaRPr lang="en-ID" sz="2100" kern="1200" dirty="0"/>
        </a:p>
      </dsp:txBody>
      <dsp:txXfrm>
        <a:off x="26683" y="691824"/>
        <a:ext cx="1749999" cy="848598"/>
      </dsp:txXfrm>
    </dsp:sp>
    <dsp:sp modelId="{755434BC-5BC9-4423-A2A5-D3CFE219544C}">
      <dsp:nvSpPr>
        <dsp:cNvPr id="0" name=""/>
        <dsp:cNvSpPr/>
      </dsp:nvSpPr>
      <dsp:spPr>
        <a:xfrm rot="19457599">
          <a:off x="1719613" y="820628"/>
          <a:ext cx="888062" cy="72685"/>
        </a:xfrm>
        <a:custGeom>
          <a:avLst/>
          <a:gdLst/>
          <a:ahLst/>
          <a:cxnLst/>
          <a:rect l="0" t="0" r="0" b="0"/>
          <a:pathLst>
            <a:path>
              <a:moveTo>
                <a:pt x="0" y="36342"/>
              </a:moveTo>
              <a:lnTo>
                <a:pt x="888062" y="363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141443" y="834769"/>
        <a:ext cx="44403" cy="44403"/>
      </dsp:txXfrm>
    </dsp:sp>
    <dsp:sp modelId="{1FA063DA-ABCF-4B79-9DEC-1874A11436A7}">
      <dsp:nvSpPr>
        <dsp:cNvPr id="0" name=""/>
        <dsp:cNvSpPr/>
      </dsp:nvSpPr>
      <dsp:spPr>
        <a:xfrm>
          <a:off x="2524205" y="147118"/>
          <a:ext cx="1802801" cy="901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Sumber</a:t>
          </a:r>
          <a:r>
            <a:rPr lang="en-US" sz="2100" kern="1200" dirty="0"/>
            <a:t> Hukum </a:t>
          </a:r>
          <a:r>
            <a:rPr lang="en-US" sz="2100" kern="1200" dirty="0" err="1"/>
            <a:t>Materiil</a:t>
          </a:r>
          <a:endParaRPr lang="en-ID" sz="2100" kern="1200" dirty="0"/>
        </a:p>
      </dsp:txBody>
      <dsp:txXfrm>
        <a:off x="2550606" y="173519"/>
        <a:ext cx="1749999" cy="848598"/>
      </dsp:txXfrm>
    </dsp:sp>
    <dsp:sp modelId="{8871AB0B-8041-487E-BA6B-3D40E3E170E0}">
      <dsp:nvSpPr>
        <dsp:cNvPr id="0" name=""/>
        <dsp:cNvSpPr/>
      </dsp:nvSpPr>
      <dsp:spPr>
        <a:xfrm rot="2142401">
          <a:off x="1719613" y="1338933"/>
          <a:ext cx="888062" cy="72685"/>
        </a:xfrm>
        <a:custGeom>
          <a:avLst/>
          <a:gdLst/>
          <a:ahLst/>
          <a:cxnLst/>
          <a:rect l="0" t="0" r="0" b="0"/>
          <a:pathLst>
            <a:path>
              <a:moveTo>
                <a:pt x="0" y="36342"/>
              </a:moveTo>
              <a:lnTo>
                <a:pt x="888062" y="363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141443" y="1353075"/>
        <a:ext cx="44403" cy="44403"/>
      </dsp:txXfrm>
    </dsp:sp>
    <dsp:sp modelId="{3E688C58-BBFD-4398-B0EC-602295F2833A}">
      <dsp:nvSpPr>
        <dsp:cNvPr id="0" name=""/>
        <dsp:cNvSpPr/>
      </dsp:nvSpPr>
      <dsp:spPr>
        <a:xfrm>
          <a:off x="2524205" y="1183729"/>
          <a:ext cx="1802801" cy="901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Sumber</a:t>
          </a:r>
          <a:r>
            <a:rPr lang="en-US" sz="2100" kern="1200" dirty="0"/>
            <a:t> Hukum </a:t>
          </a:r>
          <a:r>
            <a:rPr lang="en-US" sz="2100" kern="1200" dirty="0" err="1"/>
            <a:t>Formil</a:t>
          </a:r>
          <a:endParaRPr lang="en-ID" sz="2100" kern="1200" dirty="0"/>
        </a:p>
      </dsp:txBody>
      <dsp:txXfrm>
        <a:off x="2550606" y="1210130"/>
        <a:ext cx="1749999" cy="8485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1136094" y="1409816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Materil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160016" y="1433738"/>
        <a:ext cx="1585696" cy="768926"/>
      </dsp:txXfrm>
    </dsp:sp>
    <dsp:sp modelId="{755434BC-5BC9-4423-A2A5-D3CFE219544C}">
      <dsp:nvSpPr>
        <dsp:cNvPr id="0" name=""/>
        <dsp:cNvSpPr/>
      </dsp:nvSpPr>
      <dsp:spPr>
        <a:xfrm rot="17692822">
          <a:off x="2319807" y="1093522"/>
          <a:ext cx="155307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553072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57517" y="1074910"/>
        <a:ext cx="77653" cy="77653"/>
      </dsp:txXfrm>
    </dsp:sp>
    <dsp:sp modelId="{1FA063DA-ABCF-4B79-9DEC-1874A11436A7}">
      <dsp:nvSpPr>
        <dsp:cNvPr id="0" name=""/>
        <dsp:cNvSpPr/>
      </dsp:nvSpPr>
      <dsp:spPr>
        <a:xfrm>
          <a:off x="3423052" y="887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Pendapat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seseorang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46974" y="24809"/>
        <a:ext cx="1585696" cy="768926"/>
      </dsp:txXfrm>
    </dsp:sp>
    <dsp:sp modelId="{4AFDB9F8-927F-4688-A0A9-08C77227AB99}">
      <dsp:nvSpPr>
        <dsp:cNvPr id="0" name=""/>
        <dsp:cNvSpPr/>
      </dsp:nvSpPr>
      <dsp:spPr>
        <a:xfrm rot="19457599">
          <a:off x="2694001" y="1563165"/>
          <a:ext cx="80468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04684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76226" y="1563263"/>
        <a:ext cx="40234" cy="40234"/>
      </dsp:txXfrm>
    </dsp:sp>
    <dsp:sp modelId="{3809EE00-B8C3-4456-B14B-633C1EFA1ADE}">
      <dsp:nvSpPr>
        <dsp:cNvPr id="0" name=""/>
        <dsp:cNvSpPr/>
      </dsp:nvSpPr>
      <dsp:spPr>
        <a:xfrm>
          <a:off x="3423052" y="940173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Agama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46974" y="964095"/>
        <a:ext cx="1585696" cy="768926"/>
      </dsp:txXfrm>
    </dsp:sp>
    <dsp:sp modelId="{0321B8DE-95AD-4A45-8D38-C1268BC30A2E}">
      <dsp:nvSpPr>
        <dsp:cNvPr id="0" name=""/>
        <dsp:cNvSpPr/>
      </dsp:nvSpPr>
      <dsp:spPr>
        <a:xfrm rot="2142401">
          <a:off x="2694001" y="2032808"/>
          <a:ext cx="80468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04684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76226" y="2032906"/>
        <a:ext cx="40234" cy="40234"/>
      </dsp:txXfrm>
    </dsp:sp>
    <dsp:sp modelId="{35522A3D-B544-4E39-9F84-1A61F8F6C174}">
      <dsp:nvSpPr>
        <dsp:cNvPr id="0" name=""/>
        <dsp:cNvSpPr/>
      </dsp:nvSpPr>
      <dsp:spPr>
        <a:xfrm>
          <a:off x="3423052" y="1879459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Kebiasaan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46974" y="1903381"/>
        <a:ext cx="1585696" cy="768926"/>
      </dsp:txXfrm>
    </dsp:sp>
    <dsp:sp modelId="{8871AB0B-8041-487E-BA6B-3D40E3E170E0}">
      <dsp:nvSpPr>
        <dsp:cNvPr id="0" name=""/>
        <dsp:cNvSpPr/>
      </dsp:nvSpPr>
      <dsp:spPr>
        <a:xfrm rot="3907178">
          <a:off x="2319807" y="2502451"/>
          <a:ext cx="155307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553072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57517" y="2483839"/>
        <a:ext cx="77653" cy="77653"/>
      </dsp:txXfrm>
    </dsp:sp>
    <dsp:sp modelId="{3E688C58-BBFD-4398-B0EC-602295F2833A}">
      <dsp:nvSpPr>
        <dsp:cNvPr id="0" name=""/>
        <dsp:cNvSpPr/>
      </dsp:nvSpPr>
      <dsp:spPr>
        <a:xfrm>
          <a:off x="3423052" y="2818745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46974" y="2842667"/>
        <a:ext cx="1585696" cy="7689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1010962" y="1797202"/>
          <a:ext cx="1579316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Hukum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1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033832" y="1820072"/>
        <a:ext cx="1533576" cy="735094"/>
      </dsp:txXfrm>
    </dsp:sp>
    <dsp:sp modelId="{755434BC-5BC9-4423-A2A5-D3CFE219544C}">
      <dsp:nvSpPr>
        <dsp:cNvPr id="0" name=""/>
        <dsp:cNvSpPr/>
      </dsp:nvSpPr>
      <dsp:spPr>
        <a:xfrm rot="17350740">
          <a:off x="1951884" y="1273597"/>
          <a:ext cx="190145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901457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55076" y="1242122"/>
        <a:ext cx="95072" cy="95072"/>
      </dsp:txXfrm>
    </dsp:sp>
    <dsp:sp modelId="{1FA063DA-ABCF-4B79-9DEC-1874A11436A7}">
      <dsp:nvSpPr>
        <dsp:cNvPr id="0" name=""/>
        <dsp:cNvSpPr/>
      </dsp:nvSpPr>
      <dsp:spPr>
        <a:xfrm>
          <a:off x="3214946" y="1281"/>
          <a:ext cx="2434830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Undang-undang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(statute)</a:t>
          </a:r>
          <a:endParaRPr lang="en-ID" sz="17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24151"/>
        <a:ext cx="2389090" cy="735094"/>
      </dsp:txXfrm>
    </dsp:sp>
    <dsp:sp modelId="{4AFDB9F8-927F-4688-A0A9-08C77227AB99}">
      <dsp:nvSpPr>
        <dsp:cNvPr id="0" name=""/>
        <dsp:cNvSpPr/>
      </dsp:nvSpPr>
      <dsp:spPr>
        <a:xfrm rot="18289469">
          <a:off x="2355680" y="1722577"/>
          <a:ext cx="109386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93865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75266" y="1711292"/>
        <a:ext cx="54693" cy="54693"/>
      </dsp:txXfrm>
    </dsp:sp>
    <dsp:sp modelId="{3809EE00-B8C3-4456-B14B-633C1EFA1ADE}">
      <dsp:nvSpPr>
        <dsp:cNvPr id="0" name=""/>
        <dsp:cNvSpPr/>
      </dsp:nvSpPr>
      <dsp:spPr>
        <a:xfrm>
          <a:off x="3214946" y="899241"/>
          <a:ext cx="2434830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Kebiasaan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(custom)</a:t>
          </a:r>
          <a:endParaRPr lang="en-ID" sz="17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922111"/>
        <a:ext cx="2389090" cy="735094"/>
      </dsp:txXfrm>
    </dsp:sp>
    <dsp:sp modelId="{0321B8DE-95AD-4A45-8D38-C1268BC30A2E}">
      <dsp:nvSpPr>
        <dsp:cNvPr id="0" name=""/>
        <dsp:cNvSpPr/>
      </dsp:nvSpPr>
      <dsp:spPr>
        <a:xfrm>
          <a:off x="2590279" y="2171557"/>
          <a:ext cx="62466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24667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86996" y="2172002"/>
        <a:ext cx="31233" cy="31233"/>
      </dsp:txXfrm>
    </dsp:sp>
    <dsp:sp modelId="{35522A3D-B544-4E39-9F84-1A61F8F6C174}">
      <dsp:nvSpPr>
        <dsp:cNvPr id="0" name=""/>
        <dsp:cNvSpPr/>
      </dsp:nvSpPr>
      <dsp:spPr>
        <a:xfrm>
          <a:off x="3214946" y="1797202"/>
          <a:ext cx="2420478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Keputusan-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keputusan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hakim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17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jurisprudentie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7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1820072"/>
        <a:ext cx="2374738" cy="735094"/>
      </dsp:txXfrm>
    </dsp:sp>
    <dsp:sp modelId="{8871AB0B-8041-487E-BA6B-3D40E3E170E0}">
      <dsp:nvSpPr>
        <dsp:cNvPr id="0" name=""/>
        <dsp:cNvSpPr/>
      </dsp:nvSpPr>
      <dsp:spPr>
        <a:xfrm rot="3310531">
          <a:off x="2355680" y="2620537"/>
          <a:ext cx="109386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93865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75266" y="2609252"/>
        <a:ext cx="54693" cy="54693"/>
      </dsp:txXfrm>
    </dsp:sp>
    <dsp:sp modelId="{3E688C58-BBFD-4398-B0EC-602295F2833A}">
      <dsp:nvSpPr>
        <dsp:cNvPr id="0" name=""/>
        <dsp:cNvSpPr/>
      </dsp:nvSpPr>
      <dsp:spPr>
        <a:xfrm>
          <a:off x="3214946" y="2695162"/>
          <a:ext cx="2434830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Traktat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(treaty)</a:t>
          </a:r>
          <a:endParaRPr lang="en-ID" sz="17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2718032"/>
        <a:ext cx="2389090" cy="735094"/>
      </dsp:txXfrm>
    </dsp:sp>
    <dsp:sp modelId="{F9381D58-756E-471C-A3F1-BFBAD9AF8CD9}">
      <dsp:nvSpPr>
        <dsp:cNvPr id="0" name=""/>
        <dsp:cNvSpPr/>
      </dsp:nvSpPr>
      <dsp:spPr>
        <a:xfrm rot="4249260">
          <a:off x="1951884" y="3069517"/>
          <a:ext cx="190145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901457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55076" y="3038043"/>
        <a:ext cx="95072" cy="95072"/>
      </dsp:txXfrm>
    </dsp:sp>
    <dsp:sp modelId="{043098E9-D819-47C9-B88A-79974ADDF90F}">
      <dsp:nvSpPr>
        <dsp:cNvPr id="0" name=""/>
        <dsp:cNvSpPr/>
      </dsp:nvSpPr>
      <dsp:spPr>
        <a:xfrm>
          <a:off x="3214946" y="3593122"/>
          <a:ext cx="2434830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Pendapat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sarjana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doktrin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700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3615992"/>
        <a:ext cx="2389090" cy="73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45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39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96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99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01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75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0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80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48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SUMBER HUKUM DAN SISTEM HUKUM INDONESIA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SUMBER HUKUM DAN SISTEM HUKUM INDONESIA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DAN SISTEM HUKUM INDONESIA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Keputusan hakim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terdahulu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872331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Traktat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ratifikasi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81871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Dok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trin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ternama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berpengaruh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hakim.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diselesaikannya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5538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 Hukum 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Common Law 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 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Civil Law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71118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72816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common law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Stare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Decicis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Preseden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Adversary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endParaRPr lang="en-ID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common law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menempatkan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028622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72816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law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law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keseragaman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preseden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inkuisitorial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30725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Indonesia menganut sistem hukum yg mana?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72599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1028" name="Picture 4" descr="Microphone, Microsoft PowerPoint, Presentation, Explanation, Cartoon,  Report, Standing, Shoulder transparent background PNG clipart | HiClipart">
            <a:extLst>
              <a:ext uri="{FF2B5EF4-FFF2-40B4-BE49-F238E27FC236}">
                <a16:creationId xmlns:a16="http://schemas.microsoft.com/office/drawing/2014/main" id="{216E76F7-F014-0A6B-FA1E-9B4D6F4BE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6" b="89972" l="10000" r="96750">
                        <a14:foregroundMark x1="43625" y1="9934" x2="43625" y2="9934"/>
                        <a14:foregroundMark x1="38375" y1="5436" x2="38375" y2="5436"/>
                        <a14:foregroundMark x1="75875" y1="26148" x2="75875" y2="26148"/>
                        <a14:foregroundMark x1="74125" y1="25961" x2="74125" y2="25961"/>
                        <a14:foregroundMark x1="77750" y1="27554" x2="77750" y2="27554"/>
                        <a14:foregroundMark x1="79750" y1="23711" x2="79750" y2="23711"/>
                        <a14:foregroundMark x1="83125" y1="21087" x2="83125" y2="21087"/>
                        <a14:foregroundMark x1="80500" y1="23055" x2="80500" y2="23055"/>
                        <a14:foregroundMark x1="78750" y1="22962" x2="78750" y2="22962"/>
                        <a14:foregroundMark x1="84750" y1="20056" x2="84750" y2="20056"/>
                        <a14:foregroundMark x1="85625" y1="19306" x2="85625" y2="19306"/>
                        <a14:foregroundMark x1="87125" y1="18463" x2="87125" y2="18463"/>
                        <a14:foregroundMark x1="88125" y1="17526" x2="88125" y2="17526"/>
                        <a14:foregroundMark x1="89750" y1="16682" x2="89750" y2="16682"/>
                        <a14:foregroundMark x1="90125" y1="16307" x2="90125" y2="16307"/>
                        <a14:foregroundMark x1="91125" y1="15464" x2="91125" y2="15464"/>
                        <a14:foregroundMark x1="91875" y1="14808" x2="91875" y2="14808"/>
                        <a14:foregroundMark x1="93125" y1="14246" x2="93125" y2="14246"/>
                        <a14:foregroundMark x1="94625" y1="13402" x2="94625" y2="13402"/>
                        <a14:foregroundMark x1="95500" y1="12559" x2="95500" y2="12559"/>
                        <a14:foregroundMark x1="96500" y1="11809" x2="96500" y2="11809"/>
                        <a14:foregroundMark x1="70750" y1="25961" x2="70750" y2="25961"/>
                        <a14:foregroundMark x1="70750" y1="24930" x2="70750" y2="24930"/>
                        <a14:foregroundMark x1="40375" y1="24930" x2="40375" y2="24930"/>
                        <a14:foregroundMark x1="70375" y1="26992" x2="70375" y2="26992"/>
                        <a14:foregroundMark x1="73625" y1="28116" x2="73625" y2="28116"/>
                        <a14:foregroundMark x1="77500" y1="26523" x2="77500" y2="26523"/>
                        <a14:foregroundMark x1="79000" y1="24555" x2="79000" y2="24555"/>
                        <a14:foregroundMark x1="94125" y1="13590" x2="94125" y2="13590"/>
                        <a14:foregroundMark x1="96750" y1="11809" x2="96750" y2="11809"/>
                        <a14:foregroundMark x1="76000" y1="28210" x2="76000" y2="28210"/>
                        <a14:foregroundMark x1="75375" y1="28772" x2="75375" y2="28772"/>
                        <a14:backgroundMark x1="42250" y1="83599" x2="42250" y2="83599"/>
                        <a14:backgroundMark x1="27750" y1="39082" x2="27750" y2="39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1" y="2113031"/>
            <a:ext cx="3528392" cy="470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0E12AAA-8EA8-3721-249D-54E8A7610EDE}"/>
              </a:ext>
            </a:extLst>
          </p:cNvPr>
          <p:cNvSpPr/>
          <p:nvPr/>
        </p:nvSpPr>
        <p:spPr>
          <a:xfrm>
            <a:off x="3586230" y="1068915"/>
            <a:ext cx="3650066" cy="2088232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Sumber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Hukum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adl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segala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sesuatu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menimbulkan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aturan-aturan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mempunyai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kekuatan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memaksa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yaitu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apabila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dilanggar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akan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mengakibatkan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timbulnya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sanksi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tegas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nyata</a:t>
            </a:r>
            <a:endParaRPr lang="en-ID" sz="16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D8B6E8F-AA5B-7C5D-330F-D9446BA5C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5281062"/>
              </p:ext>
            </p:extLst>
          </p:nvPr>
        </p:nvGraphicFramePr>
        <p:xfrm>
          <a:off x="3424004" y="3556837"/>
          <a:ext cx="432729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ditinjau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missal: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peristiwa-peristiwa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0D3040C-3BA7-AD76-CDB6-5644AA1CD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106379"/>
              </p:ext>
            </p:extLst>
          </p:nvPr>
        </p:nvGraphicFramePr>
        <p:xfrm>
          <a:off x="1331640" y="1610798"/>
          <a:ext cx="6192688" cy="363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darimana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488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1085C77D-23E5-8C55-D3AD-5C3D805E0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6813696"/>
              </p:ext>
            </p:extLst>
          </p:nvPr>
        </p:nvGraphicFramePr>
        <p:xfrm>
          <a:off x="1187624" y="1412776"/>
          <a:ext cx="6660740" cy="4375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898665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Undang-undang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dipelihara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diundangkan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(LN) oleh Menteri/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Sekretaris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tgl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lampau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Bagaimana jika di dalam UU tidak tercantum tanggal berlakunya?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7167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Kebiasaan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berulang-ulang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berlawanan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dirasakan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09111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5301</TotalTime>
  <Words>480</Words>
  <Application>Microsoft Office PowerPoint</Application>
  <PresentationFormat>On-screen Show (4:3)</PresentationFormat>
  <Paragraphs>59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535</cp:revision>
  <cp:lastPrinted>2017-08-29T02:54:51Z</cp:lastPrinted>
  <dcterms:created xsi:type="dcterms:W3CDTF">2010-04-18T12:06:30Z</dcterms:created>
  <dcterms:modified xsi:type="dcterms:W3CDTF">2024-09-25T03:10:24Z</dcterms:modified>
</cp:coreProperties>
</file>