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9" r:id="rId3"/>
    <p:sldId id="437" r:id="rId4"/>
    <p:sldId id="402" r:id="rId5"/>
    <p:sldId id="370" r:id="rId6"/>
    <p:sldId id="423" r:id="rId7"/>
    <p:sldId id="438" r:id="rId8"/>
    <p:sldId id="424" r:id="rId9"/>
    <p:sldId id="440" r:id="rId10"/>
    <p:sldId id="439" r:id="rId11"/>
    <p:sldId id="425" r:id="rId12"/>
    <p:sldId id="426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06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733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Consideration: </a:t>
            </a:r>
            <a:r>
              <a:rPr lang="en-US" dirty="0" err="1"/>
              <a:t>pertimbangan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19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PMH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ganti</a:t>
            </a:r>
            <a:r>
              <a:rPr lang="en-ID" dirty="0"/>
              <a:t> </a:t>
            </a:r>
            <a:r>
              <a:rPr lang="en-ID" dirty="0" err="1"/>
              <a:t>rugi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PMH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ganti</a:t>
            </a:r>
            <a:r>
              <a:rPr lang="en-ID" dirty="0"/>
              <a:t> </a:t>
            </a:r>
            <a:r>
              <a:rPr lang="en-ID" dirty="0" err="1"/>
              <a:t>rugi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61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7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81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29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474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56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PMH DALAM HPI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PMH DALAM HPI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PMH DALAM HPI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Kemungkinan jenis penuntutan dalam PMH</a:t>
            </a:r>
            <a:endParaRPr kumimoji="0" lang="id-ID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natura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pengembalian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Larangan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Pengumuman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diperbaiki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49127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Yurisprudensi dalam PMH</a:t>
            </a:r>
            <a:endParaRPr kumimoji="0" lang="id-ID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Ford Motor Company of Canada Ltd, 1935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“Ford Service”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bengkel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Jakarta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PMH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konkurensi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Ford.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“Ford”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RvJ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(1933)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Hoogerechtshof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RvJ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4040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Pasal-pasal Penting dalam BW Terkait PMH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1365: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MELAWAN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1366: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perbuatan-perbuatan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kesombronoannya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1625599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PMH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orang lain,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menerbitkan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orang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dideritanya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perbuatan-perbuatan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dijamin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kepatutan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kesusilaan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PMH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memunculkan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kompleks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PMH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(foreign element)</a:t>
            </a:r>
          </a:p>
        </p:txBody>
      </p:sp>
    </p:spTree>
    <p:extLst>
      <p:ext uri="{BB962C8B-B14F-4D97-AF65-F5344CB8AC3E}">
        <p14:creationId xmlns:p14="http://schemas.microsoft.com/office/powerpoint/2010/main" val="96439613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284362"/>
            <a:ext cx="8229600" cy="450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foreign element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akibat-akibat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dirugikan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korban)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400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3925"/>
            <a:ext cx="8229600" cy="4569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foreign element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HPI yang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berkaitan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titik-titik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taut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manakah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kualitas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manakah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penetapan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masalah-masalah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arenR"/>
            </a:pPr>
            <a:r>
              <a:rPr lang="it-IT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</a:t>
            </a:r>
            <a:r>
              <a:rPr lang="it-IT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loci delicti commisi</a:t>
            </a: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loci delicti)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perikatan-perikatan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terbit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arenR" startAt="2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timbulnya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arenR" startAt="2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</a:t>
            </a:r>
            <a:r>
              <a:rPr lang="en-ID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endParaRPr lang="en-ID" sz="20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(lex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318059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masalah-masalah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arenR" startAt="4"/>
            </a:pP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Proper Law of Tort 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)/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Most Significant Relationship Theory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(Amerika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it-IT" sz="20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terbit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signifikan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dihadapi</a:t>
            </a:r>
            <a:endParaRPr lang="en-ID" sz="20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 startAt="5"/>
            </a:pP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22130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Alasan-alasan yang Mendukung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Lex Loci Delicti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loci delicti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sewajarnya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khalayak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preventif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korban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Uniformitas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terjamin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sebanyak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harmonisasi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keputusankeputusan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603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Keberatan terhadap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Lex Loci Delicti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petitio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principii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preventif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ajaran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locus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simpel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milieu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3414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11362</TotalTime>
  <Words>693</Words>
  <Application>Microsoft Office PowerPoint</Application>
  <PresentationFormat>On-screen Show (4:3)</PresentationFormat>
  <Paragraphs>64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541</cp:revision>
  <cp:lastPrinted>2017-08-29T02:54:51Z</cp:lastPrinted>
  <dcterms:created xsi:type="dcterms:W3CDTF">2010-04-18T12:06:30Z</dcterms:created>
  <dcterms:modified xsi:type="dcterms:W3CDTF">2024-12-23T07:48:24Z</dcterms:modified>
</cp:coreProperties>
</file>