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1"/>
  </p:sldMasterIdLst>
  <p:notesMasterIdLst>
    <p:notesMasterId r:id="rId11"/>
  </p:notesMasterIdLst>
  <p:sldIdLst>
    <p:sldId id="28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1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766C-A5E1-4BE0-B79D-B221391E3231}" type="datetimeFigureOut">
              <a:rPr lang="id-ID" smtClean="0"/>
              <a:pPr/>
              <a:t>05/07/2020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2FA97-F5B0-460A-91C8-450B4369F81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0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09F5-6968-436B-B575-52BFC811E1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5813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2569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2066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859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0256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5951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234024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09F5-6968-436B-B575-52BFC811E1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871913" y="5514975"/>
            <a:ext cx="1157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/>
              <a:t>Company</a:t>
            </a:r>
          </a:p>
          <a:p>
            <a:pPr>
              <a:defRPr/>
            </a:pPr>
            <a:r>
              <a:rPr lang="en-US" sz="2600" b="1"/>
              <a:t>LOGO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8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1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pic>
        <p:nvPicPr>
          <p:cNvPr id="12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CB32F-639F-4353-B194-515F58951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F4FEA-73B5-42A9-B0EF-E9C240706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D5728-DB1B-4413-9461-24DEE5086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id-ID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6ED59-F850-4B8B-A1FC-FE3A100E1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3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CC3E8-B2F5-4C76-A2A4-8FA8C4C9A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11293-1922-490A-A548-BE0FF1D85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76E22-7A91-41BF-88E1-0CC0E5427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56F6D-E67E-4CC3-B074-5F21D64D4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E2885-4A8F-4637-B61F-E35D1A1FC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B7DA0-0302-4A6A-94C9-75BFAE984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36488-F6F2-4AD5-AE2C-C8E95C289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83A83-621A-46D8-838A-3D4BA7A98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030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031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26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" name="Image" r:id="rId17" imgW="3646321" imgH="3931376" progId="">
                    <p:embed/>
                  </p:oleObj>
                </mc:Choice>
                <mc:Fallback>
                  <p:oleObj name="Image" r:id="rId17" imgW="3646321" imgH="3931376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3" name="Image" r:id="rId19" imgW="2575783" imgH="2545301" progId="">
                    <p:embed/>
                  </p:oleObj>
                </mc:Choice>
                <mc:Fallback>
                  <p:oleObj name="Image" r:id="rId19" imgW="2575783" imgH="2545301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7147CF9-D26B-4805-A299-64B48DC7183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7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4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free-powerpoint-templates-design.com/free-powerpoint-templates-design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40360" y="3453635"/>
            <a:ext cx="5436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M. </a:t>
            </a:r>
            <a:r>
              <a:rPr kumimoji="0" lang="en-US" altLang="ko-KR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Ariza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Eka</a:t>
            </a:r>
            <a:r>
              <a:rPr kumimoji="0" lang="en-US" altLang="ko-K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Yusendra</a:t>
            </a:r>
            <a:endParaRPr kumimoji="0" lang="en-US" altLang="ko-KR" sz="1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40360" y="2178230"/>
            <a:ext cx="54360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Proses </a:t>
            </a:r>
            <a:r>
              <a:rPr lang="en-US" altLang="ko-KR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Pengembangan</a:t>
            </a:r>
            <a:r>
              <a:rPr lang="en-US" altLang="ko-KR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36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Bisnis</a:t>
            </a:r>
            <a:endParaRPr lang="en-US" altLang="ko-KR" sz="3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3"/>
          </p:cNvPr>
          <p:cNvSpPr txBox="1"/>
          <p:nvPr/>
        </p:nvSpPr>
        <p:spPr>
          <a:xfrm>
            <a:off x="0" y="6525344"/>
            <a:ext cx="86764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Business Model Generation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288" y="0"/>
            <a:ext cx="1979712" cy="19797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39" y="4909145"/>
            <a:ext cx="18764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356" y="4909144"/>
            <a:ext cx="18669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Acer\Contacts\Desktop\arief-widhiyasa-ceo-agate-studio-9-courtesy-by-reo-ludiansa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909144"/>
            <a:ext cx="2022872" cy="142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Contacts\Desktop\tokobagus-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909145"/>
            <a:ext cx="1872209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1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000" dirty="0" err="1"/>
              <a:t>Inovasi</a:t>
            </a:r>
            <a:r>
              <a:rPr lang="en-US" sz="3000" dirty="0"/>
              <a:t> Model </a:t>
            </a:r>
            <a:r>
              <a:rPr lang="en-US" sz="3000" dirty="0" err="1"/>
              <a:t>bisnis</a:t>
            </a:r>
            <a:r>
              <a:rPr lang="en-US" sz="3000" dirty="0"/>
              <a:t> </a:t>
            </a:r>
            <a:r>
              <a:rPr lang="en-US" sz="3000" dirty="0" err="1"/>
              <a:t>dilakukan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empat</a:t>
            </a:r>
            <a:r>
              <a:rPr lang="en-US" sz="3000" dirty="0"/>
              <a:t> </a:t>
            </a:r>
            <a:r>
              <a:rPr lang="en-US" sz="3000" dirty="0" err="1"/>
              <a:t>tujuan</a:t>
            </a:r>
            <a:r>
              <a:rPr lang="en-US" sz="3000" dirty="0"/>
              <a:t>:</a:t>
            </a:r>
          </a:p>
          <a:p>
            <a:pPr marL="514350" indent="-514350">
              <a:buAutoNum type="arabicPeriod"/>
            </a:pP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memenuhi</a:t>
            </a:r>
            <a:r>
              <a:rPr lang="en-US" sz="3000" dirty="0"/>
              <a:t> </a:t>
            </a:r>
            <a:r>
              <a:rPr lang="en-US" sz="3000" dirty="0" err="1"/>
              <a:t>kebutuhan</a:t>
            </a:r>
            <a:r>
              <a:rPr lang="en-US" sz="3000" dirty="0"/>
              <a:t> </a:t>
            </a:r>
            <a:r>
              <a:rPr lang="en-US" sz="3000" dirty="0" err="1"/>
              <a:t>pasar</a:t>
            </a:r>
            <a:r>
              <a:rPr lang="en-US" sz="3000" dirty="0"/>
              <a:t> yang </a:t>
            </a:r>
            <a:r>
              <a:rPr lang="en-US" sz="3000" dirty="0" err="1"/>
              <a:t>belum</a:t>
            </a:r>
            <a:r>
              <a:rPr lang="en-US" sz="3000" dirty="0"/>
              <a:t> </a:t>
            </a:r>
            <a:r>
              <a:rPr lang="en-US" sz="3000" dirty="0" err="1"/>
              <a:t>terjawab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 err="1"/>
              <a:t>Menghadirkan</a:t>
            </a:r>
            <a:r>
              <a:rPr lang="en-US" sz="3000" dirty="0"/>
              <a:t> </a:t>
            </a:r>
            <a:r>
              <a:rPr lang="en-US" sz="3000" dirty="0" err="1"/>
              <a:t>teknologi</a:t>
            </a:r>
            <a:r>
              <a:rPr lang="en-US" sz="3000" dirty="0"/>
              <a:t>, </a:t>
            </a:r>
            <a:r>
              <a:rPr lang="en-US" sz="3000" dirty="0" err="1"/>
              <a:t>produk</a:t>
            </a:r>
            <a:r>
              <a:rPr lang="en-US" sz="3000" dirty="0"/>
              <a:t> </a:t>
            </a:r>
            <a:r>
              <a:rPr lang="en-US" sz="3000" dirty="0" err="1"/>
              <a:t>atau</a:t>
            </a:r>
            <a:r>
              <a:rPr lang="en-US" sz="3000" dirty="0"/>
              <a:t> </a:t>
            </a:r>
            <a:r>
              <a:rPr lang="en-US" sz="3000" dirty="0" err="1"/>
              <a:t>jasa</a:t>
            </a:r>
            <a:r>
              <a:rPr lang="en-US" sz="3000" dirty="0"/>
              <a:t> yang </a:t>
            </a:r>
            <a:r>
              <a:rPr lang="en-US" sz="3000" dirty="0" err="1"/>
              <a:t>baru</a:t>
            </a:r>
            <a:r>
              <a:rPr lang="en-US" sz="3000" dirty="0"/>
              <a:t> </a:t>
            </a:r>
            <a:r>
              <a:rPr lang="en-US" sz="3000" dirty="0" err="1"/>
              <a:t>ke</a:t>
            </a:r>
            <a:r>
              <a:rPr lang="en-US" sz="3000" dirty="0"/>
              <a:t> </a:t>
            </a:r>
            <a:r>
              <a:rPr lang="en-US" sz="3000" dirty="0" err="1"/>
              <a:t>pasar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meningkatkan</a:t>
            </a:r>
            <a:r>
              <a:rPr lang="en-US" sz="3000" dirty="0"/>
              <a:t>, </a:t>
            </a:r>
            <a:r>
              <a:rPr lang="en-US" sz="3000" dirty="0" err="1"/>
              <a:t>mengganggu</a:t>
            </a:r>
            <a:r>
              <a:rPr lang="en-US" sz="3000" dirty="0"/>
              <a:t> </a:t>
            </a:r>
            <a:r>
              <a:rPr lang="en-US" sz="3000" dirty="0" err="1"/>
              <a:t>atau</a:t>
            </a:r>
            <a:r>
              <a:rPr lang="en-US" sz="3000" dirty="0"/>
              <a:t> </a:t>
            </a:r>
            <a:r>
              <a:rPr lang="en-US" sz="3000" dirty="0" err="1"/>
              <a:t>mengubah</a:t>
            </a:r>
            <a:r>
              <a:rPr lang="en-US" sz="3000" dirty="0"/>
              <a:t> </a:t>
            </a:r>
            <a:r>
              <a:rPr lang="en-US" sz="3000" dirty="0" err="1"/>
              <a:t>pasar</a:t>
            </a:r>
            <a:r>
              <a:rPr lang="en-US" sz="3000" dirty="0"/>
              <a:t> yang </a:t>
            </a:r>
            <a:r>
              <a:rPr lang="en-US" sz="3000" dirty="0" err="1"/>
              <a:t>sudah</a:t>
            </a:r>
            <a:r>
              <a:rPr lang="en-US" sz="3000" dirty="0"/>
              <a:t> </a:t>
            </a:r>
            <a:r>
              <a:rPr lang="en-US" sz="3000" dirty="0" err="1"/>
              <a:t>ada</a:t>
            </a:r>
            <a:r>
              <a:rPr lang="en-US" sz="3000" dirty="0"/>
              <a:t> </a:t>
            </a:r>
            <a:r>
              <a:rPr lang="en-US" sz="3000" dirty="0" err="1"/>
              <a:t>dengan</a:t>
            </a:r>
            <a:r>
              <a:rPr lang="en-US" sz="3000" dirty="0"/>
              <a:t> model </a:t>
            </a:r>
            <a:r>
              <a:rPr lang="en-US" sz="3000" dirty="0" err="1"/>
              <a:t>bisnis</a:t>
            </a:r>
            <a:r>
              <a:rPr lang="en-US" sz="3000" dirty="0"/>
              <a:t> yang </a:t>
            </a:r>
            <a:r>
              <a:rPr lang="en-US" sz="3000" dirty="0" err="1"/>
              <a:t>lebih</a:t>
            </a:r>
            <a:r>
              <a:rPr lang="en-US" sz="3000" dirty="0"/>
              <a:t> </a:t>
            </a:r>
            <a:r>
              <a:rPr lang="en-US" sz="3000" dirty="0" err="1"/>
              <a:t>baik</a:t>
            </a:r>
            <a:endParaRPr lang="en-US" sz="3000" dirty="0"/>
          </a:p>
          <a:p>
            <a:pPr marL="514350" indent="-514350">
              <a:buAutoNum type="arabicPeriod"/>
            </a:pPr>
            <a:r>
              <a:rPr lang="en-US" sz="3000" dirty="0" err="1"/>
              <a:t>Menciptakan</a:t>
            </a:r>
            <a:r>
              <a:rPr lang="en-US" sz="3000" dirty="0"/>
              <a:t> </a:t>
            </a:r>
            <a:r>
              <a:rPr lang="en-US" sz="3000" dirty="0" err="1"/>
              <a:t>pasar</a:t>
            </a:r>
            <a:r>
              <a:rPr lang="en-US" sz="3000" dirty="0"/>
              <a:t> yang </a:t>
            </a:r>
            <a:r>
              <a:rPr lang="en-US" sz="3000" dirty="0" err="1"/>
              <a:t>benar-benar</a:t>
            </a:r>
            <a:r>
              <a:rPr lang="en-US" sz="3000" dirty="0"/>
              <a:t> </a:t>
            </a:r>
            <a:r>
              <a:rPr lang="en-US" sz="3000" dirty="0" err="1"/>
              <a:t>baru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0010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4775"/>
            <a:ext cx="8229600" cy="50260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Ada lima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pebisnis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Menggerakkan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Memahami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Mendesain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Menerapkan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Mengelola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25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Menggerakan</a:t>
            </a:r>
            <a:r>
              <a:rPr lang="en-US" dirty="0"/>
              <a:t>/</a:t>
            </a:r>
            <a:r>
              <a:rPr lang="en-US" dirty="0" err="1"/>
              <a:t>Mobilisasi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14474"/>
            <a:ext cx="26670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34" y="4953000"/>
            <a:ext cx="49244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14800" y="1371600"/>
            <a:ext cx="412164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Tim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Rencana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Mencari</a:t>
            </a:r>
            <a:r>
              <a:rPr lang="en-US" dirty="0"/>
              <a:t> &amp; </a:t>
            </a:r>
            <a:r>
              <a:rPr lang="en-US" dirty="0" err="1"/>
              <a:t>Menguji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84158" y="3571726"/>
            <a:ext cx="4121642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Pengalaman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1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Memahami</a:t>
            </a:r>
            <a:r>
              <a:rPr lang="en-US" dirty="0"/>
              <a:t>/Understand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371600"/>
            <a:ext cx="34385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1371600"/>
            <a:ext cx="4495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Memindai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potensial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Mewawancara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, mentor,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contoh2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penyebabnya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&amp;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4663530"/>
            <a:ext cx="4495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target yang </a:t>
            </a:r>
            <a:r>
              <a:rPr lang="en-US" dirty="0" err="1"/>
              <a:t>potensial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melampaui</a:t>
            </a:r>
            <a:r>
              <a:rPr lang="en-US" dirty="0"/>
              <a:t> </a:t>
            </a:r>
            <a:r>
              <a:rPr lang="en-US" dirty="0" err="1"/>
              <a:t>batasan</a:t>
            </a:r>
            <a:r>
              <a:rPr lang="en-US" dirty="0"/>
              <a:t> </a:t>
            </a:r>
            <a:r>
              <a:rPr lang="en-US" dirty="0" err="1"/>
              <a:t>konvensional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target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59103"/>
            <a:ext cx="34385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5774"/>
            <a:ext cx="343852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29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399"/>
            <a:ext cx="2743200" cy="208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" y="3377118"/>
            <a:ext cx="2559269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1" y="4843968"/>
            <a:ext cx="2254469" cy="1971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371600"/>
            <a:ext cx="44958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Memindai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 </a:t>
            </a:r>
            <a:r>
              <a:rPr lang="en-US" dirty="0" err="1"/>
              <a:t>potensial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Mewawancara</a:t>
            </a:r>
            <a:r>
              <a:rPr lang="en-US" dirty="0"/>
              <a:t> </a:t>
            </a:r>
            <a:r>
              <a:rPr lang="en-US" dirty="0" err="1"/>
              <a:t>pakar</a:t>
            </a:r>
            <a:r>
              <a:rPr lang="en-US" dirty="0"/>
              <a:t>, mentor,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Meneliti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saya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dicoba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 contoh2 </a:t>
            </a:r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penyebabnya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&amp; </a:t>
            </a:r>
            <a:r>
              <a:rPr lang="en-US" dirty="0" err="1"/>
              <a:t>opini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4495800"/>
            <a:ext cx="4724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orang-orang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ilmu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melampaui</a:t>
            </a:r>
            <a:r>
              <a:rPr lang="en-US" dirty="0"/>
              <a:t> status quo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Meluangkan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mengeksplorasi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gagasan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59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Menerapkan</a:t>
            </a:r>
            <a:r>
              <a:rPr lang="en-US" dirty="0"/>
              <a:t>/</a:t>
            </a:r>
            <a:r>
              <a:rPr lang="en-US" dirty="0" err="1"/>
              <a:t>Implementasi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2484783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76600" y="1371600"/>
            <a:ext cx="5410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Mempersiapkan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disusun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Berkomunikasi</a:t>
            </a:r>
            <a:r>
              <a:rPr lang="en-US" dirty="0"/>
              <a:t>, </a:t>
            </a:r>
            <a:r>
              <a:rPr lang="en-US" dirty="0" err="1"/>
              <a:t>Presentasi</a:t>
            </a:r>
            <a:r>
              <a:rPr lang="en-US" dirty="0"/>
              <a:t> &amp; </a:t>
            </a:r>
            <a:r>
              <a:rPr lang="en-US" dirty="0" err="1"/>
              <a:t>Terlibat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15" y="4639332"/>
            <a:ext cx="1914525" cy="199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3162300"/>
            <a:ext cx="472440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Praktek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proyek</a:t>
            </a:r>
            <a:r>
              <a:rPr lang="en-US" dirty="0"/>
              <a:t> yang </a:t>
            </a:r>
            <a:r>
              <a:rPr lang="en-US" dirty="0" err="1"/>
              <a:t>terbaik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Kemauan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disusun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Menyelaraskan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dituju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77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Mengelola</a:t>
            </a:r>
            <a:r>
              <a:rPr lang="en-US" dirty="0"/>
              <a:t>/Manage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6496"/>
            <a:ext cx="2133600" cy="202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6883"/>
            <a:ext cx="2362199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3475"/>
            <a:ext cx="219075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6600" y="1371600"/>
            <a:ext cx="54864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Aktivitas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Memindai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Terus</a:t>
            </a:r>
            <a:r>
              <a:rPr lang="en-US" dirty="0"/>
              <a:t> </a:t>
            </a:r>
            <a:r>
              <a:rPr lang="en-US" dirty="0" err="1"/>
              <a:t>menerus</a:t>
            </a:r>
            <a:r>
              <a:rPr lang="en-US" dirty="0"/>
              <a:t> </a:t>
            </a:r>
            <a:r>
              <a:rPr lang="en-US" dirty="0" err="1"/>
              <a:t>menilai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Memperbarui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Menyelaraskan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sinergi</a:t>
            </a:r>
            <a:r>
              <a:rPr lang="en-US" dirty="0"/>
              <a:t> POAC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2800" y="3962400"/>
            <a:ext cx="47244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Faktor</a:t>
            </a:r>
            <a:r>
              <a:rPr lang="en-US" b="1" dirty="0"/>
              <a:t> </a:t>
            </a:r>
            <a:r>
              <a:rPr lang="en-US" b="1" dirty="0" err="1"/>
              <a:t>Kunci</a:t>
            </a:r>
            <a:r>
              <a:rPr lang="en-US" b="1" dirty="0"/>
              <a:t> </a:t>
            </a:r>
            <a:r>
              <a:rPr lang="en-US" b="1" dirty="0" err="1"/>
              <a:t>Kesuksesan</a:t>
            </a:r>
            <a:r>
              <a:rPr lang="en-US" b="1" dirty="0"/>
              <a:t>: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Perspektif</a:t>
            </a:r>
            <a:r>
              <a:rPr lang="en-US" dirty="0"/>
              <a:t> </a:t>
            </a:r>
            <a:r>
              <a:rPr lang="en-US" dirty="0" err="1"/>
              <a:t>jangka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 err="1"/>
              <a:t>Proaktif</a:t>
            </a:r>
            <a:endParaRPr lang="en-US" dirty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dirty="0"/>
              <a:t>Tata </a:t>
            </a:r>
            <a:r>
              <a:rPr lang="en-US" dirty="0" err="1"/>
              <a:t>Kelola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545975"/>
            <a:ext cx="4438650" cy="126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63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449288"/>
            <a:ext cx="1979712" cy="19797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76600" y="3962400"/>
            <a:ext cx="5543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34344959"/>
      </p:ext>
    </p:extLst>
  </p:cSld>
  <p:clrMapOvr>
    <a:masterClrMapping/>
  </p:clrMapOvr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0</TotalTime>
  <Words>319</Words>
  <Application>Microsoft Office PowerPoint</Application>
  <PresentationFormat>On-screen Show (4:3)</PresentationFormat>
  <Paragraphs>75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Wingdings 2</vt:lpstr>
      <vt:lpstr>ms01_1</vt:lpstr>
      <vt:lpstr>Image</vt:lpstr>
      <vt:lpstr>PowerPoint Presentation</vt:lpstr>
      <vt:lpstr>Tujuan Inovasi Bisnis</vt:lpstr>
      <vt:lpstr>5 Fase Pengembangan Model Bisnis</vt:lpstr>
      <vt:lpstr>Menggerakan/Mobilisasi</vt:lpstr>
      <vt:lpstr>Memahami/Understand</vt:lpstr>
      <vt:lpstr>Desain</vt:lpstr>
      <vt:lpstr>Menerapkan/Implementasi</vt:lpstr>
      <vt:lpstr>Mengelola/Manage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/>
  <cp:lastModifiedBy/>
  <cp:revision>1</cp:revision>
  <dcterms:created xsi:type="dcterms:W3CDTF">2014-08-30T06:21:55Z</dcterms:created>
  <dcterms:modified xsi:type="dcterms:W3CDTF">2020-07-05T16:10:14Z</dcterms:modified>
</cp:coreProperties>
</file>