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79" r:id="rId5"/>
    <p:sldId id="317" r:id="rId6"/>
    <p:sldId id="301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289" r:id="rId15"/>
    <p:sldId id="275" r:id="rId16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80447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50305040509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6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6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9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905" y="452120"/>
            <a:ext cx="2153920" cy="88709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Nested If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have if statements inside if statements, this is called nested if statements.</a:t>
            </a:r>
            <a:endParaRPr lang="en-US" sz="2400"/>
          </a:p>
        </p:txBody>
      </p:sp>
      <p:pic>
        <p:nvPicPr>
          <p:cNvPr id="3" name="Picture 2" descr="Screen Shot 2022-01-31 at 22.51.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5370" y="2309495"/>
            <a:ext cx="4492625" cy="37268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pass Statement</a:t>
            </a:r>
            <a:endParaRPr lang="en-US" sz="3000" b="1" dirty="0">
              <a:sym typeface="+mn-ea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if statements cannot be empty, but if you for some reason have an if statement with no content, put in the pass statement to avoid getting an error.</a:t>
            </a:r>
            <a:endParaRPr lang="en-US" sz="2400"/>
          </a:p>
        </p:txBody>
      </p:sp>
      <p:pic>
        <p:nvPicPr>
          <p:cNvPr id="2" name="Picture 1" descr="Screen Shot 2022-01-31 at 22.53.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5495" y="2816225"/>
            <a:ext cx="1813560" cy="29851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69684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Is there a limit on how many statements I can place in an if or else code block?.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Is there a limit on how many elif statements I can place in an if statement?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How would you write the if statement to display a message only if the value stored in the z variable is between 10 and 20 (not including those values)?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35864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Tuliskan script program python</a:t>
            </a:r>
            <a:r>
              <a:rPr lang="en-US" sz="2400" b="1" dirty="0">
                <a:sym typeface="+mn-ea"/>
              </a:rPr>
              <a:t> IF-ELSE </a:t>
            </a:r>
            <a:r>
              <a:rPr lang="en-US" sz="2400" dirty="0"/>
              <a:t>untuk menghidupkan 6 buah LED secara bergantian di Raspberry Pi.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604020202090204" pitchFamily="34" charset="0"/>
                <a:sym typeface="Arial" panose="020B0604020202090204" pitchFamily="34" charset="0"/>
              </a:rPr>
              <a:t>Tables of Content</a:t>
            </a:r>
            <a:endParaRPr lang="en-US" altLang="en-US" sz="32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721485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Conditions and If statements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Python Logical Conditions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Elif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Else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Short Hand If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And, Or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Nested If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60402020209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604020202090204" pitchFamily="34" charset="0"/>
                <a:sym typeface="Arial" panose="020B060402020209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Logical Conditions</a:t>
            </a:r>
            <a:endParaRPr lang="en-US" sz="30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Python supports the usual logical conditions from mathematics:</a:t>
            </a:r>
            <a:endParaRPr lang="en-US" sz="2400"/>
          </a:p>
        </p:txBody>
      </p:sp>
      <p:pic>
        <p:nvPicPr>
          <p:cNvPr id="7" name="Picture 6" descr="Screen Shot 2022-01-31 at 22.38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2246630"/>
            <a:ext cx="4610100" cy="2313305"/>
          </a:xfrm>
          <a:prstGeom prst="rect">
            <a:avLst/>
          </a:prstGeom>
        </p:spPr>
      </p:pic>
      <p:pic>
        <p:nvPicPr>
          <p:cNvPr id="2" name="Picture 1" descr="Screen Shot 2022-01-31 at 22.40.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5" y="3841750"/>
            <a:ext cx="3759200" cy="250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Elif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elif keyword is pythons way of saying "if the previous conditions were not true, then try this condition".</a:t>
            </a:r>
            <a:endParaRPr lang="en-US" sz="2400"/>
          </a:p>
        </p:txBody>
      </p:sp>
      <p:pic>
        <p:nvPicPr>
          <p:cNvPr id="9" name="Picture 8" descr="Screen Shot 2022-01-31 at 22.42.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2990" y="2568575"/>
            <a:ext cx="4497070" cy="312864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Else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else keyword catches anything which isn't caught by the preceding conditions</a:t>
            </a:r>
            <a:endParaRPr lang="en-US" sz="2400"/>
          </a:p>
        </p:txBody>
      </p:sp>
      <p:pic>
        <p:nvPicPr>
          <p:cNvPr id="2" name="Picture 1" descr="Screen Shot 2022-01-31 at 22.44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8075" y="2355850"/>
            <a:ext cx="4406900" cy="36969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Else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You can also have an else without the elif:</a:t>
            </a:r>
            <a:endParaRPr lang="en-US" sz="2400"/>
          </a:p>
        </p:txBody>
      </p:sp>
      <p:pic>
        <p:nvPicPr>
          <p:cNvPr id="3" name="Picture 2" descr="Screen Shot 2022-01-31 at 22.45.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715" y="2174875"/>
            <a:ext cx="5011420" cy="31191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Short Hand If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If you have only one statement to execute, you can put it on the same line as the if statement</a:t>
            </a:r>
            <a:endParaRPr lang="en-US" sz="2400"/>
          </a:p>
        </p:txBody>
      </p:sp>
      <p:pic>
        <p:nvPicPr>
          <p:cNvPr id="2" name="Picture 1" descr="Screen Shot 2022-01-31 at 22.46.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6470" y="2111375"/>
            <a:ext cx="3938270" cy="140589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87020" y="3753485"/>
            <a:ext cx="4947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latin typeface="Arial Bold" panose="020B0604020202090204" charset="0"/>
                <a:cs typeface="Arial Bold" panose="020B0604020202090204" charset="0"/>
              </a:rPr>
              <a:t>Short Hand If ... Else</a:t>
            </a:r>
            <a:endParaRPr lang="en-US" sz="2800" b="1">
              <a:latin typeface="Arial Bold" panose="020B0604020202090204" charset="0"/>
              <a:cs typeface="Arial Bold" panose="020B0604020202090204" charset="0"/>
            </a:endParaRPr>
          </a:p>
        </p:txBody>
      </p:sp>
      <p:pic>
        <p:nvPicPr>
          <p:cNvPr id="7" name="Picture 6" descr="Screen Shot 2022-01-31 at 22.47.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830" y="4414520"/>
            <a:ext cx="4035425" cy="208343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And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and keyword is a logical operator, and is used to combine conditional statements:</a:t>
            </a:r>
            <a:endParaRPr lang="en-US" sz="2400"/>
          </a:p>
        </p:txBody>
      </p:sp>
      <p:pic>
        <p:nvPicPr>
          <p:cNvPr id="8" name="Picture 7" descr="Screen Shot 2022-01-31 at 22.49.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2602865"/>
            <a:ext cx="5676900" cy="287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7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Or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281430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The or keyword is a logical operator, and is used to combine conditional statements:</a:t>
            </a:r>
            <a:endParaRPr lang="en-US" sz="2400"/>
          </a:p>
        </p:txBody>
      </p:sp>
      <p:pic>
        <p:nvPicPr>
          <p:cNvPr id="2" name="Picture 1" descr="Screen Shot 2022-01-31 at 22.51.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7955" y="2370455"/>
            <a:ext cx="5930900" cy="279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Writer</Application>
  <PresentationFormat>On-screen Show (4:3)</PresentationFormat>
  <Paragraphs>132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Helvetica Neue</vt:lpstr>
      <vt:lpstr>Book Antiqua</vt:lpstr>
      <vt:lpstr>Times New Roman</vt:lpstr>
      <vt:lpstr>Arial Narrow Bold</vt:lpstr>
      <vt:lpstr>SimSun</vt:lpstr>
      <vt:lpstr>宋体-简</vt:lpstr>
      <vt:lpstr>Arial Black</vt:lpstr>
      <vt:lpstr>苹方-简</vt:lpstr>
      <vt:lpstr>微软雅黑</vt:lpstr>
      <vt:lpstr>汉仪旗黑</vt:lpstr>
      <vt:lpstr>Arial Unicode MS</vt:lpstr>
      <vt:lpstr>SimSun</vt:lpstr>
      <vt:lpstr>Hiragino Sans GB</vt:lpstr>
      <vt:lpstr>Arial Bold</vt:lpstr>
      <vt:lpstr>Office Theme</vt:lpstr>
      <vt:lpstr>PowerPoint 演示文稿</vt:lpstr>
      <vt:lpstr>Tables of Content</vt:lpstr>
      <vt:lpstr>Chapter 7</vt:lpstr>
      <vt:lpstr>Chapter 4</vt:lpstr>
      <vt:lpstr>Chapter 7</vt:lpstr>
      <vt:lpstr>Chapter 7</vt:lpstr>
      <vt:lpstr>Chapter 7</vt:lpstr>
      <vt:lpstr>Chapter 7</vt:lpstr>
      <vt:lpstr>Chapter 7</vt:lpstr>
      <vt:lpstr>Chapter 7</vt:lpstr>
      <vt:lpstr>Chapter 7</vt:lpstr>
      <vt:lpstr>Chapter 1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350</cp:revision>
  <dcterms:created xsi:type="dcterms:W3CDTF">2022-01-31T23:48:08Z</dcterms:created>
  <dcterms:modified xsi:type="dcterms:W3CDTF">2022-01-31T23:48:08Z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