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9" r:id="rId3"/>
    <p:sldId id="301" r:id="rId4"/>
    <p:sldId id="302" r:id="rId5"/>
    <p:sldId id="303" r:id="rId6"/>
    <p:sldId id="309" r:id="rId7"/>
    <p:sldId id="310" r:id="rId8"/>
    <p:sldId id="304" r:id="rId9"/>
    <p:sldId id="305" r:id="rId10"/>
    <p:sldId id="306" r:id="rId11"/>
    <p:sldId id="307" r:id="rId12"/>
    <p:sldId id="308" r:id="rId13"/>
    <p:sldId id="311" r:id="rId14"/>
    <p:sldId id="312" r:id="rId15"/>
    <p:sldId id="300" r:id="rId16"/>
  </p:sldIdLst>
  <p:sldSz cx="9144000" cy="6858000" type="screen4x3"/>
  <p:notesSz cx="7045325" cy="9345613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485" autoAdjust="0"/>
  </p:normalViewPr>
  <p:slideViewPr>
    <p:cSldViewPr>
      <p:cViewPr varScale="1">
        <p:scale>
          <a:sx n="49" d="100"/>
          <a:sy n="49" d="100"/>
        </p:scale>
        <p:origin x="17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dih.setkab.go.id/PUUdoc/17299/UU%20Nomor%2012%20Tahun%202011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Tanya </a:t>
            </a:r>
          </a:p>
          <a:p>
            <a:r>
              <a:rPr lang="en-US" b="1" dirty="0" err="1"/>
              <a:t>Apa</a:t>
            </a:r>
            <a:r>
              <a:rPr lang="en-US" b="1" dirty="0"/>
              <a:t> </a:t>
            </a:r>
            <a:r>
              <a:rPr lang="en-US" b="1" dirty="0" err="1"/>
              <a:t>saja</a:t>
            </a:r>
            <a:r>
              <a:rPr lang="en-US" b="1" dirty="0"/>
              <a:t> </a:t>
            </a:r>
            <a:r>
              <a:rPr lang="en-US" b="1" dirty="0" err="1"/>
              <a:t>peran</a:t>
            </a:r>
            <a:r>
              <a:rPr lang="en-US" b="1" dirty="0"/>
              <a:t> Pancasila  </a:t>
            </a:r>
            <a:r>
              <a:rPr lang="en-US" dirty="0"/>
              <a:t>:</a:t>
            </a:r>
            <a:r>
              <a:rPr lang="id-ID" dirty="0"/>
              <a:t>sebagai sumber dari segala hukum, Pancasila juga menjadi landasan moral, pemersatu bangsa, dan pedoman dalam berperilaku serta menjalankan tugas pemerintahan.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1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8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24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legitimasi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lembaga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kebijakan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dibuat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Indonesia.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6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b. 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pedoman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berperilaku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membangun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harmonis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c. Pancasila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mempersatukan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keberagaman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Indonesia,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agama,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suku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bahasa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32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0" i="0" u="none" strike="noStrike" dirty="0">
                <a:effectLst/>
                <a:latin typeface="gilroyff"/>
                <a:hlinkClick r:id="rId3"/>
              </a:rPr>
              <a:t>Undang-Undang (UU) Nomor 12 Tahun 2011</a:t>
            </a:r>
            <a:r>
              <a:rPr lang="id-ID" b="0" i="0" dirty="0">
                <a:solidFill>
                  <a:srgbClr val="000000"/>
                </a:solidFill>
                <a:effectLst/>
                <a:latin typeface="gilroyff"/>
              </a:rPr>
              <a:t> tentang Pembentukan Peraturan Perundang-undangan ditegaskan bahwa Pancasila merupakan sumber dari segala sumber hukum negara.</a:t>
            </a:r>
            <a:br>
              <a:rPr lang="id-ID" dirty="0"/>
            </a:br>
            <a:endParaRPr lang="en-US" b="0" i="0" dirty="0">
              <a:solidFill>
                <a:srgbClr val="000000"/>
              </a:solidFill>
              <a:effectLst/>
              <a:latin typeface="gilroyff"/>
            </a:endParaRPr>
          </a:p>
          <a:p>
            <a:r>
              <a:rPr lang="id-ID" b="0" i="0" dirty="0">
                <a:solidFill>
                  <a:srgbClr val="000000"/>
                </a:solidFill>
                <a:effectLst/>
                <a:latin typeface="gilroyff"/>
              </a:rPr>
              <a:t>meliputi UU, peraturan pemerintah (PP), peraturan presiden (presiden), peraturan daerah (perda), serta bentuk peraturan lainnya.</a:t>
            </a:r>
            <a:br>
              <a:rPr lang="id-ID" dirty="0"/>
            </a:br>
            <a:br>
              <a:rPr lang="id-ID" dirty="0"/>
            </a:b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63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C. Nilai-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terkandung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kemanusiaan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adil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beradab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keadilan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acuan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etika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institusi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d. Nilai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persatuan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integrasi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nasional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mencegah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perpecahan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tengah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keberagaman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02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51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dilakukan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konstitusi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justru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bertujuan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memperkuat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implementasi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terutama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konteks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demokrasi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keadilan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8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</a:t>
            </a:r>
            <a:r>
              <a:rPr lang="id-ID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IBI21205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Pancasila : Nia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</a:t>
            </a:r>
            <a:r>
              <a:rPr lang="id-ID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IBI21205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Pancasila : Nia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</a:t>
            </a:r>
            <a:r>
              <a:rPr lang="id-ID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IBI21205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Pancasila : Nia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</a:t>
            </a:r>
            <a:r>
              <a:rPr lang="id-ID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IBI21205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Pancasila : Nia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PANCASILA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4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484784"/>
            <a:ext cx="821925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Pembukaan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UUD 1945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dinyatakan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Pembukaan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UUD 1945.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3CF36-878F-8C5C-3D6F-8EF5E9AC4D02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Pancasila dan Konstitusi Indonesia</a:t>
            </a:r>
            <a:endParaRPr lang="en-US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C4DA7C-C200-BE85-543D-0947E0A78E5F}"/>
              </a:ext>
            </a:extLst>
          </p:cNvPr>
          <p:cNvSpPr txBox="1">
            <a:spLocks/>
          </p:cNvSpPr>
          <p:nvPr/>
        </p:nvSpPr>
        <p:spPr>
          <a:xfrm>
            <a:off x="467544" y="2866878"/>
            <a:ext cx="8219256" cy="34333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tercantum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alinea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keempat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Pembukaan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UUD 1945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menyatakan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"Negara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Republik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berkedaulatan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rakyat,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berdasarkan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Ketuhanan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Maha Esa,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Kemanusiaan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Adil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Beradab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Persatuan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Kerakyatan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Dipimpin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Hikmat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Kebijaksanaan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Permusyawaratan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Perwakilan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mewujudkan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Keadilan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Rakyat Indonesia."</a:t>
            </a:r>
          </a:p>
        </p:txBody>
      </p:sp>
    </p:spTree>
    <p:extLst>
      <p:ext uri="{BB962C8B-B14F-4D97-AF65-F5344CB8AC3E}">
        <p14:creationId xmlns:p14="http://schemas.microsoft.com/office/powerpoint/2010/main" val="15653332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484784"/>
            <a:ext cx="8219256" cy="4815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konteks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konstitusi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dijaga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dihormati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Meskipun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beberapa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kali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amandemen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terhadap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UUD 1945,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pernah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diubah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digantikan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3CF36-878F-8C5C-3D6F-8EF5E9AC4D02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Pancasila dan Konstitusi Indonesia</a:t>
            </a:r>
            <a:endParaRPr lang="en-US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31166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484784"/>
            <a:ext cx="8219256" cy="4815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kedudukan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sangat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penting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bernegara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Indonesia.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Hubungan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konstitusi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terlihat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jelas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UUD 1945,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menempatkan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Indonesia.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3CF36-878F-8C5C-3D6F-8EF5E9AC4D02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Kesimpulan</a:t>
            </a:r>
            <a:endParaRPr lang="en-US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89368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FA227D5-E2E9-DCCE-1155-014635850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A82E9-19E0-B439-D2E3-1648ACD29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" y="-3806"/>
            <a:ext cx="7225506" cy="6861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BE272A-7A3E-4947-549A-6A9E0D227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77611"/>
            <a:ext cx="3553098" cy="3370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C47142-4397-4617-D58D-893B44C4B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988" y="933129"/>
            <a:ext cx="298113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72463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C47142-4397-4617-D58D-893B44C4B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988" y="933129"/>
            <a:ext cx="2981132" cy="1584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802E88-AF79-87E4-FFA1-6FA0FB147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46" y="42963"/>
            <a:ext cx="7057692" cy="6737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BE272A-7A3E-4947-549A-6A9E0D227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77611"/>
            <a:ext cx="3553098" cy="3370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F6C745-FB09-6DAC-5771-A76EE550B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085529"/>
            <a:ext cx="298113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1829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Thanks for attention</a:t>
            </a:r>
          </a:p>
          <a:p>
            <a:r>
              <a:rPr lang="en-US" sz="4000" b="1" dirty="0">
                <a:sym typeface="Wingdings" panose="05000000000000000000" pitchFamily="2" charset="2"/>
              </a:rPr>
              <a:t>See you next week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Pancasila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Sebagai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Dasar Negara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1"/>
            <a:ext cx="3394720" cy="449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Republik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berperan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landasan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bernegara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A78F9-D48D-6348-394E-B371CA58C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892" y="1748973"/>
            <a:ext cx="4412936" cy="41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427614"/>
            <a:ext cx="3888432" cy="449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berfungsi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filosofi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juga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landasan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Indonesia.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95CA2-B1FF-1C1B-E26F-062237567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805" y="1700808"/>
            <a:ext cx="2199251" cy="1463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B5A1AE-B281-FE43-EA5D-0CE97A799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596" y="1971682"/>
            <a:ext cx="1676844" cy="1664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A59538-ED09-1D5B-6B0D-4339549FC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805" y="3212977"/>
            <a:ext cx="2195230" cy="14634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33353D-8F94-03FD-EB3B-445AC4422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1575" y="3706435"/>
            <a:ext cx="1676844" cy="212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78718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484784"/>
            <a:ext cx="432048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Kedudukan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</a:t>
            </a: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Dasar Negara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kedudukan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sangat fundamental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Indonesia.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segala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aturan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Indonesia.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3CF36-878F-8C5C-3D6F-8EF5E9AC4D02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Kedudukan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dan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Fungsi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Pancasila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578B10-0D15-1F0C-0AF1-4712E5025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630" y="2604133"/>
            <a:ext cx="3953427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6071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484784"/>
            <a:ext cx="41044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Pandangan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 algn="l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juga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berfungsi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way of life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orientasi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3CF36-878F-8C5C-3D6F-8EF5E9AC4D02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Kedudukan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dan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Fungsi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Pancasila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482A3-F93B-FC1E-FA58-18877575B6BA}"/>
              </a:ext>
            </a:extLst>
          </p:cNvPr>
          <p:cNvSpPr txBox="1">
            <a:spLocks/>
          </p:cNvSpPr>
          <p:nvPr/>
        </p:nvSpPr>
        <p:spPr>
          <a:xfrm>
            <a:off x="4572000" y="1484784"/>
            <a:ext cx="41044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Ideologi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Negara: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ideologi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Indonesia,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bermakna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terkandung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penyelenggaraan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bernegara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8213278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6CFC67-A1AE-2493-AD6C-D5C46F661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9" y="0"/>
            <a:ext cx="5684939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90E467-E02E-CB12-4EBF-400AF2D60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574424"/>
            <a:ext cx="3858163" cy="3238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A4F8FC-BA4C-23AB-E84E-1FD6C1D7D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616" y="99545"/>
            <a:ext cx="4001058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74730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C77E77-F920-24E6-0B3C-6FD14B991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" y="0"/>
            <a:ext cx="5720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5826DB-C222-B0CB-8A75-2E1D12F34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574424"/>
            <a:ext cx="3858163" cy="3238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095773-48DD-5ED0-A624-52696813B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616" y="99545"/>
            <a:ext cx="4001058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03941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484784"/>
            <a:ext cx="41044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</a:t>
            </a: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Segala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negara,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perundang-undangan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Indonesia.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kebijakan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berdasarkan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terkandung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3CF36-878F-8C5C-3D6F-8EF5E9AC4D02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Kedudukan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dan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Fungsi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Pancasila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482A3-F93B-FC1E-FA58-18877575B6BA}"/>
              </a:ext>
            </a:extLst>
          </p:cNvPr>
          <p:cNvSpPr txBox="1">
            <a:spLocks/>
          </p:cNvSpPr>
          <p:nvPr/>
        </p:nvSpPr>
        <p:spPr>
          <a:xfrm>
            <a:off x="4572000" y="1484784"/>
            <a:ext cx="41044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Jiwa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mencerminkan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identitas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Indonesia. Nilai-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ketuhanan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kemanusiaan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persatuan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demokrasi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keadilan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menggambarkan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karakteristik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 yang plural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harmonis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0513021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484784"/>
            <a:ext cx="41044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</a:t>
            </a: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Landasan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 dan Etika: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juga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berfungsi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pedoman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rakyat Indonesia,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sehari-hari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pelaksanaan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tugas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3CF36-878F-8C5C-3D6F-8EF5E9AC4D02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Kedudukan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dan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Fungsi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Pancasila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482A3-F93B-FC1E-FA58-18877575B6BA}"/>
              </a:ext>
            </a:extLst>
          </p:cNvPr>
          <p:cNvSpPr txBox="1">
            <a:spLocks/>
          </p:cNvSpPr>
          <p:nvPr/>
        </p:nvSpPr>
        <p:spPr>
          <a:xfrm>
            <a:off x="4572000" y="1484784"/>
            <a:ext cx="41044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Landasan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Pemersatu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mempersatukan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rakyat Indonesia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beragam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suku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agama,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golongan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25471916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5867</TotalTime>
  <Words>696</Words>
  <Application>Microsoft Office PowerPoint</Application>
  <PresentationFormat>On-screen Show (4:3)</PresentationFormat>
  <Paragraphs>49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gilroyff</vt:lpstr>
      <vt:lpstr>poppins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Rionaldi Ali</cp:lastModifiedBy>
  <cp:revision>507</cp:revision>
  <cp:lastPrinted>2017-08-29T02:54:51Z</cp:lastPrinted>
  <dcterms:created xsi:type="dcterms:W3CDTF">2010-04-18T12:06:30Z</dcterms:created>
  <dcterms:modified xsi:type="dcterms:W3CDTF">2024-10-15T06:01:59Z</dcterms:modified>
</cp:coreProperties>
</file>