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18000-C0B7-7D54-B952-571CC4AB9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C3FEE-A4F3-2FEE-E348-96B11211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BE166-D0E6-1EF8-F366-E51210D0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8E194-1525-C921-85AC-2B5BC850D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9BB16-3C11-695E-8776-290050BF1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889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6AECE-7AAC-A608-E7DF-67D0E51A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617AA-E2E2-4DAE-4847-7B0C37757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68D62-3A00-C393-6BEC-DECCABB1B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8D674-88A4-531B-7184-4EDFBE7A1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583E3-22E0-50D2-1DAA-64D2CF8D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824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4BDA4B-6BDC-132C-4457-85185AD87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A0250-4F5C-5C50-86B5-96ADB0C40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7918C-9A6A-292B-B4DF-3496429D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D0E78-BEAE-1B14-1065-E504FA74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86CA-1927-1C05-7A4B-04F5FC693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435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C41F2-F6E3-A65D-B3D6-6FC3CE4F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A4DB7-6550-8EC8-9F1C-BE057F944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1DB16-30F9-6EA5-BEF3-FC5180112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7D2B8-57F5-64C1-1397-85BD81D20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644D7-E0AB-5EF2-B6B2-B48DE3BAD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854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532E3-1898-AE37-2032-3ACC19D4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CD58-7E06-070C-41C7-68CAD2C28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C889B-14BC-B00A-7F7F-D6AD638A4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6558D-F700-0F30-4078-D314BA48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E5D0-4945-2390-47B8-CC33622E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980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B4FD5-551B-6518-50AC-D4D7BC4B0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68E3-B1BC-D387-DBC7-2B1FE459B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F4E4E-7EC3-CC10-DB48-69AD8C886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467F6-789A-F9F6-1824-7CAC7822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D3FBC-DA37-1F7F-6DD2-9A08443F3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AFF19-5AD2-9A03-312B-B567343E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060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7018C-351A-7ED3-F743-48F8C65B9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DA34E-42B8-B5EA-D552-1F8C550EB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867F9-FE24-B8BB-0BE0-16EC9779A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6D0C4-1DDF-3295-1771-08B3DBF44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88BC01-D75A-BB91-5399-E505496E0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87C47-9C44-3E21-812B-D2504A14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5900D-BE77-CEF4-E5E4-733E5370F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9D612-5AF7-4515-3258-2816390D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456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A7E1F-80D6-D273-F592-7236D07F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910421-9BF5-D7CC-6EA9-BD52881B7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1B4420-FDF7-5191-74EC-D314180C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49212-0906-FC14-1F85-B01443AA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719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F73023-7562-8F71-C151-DF127DCBD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3E94C5-4979-D908-EE58-B3B548DC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73DC3-B862-A952-02C3-D1979039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201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C454-49F1-FB41-A8B1-6D489611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63617-85FB-99A7-C65E-6DC47D0FC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99DDA-27FC-6E2E-EE8A-DB93B545C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D96BF-1D9B-EF44-43CE-CA6915A1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A100FA-6273-7435-1835-C8938337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7BC27-5FE0-8995-C617-0C1C41B4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96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F8AA0-9811-EDAA-14A4-CE760FC7E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88F75-ABF7-536D-90EF-D4E352CEF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07EF1-7753-BB08-A026-940659CAB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93F0D-099F-8948-3CAD-D0DCCAC9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D819D-C8E3-2776-950D-CC955CB8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45474-44FB-5885-4B12-0C15FF40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805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E88EC5-E814-DAC6-9C03-AB0C9597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205B8-39E0-C701-BE1D-C8DC286DB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F1ED4-98BF-0DC1-359C-5A3678EC0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19BCD-8BCF-7E08-DB9D-443508AE3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9AC6-DE22-C0E8-8576-F2FE77C10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642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484A59-D5E8-7541-501F-5BA84ED16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2BAD8-7264-6568-8ADF-71938E21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8" y="730477"/>
            <a:ext cx="12279086" cy="238760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7030A0"/>
                </a:solidFill>
              </a:rPr>
              <a:t>WRITING SKILLS FOR SEO</a:t>
            </a:r>
            <a:endParaRPr lang="en-ID" sz="7200" b="1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715FEE-AFAD-DBAB-44F4-F414C9FA5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3286"/>
            <a:ext cx="9144000" cy="128451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</a:rPr>
              <a:t>TRUFI MURDIANI, ST. MA.</a:t>
            </a:r>
            <a:endParaRPr lang="en-ID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248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2348A0-F8A3-6FA2-C49F-91BB33854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A32C16-AAA7-BADB-F8E3-CB49F564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9" y="2357435"/>
            <a:ext cx="9982200" cy="1009651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solidFill>
                  <a:srgbClr val="7030A0"/>
                </a:solidFill>
              </a:rPr>
              <a:t>THANK YOU</a:t>
            </a:r>
            <a:endParaRPr lang="en-ID" sz="9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7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A4BD1B-F312-9595-0975-CF8368ACB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2610F-B6A5-8BEB-0927-6A1EC978D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3342"/>
            <a:ext cx="12192000" cy="544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11B553-A7B1-167D-5CC3-F37AB3862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18A8AA-F1A7-5CFC-E8EA-4D7AEF74B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332"/>
            <a:ext cx="12192000" cy="50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26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34B5D5-92C9-ECE4-6A95-D18F3CE81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8E6F75-EF34-B399-327D-B60B1B697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1532"/>
            <a:ext cx="12192000" cy="526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49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EA2F69-41D6-B637-676E-2A9BF1D14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369ADE-BEA4-BC37-0B8F-E6074DAE5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1024"/>
            <a:ext cx="12192000" cy="543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1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757AB3-3BB2-7443-9835-CE06D31FD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138888-D264-BAD7-6275-0F311AE942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510"/>
          <a:stretch/>
        </p:blipFill>
        <p:spPr>
          <a:xfrm>
            <a:off x="0" y="1389871"/>
            <a:ext cx="12192000" cy="451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3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01B825-27E0-1C2A-B9CF-82E13A143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6A927D-5FEF-CFC3-DE86-533B137F8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914"/>
          <a:stretch/>
        </p:blipFill>
        <p:spPr>
          <a:xfrm>
            <a:off x="0" y="1456062"/>
            <a:ext cx="12192000" cy="442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4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EEA6AA-1841-5409-D2CA-0A0FD3161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328935-8264-FFC9-B82F-9C1FA1E01F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012"/>
          <a:stretch/>
        </p:blipFill>
        <p:spPr>
          <a:xfrm>
            <a:off x="0" y="1065003"/>
            <a:ext cx="12192000" cy="476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40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9A8879-5959-C67A-3E2F-5D8171153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85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8EE4F1-984B-5BA1-2C91-B6CF638A62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073"/>
          <a:stretch/>
        </p:blipFill>
        <p:spPr>
          <a:xfrm>
            <a:off x="2322847" y="808060"/>
            <a:ext cx="7583154" cy="20548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5E289E-476A-FDB8-E659-096B3787676B}"/>
              </a:ext>
            </a:extLst>
          </p:cNvPr>
          <p:cNvSpPr txBox="1"/>
          <p:nvPr/>
        </p:nvSpPr>
        <p:spPr>
          <a:xfrm>
            <a:off x="3461658" y="3374571"/>
            <a:ext cx="5998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7030A0"/>
                </a:solidFill>
                <a:latin typeface="Eras Medium ITC" panose="020B0602030504020804" pitchFamily="34" charset="0"/>
              </a:rPr>
              <a:t>TUGAS</a:t>
            </a:r>
            <a:endParaRPr lang="en-ID" sz="6000" b="1" dirty="0">
              <a:solidFill>
                <a:srgbClr val="7030A0"/>
              </a:solidFill>
              <a:latin typeface="Eras Medium ITC" panose="020B06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702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Eras Medium ITC</vt:lpstr>
      <vt:lpstr>Office Theme</vt:lpstr>
      <vt:lpstr>WRITING SKILLS FOR SEO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Trufi_Murdiani</dc:creator>
  <cp:lastModifiedBy>Trufi_Murdiani</cp:lastModifiedBy>
  <cp:revision>4</cp:revision>
  <dcterms:created xsi:type="dcterms:W3CDTF">2024-12-12T04:00:11Z</dcterms:created>
  <dcterms:modified xsi:type="dcterms:W3CDTF">2024-12-12T04:08:32Z</dcterms:modified>
</cp:coreProperties>
</file>