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18000-C0B7-7D54-B952-571CC4AB99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AC3FEE-A4F3-2FEE-E348-96B11211EB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BBE166-D0E6-1EF8-F366-E51210D0F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DB150-5941-41BB-8CA6-5831261AC05E}" type="datetimeFigureOut">
              <a:rPr lang="en-ID" smtClean="0"/>
              <a:t>12/12/2024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8E194-1525-C921-85AC-2B5BC850D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9BB16-3C11-695E-8776-290050BF1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65D0-89CF-4313-B3D5-B14962F3BA8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6889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6AECE-7AAC-A608-E7DF-67D0E51A2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F617AA-E2E2-4DAE-4847-7B0C377574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E68D62-3A00-C393-6BEC-DECCABB1B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DB150-5941-41BB-8CA6-5831261AC05E}" type="datetimeFigureOut">
              <a:rPr lang="en-ID" smtClean="0"/>
              <a:t>12/12/2024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8D674-88A4-531B-7184-4EDFBE7A1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6583E3-22E0-50D2-1DAA-64D2CF8D6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65D0-89CF-4313-B3D5-B14962F3BA8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38246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4BDA4B-6BDC-132C-4457-85185AD87B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DA0250-4F5C-5C50-86B5-96ADB0C40A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7918C-9A6A-292B-B4DF-3496429DD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DB150-5941-41BB-8CA6-5831261AC05E}" type="datetimeFigureOut">
              <a:rPr lang="en-ID" smtClean="0"/>
              <a:t>12/12/2024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D0E78-BEAE-1B14-1065-E504FA748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6086CA-1927-1C05-7A4B-04F5FC693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65D0-89CF-4313-B3D5-B14962F3BA8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04358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C41F2-F6E3-A65D-B3D6-6FC3CE4F2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A4DB7-6550-8EC8-9F1C-BE057F944D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41DB16-30F9-6EA5-BEF3-FC5180112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DB150-5941-41BB-8CA6-5831261AC05E}" type="datetimeFigureOut">
              <a:rPr lang="en-ID" smtClean="0"/>
              <a:t>12/12/2024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7D2B8-57F5-64C1-1397-85BD81D20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5644D7-E0AB-5EF2-B6B2-B48DE3BAD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65D0-89CF-4313-B3D5-B14962F3BA8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48545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532E3-1898-AE37-2032-3ACC19D4A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5DCD58-7E06-070C-41C7-68CAD2C28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C889B-14BC-B00A-7F7F-D6AD638A4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DB150-5941-41BB-8CA6-5831261AC05E}" type="datetimeFigureOut">
              <a:rPr lang="en-ID" smtClean="0"/>
              <a:t>12/12/2024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6558D-F700-0F30-4078-D314BA482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6E5D0-4945-2390-47B8-CC33622E1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65D0-89CF-4313-B3D5-B14962F3BA8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59807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B4FD5-551B-6518-50AC-D4D7BC4B0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D68E3-B1BC-D387-DBC7-2B1FE459B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2F4E4E-7EC3-CC10-DB48-69AD8C8867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5467F6-789A-F9F6-1824-7CAC78223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DB150-5941-41BB-8CA6-5831261AC05E}" type="datetimeFigureOut">
              <a:rPr lang="en-ID" smtClean="0"/>
              <a:t>12/12/2024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3D3FBC-DA37-1F7F-6DD2-9A08443F3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EAFF19-5AD2-9A03-312B-B567343E8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65D0-89CF-4313-B3D5-B14962F3BA8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10609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7018C-351A-7ED3-F743-48F8C65B9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7DA34E-42B8-B5EA-D552-1F8C550EB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E867F9-FE24-B8BB-0BE0-16EC9779A9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36D0C4-1DDF-3295-1771-08B3DBF445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88BC01-D75A-BB91-5399-E505496E08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487C47-9C44-3E21-812B-D2504A146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DB150-5941-41BB-8CA6-5831261AC05E}" type="datetimeFigureOut">
              <a:rPr lang="en-ID" smtClean="0"/>
              <a:t>12/12/2024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95900D-BE77-CEF4-E5E4-733E5370F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89D612-5AF7-4515-3258-2816390D2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65D0-89CF-4313-B3D5-B14962F3BA8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14567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A7E1F-80D6-D273-F592-7236D07FE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910421-9BF5-D7CC-6EA9-BD52881B7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DB150-5941-41BB-8CA6-5831261AC05E}" type="datetimeFigureOut">
              <a:rPr lang="en-ID" smtClean="0"/>
              <a:t>12/12/2024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1B4420-FDF7-5191-74EC-D314180C5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49212-0906-FC14-1F85-B01443AA8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65D0-89CF-4313-B3D5-B14962F3BA8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47190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F73023-7562-8F71-C151-DF127DCBD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DB150-5941-41BB-8CA6-5831261AC05E}" type="datetimeFigureOut">
              <a:rPr lang="en-ID" smtClean="0"/>
              <a:t>12/12/2024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3E94C5-4979-D908-EE58-B3B548DC4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773DC3-B862-A952-02C3-D19790396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65D0-89CF-4313-B3D5-B14962F3BA8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92011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C454-49F1-FB41-A8B1-6D4896110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63617-85FB-99A7-C65E-6DC47D0FC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99DDA-27FC-6E2E-EE8A-DB93B545CD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7D96BF-1D9B-EF44-43CE-CA6915A12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DB150-5941-41BB-8CA6-5831261AC05E}" type="datetimeFigureOut">
              <a:rPr lang="en-ID" smtClean="0"/>
              <a:t>12/12/2024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A100FA-6273-7435-1835-C8938337D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B7BC27-5FE0-8995-C617-0C1C41B46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65D0-89CF-4313-B3D5-B14962F3BA8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1964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F8AA0-9811-EDAA-14A4-CE760FC7E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988F75-ABF7-536D-90EF-D4E352CEFA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907EF1-7753-BB08-A026-940659CAB1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93F0D-099F-8948-3CAD-D0DCCAC94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DB150-5941-41BB-8CA6-5831261AC05E}" type="datetimeFigureOut">
              <a:rPr lang="en-ID" smtClean="0"/>
              <a:t>12/12/2024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CD819D-C8E3-2776-950D-CC955CB84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945474-44FB-5885-4B12-0C15FF401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65D0-89CF-4313-B3D5-B14962F3BA8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68057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E88EC5-E814-DAC6-9C03-AB0C9597B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1205B8-39E0-C701-BE1D-C8DC286DB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4F1ED4-98BF-0DC1-359C-5A3678EC05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DB150-5941-41BB-8CA6-5831261AC05E}" type="datetimeFigureOut">
              <a:rPr lang="en-ID" smtClean="0"/>
              <a:t>12/12/2024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19BCD-8BCF-7E08-DB9D-443508AE3A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B49AC6-DE22-C0E8-8576-F2FE77C100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665D0-89CF-4313-B3D5-B14962F3BA8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56424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484A59-D5E8-7541-501F-5BA84ED16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92BAD8-7264-6568-8ADF-71938E218E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228" y="730477"/>
            <a:ext cx="12279086" cy="2387600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rgbClr val="7030A0"/>
                </a:solidFill>
              </a:rPr>
              <a:t>WRITING SKILLS FOR SEO</a:t>
            </a:r>
            <a:endParaRPr lang="en-ID" sz="7200" b="1" dirty="0">
              <a:solidFill>
                <a:srgbClr val="7030A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715FEE-AFAD-DBAB-44F4-F414C9FA5C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3286"/>
            <a:ext cx="9144000" cy="1284514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Arial Black" panose="020B0A04020102020204" pitchFamily="34" charset="0"/>
              </a:rPr>
              <a:t>TRUFI MURDIANI, ST. MA.</a:t>
            </a:r>
            <a:endParaRPr lang="en-ID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248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2348A0-F8A3-6FA2-C49F-91BB33854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A32C16-AAA7-BADB-F8E3-CB49F5649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659" y="2357435"/>
            <a:ext cx="9982200" cy="1009651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>
                <a:solidFill>
                  <a:srgbClr val="7030A0"/>
                </a:solidFill>
              </a:rPr>
              <a:t>THANK YOU</a:t>
            </a:r>
            <a:endParaRPr lang="en-ID" sz="9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576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A4BD1B-F312-9595-0975-CF8368ACB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D2610F-B6A5-8BEB-0927-6A1EC978D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3342"/>
            <a:ext cx="12192000" cy="544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09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11B553-A7B1-167D-5CC3-F37AB3862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18A8AA-F1A7-5CFC-E8EA-4D7AEF74B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4332"/>
            <a:ext cx="12192000" cy="502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126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34B5D5-92C9-ECE4-6A95-D18F3CE81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8E6F75-EF34-B399-327D-B60B1B697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71532"/>
            <a:ext cx="12192000" cy="526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749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EA2F69-41D6-B637-676E-2A9BF1D141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369ADE-BEA4-BC37-0B8F-E6074DAE5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01024"/>
            <a:ext cx="12192000" cy="543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718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757AB3-3BB2-7443-9835-CE06D31FD5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138888-D264-BAD7-6275-0F311AE9429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4510"/>
          <a:stretch/>
        </p:blipFill>
        <p:spPr>
          <a:xfrm>
            <a:off x="0" y="1389871"/>
            <a:ext cx="12192000" cy="451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139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01B825-27E0-1C2A-B9CF-82E13A143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6A927D-5FEF-CFC3-DE86-533B137F8CE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2914"/>
          <a:stretch/>
        </p:blipFill>
        <p:spPr>
          <a:xfrm>
            <a:off x="0" y="1456062"/>
            <a:ext cx="12192000" cy="442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04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EEA6AA-1841-5409-D2CA-0A0FD3161E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328935-8264-FFC9-B82F-9C1FA1E01FC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8012"/>
          <a:stretch/>
        </p:blipFill>
        <p:spPr>
          <a:xfrm>
            <a:off x="0" y="1065003"/>
            <a:ext cx="12192000" cy="476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240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9A8879-5959-C67A-3E2F-5D8171153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85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8EE4F1-984B-5BA1-2C91-B6CF638A623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4073"/>
          <a:stretch/>
        </p:blipFill>
        <p:spPr>
          <a:xfrm>
            <a:off x="2322847" y="808060"/>
            <a:ext cx="7583154" cy="2054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5E289E-476A-FDB8-E659-096B3787676B}"/>
              </a:ext>
            </a:extLst>
          </p:cNvPr>
          <p:cNvSpPr txBox="1"/>
          <p:nvPr/>
        </p:nvSpPr>
        <p:spPr>
          <a:xfrm>
            <a:off x="3461658" y="3374571"/>
            <a:ext cx="59980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7030A0"/>
                </a:solidFill>
                <a:latin typeface="Eras Medium ITC" panose="020B0602030504020804" pitchFamily="34" charset="0"/>
              </a:rPr>
              <a:t>TUGAS</a:t>
            </a:r>
            <a:endParaRPr lang="en-ID" sz="6000" b="1" dirty="0">
              <a:solidFill>
                <a:srgbClr val="7030A0"/>
              </a:solidFill>
              <a:latin typeface="Eras Medium ITC" panose="020B06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702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14</Words>
  <Application>Microsoft Office PowerPoint</Application>
  <PresentationFormat>Widescreen</PresentationFormat>
  <Paragraphs>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Eras Medium ITC</vt:lpstr>
      <vt:lpstr>Office Theme</vt:lpstr>
      <vt:lpstr>WRITING SKILLS FOR SEO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Trufi_Murdiani</dc:creator>
  <cp:lastModifiedBy>Trufi_Murdiani</cp:lastModifiedBy>
  <cp:revision>4</cp:revision>
  <dcterms:created xsi:type="dcterms:W3CDTF">2024-12-12T04:00:11Z</dcterms:created>
  <dcterms:modified xsi:type="dcterms:W3CDTF">2024-12-12T04:08:32Z</dcterms:modified>
</cp:coreProperties>
</file>