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61" r:id="rId9"/>
    <p:sldId id="276" r:id="rId10"/>
    <p:sldId id="277" r:id="rId11"/>
    <p:sldId id="263" r:id="rId12"/>
    <p:sldId id="273" r:id="rId13"/>
    <p:sldId id="265" r:id="rId14"/>
    <p:sldId id="272" r:id="rId15"/>
    <p:sldId id="266" r:id="rId16"/>
    <p:sldId id="267" r:id="rId17"/>
    <p:sldId id="268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510D2"/>
    <a:srgbClr val="000099"/>
    <a:srgbClr val="99CC00"/>
    <a:srgbClr val="3E1F00"/>
    <a:srgbClr val="80CCCE"/>
    <a:srgbClr val="67C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6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0013-D26E-465C-B18D-DBFC624677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CDC7-88F3-4CEA-A081-AC8C4D1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2994-1BE8-43BE-8C9F-658A46D7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400A-A608-42DD-A69B-6E1D8EB5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1DCDE-7402-4992-83CA-9C505721D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76"/>
            <a:ext cx="12178208" cy="68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EB42-07E6-4D15-8C66-08F6D6BD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32883-394C-41FB-9D48-BA7BD1262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3A92C-886B-47F7-9804-3A8441C4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748"/>
            <a:ext cx="12108282" cy="690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ue Background Ppt Template - PowerPoint Backgrounds for Free ...">
            <a:extLst>
              <a:ext uri="{FF2B5EF4-FFF2-40B4-BE49-F238E27FC236}">
                <a16:creationId xmlns:a16="http://schemas.microsoft.com/office/drawing/2014/main" id="{18E4CA73-559E-4776-8054-FB4CBB0D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9"/>
            <a:ext cx="12192000" cy="68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B7C4F5-7AB2-4C51-A125-1E78F670FAD5}"/>
              </a:ext>
            </a:extLst>
          </p:cNvPr>
          <p:cNvSpPr/>
          <p:nvPr/>
        </p:nvSpPr>
        <p:spPr>
          <a:xfrm>
            <a:off x="151209" y="139170"/>
            <a:ext cx="4715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LcPeriod" startAt="3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C1C933-E5BC-4B9D-AAA9-86B4AA00039A}"/>
              </a:ext>
            </a:extLst>
          </p:cNvPr>
          <p:cNvSpPr/>
          <p:nvPr/>
        </p:nvSpPr>
        <p:spPr>
          <a:xfrm>
            <a:off x="1947029" y="755503"/>
            <a:ext cx="100937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darimana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sumberdana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diproleh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memproyeksi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pengembaliannya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modal dan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sumberdana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mengolah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sangatlah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diperlulkan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komoditas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4F471-FE4D-4224-A594-B496E88F848E}"/>
              </a:ext>
            </a:extLst>
          </p:cNvPr>
          <p:cNvSpPr/>
          <p:nvPr/>
        </p:nvSpPr>
        <p:spPr>
          <a:xfrm>
            <a:off x="1385317" y="4680511"/>
            <a:ext cx="100937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neraca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rugi-laba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55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B6FCCA-91FA-4BD1-9E2A-50B3D230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5606"/>
            <a:ext cx="12197417" cy="6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2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lank 2nd Grade PowerPoint Background by Teach the Way They Learn">
            <a:extLst>
              <a:ext uri="{FF2B5EF4-FFF2-40B4-BE49-F238E27FC236}">
                <a16:creationId xmlns:a16="http://schemas.microsoft.com/office/drawing/2014/main" id="{29A2F9BD-976D-4439-8B6D-5ECCF511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9B3709-4DDC-49DB-B9BB-0781D8D897D4}"/>
              </a:ext>
            </a:extLst>
          </p:cNvPr>
          <p:cNvSpPr/>
          <p:nvPr/>
        </p:nvSpPr>
        <p:spPr>
          <a:xfrm>
            <a:off x="910626" y="608974"/>
            <a:ext cx="4792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LcPeriod" startAt="4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717C3-FD72-4F0F-834D-90A776E10C2C}"/>
              </a:ext>
            </a:extLst>
          </p:cNvPr>
          <p:cNvSpPr/>
          <p:nvPr/>
        </p:nvSpPr>
        <p:spPr>
          <a:xfrm>
            <a:off x="1049119" y="1440006"/>
            <a:ext cx="100937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sosek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deengan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terasebut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hadir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Dari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Bandar Lampung,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ASN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kesibukan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pekerjaanya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ssehiungga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menyukai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sehari-harinya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pekerjaanya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14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ckground Powerpoint, Stretched Cloth on Nails #4235156 ...">
            <a:extLst>
              <a:ext uri="{FF2B5EF4-FFF2-40B4-BE49-F238E27FC236}">
                <a16:creationId xmlns:a16="http://schemas.microsoft.com/office/drawing/2014/main" id="{A7C61EEE-CDCA-4F42-AD44-7725F861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80"/>
            <a:ext cx="12192000" cy="66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7DE213-B496-4F2D-80E4-F76014F039FE}"/>
              </a:ext>
            </a:extLst>
          </p:cNvPr>
          <p:cNvSpPr/>
          <p:nvPr/>
        </p:nvSpPr>
        <p:spPr>
          <a:xfrm>
            <a:off x="1797731" y="2487473"/>
            <a:ext cx="8596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yuridis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PBB,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rekomedasi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RT/RW,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pendirian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(PT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CV)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notaris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setempat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NPWP,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daftar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Daerah (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Pemda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setempat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kesemua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terpenuhi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(legal)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5164C-3F81-4510-89D2-4459C996AA11}"/>
              </a:ext>
            </a:extLst>
          </p:cNvPr>
          <p:cNvSpPr/>
          <p:nvPr/>
        </p:nvSpPr>
        <p:spPr>
          <a:xfrm>
            <a:off x="1415368" y="1323539"/>
            <a:ext cx="3910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LcPeriod" startAt="4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Yuridis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(Hukum)</a:t>
            </a:r>
          </a:p>
        </p:txBody>
      </p:sp>
    </p:spTree>
    <p:extLst>
      <p:ext uri="{BB962C8B-B14F-4D97-AF65-F5344CB8AC3E}">
        <p14:creationId xmlns:p14="http://schemas.microsoft.com/office/powerpoint/2010/main" val="376552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2A8EB4-C61D-4FD6-8D1B-788DA4530F49}"/>
              </a:ext>
            </a:extLst>
          </p:cNvPr>
          <p:cNvSpPr/>
          <p:nvPr/>
        </p:nvSpPr>
        <p:spPr>
          <a:xfrm>
            <a:off x="712150" y="541509"/>
            <a:ext cx="313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Kesimpulan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9E679-6D1F-4D8A-BE0D-DF1F4AD5FE86}"/>
              </a:ext>
            </a:extLst>
          </p:cNvPr>
          <p:cNvSpPr/>
          <p:nvPr/>
        </p:nvSpPr>
        <p:spPr>
          <a:xfrm>
            <a:off x="1049119" y="1768896"/>
            <a:ext cx="100937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 Pizza yang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ditinjau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 Pizza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direkomendasikan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dilanjutkan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Kota Bandar Lampung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pertimbangan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Kota Bandar Lampung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Ibukota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Provinsi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Lampung,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Kota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merupukan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pemerintahan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perkonomian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industry/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Pendidikan, dan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Kota Bandar Lampung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sibuk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modern,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mengadobsi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menyerap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makananya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pasar,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di Kota Bandar Lampung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prosepek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menjanjikan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outlet-outlet yang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didominasi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2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ibros Plantilla PowerPoint | หนังสือ, ภาพวาดดิสนีย์, การออกแบบ ...">
            <a:extLst>
              <a:ext uri="{FF2B5EF4-FFF2-40B4-BE49-F238E27FC236}">
                <a16:creationId xmlns:a16="http://schemas.microsoft.com/office/drawing/2014/main" id="{9B38E7BC-BE19-42C1-BF75-69F43964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8" y="219075"/>
            <a:ext cx="11735691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A0DDA9-0713-4081-9717-A0B626581681}"/>
              </a:ext>
            </a:extLst>
          </p:cNvPr>
          <p:cNvSpPr/>
          <p:nvPr/>
        </p:nvSpPr>
        <p:spPr>
          <a:xfrm>
            <a:off x="227709" y="316036"/>
            <a:ext cx="11520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Ditinjau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 Pizza di Kota Bandar Lampung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masyarakaat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pecinta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kuliner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 Pizza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Dari data di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 Pizza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per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yuridis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Usaha outlet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resiko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Karena outlet Pizza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lahan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keberadaanya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(legal)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data-data yang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dipaparkan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outlet Pizza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pengeluarannya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 Pizza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mempuyai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prospek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cerah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menjanjikan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2400" dirty="0">
                <a:solidFill>
                  <a:srgbClr val="3E1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43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Background Ppt, Download Free Clip Art, Free Clip Art on ...">
            <a:extLst>
              <a:ext uri="{FF2B5EF4-FFF2-40B4-BE49-F238E27FC236}">
                <a16:creationId xmlns:a16="http://schemas.microsoft.com/office/drawing/2014/main" id="{B94C89EE-3A1F-41B2-9845-4964D2F9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6833" cy="68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6C22D4-6566-4DD0-87E2-4C7BF4F7349F}"/>
              </a:ext>
            </a:extLst>
          </p:cNvPr>
          <p:cNvSpPr/>
          <p:nvPr/>
        </p:nvSpPr>
        <p:spPr>
          <a:xfrm>
            <a:off x="4090937" y="1265473"/>
            <a:ext cx="4480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99"/>
                </a:solidFill>
              </a:rPr>
              <a:t>REKOMENDASI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E02BB-EA75-4BBF-AEA7-D6FDAABD70E8}"/>
              </a:ext>
            </a:extLst>
          </p:cNvPr>
          <p:cNvSpPr/>
          <p:nvPr/>
        </p:nvSpPr>
        <p:spPr>
          <a:xfrm>
            <a:off x="1689315" y="2489039"/>
            <a:ext cx="90510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menekuni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sambil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sambil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berwirausaha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H. Ambo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Sakka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SE, M. Si  &amp;  Edison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Yuzak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SE, MM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contoh-contoh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97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D0AE-DBA6-466D-A252-819FED7C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B3E1-4B4F-48E7-847F-EFDA8EFA8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7410" name="Picture 2" descr="Construction PowerPoint Templates, Backgrounds, and Themes">
            <a:extLst>
              <a:ext uri="{FF2B5EF4-FFF2-40B4-BE49-F238E27FC236}">
                <a16:creationId xmlns:a16="http://schemas.microsoft.com/office/drawing/2014/main" id="{B215418A-3FB7-465E-80F0-E6CD61DF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0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613" y="-357188"/>
            <a:ext cx="13611225" cy="7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5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538" y="-295275"/>
            <a:ext cx="13173075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9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3" y="-285750"/>
            <a:ext cx="13192125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90937" y="2047858"/>
            <a:ext cx="3819525" cy="237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Personal    </a:t>
            </a:r>
            <a:r>
              <a:rPr lang="en-US" sz="1200" b="1" dirty="0" smtClean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25 K</a:t>
            </a:r>
            <a:endParaRPr lang="en-US" sz="1200" dirty="0">
              <a:solidFill>
                <a:schemeClr val="bg1"/>
              </a:solidFill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Size 4 Persons    </a:t>
            </a:r>
            <a:r>
              <a:rPr lang="en-US" sz="1200" b="1" dirty="0" smtClean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85 </a:t>
            </a: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1200" dirty="0">
              <a:solidFill>
                <a:schemeClr val="bg1"/>
              </a:solidFill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  </a:t>
            </a:r>
            <a:r>
              <a:rPr lang="en-US" sz="1200" b="1" dirty="0" smtClean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17.5 K</a:t>
            </a:r>
            <a:endParaRPr lang="en-US" sz="1200" dirty="0">
              <a:solidFill>
                <a:schemeClr val="bg1"/>
              </a:solidFill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ANEKA MINUMAN  </a:t>
            </a:r>
            <a:endParaRPr lang="en-US" sz="1200" dirty="0">
              <a:solidFill>
                <a:schemeClr val="bg1"/>
              </a:solidFill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Cappucino</a:t>
            </a: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Coffee  </a:t>
            </a:r>
            <a:r>
              <a:rPr lang="en-US" sz="1200" b="1" dirty="0" smtClean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15 K</a:t>
            </a:r>
            <a:endParaRPr lang="en-US" sz="1200" dirty="0">
              <a:solidFill>
                <a:schemeClr val="bg1"/>
              </a:solidFill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Hot Coffee  </a:t>
            </a:r>
            <a:r>
              <a:rPr lang="en-US" sz="1200" b="1" dirty="0" smtClean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11 K</a:t>
            </a:r>
            <a:endParaRPr lang="en-US" sz="1200" dirty="0">
              <a:solidFill>
                <a:schemeClr val="bg1"/>
              </a:solidFill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Lemon Tea    </a:t>
            </a:r>
            <a:r>
              <a:rPr lang="en-US" sz="1200" b="1" dirty="0" smtClean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1200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11 K</a:t>
            </a:r>
            <a:endParaRPr lang="en-US" sz="1200" dirty="0">
              <a:solidFill>
                <a:schemeClr val="bg1"/>
              </a:solidFill>
              <a:effectLst/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3812"/>
            <a:ext cx="121443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-4763"/>
            <a:ext cx="1214437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8100"/>
            <a:ext cx="12153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FAB213-20B5-4683-AACA-936859980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08"/>
            <a:ext cx="12257239" cy="6821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5094" y="244792"/>
            <a:ext cx="10586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LcPeriod" startAt="2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Teknis dan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7463" y="1010722"/>
            <a:ext cx="10093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kaitanya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kaitanya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alat-alat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lainya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outlet Pizza.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ntuk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dioperasikan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kelangsungan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solidFill>
                  <a:srgbClr val="351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7463" y="3489961"/>
            <a:ext cx="10093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tentunya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pengoperasian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tempat-tempat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dijangkau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6DD2F-A85D-4A32-8171-987A3B3E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33"/>
            <a:ext cx="12192000" cy="6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6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712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37</cp:revision>
  <dcterms:created xsi:type="dcterms:W3CDTF">2020-07-06T22:05:53Z</dcterms:created>
  <dcterms:modified xsi:type="dcterms:W3CDTF">2020-07-07T23:24:27Z</dcterms:modified>
</cp:coreProperties>
</file>