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81" r:id="rId3"/>
    <p:sldId id="282" r:id="rId4"/>
    <p:sldId id="283" r:id="rId5"/>
    <p:sldId id="284" r:id="rId6"/>
    <p:sldId id="285" r:id="rId7"/>
    <p:sldId id="286" r:id="rId8"/>
    <p:sldId id="261" r:id="rId9"/>
    <p:sldId id="276" r:id="rId10"/>
    <p:sldId id="277" r:id="rId11"/>
    <p:sldId id="263" r:id="rId12"/>
    <p:sldId id="273" r:id="rId13"/>
    <p:sldId id="265" r:id="rId14"/>
    <p:sldId id="272" r:id="rId15"/>
    <p:sldId id="266" r:id="rId16"/>
    <p:sldId id="267" r:id="rId17"/>
    <p:sldId id="268" r:id="rId18"/>
    <p:sldId id="27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3510D2"/>
    <a:srgbClr val="000099"/>
    <a:srgbClr val="99CC00"/>
    <a:srgbClr val="3E1F00"/>
    <a:srgbClr val="80CCCE"/>
    <a:srgbClr val="67C5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38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D0013-D26E-465C-B18D-DBFC62467744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BCDC7-88F3-4CEA-A081-AC8C4D131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089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D0013-D26E-465C-B18D-DBFC62467744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BCDC7-88F3-4CEA-A081-AC8C4D131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416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D0013-D26E-465C-B18D-DBFC62467744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BCDC7-88F3-4CEA-A081-AC8C4D131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662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D0013-D26E-465C-B18D-DBFC62467744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BCDC7-88F3-4CEA-A081-AC8C4D131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934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D0013-D26E-465C-B18D-DBFC62467744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BCDC7-88F3-4CEA-A081-AC8C4D131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201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D0013-D26E-465C-B18D-DBFC62467744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BCDC7-88F3-4CEA-A081-AC8C4D131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777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D0013-D26E-465C-B18D-DBFC62467744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BCDC7-88F3-4CEA-A081-AC8C4D131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341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D0013-D26E-465C-B18D-DBFC62467744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BCDC7-88F3-4CEA-A081-AC8C4D131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61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D0013-D26E-465C-B18D-DBFC62467744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BCDC7-88F3-4CEA-A081-AC8C4D131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179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D0013-D26E-465C-B18D-DBFC62467744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BCDC7-88F3-4CEA-A081-AC8C4D131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7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D0013-D26E-465C-B18D-DBFC62467744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BCDC7-88F3-4CEA-A081-AC8C4D131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979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1D0013-D26E-465C-B18D-DBFC62467744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0BCDC7-88F3-4CEA-A081-AC8C4D131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367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22994-1BE8-43BE-8C9F-658A46D72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1400A-A608-42DD-A69B-6E1D8EB552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C1DCDE-7402-4992-83CA-9C505721DA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776"/>
            <a:ext cx="12178208" cy="686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581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7EB42-07E6-4D15-8C66-08F6D6BD9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F32883-394C-41FB-9D48-BA7BD1262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F3A92C-886B-47F7-9804-3A8441C45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7748"/>
            <a:ext cx="12108282" cy="6905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5672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Blue Background Ppt Template - PowerPoint Backgrounds for Free ...">
            <a:extLst>
              <a:ext uri="{FF2B5EF4-FFF2-40B4-BE49-F238E27FC236}">
                <a16:creationId xmlns:a16="http://schemas.microsoft.com/office/drawing/2014/main" id="{18E4CA73-559E-4776-8054-FB4CBB0DC8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499"/>
            <a:ext cx="12192000" cy="6881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DB7C4F5-7AB2-4C51-A125-1E78F670FAD5}"/>
              </a:ext>
            </a:extLst>
          </p:cNvPr>
          <p:cNvSpPr/>
          <p:nvPr/>
        </p:nvSpPr>
        <p:spPr>
          <a:xfrm>
            <a:off x="151209" y="139170"/>
            <a:ext cx="47152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buFont typeface="+mj-lt"/>
              <a:buAutoNum type="romanLcPeriod" startAt="3"/>
            </a:pP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Aspek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Keuangan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8C1C933-E5BC-4B9D-AAA9-86B4AA00039A}"/>
              </a:ext>
            </a:extLst>
          </p:cNvPr>
          <p:cNvSpPr/>
          <p:nvPr/>
        </p:nvSpPr>
        <p:spPr>
          <a:xfrm>
            <a:off x="1947029" y="755503"/>
            <a:ext cx="1009376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Aspek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keuangan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berkaitan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darimana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sumberdana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diproleh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memproyeksi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pengembaliannya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tingkat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biaya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modal dan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sumberdana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bersangkutan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mengatur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mengolah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keuangan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sangatlah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diperlulkan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uang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komoditas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utama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menjalankan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sebuah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74F471-FE4D-4224-A594-B496E88F848E}"/>
              </a:ext>
            </a:extLst>
          </p:cNvPr>
          <p:cNvSpPr/>
          <p:nvPr/>
        </p:nvSpPr>
        <p:spPr>
          <a:xfrm>
            <a:off x="1385317" y="4680511"/>
            <a:ext cx="1009376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3200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melihat</a:t>
            </a:r>
            <a:r>
              <a:rPr lang="en-US" sz="3200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3200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kondisi</a:t>
            </a:r>
            <a:r>
              <a:rPr lang="en-US" sz="3200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keuangan</a:t>
            </a:r>
            <a:r>
              <a:rPr lang="en-US" sz="3200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3200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3200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dilihat</a:t>
            </a:r>
            <a:r>
              <a:rPr lang="en-US" sz="3200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3200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laporan</a:t>
            </a:r>
            <a:r>
              <a:rPr lang="en-US" sz="3200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keuangan</a:t>
            </a:r>
            <a:r>
              <a:rPr lang="en-US" sz="3200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3200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320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terdiri</a:t>
            </a:r>
            <a:r>
              <a:rPr lang="en-US" sz="3200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US" sz="3200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neraca</a:t>
            </a:r>
            <a:r>
              <a:rPr lang="en-US" sz="3200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320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laporan</a:t>
            </a:r>
            <a:r>
              <a:rPr lang="en-US" sz="3200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rugi-laba</a:t>
            </a:r>
            <a:r>
              <a:rPr lang="en-US" sz="3200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US" sz="3200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usaha</a:t>
            </a:r>
            <a:r>
              <a:rPr lang="en-US" sz="3200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320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dijalankan</a:t>
            </a:r>
            <a:r>
              <a:rPr lang="en-US" sz="3200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3200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295580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0B6FCCA-91FA-4BD1-9E2A-50B3D2308D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55606"/>
            <a:ext cx="12197417" cy="691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2233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Blank 2nd Grade PowerPoint Background by Teach the Way They Learn">
            <a:extLst>
              <a:ext uri="{FF2B5EF4-FFF2-40B4-BE49-F238E27FC236}">
                <a16:creationId xmlns:a16="http://schemas.microsoft.com/office/drawing/2014/main" id="{29A2F9BD-976D-4439-8B6D-5ECCF51170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2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79B3709-4DDC-49DB-B9BB-0781D8D897D4}"/>
              </a:ext>
            </a:extLst>
          </p:cNvPr>
          <p:cNvSpPr/>
          <p:nvPr/>
        </p:nvSpPr>
        <p:spPr>
          <a:xfrm>
            <a:off x="910626" y="608974"/>
            <a:ext cx="47927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buFont typeface="+mj-lt"/>
              <a:buAutoNum type="romanLcPeriod" startAt="4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Aspek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D717C3-FD72-4F0F-834D-90A776E10C2C}"/>
              </a:ext>
            </a:extLst>
          </p:cNvPr>
          <p:cNvSpPr/>
          <p:nvPr/>
        </p:nvSpPr>
        <p:spPr>
          <a:xfrm>
            <a:off x="1049119" y="1440006"/>
            <a:ext cx="1009376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Aspek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sosek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berdampak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langsung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deengan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uyang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diberikan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langsung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dikarenakan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keberadaan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terasebut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hadir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tengah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Dari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budaya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Bandar Lampung,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mahasiswa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karyawan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dan ASN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tingkat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kesibukan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tinggi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pekerjaanya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ssehiungga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menyukai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makanan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cepat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saji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fast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food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sehari-harinya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Hal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dikarenakan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konsumsi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nomor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dua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dibandingkan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pekerjaanya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Sementara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keberadaan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usaha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cukup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daya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saing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dinamis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11427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Background Powerpoint, Stretched Cloth on Nails #4235156 ...">
            <a:extLst>
              <a:ext uri="{FF2B5EF4-FFF2-40B4-BE49-F238E27FC236}">
                <a16:creationId xmlns:a16="http://schemas.microsoft.com/office/drawing/2014/main" id="{A7C61EEE-CDCA-4F42-AD44-7725F861FC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5980"/>
            <a:ext cx="12192000" cy="6675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B7DE213-B496-4F2D-80E4-F76014F039FE}"/>
              </a:ext>
            </a:extLst>
          </p:cNvPr>
          <p:cNvSpPr/>
          <p:nvPr/>
        </p:nvSpPr>
        <p:spPr>
          <a:xfrm>
            <a:off x="1797731" y="2487473"/>
            <a:ext cx="859653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Aspek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yuridis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berkaitan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keberadaan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legal,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dimana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usaha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dibangun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meliputi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ketentuan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berlaku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izin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lokasi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sertifikat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akte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tanah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bukti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pembayaran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PBB,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rekomedasi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RT/RW,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izin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usaha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akte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pendirian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(PT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CV)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notaris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setempat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NPWP,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tanda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daftar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Daerah (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Pemda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setempat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kesemua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persyaratan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terpenuhi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(legal)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45164C-3F81-4510-89D2-4459C996AA11}"/>
              </a:ext>
            </a:extLst>
          </p:cNvPr>
          <p:cNvSpPr/>
          <p:nvPr/>
        </p:nvSpPr>
        <p:spPr>
          <a:xfrm>
            <a:off x="1415368" y="1323539"/>
            <a:ext cx="39106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buFont typeface="+mj-lt"/>
              <a:buAutoNum type="romanLcPeriod" startAt="4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Aspek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Yuridis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(Hukum)</a:t>
            </a:r>
          </a:p>
        </p:txBody>
      </p:sp>
    </p:spTree>
    <p:extLst>
      <p:ext uri="{BB962C8B-B14F-4D97-AF65-F5344CB8AC3E}">
        <p14:creationId xmlns:p14="http://schemas.microsoft.com/office/powerpoint/2010/main" val="37655262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E2A8EB4-C61D-4FD6-8D1B-788DA4530F49}"/>
              </a:ext>
            </a:extLst>
          </p:cNvPr>
          <p:cNvSpPr/>
          <p:nvPr/>
        </p:nvSpPr>
        <p:spPr>
          <a:xfrm>
            <a:off x="712150" y="541509"/>
            <a:ext cx="31308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Kesimpulan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79E679-6D1F-4D8A-BE0D-DF1F4AD5FE86}"/>
              </a:ext>
            </a:extLst>
          </p:cNvPr>
          <p:cNvSpPr/>
          <p:nvPr/>
        </p:nvSpPr>
        <p:spPr>
          <a:xfrm>
            <a:off x="1049119" y="1768896"/>
            <a:ext cx="1009376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Dari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penelitian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lapangan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observasi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di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usaha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outlet Pizza yang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ditinjau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aspek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maka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usaha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outlet Pizza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direkomendasikan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layak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dilanjutkan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dikembangkan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Kota Bandar Lampung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pertimbangan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lain 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Kota Bandar Lampung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Ibukota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Provinsi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Lampung,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dimana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Kota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merupukan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pusat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pemerintahan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perkonomian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industry/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perdagangan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Pendidikan, dan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sebagainya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Kota Bandar Lampung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kota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cukup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ramai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sibuk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dan modern,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sangat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mudah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mengadobsi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menyerap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budaya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luar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termasuk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makananya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Dari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aspek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pasar,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outle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Pizza di Kota Bandar Lampung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prosepek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sangat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menjanjikan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outlet-outlet yang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menjual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Pizza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masih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didominasi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saja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88228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Libros Plantilla PowerPoint | หนังสือ, ภาพวาดดิสนีย์, การออกแบบ ...">
            <a:extLst>
              <a:ext uri="{FF2B5EF4-FFF2-40B4-BE49-F238E27FC236}">
                <a16:creationId xmlns:a16="http://schemas.microsoft.com/office/drawing/2014/main" id="{9B38E7BC-BE19-42C1-BF75-69F439647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708" y="219075"/>
            <a:ext cx="11735691" cy="644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FA0DDA9-0713-4081-9717-A0B626581681}"/>
              </a:ext>
            </a:extLst>
          </p:cNvPr>
          <p:cNvSpPr/>
          <p:nvPr/>
        </p:nvSpPr>
        <p:spPr>
          <a:xfrm>
            <a:off x="227709" y="316036"/>
            <a:ext cx="1152000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Ditinjau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aspek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keberadaan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outlet Pizza di Kota Bandar Lampung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berdampak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positif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Terutama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masyarakaat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pecinta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kuliner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khususnya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Pizza.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dilihat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aspek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keuangan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adanya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outlet Pizza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membawa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dampak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sangat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segi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keuntungan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Dari data di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dilihat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dimana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keberadaan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outlet Pizza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menghasilkan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income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income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per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per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minggu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per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bulan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dan per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Aspek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yuridis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Usaha outlet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kendala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resiko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besar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Karena outlet Pizza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lahan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usaha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sendiri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keberadaanya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syah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(legal)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Selanjutnya</a:t>
            </a:r>
            <a:r>
              <a:rPr lang="en-US" sz="2400" dirty="0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400" dirty="0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aspek</a:t>
            </a:r>
            <a:r>
              <a:rPr lang="en-US" sz="2400" dirty="0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teknis</a:t>
            </a:r>
            <a:r>
              <a:rPr lang="en-US" sz="2400" dirty="0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US" sz="2400" dirty="0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data-data yang </a:t>
            </a:r>
            <a:r>
              <a:rPr lang="en-US" sz="2400" dirty="0" err="1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US" sz="2400" dirty="0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dipaparkan</a:t>
            </a:r>
            <a:r>
              <a:rPr lang="en-US" sz="2400" dirty="0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400" dirty="0" err="1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US" sz="2400" dirty="0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outlet Pizza </a:t>
            </a:r>
            <a:r>
              <a:rPr lang="en-US" sz="2400" dirty="0" err="1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400" dirty="0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400" dirty="0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memperoleh</a:t>
            </a:r>
            <a:r>
              <a:rPr lang="en-US" sz="2400" dirty="0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pendapatan</a:t>
            </a:r>
            <a:r>
              <a:rPr lang="en-US" sz="2400" dirty="0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bersih</a:t>
            </a:r>
            <a:r>
              <a:rPr lang="en-US" sz="2400" dirty="0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sangat</a:t>
            </a:r>
            <a:r>
              <a:rPr lang="en-US" sz="2400" dirty="0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menguntungkan</a:t>
            </a:r>
            <a:r>
              <a:rPr lang="en-US" sz="2400" dirty="0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dibandingkan</a:t>
            </a:r>
            <a:r>
              <a:rPr lang="en-US" sz="2400" dirty="0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400" dirty="0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pengeluarannya</a:t>
            </a:r>
            <a:r>
              <a:rPr lang="en-US" sz="2400" dirty="0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US" sz="2400" dirty="0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jenis</a:t>
            </a:r>
            <a:r>
              <a:rPr lang="en-US" sz="2400" dirty="0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usaha</a:t>
            </a:r>
            <a:r>
              <a:rPr lang="en-US" sz="2400" dirty="0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outlet Pizza </a:t>
            </a:r>
            <a:r>
              <a:rPr lang="en-US" sz="2400" dirty="0" err="1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400" dirty="0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mempuyai</a:t>
            </a:r>
            <a:r>
              <a:rPr lang="en-US" sz="2400" dirty="0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prospek</a:t>
            </a:r>
            <a:r>
              <a:rPr lang="en-US" sz="2400" dirty="0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cerah</a:t>
            </a:r>
            <a:r>
              <a:rPr lang="en-US" sz="2400" dirty="0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400" dirty="0" err="1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menjanjikan</a:t>
            </a:r>
            <a:r>
              <a:rPr lang="en-US" sz="2400" dirty="0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400" dirty="0" err="1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kemudian</a:t>
            </a:r>
            <a:r>
              <a:rPr lang="en-US" sz="2400" dirty="0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</a:t>
            </a:r>
            <a:r>
              <a:rPr lang="en-US" sz="2400" dirty="0">
                <a:solidFill>
                  <a:srgbClr val="3E1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884359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Free Background Ppt, Download Free Clip Art, Free Clip Art on ...">
            <a:extLst>
              <a:ext uri="{FF2B5EF4-FFF2-40B4-BE49-F238E27FC236}">
                <a16:creationId xmlns:a16="http://schemas.microsoft.com/office/drawing/2014/main" id="{B94C89EE-3A1F-41B2-9845-4964D2F940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86833" cy="68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C6C22D4-6566-4DD0-87E2-4C7BF4F7349F}"/>
              </a:ext>
            </a:extLst>
          </p:cNvPr>
          <p:cNvSpPr/>
          <p:nvPr/>
        </p:nvSpPr>
        <p:spPr>
          <a:xfrm>
            <a:off x="4090937" y="1265473"/>
            <a:ext cx="44805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0"/>
                <a:solidFill>
                  <a:srgbClr val="000099"/>
                </a:solidFill>
              </a:rPr>
              <a:t>REKOMENDASI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62E02BB-EA75-4BBF-AEA7-D6FDAABD70E8}"/>
              </a:ext>
            </a:extLst>
          </p:cNvPr>
          <p:cNvSpPr/>
          <p:nvPr/>
        </p:nvSpPr>
        <p:spPr>
          <a:xfrm>
            <a:off x="1689315" y="2489039"/>
            <a:ext cx="905101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mahasiswa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ingin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menekuni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usaha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sambil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kuliah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sambil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berwirausaha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penghasilan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mendapatkan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pengalaman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menciptakan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lapangan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mahasiswa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mempelajari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referensi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H. Ambo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Sakka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H, SE, M. Si  &amp;  Edison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Yuzak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SE, MM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yang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mengulas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contoh-contoh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kelayakan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membangun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usaha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299737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1D0AE-DBA6-466D-A252-819FED7C6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AAB3E1-4B4F-48E7-847F-EFDA8EFA8E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17410" name="Picture 2" descr="Construction PowerPoint Templates, Backgrounds, and Themes">
            <a:extLst>
              <a:ext uri="{FF2B5EF4-FFF2-40B4-BE49-F238E27FC236}">
                <a16:creationId xmlns:a16="http://schemas.microsoft.com/office/drawing/2014/main" id="{B215418A-3FB7-465E-80F0-E6CD61DF50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909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09613" y="-357188"/>
            <a:ext cx="13611225" cy="757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355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0538" y="-295275"/>
            <a:ext cx="13173075" cy="744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094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0063" y="-285750"/>
            <a:ext cx="13192125" cy="742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067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690937" y="2047858"/>
            <a:ext cx="3819525" cy="2378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b="1" dirty="0">
                <a:solidFill>
                  <a:schemeClr val="bg1"/>
                </a:solidFill>
                <a:latin typeface="Curlz MT" panose="0404040405070202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Personal    </a:t>
            </a:r>
            <a:r>
              <a:rPr lang="en-US" sz="1200" b="1" dirty="0" smtClean="0">
                <a:solidFill>
                  <a:schemeClr val="bg1"/>
                </a:solidFill>
                <a:latin typeface="Curlz MT" panose="0404040405070202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</a:t>
            </a:r>
            <a:r>
              <a:rPr lang="en-US" sz="1200" b="1" dirty="0">
                <a:solidFill>
                  <a:schemeClr val="bg1"/>
                </a:solidFill>
                <a:latin typeface="Curlz MT" panose="0404040405070202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25 K</a:t>
            </a:r>
            <a:endParaRPr lang="en-US" sz="1200" dirty="0">
              <a:solidFill>
                <a:schemeClr val="bg1"/>
              </a:solidFill>
              <a:latin typeface="Curlz MT" panose="040404040507020202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b="1" dirty="0">
                <a:solidFill>
                  <a:schemeClr val="bg1"/>
                </a:solidFill>
                <a:latin typeface="Curlz MT" panose="0404040405070202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Size 4 Persons    </a:t>
            </a:r>
            <a:r>
              <a:rPr lang="en-US" sz="1200" b="1" dirty="0" smtClean="0">
                <a:solidFill>
                  <a:schemeClr val="bg1"/>
                </a:solidFill>
                <a:latin typeface="Curlz MT" panose="0404040405070202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85 </a:t>
            </a:r>
            <a:r>
              <a:rPr lang="en-US" sz="1200" b="1" dirty="0">
                <a:solidFill>
                  <a:schemeClr val="bg1"/>
                </a:solidFill>
                <a:latin typeface="Curlz MT" panose="0404040405070202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endParaRPr lang="en-US" sz="1200" dirty="0">
              <a:solidFill>
                <a:schemeClr val="bg1"/>
              </a:solidFill>
              <a:latin typeface="Curlz MT" panose="040404040507020202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b="1" dirty="0">
                <a:solidFill>
                  <a:schemeClr val="bg1"/>
                </a:solidFill>
                <a:latin typeface="Curlz MT" panose="0404040405070202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Spaghetti   </a:t>
            </a:r>
            <a:r>
              <a:rPr lang="en-US" sz="1200" b="1" dirty="0" smtClean="0">
                <a:solidFill>
                  <a:schemeClr val="bg1"/>
                </a:solidFill>
                <a:latin typeface="Curlz MT" panose="0404040405070202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</a:t>
            </a:r>
            <a:r>
              <a:rPr lang="en-US" sz="1200" b="1" dirty="0">
                <a:solidFill>
                  <a:schemeClr val="bg1"/>
                </a:solidFill>
                <a:latin typeface="Curlz MT" panose="0404040405070202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17.5 K</a:t>
            </a:r>
            <a:endParaRPr lang="en-US" sz="1200" dirty="0">
              <a:solidFill>
                <a:schemeClr val="bg1"/>
              </a:solidFill>
              <a:latin typeface="Curlz MT" panose="040404040507020202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2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b="1" dirty="0">
                <a:solidFill>
                  <a:schemeClr val="bg1"/>
                </a:solidFill>
                <a:latin typeface="Curlz MT" panose="0404040405070202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ANEKA MINUMAN  </a:t>
            </a:r>
            <a:endParaRPr lang="en-US" sz="1200" dirty="0">
              <a:solidFill>
                <a:schemeClr val="bg1"/>
              </a:solidFill>
              <a:latin typeface="Curlz MT" panose="040404040507020202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b="1" dirty="0" err="1">
                <a:solidFill>
                  <a:schemeClr val="bg1"/>
                </a:solidFill>
                <a:latin typeface="Curlz MT" panose="0404040405070202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Cappucino</a:t>
            </a:r>
            <a:r>
              <a:rPr lang="en-US" sz="1200" b="1" dirty="0">
                <a:solidFill>
                  <a:schemeClr val="bg1"/>
                </a:solidFill>
                <a:latin typeface="Curlz MT" panose="0404040405070202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Coffee  </a:t>
            </a:r>
            <a:r>
              <a:rPr lang="en-US" sz="1200" b="1" dirty="0" smtClean="0">
                <a:solidFill>
                  <a:schemeClr val="bg1"/>
                </a:solidFill>
                <a:latin typeface="Curlz MT" panose="0404040405070202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</a:t>
            </a:r>
            <a:r>
              <a:rPr lang="en-US" sz="1200" b="1" dirty="0">
                <a:solidFill>
                  <a:schemeClr val="bg1"/>
                </a:solidFill>
                <a:latin typeface="Curlz MT" panose="0404040405070202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15 K</a:t>
            </a:r>
            <a:endParaRPr lang="en-US" sz="1200" dirty="0">
              <a:solidFill>
                <a:schemeClr val="bg1"/>
              </a:solidFill>
              <a:latin typeface="Curlz MT" panose="040404040507020202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b="1" dirty="0">
                <a:solidFill>
                  <a:schemeClr val="bg1"/>
                </a:solidFill>
                <a:latin typeface="Curlz MT" panose="0404040405070202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Hot Coffee  </a:t>
            </a:r>
            <a:r>
              <a:rPr lang="en-US" sz="1200" b="1" dirty="0" smtClean="0">
                <a:solidFill>
                  <a:schemeClr val="bg1"/>
                </a:solidFill>
                <a:latin typeface="Curlz MT" panose="0404040405070202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</a:t>
            </a:r>
            <a:r>
              <a:rPr lang="en-US" sz="1200" b="1" dirty="0">
                <a:solidFill>
                  <a:schemeClr val="bg1"/>
                </a:solidFill>
                <a:latin typeface="Curlz MT" panose="0404040405070202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11 K</a:t>
            </a:r>
            <a:endParaRPr lang="en-US" sz="1200" dirty="0">
              <a:solidFill>
                <a:schemeClr val="bg1"/>
              </a:solidFill>
              <a:latin typeface="Curlz MT" panose="040404040507020202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b="1" dirty="0">
                <a:solidFill>
                  <a:schemeClr val="bg1"/>
                </a:solidFill>
                <a:latin typeface="Curlz MT" panose="0404040405070202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Lemon Tea    </a:t>
            </a:r>
            <a:r>
              <a:rPr lang="en-US" sz="1200" b="1" dirty="0" smtClean="0">
                <a:solidFill>
                  <a:schemeClr val="bg1"/>
                </a:solidFill>
                <a:latin typeface="Curlz MT" panose="0404040405070202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</a:t>
            </a:r>
            <a:r>
              <a:rPr lang="en-US" sz="1200" b="1" dirty="0">
                <a:solidFill>
                  <a:schemeClr val="bg1"/>
                </a:solidFill>
                <a:latin typeface="Curlz MT" panose="040404040507020202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11 K</a:t>
            </a:r>
            <a:endParaRPr lang="en-US" sz="1200" dirty="0">
              <a:solidFill>
                <a:schemeClr val="bg1"/>
              </a:solidFill>
              <a:effectLst/>
              <a:latin typeface="Curlz MT" panose="040404040507020202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" y="23812"/>
            <a:ext cx="12144375" cy="681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358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" y="-4763"/>
            <a:ext cx="12144375" cy="686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1215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" y="38100"/>
            <a:ext cx="12153900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499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BFAB213-20B5-4683-AACA-9368599807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308"/>
            <a:ext cx="12257239" cy="682169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205094" y="244792"/>
            <a:ext cx="1058613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buFont typeface="+mj-lt"/>
              <a:buAutoNum type="romanLcPeriod" startAt="2"/>
            </a:pP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Aspek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Teknis dan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97463" y="1010722"/>
            <a:ext cx="1009376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kaitanya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aspek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teknis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erat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kaitanya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pemilihan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lokasi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usaha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peralatan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alat-alat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lainya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berkaitan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usaha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outlet Pizza.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Disamping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ntuk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mengetahui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layak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tidaknya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dioperasikan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badan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usaha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bisnis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daya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saing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tinggi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upaya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mempertahankan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kelangsungan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400" dirty="0">
                <a:solidFill>
                  <a:srgbClr val="3510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1697463" y="3489961"/>
            <a:ext cx="1009376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lphaLcPeriod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Pemilihan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Lokasi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berkaitan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pemilihan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lokasi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tentunya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sangat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pengoperasian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berbasis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factor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penentu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langsung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berhubungan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konsumen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basis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penentu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laku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tidaknya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usaha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jalankan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Menetapkan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basis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usaha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tempat-tempat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strategis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mudah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dijangkau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oleh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745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086DD2F-A85D-4A32-8171-987A3B3ED7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1133"/>
            <a:ext cx="12192000" cy="692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4688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712</Words>
  <Application>Microsoft Office PowerPoint</Application>
  <PresentationFormat>Widescreen</PresentationFormat>
  <Paragraphs>30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Curlz MT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</dc:creator>
  <cp:lastModifiedBy>Windows</cp:lastModifiedBy>
  <cp:revision>37</cp:revision>
  <dcterms:created xsi:type="dcterms:W3CDTF">2020-07-06T22:05:53Z</dcterms:created>
  <dcterms:modified xsi:type="dcterms:W3CDTF">2020-07-07T23:24:27Z</dcterms:modified>
</cp:coreProperties>
</file>