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  <p:sldId id="258" r:id="rId6"/>
    <p:sldId id="264" r:id="rId7"/>
    <p:sldId id="265" r:id="rId8"/>
    <p:sldId id="266" r:id="rId9"/>
    <p:sldId id="267" r:id="rId10"/>
    <p:sldId id="268" r:id="rId11"/>
    <p:sldId id="259" r:id="rId12"/>
    <p:sldId id="260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36ABF95-7A37-4A5A-913D-065B9FB2BF90}" type="datetimeFigureOut">
              <a:rPr lang="id-ID" smtClean="0"/>
              <a:pPr/>
              <a:t>26/05/2024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B538C72-C206-485D-A17B-81F845ABF74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</a:t>
            </a:r>
            <a:r>
              <a:rPr lang="en-US" dirty="0" smtClean="0"/>
              <a:t>23 DAN 24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 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KEYPRESS DAN SELECTEDINDEXCHANGED 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COMBOBOX_</a:t>
            </a:r>
            <a:r>
              <a:rPr lang="en-US" dirty="0" smtClean="0"/>
              <a:t> SELECTEDINDEXCHANGED</a:t>
            </a:r>
            <a:endParaRPr lang="id-ID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6374049" cy="3047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KERJAKAN SOAL INI</a:t>
            </a:r>
            <a:endParaRPr lang="id-ID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928802"/>
            <a:ext cx="3643338" cy="4557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642910" y="1214423"/>
            <a:ext cx="7858180" cy="785818"/>
          </a:xfrm>
          <a:prstGeom prst="rect">
            <a:avLst/>
          </a:prstGeom>
        </p:spPr>
        <p:txBody>
          <a:bodyPr vert="horz" rtlCol="0" anchor="ctr">
            <a:normAutofit fontScale="475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SIMPAN DATA PADA DRIVE</a:t>
            </a:r>
            <a:r>
              <a:rPr kumimoji="0" lang="en-US" sz="41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D ATAU SIMPAN KE DALAM FLASDISK UNTUK DIGUNAKAN KEMBALI MINGGU DEPAN</a:t>
            </a:r>
            <a:endParaRPr kumimoji="0" lang="id-ID" sz="4100" b="1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</a:t>
            </a:r>
            <a:endParaRPr lang="id-ID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9953" y="1285860"/>
            <a:ext cx="8791203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</a:t>
            </a:r>
            <a:endParaRPr lang="id-ID" dirty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8471319" cy="141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</a:t>
            </a:r>
            <a:endParaRPr lang="id-ID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9880" y="1357298"/>
            <a:ext cx="8747458" cy="4786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</a:t>
            </a:r>
            <a:endParaRPr lang="id-ID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592382" cy="3886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</a:t>
            </a:r>
            <a:endParaRPr lang="id-ID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8011" y="1428736"/>
            <a:ext cx="8711707" cy="1836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3429000"/>
            <a:ext cx="8786874" cy="1381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5000636"/>
            <a:ext cx="8572560" cy="532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TEXTBOX_KEYPRESS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VB.NET,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event </a:t>
            </a:r>
            <a:r>
              <a:rPr lang="en-US" dirty="0" err="1" smtClean="0"/>
              <a:t>KeyPress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menekan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keyboard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TextBox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Event </a:t>
            </a:r>
            <a:r>
              <a:rPr lang="en-US" dirty="0" err="1" smtClean="0"/>
              <a:t>KeyPress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input </a:t>
            </a:r>
            <a:r>
              <a:rPr lang="en-US" dirty="0" err="1" smtClean="0"/>
              <a:t>secara</a:t>
            </a:r>
            <a:r>
              <a:rPr lang="en-US" dirty="0" smtClean="0"/>
              <a:t> real-time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tombol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ditekan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TEXTBOX_KEYPRESS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KeyPress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VB.NET</a:t>
            </a:r>
          </a:p>
          <a:p>
            <a:r>
              <a:rPr lang="en-US" b="1" dirty="0" err="1" smtClean="0"/>
              <a:t>Membuat</a:t>
            </a:r>
            <a:r>
              <a:rPr lang="en-US" b="1" dirty="0" smtClean="0"/>
              <a:t> Project Windows Forms</a:t>
            </a:r>
            <a:endParaRPr lang="en-US" dirty="0" smtClean="0"/>
          </a:p>
          <a:p>
            <a:r>
              <a:rPr lang="en-US" dirty="0" err="1" smtClean="0"/>
              <a:t>Buat</a:t>
            </a:r>
            <a:r>
              <a:rPr lang="en-US" dirty="0" smtClean="0"/>
              <a:t> project Windows Forms </a:t>
            </a:r>
            <a:r>
              <a:rPr lang="en-US" dirty="0" err="1" smtClean="0"/>
              <a:t>di</a:t>
            </a:r>
            <a:r>
              <a:rPr lang="en-US" dirty="0" smtClean="0"/>
              <a:t> Visual Studio.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TextBox</a:t>
            </a:r>
            <a:endParaRPr lang="en-US" dirty="0" smtClean="0"/>
          </a:p>
          <a:p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TextBox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form </a:t>
            </a:r>
            <a:r>
              <a:rPr lang="en-US" dirty="0" err="1" smtClean="0"/>
              <a:t>Anda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TextBox1.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Event Handler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KeyPress</a:t>
            </a:r>
            <a:endParaRPr lang="en-US" dirty="0" smtClean="0"/>
          </a:p>
          <a:p>
            <a:r>
              <a:rPr lang="en-US" dirty="0" err="1" smtClean="0"/>
              <a:t>Tambahkan</a:t>
            </a:r>
            <a:r>
              <a:rPr lang="en-US" dirty="0" smtClean="0"/>
              <a:t> event handler </a:t>
            </a:r>
            <a:r>
              <a:rPr lang="en-US" dirty="0" err="1" smtClean="0"/>
              <a:t>untuk</a:t>
            </a:r>
            <a:r>
              <a:rPr lang="en-US" dirty="0" smtClean="0"/>
              <a:t> event </a:t>
            </a:r>
            <a:r>
              <a:rPr lang="en-US" dirty="0" err="1" smtClean="0"/>
              <a:t>KeyPress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TextBox1.</a:t>
            </a:r>
          </a:p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form </a:t>
            </a:r>
            <a:r>
              <a:rPr lang="en-US" dirty="0" err="1" smtClean="0"/>
              <a:t>tersebut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TEXTBOX_KEYPRESS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KeyPress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smtClean="0"/>
              <a:t>VB.NET</a:t>
            </a:r>
          </a:p>
          <a:p>
            <a:endParaRPr lang="en-US" b="1" dirty="0" smtClean="0"/>
          </a:p>
          <a:p>
            <a:r>
              <a:rPr lang="en-US" b="1" dirty="0" err="1" smtClean="0"/>
              <a:t>Membuat</a:t>
            </a:r>
            <a:r>
              <a:rPr lang="en-US" b="1" dirty="0" smtClean="0"/>
              <a:t> Project Windows Forms</a:t>
            </a:r>
            <a:endParaRPr lang="en-US" dirty="0" smtClean="0"/>
          </a:p>
          <a:p>
            <a:r>
              <a:rPr lang="en-US" dirty="0" err="1" smtClean="0"/>
              <a:t>Buat</a:t>
            </a:r>
            <a:r>
              <a:rPr lang="en-US" dirty="0" smtClean="0"/>
              <a:t> project Windows Forms </a:t>
            </a:r>
            <a:r>
              <a:rPr lang="en-US" dirty="0" err="1" smtClean="0"/>
              <a:t>di</a:t>
            </a:r>
            <a:r>
              <a:rPr lang="en-US" dirty="0" smtClean="0"/>
              <a:t> Visual Studio.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TextBox</a:t>
            </a:r>
            <a:endParaRPr lang="en-US" dirty="0" smtClean="0"/>
          </a:p>
          <a:p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TextBox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form </a:t>
            </a:r>
            <a:r>
              <a:rPr lang="en-US" dirty="0" err="1" smtClean="0"/>
              <a:t>Anda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TextBox1.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Event Handler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KeyPress</a:t>
            </a:r>
            <a:endParaRPr lang="en-US" dirty="0" smtClean="0"/>
          </a:p>
          <a:p>
            <a:r>
              <a:rPr lang="en-US" dirty="0" err="1" smtClean="0"/>
              <a:t>Tambahkan</a:t>
            </a:r>
            <a:r>
              <a:rPr lang="en-US" dirty="0" smtClean="0"/>
              <a:t> event handler </a:t>
            </a:r>
            <a:r>
              <a:rPr lang="en-US" dirty="0" err="1" smtClean="0"/>
              <a:t>untuk</a:t>
            </a:r>
            <a:r>
              <a:rPr lang="en-US" dirty="0" smtClean="0"/>
              <a:t> event </a:t>
            </a:r>
            <a:r>
              <a:rPr lang="en-US" dirty="0" err="1" smtClean="0"/>
              <a:t>KeyPress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TextBox1.</a:t>
            </a:r>
          </a:p>
          <a:p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form </a:t>
            </a:r>
            <a:r>
              <a:rPr lang="en-US" dirty="0" err="1" smtClean="0"/>
              <a:t>tersebut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TEXTBOX_KEYPRESS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736"/>
            <a:ext cx="8786842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TEXTBOX_KEYPRESS</a:t>
            </a:r>
            <a:endParaRPr lang="id-ID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7431942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COMBOBOX_</a:t>
            </a:r>
            <a:r>
              <a:rPr lang="en-US" dirty="0" smtClean="0"/>
              <a:t> SELECTEDINDEXCHANGED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35679"/>
          </a:xfrm>
        </p:spPr>
        <p:txBody>
          <a:bodyPr/>
          <a:lstStyle/>
          <a:p>
            <a:r>
              <a:rPr lang="en-US" dirty="0" err="1" smtClean="0"/>
              <a:t>Dalam</a:t>
            </a:r>
            <a:r>
              <a:rPr lang="en-US" dirty="0" smtClean="0"/>
              <a:t> VB.NET, event </a:t>
            </a:r>
            <a:r>
              <a:rPr lang="en-US" dirty="0" err="1" smtClean="0"/>
              <a:t>SelectedIndexChanged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seleksi</a:t>
            </a:r>
            <a:r>
              <a:rPr lang="en-US" dirty="0" smtClean="0"/>
              <a:t> item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ComboBox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Event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berguna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mengeksekusi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kali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item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ComboBox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COMBOBOX_</a:t>
            </a:r>
            <a:r>
              <a:rPr lang="en-US" dirty="0" smtClean="0"/>
              <a:t> SELECTEDINDEXCHANGED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43567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Menggunakan</a:t>
            </a:r>
            <a:r>
              <a:rPr lang="en-US" b="1" dirty="0" smtClean="0"/>
              <a:t> </a:t>
            </a:r>
            <a:r>
              <a:rPr lang="en-US" b="1" dirty="0" err="1" smtClean="0"/>
              <a:t>KeyPress</a:t>
            </a:r>
            <a:r>
              <a:rPr lang="en-US" b="1" dirty="0" smtClean="0"/>
              <a:t> </a:t>
            </a:r>
            <a:r>
              <a:rPr lang="en-US" b="1" dirty="0" err="1" smtClean="0"/>
              <a:t>di</a:t>
            </a:r>
            <a:r>
              <a:rPr lang="en-US" b="1" dirty="0" smtClean="0"/>
              <a:t> </a:t>
            </a:r>
            <a:r>
              <a:rPr lang="en-US" b="1" dirty="0" smtClean="0"/>
              <a:t>VB.NET </a:t>
            </a:r>
            <a:r>
              <a:rPr lang="en-US" dirty="0" err="1" smtClean="0"/>
              <a:t>SelectedIndexChanged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ComboBox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VB.NET:</a:t>
            </a:r>
          </a:p>
          <a:p>
            <a:endParaRPr lang="en-US" b="1" dirty="0" smtClean="0"/>
          </a:p>
          <a:p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smtClean="0"/>
              <a:t>Project Windows Forms</a:t>
            </a:r>
            <a:endParaRPr lang="en-US" dirty="0" smtClean="0"/>
          </a:p>
          <a:p>
            <a:pPr lvl="1"/>
            <a:r>
              <a:rPr lang="en-US" dirty="0" err="1" smtClean="0"/>
              <a:t>Buat</a:t>
            </a:r>
            <a:r>
              <a:rPr lang="en-US" dirty="0" smtClean="0"/>
              <a:t> project Windows Forms </a:t>
            </a:r>
            <a:r>
              <a:rPr lang="en-US" dirty="0" err="1" smtClean="0"/>
              <a:t>di</a:t>
            </a:r>
            <a:r>
              <a:rPr lang="en-US" dirty="0" smtClean="0"/>
              <a:t> Visual Studio.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ComboBox</a:t>
            </a:r>
            <a:endParaRPr lang="en-US" dirty="0" smtClean="0"/>
          </a:p>
          <a:p>
            <a:pPr lvl="1"/>
            <a:r>
              <a:rPr lang="en-US" dirty="0" err="1" smtClean="0"/>
              <a:t>Tambahkan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ComboBox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form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beri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ComboBox1.</a:t>
            </a:r>
          </a:p>
          <a:p>
            <a:r>
              <a:rPr lang="en-US" b="1" dirty="0" err="1" smtClean="0"/>
              <a:t>Mengisi</a:t>
            </a:r>
            <a:r>
              <a:rPr lang="en-US" b="1" dirty="0" smtClean="0"/>
              <a:t> </a:t>
            </a:r>
            <a:r>
              <a:rPr lang="en-US" b="1" dirty="0" err="1" smtClean="0"/>
              <a:t>ComboBox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Item</a:t>
            </a:r>
            <a:endParaRPr lang="en-US" dirty="0" smtClean="0"/>
          </a:p>
          <a:p>
            <a:pPr lvl="1"/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ComboBox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item.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melakukannya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properti</a:t>
            </a:r>
            <a:r>
              <a:rPr lang="en-US" dirty="0" smtClean="0"/>
              <a:t> Items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desainer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Menambahkan</a:t>
            </a:r>
            <a:r>
              <a:rPr lang="en-US" b="1" dirty="0" smtClean="0"/>
              <a:t> Event Handler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SelectedIndexChanged</a:t>
            </a:r>
            <a:endParaRPr lang="en-US" dirty="0" smtClean="0"/>
          </a:p>
          <a:p>
            <a:pPr lvl="1"/>
            <a:r>
              <a:rPr lang="en-US" dirty="0" err="1" smtClean="0"/>
              <a:t>Tambahkan</a:t>
            </a:r>
            <a:r>
              <a:rPr lang="en-US" dirty="0" smtClean="0"/>
              <a:t> event handler </a:t>
            </a:r>
            <a:r>
              <a:rPr lang="en-US" dirty="0" err="1" smtClean="0"/>
              <a:t>untuk</a:t>
            </a:r>
            <a:r>
              <a:rPr lang="en-US" dirty="0" smtClean="0"/>
              <a:t> event </a:t>
            </a:r>
            <a:r>
              <a:rPr lang="en-US" dirty="0" err="1" smtClean="0"/>
              <a:t>SelectedIndexChanged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ComboBox1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COMBOBOX_</a:t>
            </a:r>
            <a:r>
              <a:rPr lang="en-US" dirty="0" smtClean="0"/>
              <a:t> SELECTEDINDEXCHANGED</a:t>
            </a:r>
            <a:endParaRPr lang="id-ID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7923810" cy="248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71</TotalTime>
  <Words>307</Words>
  <Application>Microsoft Office PowerPoint</Application>
  <PresentationFormat>On-screen Show (4:3)</PresentationFormat>
  <Paragraphs>51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PERTEMUAN 23 DAN 24  </vt:lpstr>
      <vt:lpstr>TEXTBOX_KEYPRESS</vt:lpstr>
      <vt:lpstr>TEXTBOX_KEYPRESS</vt:lpstr>
      <vt:lpstr>TEXTBOX_KEYPRESS</vt:lpstr>
      <vt:lpstr>TEXTBOX_KEYPRESS</vt:lpstr>
      <vt:lpstr>TEXTBOX_KEYPRESS</vt:lpstr>
      <vt:lpstr>COMBOBOX_ SELECTEDINDEXCHANGED</vt:lpstr>
      <vt:lpstr>COMBOBOX_ SELECTEDINDEXCHANGED</vt:lpstr>
      <vt:lpstr>COMBOBOX_ SELECTEDINDEXCHANGED</vt:lpstr>
      <vt:lpstr>COMBOBOX_ SELECTEDINDEXCHANGED</vt:lpstr>
      <vt:lpstr>KERJAKAN SOAL INI</vt:lpstr>
      <vt:lpstr>CODING</vt:lpstr>
      <vt:lpstr>CODING</vt:lpstr>
      <vt:lpstr>CODING</vt:lpstr>
      <vt:lpstr>CODING</vt:lpstr>
      <vt:lpstr>CODING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11</dc:title>
  <dc:creator>User</dc:creator>
  <cp:lastModifiedBy>Komputer KASHAFA</cp:lastModifiedBy>
  <cp:revision>16</cp:revision>
  <dcterms:created xsi:type="dcterms:W3CDTF">2020-04-26T02:17:16Z</dcterms:created>
  <dcterms:modified xsi:type="dcterms:W3CDTF">2024-05-26T13:53:51Z</dcterms:modified>
</cp:coreProperties>
</file>