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1170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1D041-166C-4742-AE67-F807538CA2AD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5678-9CC5-42AE-8D60-C5FEAC58D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226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1D041-166C-4742-AE67-F807538CA2AD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5678-9CC5-42AE-8D60-C5FEAC58D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502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1D041-166C-4742-AE67-F807538CA2AD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5678-9CC5-42AE-8D60-C5FEAC58D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426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1D041-166C-4742-AE67-F807538CA2AD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5678-9CC5-42AE-8D60-C5FEAC58D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424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1D041-166C-4742-AE67-F807538CA2AD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5678-9CC5-42AE-8D60-C5FEAC58D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434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1D041-166C-4742-AE67-F807538CA2AD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5678-9CC5-42AE-8D60-C5FEAC58D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024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1D041-166C-4742-AE67-F807538CA2AD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5678-9CC5-42AE-8D60-C5FEAC58D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899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1D041-166C-4742-AE67-F807538CA2AD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5678-9CC5-42AE-8D60-C5FEAC58D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576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1D041-166C-4742-AE67-F807538CA2AD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5678-9CC5-42AE-8D60-C5FEAC58D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525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1D041-166C-4742-AE67-F807538CA2AD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5678-9CC5-42AE-8D60-C5FEAC58D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20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1D041-166C-4742-AE67-F807538CA2AD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5678-9CC5-42AE-8D60-C5FEAC58D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441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1D041-166C-4742-AE67-F807538CA2AD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25678-9CC5-42AE-8D60-C5FEAC58D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497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162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650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112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467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373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461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701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629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316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336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816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4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862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942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On-screen Show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inkubis</cp:lastModifiedBy>
  <cp:revision>2</cp:revision>
  <dcterms:created xsi:type="dcterms:W3CDTF">2018-10-18T06:07:15Z</dcterms:created>
  <dcterms:modified xsi:type="dcterms:W3CDTF">2018-10-24T01:16:23Z</dcterms:modified>
</cp:coreProperties>
</file>