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2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0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D041-166C-4742-AE67-F807538CA2A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5678-9CC5-42AE-8D60-C5FEAC58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6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1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9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inkubis</cp:lastModifiedBy>
  <cp:revision>2</cp:revision>
  <dcterms:created xsi:type="dcterms:W3CDTF">2018-10-18T06:07:15Z</dcterms:created>
  <dcterms:modified xsi:type="dcterms:W3CDTF">2018-10-24T01:16:23Z</dcterms:modified>
</cp:coreProperties>
</file>