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11" r:id="rId3"/>
    <p:sldId id="299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9" r:id="rId12"/>
    <p:sldId id="310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424" autoAdjust="0"/>
  </p:normalViewPr>
  <p:slideViewPr>
    <p:cSldViewPr>
      <p:cViewPr varScale="1">
        <p:scale>
          <a:sx n="52" d="100"/>
          <a:sy n="52" d="100"/>
        </p:scale>
        <p:origin x="1652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="1" dirty="0"/>
              <a:t>Pengenalan Pancasila</a:t>
            </a:r>
            <a:r>
              <a:rPr lang="id-ID" dirty="0"/>
              <a:t> sebagai landasan filosofis dan dasar negara Indonesia.</a:t>
            </a:r>
            <a:endParaRPr lang="en-US" dirty="0"/>
          </a:p>
          <a:p>
            <a:r>
              <a:rPr lang="id-ID" b="1" dirty="0"/>
              <a:t>Memahami pentingnya ideologi negara</a:t>
            </a:r>
            <a:r>
              <a:rPr lang="id-ID" dirty="0"/>
              <a:t> dalam menjaga integritas dan kesatuan bangsa.</a:t>
            </a:r>
            <a:endParaRPr lang="en-US" dirty="0"/>
          </a:p>
          <a:p>
            <a:r>
              <a:rPr lang="id-ID" b="1" dirty="0"/>
              <a:t>Pengamalan nilai-nilai Pancasila</a:t>
            </a:r>
            <a:r>
              <a:rPr lang="id-ID" dirty="0"/>
              <a:t> dalam kehidupan sehari-hari, baik di ranah pribadi maupun dalam aktivitas sosial dan politik.</a:t>
            </a:r>
            <a:endParaRPr lang="en-US" dirty="0"/>
          </a:p>
          <a:p>
            <a:r>
              <a:rPr lang="id-ID" b="1" dirty="0"/>
              <a:t>Pemberdayaan mahasiswa</a:t>
            </a:r>
            <a:r>
              <a:rPr lang="id-ID" dirty="0"/>
              <a:t> agar mampu menghadapi tantangan global dengan tetap berlandaskan pada nilai-nilai Pancasila.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742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14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71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33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>
              <a:buFontTx/>
              <a:buChar char="-"/>
            </a:pP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 dan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PancasilaSejarah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Pancasila: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perumusan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oleh para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BPUPKI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disepakatinya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457200" indent="-457200" algn="l">
              <a:buFontTx/>
              <a:buChar char="-"/>
            </a:pP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masa Orde Lama, Orde Baru,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masa reformasi.</a:t>
            </a:r>
          </a:p>
          <a:p>
            <a:endParaRPr lang="id-ID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77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>
              <a:buFontTx/>
              <a:buChar char="-"/>
            </a:pP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Pancasila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457200" indent="-457200" algn="l">
              <a:buFontTx/>
              <a:buChar char="-"/>
            </a:pP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peranannya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pembentukan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Indonesia.</a:t>
            </a:r>
          </a:p>
          <a:p>
            <a:pPr marL="457200" indent="-457200" algn="l">
              <a:buFontTx/>
              <a:buChar char="-"/>
            </a:pP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ideologi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terus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zaman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kehilangan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esensinya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ideologi</a:t>
            </a:r>
            <a:r>
              <a:rPr lang="en-US" sz="1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endParaRPr lang="en-US" b="1" dirty="0"/>
          </a:p>
          <a:p>
            <a:r>
              <a:rPr lang="id-ID" b="1" dirty="0"/>
              <a:t>Ketuhanan Yang Maha Esa</a:t>
            </a:r>
            <a:r>
              <a:rPr lang="id-ID" dirty="0"/>
              <a:t>: Menjunjung tinggi keberagaman agama dan keyakinan dengan menjaga toleransi antarumat beragama.</a:t>
            </a:r>
            <a:endParaRPr lang="en-US" dirty="0"/>
          </a:p>
          <a:p>
            <a:r>
              <a:rPr lang="id-ID" b="1" dirty="0"/>
              <a:t>Kemanusiaan yang Adil dan Beradab</a:t>
            </a:r>
            <a:r>
              <a:rPr lang="id-ID" dirty="0"/>
              <a:t>: Menghormati hak asasi manusia dan memperlakukan semua orang secara adil dan beradab.</a:t>
            </a:r>
            <a:endParaRPr lang="en-US" dirty="0"/>
          </a:p>
          <a:p>
            <a:r>
              <a:rPr lang="id-ID" b="1" dirty="0"/>
              <a:t>Persatuan Indonesia</a:t>
            </a:r>
            <a:r>
              <a:rPr lang="id-ID" dirty="0"/>
              <a:t>: Mewujudkan kesatuan dan keutuhan bangsa di tengah keberagaman suku, agama, dan budaya.</a:t>
            </a:r>
            <a:endParaRPr lang="en-US" dirty="0"/>
          </a:p>
          <a:p>
            <a:r>
              <a:rPr lang="id-ID" b="1" dirty="0"/>
              <a:t>Kerakyatan yang Dipimpin oleh Hikmat Kebijaksanaan dalam Permusyawaratan/Perwakilan</a:t>
            </a:r>
            <a:r>
              <a:rPr lang="id-ID" dirty="0"/>
              <a:t>: Mengedepankan demokrasi, musyawarah, dan kebijaksanaan dalam mengambil keputusan.</a:t>
            </a:r>
            <a:endParaRPr lang="en-US" dirty="0"/>
          </a:p>
          <a:p>
            <a:r>
              <a:rPr lang="id-ID" b="1" dirty="0"/>
              <a:t>Keadilan Sosial bagi Seluruh Rakyat Indonesia</a:t>
            </a:r>
            <a:r>
              <a:rPr lang="id-ID" dirty="0"/>
              <a:t>: Menciptakan kesejahteraan yang merata dan adil bagi seluruh rakyat.</a:t>
            </a:r>
            <a:endParaRPr lang="id-ID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349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>
              <a:buFontTx/>
              <a:buChar char="-"/>
            </a:pPr>
            <a:r>
              <a:rPr lang="id-ID" b="1" dirty="0"/>
              <a:t>Peran Pancasila dalam membangun integritas bangsa</a:t>
            </a:r>
            <a:r>
              <a:rPr lang="id-ID" dirty="0"/>
              <a:t>: Nilai-nilai Pancasila sebagai landasan dalam menghadapi tantangan globalisasi, modernisasi, dan disintegrasi bangsa.</a:t>
            </a:r>
            <a:endParaRPr lang="en-US" dirty="0"/>
          </a:p>
          <a:p>
            <a:pPr marL="457200" indent="-457200" algn="l">
              <a:buFontTx/>
              <a:buChar char="-"/>
            </a:pPr>
            <a:r>
              <a:rPr lang="id-ID" b="1" dirty="0"/>
              <a:t>Pancasila dan kehidupan demokrasi</a:t>
            </a:r>
            <a:r>
              <a:rPr lang="id-ID" dirty="0"/>
              <a:t>: Bagaimana Pancasila mendasari praktik demokrasi di Indonesia, seperti pemilu, kebebasan berpendapat, dan hak asasi manusia.</a:t>
            </a:r>
            <a:endParaRPr lang="en-US" dirty="0"/>
          </a:p>
          <a:p>
            <a:pPr marL="457200" indent="-457200" algn="l">
              <a:buFontTx/>
              <a:buChar char="-"/>
            </a:pPr>
            <a:r>
              <a:rPr lang="id-ID" b="1" dirty="0"/>
              <a:t>Pancasila sebagai landasan pembangunan nasional</a:t>
            </a:r>
            <a:r>
              <a:rPr lang="id-ID" dirty="0"/>
              <a:t>: Peran Pancasila dalam pembangunan ekonomi, sosial, dan politik yang berkeadilan.</a:t>
            </a:r>
            <a:endParaRPr lang="en-US" dirty="0"/>
          </a:p>
          <a:p>
            <a:pPr marL="457200" indent="-457200" algn="l">
              <a:buFontTx/>
              <a:buChar char="-"/>
            </a:pPr>
            <a:endParaRPr lang="en-US" b="1" dirty="0"/>
          </a:p>
          <a:p>
            <a:pPr marL="457200" indent="-457200" algn="l">
              <a:buFontTx/>
              <a:buChar char="-"/>
            </a:pPr>
            <a:r>
              <a:rPr lang="id-ID" b="1" dirty="0"/>
              <a:t>Peran Pancasila dalam menjaga identitas nasional</a:t>
            </a:r>
            <a:r>
              <a:rPr lang="id-ID" dirty="0"/>
              <a:t> di tengah arus globalisasi.</a:t>
            </a:r>
            <a:endParaRPr lang="en-US" dirty="0"/>
          </a:p>
          <a:p>
            <a:pPr marL="457200" indent="-457200" algn="l">
              <a:buFontTx/>
              <a:buChar char="-"/>
            </a:pPr>
            <a:r>
              <a:rPr lang="id-ID" b="1" dirty="0"/>
              <a:t>Penerapan nilai-nilai Pancasila dalam tantangan global</a:t>
            </a:r>
            <a:r>
              <a:rPr lang="id-ID" dirty="0"/>
              <a:t>: Seperti penegakan hukum, demokrasi, dan hak asasi manusia dalam konteks global.</a:t>
            </a:r>
            <a:endParaRPr lang="id-ID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36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B002-7DAE-44F6-9202-6E37A3F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13424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6C41-EA2E-4D80-AC76-BDBE4A82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55618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  <p:sldLayoutId id="2147483655" r:id="rId6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PANCASILA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Bermasyarakat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Berbangsa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Bernegara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integritas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demokrasi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landasan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pembangunan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Implementasi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di Era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tengah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globalisasi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</a:t>
            </a:r>
          </a:p>
        </p:txBody>
      </p:sp>
    </p:spTree>
    <p:extLst>
      <p:ext uri="{BB962C8B-B14F-4D97-AF65-F5344CB8AC3E}">
        <p14:creationId xmlns:p14="http://schemas.microsoft.com/office/powerpoint/2010/main" val="132073869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02E6ECD-4B00-22AC-8A79-0CF23A181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26" y="-42876"/>
            <a:ext cx="8647295" cy="685298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ABAAA-4B44-19C9-7565-AB4147FAA4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spcAft>
                <a:spcPts val="600"/>
              </a:spcAft>
              <a:defRPr/>
            </a:pPr>
            <a:r>
              <a:rPr lang="en-US"/>
              <a:t>20/9/2010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DB02633-4D6C-A5FD-CEFB-AE294B5AB4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1" y="115858"/>
            <a:ext cx="3332963" cy="263411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E532BCF-6A27-98DA-0DEE-B7C1F67D77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0072" y="4733718"/>
            <a:ext cx="3486637" cy="1486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47705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ECDF32B-9E37-B2A1-F000-891A9E1D6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1" y="0"/>
            <a:ext cx="7253439" cy="6836366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8E8F2A-68E9-BB29-265B-52E73EE6F7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defRPr/>
            </a:pPr>
            <a:r>
              <a:rPr lang="en-US"/>
              <a:t>20/9/2010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BAF67C-343B-A1F3-58A5-2AEFE9E9B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defRPr/>
            </a:pPr>
            <a:fld id="{BB096C41-EA2E-4D80-AC76-BDBE4A827545}" type="slidenum">
              <a:rPr lang="en-US" smtClean="0"/>
              <a:pPr>
                <a:spcAft>
                  <a:spcPts val="600"/>
                </a:spcAft>
                <a:defRPr/>
              </a:pPr>
              <a:t>12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8467691-3AA0-92C6-3E8A-D0449EE95E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1215" y="5371893"/>
            <a:ext cx="3486637" cy="14861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107CE95-7325-AC8C-0BB1-792F93490B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01" y="115858"/>
            <a:ext cx="3332963" cy="263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11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BE969-D4E7-2CB0-9AF0-12031A84DB7A}"/>
              </a:ext>
            </a:extLst>
          </p:cNvPr>
          <p:cNvSpPr txBox="1">
            <a:spLocks/>
          </p:cNvSpPr>
          <p:nvPr/>
        </p:nvSpPr>
        <p:spPr>
          <a:xfrm>
            <a:off x="457200" y="980728"/>
            <a:ext cx="8229600" cy="5145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		: Nia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Lefiani,SE.,MM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No.HP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	: 0852-6718-1830</a:t>
            </a: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E-mail	: nialefiani@darmajaya.ac.id</a:t>
            </a: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7496782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Orientasi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Mata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Kuliah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Pendidikan Pancasila 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 </a:t>
            </a: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500BC-AF34-845E-B4C9-5605BB6A646E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orientasi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membekali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kreatif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bernegara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fokus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orientasi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Pengenalan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pentingnya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ideologi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Pengamalan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Pemberdayaan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3214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dirancang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mengaplikasikan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 </a:t>
            </a: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generasi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yang: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Cerdas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intelektual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menjunjung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mempertahankan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NKRI.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rasional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kehilangan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147974374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 </a:t>
            </a: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filosofis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landasan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bernegara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berlandaskan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pengamalan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makmur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sejahtera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berintegritas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Pancasila.</a:t>
            </a:r>
          </a:p>
        </p:txBody>
      </p:sp>
    </p:spTree>
    <p:extLst>
      <p:ext uri="{BB962C8B-B14F-4D97-AF65-F5344CB8AC3E}">
        <p14:creationId xmlns:p14="http://schemas.microsoft.com/office/powerpoint/2010/main" val="100588454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 </a:t>
            </a: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filosofis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filosofis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perjalanan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isu-isu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Pengamalan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mengimplementasikan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270495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Pancasila: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 dan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</a:t>
            </a: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03073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ECF54-85A2-7228-6489-F7D5E21D80F1}"/>
              </a:ext>
            </a:extLst>
          </p:cNvPr>
          <p:cNvSpPr txBox="1">
            <a:spLocks/>
          </p:cNvSpPr>
          <p:nvPr/>
        </p:nvSpPr>
        <p:spPr>
          <a:xfrm>
            <a:off x="457200" y="620688"/>
            <a:ext cx="8229600" cy="55054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Pancasila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Dasar Negara </a:t>
            </a: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ideologi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Ketuhanan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Maha Esa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Kemanusiaan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Adil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Beradab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Kerakyatan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Dipimpin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Hikmat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Kebijaksanaan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Permusyawaratan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Perwakilan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 Indonesia</a:t>
            </a:r>
          </a:p>
        </p:txBody>
      </p:sp>
    </p:spTree>
    <p:extLst>
      <p:ext uri="{BB962C8B-B14F-4D97-AF65-F5344CB8AC3E}">
        <p14:creationId xmlns:p14="http://schemas.microsoft.com/office/powerpoint/2010/main" val="110728052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5113</TotalTime>
  <Words>857</Words>
  <Application>Microsoft Office PowerPoint</Application>
  <PresentationFormat>On-screen Show (4:3)</PresentationFormat>
  <Paragraphs>104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</vt:lpstr>
      <vt:lpstr>poppins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480</cp:revision>
  <cp:lastPrinted>2017-08-29T02:54:51Z</cp:lastPrinted>
  <dcterms:created xsi:type="dcterms:W3CDTF">2010-04-18T12:06:30Z</dcterms:created>
  <dcterms:modified xsi:type="dcterms:W3CDTF">2024-09-28T02:27:48Z</dcterms:modified>
</cp:coreProperties>
</file>