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31" r:id="rId3"/>
    <p:sldId id="348" r:id="rId4"/>
    <p:sldId id="365" r:id="rId5"/>
    <p:sldId id="385" r:id="rId6"/>
    <p:sldId id="367" r:id="rId7"/>
    <p:sldId id="366" r:id="rId8"/>
    <p:sldId id="364" r:id="rId9"/>
    <p:sldId id="358" r:id="rId10"/>
    <p:sldId id="374" r:id="rId11"/>
    <p:sldId id="376" r:id="rId12"/>
    <p:sldId id="378" r:id="rId13"/>
    <p:sldId id="386" r:id="rId14"/>
    <p:sldId id="379" r:id="rId15"/>
    <p:sldId id="380" r:id="rId16"/>
    <p:sldId id="387" r:id="rId17"/>
    <p:sldId id="381" r:id="rId18"/>
    <p:sldId id="360" r:id="rId19"/>
    <p:sldId id="370" r:id="rId20"/>
    <p:sldId id="382" r:id="rId21"/>
    <p:sldId id="300" r:id="rId22"/>
  </p:sldIdLst>
  <p:sldSz cx="9144000" cy="6858000" type="screen4x3"/>
  <p:notesSz cx="7045325" cy="9345613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580" autoAdjust="0"/>
  </p:normalViewPr>
  <p:slideViewPr>
    <p:cSldViewPr>
      <p:cViewPr varScale="1">
        <p:scale>
          <a:sx n="53" d="100"/>
          <a:sy n="53" d="100"/>
        </p:scale>
        <p:origin x="44" y="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C15ED7-D9F0-4DD2-9109-23699D28332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EE59048-F3F6-4FCC-A474-D64CDD476444}">
      <dgm:prSet phldrT="[Text]" custT="1"/>
      <dgm:spPr/>
      <dgm:t>
        <a:bodyPr/>
        <a:lstStyle/>
        <a:p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Semua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peristiwa-peristiwa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diatas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walaupun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sifatnya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intern negara,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namun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dapat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menimbulkan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dampak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negara-negara lain</a:t>
          </a:r>
          <a:endParaRPr lang="en-ID" sz="18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0FF9AF-2EA9-4B43-B4EB-48B87213EE57}" type="par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9126208-02B3-4931-8CD3-E97413253B3F}" type="sib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24049FF-B623-47A4-8321-803ED02CB3B6}">
      <dgm:prSet phldrT="[Text]"/>
      <dgm:spPr/>
      <dgm:t>
        <a:bodyPr/>
        <a:lstStyle/>
        <a:p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Dampak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Positif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apabila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peristiwa-peristiwa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diatas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menimbulkan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keuntungan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maupun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ekonomi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bagi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negara-negara lain.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626B94A-EAC7-48AF-AD2C-7C6D524B6BA7}" type="par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199BBA-025F-41DC-B850-F51C408DEB12}" type="sib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19A187B-41C3-4676-A313-11BEBB657ED8}">
      <dgm:prSet phldrT="[Text]"/>
      <dgm:spPr/>
      <dgm:t>
        <a:bodyPr/>
        <a:lstStyle/>
        <a:p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Dampak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Negatif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apabila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peristiwa-peristiwa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diatas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dapat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merugikan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negara-negara lain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maupun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ekonomi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BBE715C-8C0F-4C08-B0D0-64EECAC8A7DD}" type="par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6AE0299-91D5-43DF-BB3C-00BA270068BD}" type="sib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5B2694F-68AE-4034-AAB9-583A53CCE3AD}" type="pres">
      <dgm:prSet presAssocID="{B1C15ED7-D9F0-4DD2-9109-23699D28332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F405D43-9B74-4195-8FD4-B6E3E6558614}" type="pres">
      <dgm:prSet presAssocID="{2EE59048-F3F6-4FCC-A474-D64CDD476444}" presName="root1" presStyleCnt="0"/>
      <dgm:spPr/>
    </dgm:pt>
    <dgm:pt modelId="{C9BE961E-0033-4C66-A469-9F52C731797A}" type="pres">
      <dgm:prSet presAssocID="{2EE59048-F3F6-4FCC-A474-D64CDD476444}" presName="LevelOneTextNode" presStyleLbl="node0" presStyleIdx="0" presStyleCnt="1" custScaleX="159728" custScaleY="165657" custLinFactNeighborX="-92627">
        <dgm:presLayoutVars>
          <dgm:chPref val="3"/>
        </dgm:presLayoutVars>
      </dgm:prSet>
      <dgm:spPr/>
    </dgm:pt>
    <dgm:pt modelId="{B96E3D3D-2448-4701-AE3A-C23A1DA845D2}" type="pres">
      <dgm:prSet presAssocID="{2EE59048-F3F6-4FCC-A474-D64CDD476444}" presName="level2hierChild" presStyleCnt="0"/>
      <dgm:spPr/>
    </dgm:pt>
    <dgm:pt modelId="{CE7A4C08-08CA-4EE0-A6BF-9C01F5667C06}" type="pres">
      <dgm:prSet presAssocID="{1626B94A-EAC7-48AF-AD2C-7C6D524B6BA7}" presName="conn2-1" presStyleLbl="parChTrans1D2" presStyleIdx="0" presStyleCnt="2"/>
      <dgm:spPr/>
    </dgm:pt>
    <dgm:pt modelId="{F72F3ABB-E507-487A-96A9-C9A94C82034E}" type="pres">
      <dgm:prSet presAssocID="{1626B94A-EAC7-48AF-AD2C-7C6D524B6BA7}" presName="connTx" presStyleLbl="parChTrans1D2" presStyleIdx="0" presStyleCnt="2"/>
      <dgm:spPr/>
    </dgm:pt>
    <dgm:pt modelId="{5F6C7B64-D9A0-4C53-BDB0-EF7D95AC5449}" type="pres">
      <dgm:prSet presAssocID="{D24049FF-B623-47A4-8321-803ED02CB3B6}" presName="root2" presStyleCnt="0"/>
      <dgm:spPr/>
    </dgm:pt>
    <dgm:pt modelId="{FCD72A06-6209-421D-A313-51E3C0B93CF3}" type="pres">
      <dgm:prSet presAssocID="{D24049FF-B623-47A4-8321-803ED02CB3B6}" presName="LevelTwoTextNode" presStyleLbl="node2" presStyleIdx="0" presStyleCnt="2" custScaleX="139532">
        <dgm:presLayoutVars>
          <dgm:chPref val="3"/>
        </dgm:presLayoutVars>
      </dgm:prSet>
      <dgm:spPr/>
    </dgm:pt>
    <dgm:pt modelId="{C8C55F02-5EB0-4DBF-B9D2-05F5D017DDCC}" type="pres">
      <dgm:prSet presAssocID="{D24049FF-B623-47A4-8321-803ED02CB3B6}" presName="level3hierChild" presStyleCnt="0"/>
      <dgm:spPr/>
    </dgm:pt>
    <dgm:pt modelId="{71E836B8-7B1E-4C00-ACD9-95E73B8B2EB0}" type="pres">
      <dgm:prSet presAssocID="{FBBE715C-8C0F-4C08-B0D0-64EECAC8A7DD}" presName="conn2-1" presStyleLbl="parChTrans1D2" presStyleIdx="1" presStyleCnt="2"/>
      <dgm:spPr/>
    </dgm:pt>
    <dgm:pt modelId="{465570C4-3CE9-4CDA-B27E-106942966EC3}" type="pres">
      <dgm:prSet presAssocID="{FBBE715C-8C0F-4C08-B0D0-64EECAC8A7DD}" presName="connTx" presStyleLbl="parChTrans1D2" presStyleIdx="1" presStyleCnt="2"/>
      <dgm:spPr/>
    </dgm:pt>
    <dgm:pt modelId="{1D04D338-A7CD-4B3C-A65B-85C1943C6158}" type="pres">
      <dgm:prSet presAssocID="{119A187B-41C3-4676-A313-11BEBB657ED8}" presName="root2" presStyleCnt="0"/>
      <dgm:spPr/>
    </dgm:pt>
    <dgm:pt modelId="{1F634D53-2E42-493D-B4F3-A507F7716ED5}" type="pres">
      <dgm:prSet presAssocID="{119A187B-41C3-4676-A313-11BEBB657ED8}" presName="LevelTwoTextNode" presStyleLbl="node2" presStyleIdx="1" presStyleCnt="2" custScaleX="138060">
        <dgm:presLayoutVars>
          <dgm:chPref val="3"/>
        </dgm:presLayoutVars>
      </dgm:prSet>
      <dgm:spPr/>
    </dgm:pt>
    <dgm:pt modelId="{0778AE7D-C49A-4995-977A-A89A005FC35D}" type="pres">
      <dgm:prSet presAssocID="{119A187B-41C3-4676-A313-11BEBB657ED8}" presName="level3hierChild" presStyleCnt="0"/>
      <dgm:spPr/>
    </dgm:pt>
  </dgm:ptLst>
  <dgm:cxnLst>
    <dgm:cxn modelId="{D700EF22-35B8-4A4E-A08A-AB5CBEC924B6}" type="presOf" srcId="{B1C15ED7-D9F0-4DD2-9109-23699D28332F}" destId="{25B2694F-68AE-4034-AAB9-583A53CCE3AD}" srcOrd="0" destOrd="0" presId="urn:microsoft.com/office/officeart/2005/8/layout/hierarchy2"/>
    <dgm:cxn modelId="{6DA6AB5C-B2B8-49B8-AEF5-E5E4A492EA16}" srcId="{2EE59048-F3F6-4FCC-A474-D64CDD476444}" destId="{119A187B-41C3-4676-A313-11BEBB657ED8}" srcOrd="1" destOrd="0" parTransId="{FBBE715C-8C0F-4C08-B0D0-64EECAC8A7DD}" sibTransId="{A6AE0299-91D5-43DF-BB3C-00BA270068BD}"/>
    <dgm:cxn modelId="{0BA27542-FAA1-4163-A34E-EABF11F891FC}" type="presOf" srcId="{FBBE715C-8C0F-4C08-B0D0-64EECAC8A7DD}" destId="{71E836B8-7B1E-4C00-ACD9-95E73B8B2EB0}" srcOrd="0" destOrd="0" presId="urn:microsoft.com/office/officeart/2005/8/layout/hierarchy2"/>
    <dgm:cxn modelId="{041DCC6A-0354-4ABE-B070-B08B5B2664C8}" type="presOf" srcId="{119A187B-41C3-4676-A313-11BEBB657ED8}" destId="{1F634D53-2E42-493D-B4F3-A507F7716ED5}" srcOrd="0" destOrd="0" presId="urn:microsoft.com/office/officeart/2005/8/layout/hierarchy2"/>
    <dgm:cxn modelId="{D61F9475-3CE8-4D05-B7D5-4E02E3D7CEC2}" type="presOf" srcId="{D24049FF-B623-47A4-8321-803ED02CB3B6}" destId="{FCD72A06-6209-421D-A313-51E3C0B93CF3}" srcOrd="0" destOrd="0" presId="urn:microsoft.com/office/officeart/2005/8/layout/hierarchy2"/>
    <dgm:cxn modelId="{0EA3CA7C-A62B-4D6A-A4A0-0725ADC0592E}" type="presOf" srcId="{FBBE715C-8C0F-4C08-B0D0-64EECAC8A7DD}" destId="{465570C4-3CE9-4CDA-B27E-106942966EC3}" srcOrd="1" destOrd="0" presId="urn:microsoft.com/office/officeart/2005/8/layout/hierarchy2"/>
    <dgm:cxn modelId="{DFD38791-0ECD-417F-9E3F-094ACE6B9B92}" type="presOf" srcId="{2EE59048-F3F6-4FCC-A474-D64CDD476444}" destId="{C9BE961E-0033-4C66-A469-9F52C731797A}" srcOrd="0" destOrd="0" presId="urn:microsoft.com/office/officeart/2005/8/layout/hierarchy2"/>
    <dgm:cxn modelId="{0F0B9DA3-C2B2-4D09-96C0-01700DDCCC8D}" srcId="{B1C15ED7-D9F0-4DD2-9109-23699D28332F}" destId="{2EE59048-F3F6-4FCC-A474-D64CDD476444}" srcOrd="0" destOrd="0" parTransId="{EB0FF9AF-2EA9-4B43-B4EB-48B87213EE57}" sibTransId="{89126208-02B3-4931-8CD3-E97413253B3F}"/>
    <dgm:cxn modelId="{C90EBBA5-F0A0-418A-949F-81245F77FD39}" srcId="{2EE59048-F3F6-4FCC-A474-D64CDD476444}" destId="{D24049FF-B623-47A4-8321-803ED02CB3B6}" srcOrd="0" destOrd="0" parTransId="{1626B94A-EAC7-48AF-AD2C-7C6D524B6BA7}" sibTransId="{E4199BBA-025F-41DC-B850-F51C408DEB12}"/>
    <dgm:cxn modelId="{BD0FF8B9-5D67-4DEA-B4D0-1E2586F7DA51}" type="presOf" srcId="{1626B94A-EAC7-48AF-AD2C-7C6D524B6BA7}" destId="{CE7A4C08-08CA-4EE0-A6BF-9C01F5667C06}" srcOrd="0" destOrd="0" presId="urn:microsoft.com/office/officeart/2005/8/layout/hierarchy2"/>
    <dgm:cxn modelId="{6375F0CF-E4AA-4E3C-970F-7DF4922401E6}" type="presOf" srcId="{1626B94A-EAC7-48AF-AD2C-7C6D524B6BA7}" destId="{F72F3ABB-E507-487A-96A9-C9A94C82034E}" srcOrd="1" destOrd="0" presId="urn:microsoft.com/office/officeart/2005/8/layout/hierarchy2"/>
    <dgm:cxn modelId="{55D52D3C-E6FE-41DA-BD6E-AE532E613E94}" type="presParOf" srcId="{25B2694F-68AE-4034-AAB9-583A53CCE3AD}" destId="{AF405D43-9B74-4195-8FD4-B6E3E6558614}" srcOrd="0" destOrd="0" presId="urn:microsoft.com/office/officeart/2005/8/layout/hierarchy2"/>
    <dgm:cxn modelId="{78D353DF-0D25-47CE-B183-BE09E7857BFF}" type="presParOf" srcId="{AF405D43-9B74-4195-8FD4-B6E3E6558614}" destId="{C9BE961E-0033-4C66-A469-9F52C731797A}" srcOrd="0" destOrd="0" presId="urn:microsoft.com/office/officeart/2005/8/layout/hierarchy2"/>
    <dgm:cxn modelId="{9D1BD3B3-F07C-4A88-9EC9-288BE65011D7}" type="presParOf" srcId="{AF405D43-9B74-4195-8FD4-B6E3E6558614}" destId="{B96E3D3D-2448-4701-AE3A-C23A1DA845D2}" srcOrd="1" destOrd="0" presId="urn:microsoft.com/office/officeart/2005/8/layout/hierarchy2"/>
    <dgm:cxn modelId="{78313241-41D4-4186-824B-FBB190F3E85D}" type="presParOf" srcId="{B96E3D3D-2448-4701-AE3A-C23A1DA845D2}" destId="{CE7A4C08-08CA-4EE0-A6BF-9C01F5667C06}" srcOrd="0" destOrd="0" presId="urn:microsoft.com/office/officeart/2005/8/layout/hierarchy2"/>
    <dgm:cxn modelId="{4D6935DA-C54B-4CF3-909B-15D93A82808B}" type="presParOf" srcId="{CE7A4C08-08CA-4EE0-A6BF-9C01F5667C06}" destId="{F72F3ABB-E507-487A-96A9-C9A94C82034E}" srcOrd="0" destOrd="0" presId="urn:microsoft.com/office/officeart/2005/8/layout/hierarchy2"/>
    <dgm:cxn modelId="{A1BBCD94-9E92-4BD8-A929-44D97D93A31C}" type="presParOf" srcId="{B96E3D3D-2448-4701-AE3A-C23A1DA845D2}" destId="{5F6C7B64-D9A0-4C53-BDB0-EF7D95AC5449}" srcOrd="1" destOrd="0" presId="urn:microsoft.com/office/officeart/2005/8/layout/hierarchy2"/>
    <dgm:cxn modelId="{63DDC5F1-F10D-4E65-AEC6-8445E7834DB1}" type="presParOf" srcId="{5F6C7B64-D9A0-4C53-BDB0-EF7D95AC5449}" destId="{FCD72A06-6209-421D-A313-51E3C0B93CF3}" srcOrd="0" destOrd="0" presId="urn:microsoft.com/office/officeart/2005/8/layout/hierarchy2"/>
    <dgm:cxn modelId="{D648CCE7-810F-4946-BA3B-BACA00F782A5}" type="presParOf" srcId="{5F6C7B64-D9A0-4C53-BDB0-EF7D95AC5449}" destId="{C8C55F02-5EB0-4DBF-B9D2-05F5D017DDCC}" srcOrd="1" destOrd="0" presId="urn:microsoft.com/office/officeart/2005/8/layout/hierarchy2"/>
    <dgm:cxn modelId="{E8D4C20B-DB01-49D3-BED2-BBB81CA0D845}" type="presParOf" srcId="{B96E3D3D-2448-4701-AE3A-C23A1DA845D2}" destId="{71E836B8-7B1E-4C00-ACD9-95E73B8B2EB0}" srcOrd="2" destOrd="0" presId="urn:microsoft.com/office/officeart/2005/8/layout/hierarchy2"/>
    <dgm:cxn modelId="{15E1DD26-4ED0-436A-BCA2-4BE78906DC0E}" type="presParOf" srcId="{71E836B8-7B1E-4C00-ACD9-95E73B8B2EB0}" destId="{465570C4-3CE9-4CDA-B27E-106942966EC3}" srcOrd="0" destOrd="0" presId="urn:microsoft.com/office/officeart/2005/8/layout/hierarchy2"/>
    <dgm:cxn modelId="{E5183001-2A76-4DE5-AA8C-ABD864C6E2F0}" type="presParOf" srcId="{B96E3D3D-2448-4701-AE3A-C23A1DA845D2}" destId="{1D04D338-A7CD-4B3C-A65B-85C1943C6158}" srcOrd="3" destOrd="0" presId="urn:microsoft.com/office/officeart/2005/8/layout/hierarchy2"/>
    <dgm:cxn modelId="{DCD33378-3B8C-4440-B2EF-60F027D6D1F7}" type="presParOf" srcId="{1D04D338-A7CD-4B3C-A65B-85C1943C6158}" destId="{1F634D53-2E42-493D-B4F3-A507F7716ED5}" srcOrd="0" destOrd="0" presId="urn:microsoft.com/office/officeart/2005/8/layout/hierarchy2"/>
    <dgm:cxn modelId="{A46430E7-91D9-4408-979A-566CC66CBACC}" type="presParOf" srcId="{1D04D338-A7CD-4B3C-A65B-85C1943C6158}" destId="{0778AE7D-C49A-4995-977A-A89A005FC3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C15ED7-D9F0-4DD2-9109-23699D28332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EE59048-F3F6-4FCC-A474-D64CDD476444}">
      <dgm:prSet phldrT="[Text]" custT="1"/>
      <dgm:spPr/>
      <dgm:t>
        <a:bodyPr/>
        <a:lstStyle/>
        <a:p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</a:rPr>
            <a:t>Cara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memberikan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pengakuan</a:t>
          </a:r>
          <a:endParaRPr lang="en-ID" sz="2800" b="1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0FF9AF-2EA9-4B43-B4EB-48B87213EE57}" type="par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9126208-02B3-4931-8CD3-E97413253B3F}" type="sibTrans" cxnId="{0F0B9DA3-C2B2-4D09-96C0-01700DDCCC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24049FF-B623-47A4-8321-803ED02CB3B6}">
      <dgm:prSet phldrT="[Text]"/>
      <dgm:spPr/>
      <dgm:t>
        <a:bodyPr/>
        <a:lstStyle/>
        <a:p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Tegas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Nyata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nl-NL" dirty="0">
              <a:latin typeface="Cambria" panose="02040503050406030204" pitchFamily="18" charset="0"/>
              <a:ea typeface="Cambria" panose="02040503050406030204" pitchFamily="18" charset="0"/>
            </a:rPr>
            <a:t>dilakukan dengan pengiriman suatu nota diplomatik resmi yang berisi maksud atau pernyataan resmi dari pihak yang memberikan pengakuan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626B94A-EAC7-48AF-AD2C-7C6D524B6BA7}" type="par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199BBA-025F-41DC-B850-F51C408DEB12}" type="sibTrans" cxnId="{C90EBBA5-F0A0-418A-949F-81245F77FD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19A187B-41C3-4676-A313-11BEBB657ED8}">
      <dgm:prSet phldrT="[Text]" custT="1"/>
      <dgm:spPr/>
      <dgm:t>
        <a:bodyPr/>
        <a:lstStyle/>
        <a:p>
          <a:r>
            <a:rPr lang="en-US" sz="1600" b="1" dirty="0">
              <a:latin typeface="Cambria" panose="02040503050406030204" pitchFamily="18" charset="0"/>
              <a:ea typeface="Cambria" panose="02040503050406030204" pitchFamily="18" charset="0"/>
            </a:rPr>
            <a:t>Diam-diam: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hubungan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antara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negara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mengakui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diakui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menunjukkan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kemauan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negara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mengakui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utk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mengadakan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hubungan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dirty="0" err="1">
              <a:latin typeface="Cambria" panose="02040503050406030204" pitchFamily="18" charset="0"/>
              <a:ea typeface="Cambria" panose="02040503050406030204" pitchFamily="18" charset="0"/>
            </a:rPr>
            <a:t>resmi</a:t>
          </a:r>
          <a:r>
            <a:rPr lang="en-US" sz="1600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  <a:endParaRPr lang="en-ID" sz="16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BBE715C-8C0F-4C08-B0D0-64EECAC8A7DD}" type="par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6AE0299-91D5-43DF-BB3C-00BA270068BD}" type="sibTrans" cxnId="{6DA6AB5C-B2B8-49B8-AEF5-E5E4A492EA1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5B2694F-68AE-4034-AAB9-583A53CCE3AD}" type="pres">
      <dgm:prSet presAssocID="{B1C15ED7-D9F0-4DD2-9109-23699D28332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F405D43-9B74-4195-8FD4-B6E3E6558614}" type="pres">
      <dgm:prSet presAssocID="{2EE59048-F3F6-4FCC-A474-D64CDD476444}" presName="root1" presStyleCnt="0"/>
      <dgm:spPr/>
    </dgm:pt>
    <dgm:pt modelId="{C9BE961E-0033-4C66-A469-9F52C731797A}" type="pres">
      <dgm:prSet presAssocID="{2EE59048-F3F6-4FCC-A474-D64CDD476444}" presName="LevelOneTextNode" presStyleLbl="node0" presStyleIdx="0" presStyleCnt="1" custScaleX="119923" custScaleY="165657" custLinFactNeighborX="-92627">
        <dgm:presLayoutVars>
          <dgm:chPref val="3"/>
        </dgm:presLayoutVars>
      </dgm:prSet>
      <dgm:spPr/>
    </dgm:pt>
    <dgm:pt modelId="{B96E3D3D-2448-4701-AE3A-C23A1DA845D2}" type="pres">
      <dgm:prSet presAssocID="{2EE59048-F3F6-4FCC-A474-D64CDD476444}" presName="level2hierChild" presStyleCnt="0"/>
      <dgm:spPr/>
    </dgm:pt>
    <dgm:pt modelId="{CE7A4C08-08CA-4EE0-A6BF-9C01F5667C06}" type="pres">
      <dgm:prSet presAssocID="{1626B94A-EAC7-48AF-AD2C-7C6D524B6BA7}" presName="conn2-1" presStyleLbl="parChTrans1D2" presStyleIdx="0" presStyleCnt="2"/>
      <dgm:spPr/>
    </dgm:pt>
    <dgm:pt modelId="{F72F3ABB-E507-487A-96A9-C9A94C82034E}" type="pres">
      <dgm:prSet presAssocID="{1626B94A-EAC7-48AF-AD2C-7C6D524B6BA7}" presName="connTx" presStyleLbl="parChTrans1D2" presStyleIdx="0" presStyleCnt="2"/>
      <dgm:spPr/>
    </dgm:pt>
    <dgm:pt modelId="{5F6C7B64-D9A0-4C53-BDB0-EF7D95AC5449}" type="pres">
      <dgm:prSet presAssocID="{D24049FF-B623-47A4-8321-803ED02CB3B6}" presName="root2" presStyleCnt="0"/>
      <dgm:spPr/>
    </dgm:pt>
    <dgm:pt modelId="{FCD72A06-6209-421D-A313-51E3C0B93CF3}" type="pres">
      <dgm:prSet presAssocID="{D24049FF-B623-47A4-8321-803ED02CB3B6}" presName="LevelTwoTextNode" presStyleLbl="node2" presStyleIdx="0" presStyleCnt="2" custScaleX="139532">
        <dgm:presLayoutVars>
          <dgm:chPref val="3"/>
        </dgm:presLayoutVars>
      </dgm:prSet>
      <dgm:spPr/>
    </dgm:pt>
    <dgm:pt modelId="{C8C55F02-5EB0-4DBF-B9D2-05F5D017DDCC}" type="pres">
      <dgm:prSet presAssocID="{D24049FF-B623-47A4-8321-803ED02CB3B6}" presName="level3hierChild" presStyleCnt="0"/>
      <dgm:spPr/>
    </dgm:pt>
    <dgm:pt modelId="{71E836B8-7B1E-4C00-ACD9-95E73B8B2EB0}" type="pres">
      <dgm:prSet presAssocID="{FBBE715C-8C0F-4C08-B0D0-64EECAC8A7DD}" presName="conn2-1" presStyleLbl="parChTrans1D2" presStyleIdx="1" presStyleCnt="2"/>
      <dgm:spPr/>
    </dgm:pt>
    <dgm:pt modelId="{465570C4-3CE9-4CDA-B27E-106942966EC3}" type="pres">
      <dgm:prSet presAssocID="{FBBE715C-8C0F-4C08-B0D0-64EECAC8A7DD}" presName="connTx" presStyleLbl="parChTrans1D2" presStyleIdx="1" presStyleCnt="2"/>
      <dgm:spPr/>
    </dgm:pt>
    <dgm:pt modelId="{1D04D338-A7CD-4B3C-A65B-85C1943C6158}" type="pres">
      <dgm:prSet presAssocID="{119A187B-41C3-4676-A313-11BEBB657ED8}" presName="root2" presStyleCnt="0"/>
      <dgm:spPr/>
    </dgm:pt>
    <dgm:pt modelId="{1F634D53-2E42-493D-B4F3-A507F7716ED5}" type="pres">
      <dgm:prSet presAssocID="{119A187B-41C3-4676-A313-11BEBB657ED8}" presName="LevelTwoTextNode" presStyleLbl="node2" presStyleIdx="1" presStyleCnt="2" custScaleX="138060">
        <dgm:presLayoutVars>
          <dgm:chPref val="3"/>
        </dgm:presLayoutVars>
      </dgm:prSet>
      <dgm:spPr/>
    </dgm:pt>
    <dgm:pt modelId="{0778AE7D-C49A-4995-977A-A89A005FC35D}" type="pres">
      <dgm:prSet presAssocID="{119A187B-41C3-4676-A313-11BEBB657ED8}" presName="level3hierChild" presStyleCnt="0"/>
      <dgm:spPr/>
    </dgm:pt>
  </dgm:ptLst>
  <dgm:cxnLst>
    <dgm:cxn modelId="{D700EF22-35B8-4A4E-A08A-AB5CBEC924B6}" type="presOf" srcId="{B1C15ED7-D9F0-4DD2-9109-23699D28332F}" destId="{25B2694F-68AE-4034-AAB9-583A53CCE3AD}" srcOrd="0" destOrd="0" presId="urn:microsoft.com/office/officeart/2005/8/layout/hierarchy2"/>
    <dgm:cxn modelId="{6DA6AB5C-B2B8-49B8-AEF5-E5E4A492EA16}" srcId="{2EE59048-F3F6-4FCC-A474-D64CDD476444}" destId="{119A187B-41C3-4676-A313-11BEBB657ED8}" srcOrd="1" destOrd="0" parTransId="{FBBE715C-8C0F-4C08-B0D0-64EECAC8A7DD}" sibTransId="{A6AE0299-91D5-43DF-BB3C-00BA270068BD}"/>
    <dgm:cxn modelId="{0BA27542-FAA1-4163-A34E-EABF11F891FC}" type="presOf" srcId="{FBBE715C-8C0F-4C08-B0D0-64EECAC8A7DD}" destId="{71E836B8-7B1E-4C00-ACD9-95E73B8B2EB0}" srcOrd="0" destOrd="0" presId="urn:microsoft.com/office/officeart/2005/8/layout/hierarchy2"/>
    <dgm:cxn modelId="{041DCC6A-0354-4ABE-B070-B08B5B2664C8}" type="presOf" srcId="{119A187B-41C3-4676-A313-11BEBB657ED8}" destId="{1F634D53-2E42-493D-B4F3-A507F7716ED5}" srcOrd="0" destOrd="0" presId="urn:microsoft.com/office/officeart/2005/8/layout/hierarchy2"/>
    <dgm:cxn modelId="{D61F9475-3CE8-4D05-B7D5-4E02E3D7CEC2}" type="presOf" srcId="{D24049FF-B623-47A4-8321-803ED02CB3B6}" destId="{FCD72A06-6209-421D-A313-51E3C0B93CF3}" srcOrd="0" destOrd="0" presId="urn:microsoft.com/office/officeart/2005/8/layout/hierarchy2"/>
    <dgm:cxn modelId="{0EA3CA7C-A62B-4D6A-A4A0-0725ADC0592E}" type="presOf" srcId="{FBBE715C-8C0F-4C08-B0D0-64EECAC8A7DD}" destId="{465570C4-3CE9-4CDA-B27E-106942966EC3}" srcOrd="1" destOrd="0" presId="urn:microsoft.com/office/officeart/2005/8/layout/hierarchy2"/>
    <dgm:cxn modelId="{DFD38791-0ECD-417F-9E3F-094ACE6B9B92}" type="presOf" srcId="{2EE59048-F3F6-4FCC-A474-D64CDD476444}" destId="{C9BE961E-0033-4C66-A469-9F52C731797A}" srcOrd="0" destOrd="0" presId="urn:microsoft.com/office/officeart/2005/8/layout/hierarchy2"/>
    <dgm:cxn modelId="{0F0B9DA3-C2B2-4D09-96C0-01700DDCCC8D}" srcId="{B1C15ED7-D9F0-4DD2-9109-23699D28332F}" destId="{2EE59048-F3F6-4FCC-A474-D64CDD476444}" srcOrd="0" destOrd="0" parTransId="{EB0FF9AF-2EA9-4B43-B4EB-48B87213EE57}" sibTransId="{89126208-02B3-4931-8CD3-E97413253B3F}"/>
    <dgm:cxn modelId="{C90EBBA5-F0A0-418A-949F-81245F77FD39}" srcId="{2EE59048-F3F6-4FCC-A474-D64CDD476444}" destId="{D24049FF-B623-47A4-8321-803ED02CB3B6}" srcOrd="0" destOrd="0" parTransId="{1626B94A-EAC7-48AF-AD2C-7C6D524B6BA7}" sibTransId="{E4199BBA-025F-41DC-B850-F51C408DEB12}"/>
    <dgm:cxn modelId="{BD0FF8B9-5D67-4DEA-B4D0-1E2586F7DA51}" type="presOf" srcId="{1626B94A-EAC7-48AF-AD2C-7C6D524B6BA7}" destId="{CE7A4C08-08CA-4EE0-A6BF-9C01F5667C06}" srcOrd="0" destOrd="0" presId="urn:microsoft.com/office/officeart/2005/8/layout/hierarchy2"/>
    <dgm:cxn modelId="{6375F0CF-E4AA-4E3C-970F-7DF4922401E6}" type="presOf" srcId="{1626B94A-EAC7-48AF-AD2C-7C6D524B6BA7}" destId="{F72F3ABB-E507-487A-96A9-C9A94C82034E}" srcOrd="1" destOrd="0" presId="urn:microsoft.com/office/officeart/2005/8/layout/hierarchy2"/>
    <dgm:cxn modelId="{55D52D3C-E6FE-41DA-BD6E-AE532E613E94}" type="presParOf" srcId="{25B2694F-68AE-4034-AAB9-583A53CCE3AD}" destId="{AF405D43-9B74-4195-8FD4-B6E3E6558614}" srcOrd="0" destOrd="0" presId="urn:microsoft.com/office/officeart/2005/8/layout/hierarchy2"/>
    <dgm:cxn modelId="{78D353DF-0D25-47CE-B183-BE09E7857BFF}" type="presParOf" srcId="{AF405D43-9B74-4195-8FD4-B6E3E6558614}" destId="{C9BE961E-0033-4C66-A469-9F52C731797A}" srcOrd="0" destOrd="0" presId="urn:microsoft.com/office/officeart/2005/8/layout/hierarchy2"/>
    <dgm:cxn modelId="{9D1BD3B3-F07C-4A88-9EC9-288BE65011D7}" type="presParOf" srcId="{AF405D43-9B74-4195-8FD4-B6E3E6558614}" destId="{B96E3D3D-2448-4701-AE3A-C23A1DA845D2}" srcOrd="1" destOrd="0" presId="urn:microsoft.com/office/officeart/2005/8/layout/hierarchy2"/>
    <dgm:cxn modelId="{78313241-41D4-4186-824B-FBB190F3E85D}" type="presParOf" srcId="{B96E3D3D-2448-4701-AE3A-C23A1DA845D2}" destId="{CE7A4C08-08CA-4EE0-A6BF-9C01F5667C06}" srcOrd="0" destOrd="0" presId="urn:microsoft.com/office/officeart/2005/8/layout/hierarchy2"/>
    <dgm:cxn modelId="{4D6935DA-C54B-4CF3-909B-15D93A82808B}" type="presParOf" srcId="{CE7A4C08-08CA-4EE0-A6BF-9C01F5667C06}" destId="{F72F3ABB-E507-487A-96A9-C9A94C82034E}" srcOrd="0" destOrd="0" presId="urn:microsoft.com/office/officeart/2005/8/layout/hierarchy2"/>
    <dgm:cxn modelId="{A1BBCD94-9E92-4BD8-A929-44D97D93A31C}" type="presParOf" srcId="{B96E3D3D-2448-4701-AE3A-C23A1DA845D2}" destId="{5F6C7B64-D9A0-4C53-BDB0-EF7D95AC5449}" srcOrd="1" destOrd="0" presId="urn:microsoft.com/office/officeart/2005/8/layout/hierarchy2"/>
    <dgm:cxn modelId="{63DDC5F1-F10D-4E65-AEC6-8445E7834DB1}" type="presParOf" srcId="{5F6C7B64-D9A0-4C53-BDB0-EF7D95AC5449}" destId="{FCD72A06-6209-421D-A313-51E3C0B93CF3}" srcOrd="0" destOrd="0" presId="urn:microsoft.com/office/officeart/2005/8/layout/hierarchy2"/>
    <dgm:cxn modelId="{D648CCE7-810F-4946-BA3B-BACA00F782A5}" type="presParOf" srcId="{5F6C7B64-D9A0-4C53-BDB0-EF7D95AC5449}" destId="{C8C55F02-5EB0-4DBF-B9D2-05F5D017DDCC}" srcOrd="1" destOrd="0" presId="urn:microsoft.com/office/officeart/2005/8/layout/hierarchy2"/>
    <dgm:cxn modelId="{E8D4C20B-DB01-49D3-BED2-BBB81CA0D845}" type="presParOf" srcId="{B96E3D3D-2448-4701-AE3A-C23A1DA845D2}" destId="{71E836B8-7B1E-4C00-ACD9-95E73B8B2EB0}" srcOrd="2" destOrd="0" presId="urn:microsoft.com/office/officeart/2005/8/layout/hierarchy2"/>
    <dgm:cxn modelId="{15E1DD26-4ED0-436A-BCA2-4BE78906DC0E}" type="presParOf" srcId="{71E836B8-7B1E-4C00-ACD9-95E73B8B2EB0}" destId="{465570C4-3CE9-4CDA-B27E-106942966EC3}" srcOrd="0" destOrd="0" presId="urn:microsoft.com/office/officeart/2005/8/layout/hierarchy2"/>
    <dgm:cxn modelId="{E5183001-2A76-4DE5-AA8C-ABD864C6E2F0}" type="presParOf" srcId="{B96E3D3D-2448-4701-AE3A-C23A1DA845D2}" destId="{1D04D338-A7CD-4B3C-A65B-85C1943C6158}" srcOrd="3" destOrd="0" presId="urn:microsoft.com/office/officeart/2005/8/layout/hierarchy2"/>
    <dgm:cxn modelId="{DCD33378-3B8C-4440-B2EF-60F027D6D1F7}" type="presParOf" srcId="{1D04D338-A7CD-4B3C-A65B-85C1943C6158}" destId="{1F634D53-2E42-493D-B4F3-A507F7716ED5}" srcOrd="0" destOrd="0" presId="urn:microsoft.com/office/officeart/2005/8/layout/hierarchy2"/>
    <dgm:cxn modelId="{A46430E7-91D9-4408-979A-566CC66CBACC}" type="presParOf" srcId="{1D04D338-A7CD-4B3C-A65B-85C1943C6158}" destId="{0778AE7D-C49A-4995-977A-A89A005FC3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E961E-0033-4C66-A469-9F52C731797A}">
      <dsp:nvSpPr>
        <dsp:cNvPr id="0" name=""/>
        <dsp:cNvSpPr/>
      </dsp:nvSpPr>
      <dsp:spPr>
        <a:xfrm>
          <a:off x="0" y="1385432"/>
          <a:ext cx="3821476" cy="19816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Semua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peristiwa-peristiwa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diatas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walaupun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sifatnya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intern negara,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namun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dapat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menimbulkan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dampak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negara-negara lain</a:t>
          </a:r>
          <a:endParaRPr lang="en-ID" sz="18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8041" y="1443473"/>
        <a:ext cx="3705394" cy="1865581"/>
      </dsp:txXfrm>
    </dsp:sp>
    <dsp:sp modelId="{CE7A4C08-08CA-4EE0-A6BF-9C01F5667C06}">
      <dsp:nvSpPr>
        <dsp:cNvPr id="0" name=""/>
        <dsp:cNvSpPr/>
      </dsp:nvSpPr>
      <dsp:spPr>
        <a:xfrm rot="19474626">
          <a:off x="3711641" y="2009689"/>
          <a:ext cx="1186736" cy="45307"/>
        </a:xfrm>
        <a:custGeom>
          <a:avLst/>
          <a:gdLst/>
          <a:ahLst/>
          <a:cxnLst/>
          <a:rect l="0" t="0" r="0" b="0"/>
          <a:pathLst>
            <a:path>
              <a:moveTo>
                <a:pt x="0" y="22653"/>
              </a:moveTo>
              <a:lnTo>
                <a:pt x="1186736" y="226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75341" y="2002675"/>
        <a:ext cx="59336" cy="59336"/>
      </dsp:txXfrm>
    </dsp:sp>
    <dsp:sp modelId="{FCD72A06-6209-421D-A313-51E3C0B93CF3}">
      <dsp:nvSpPr>
        <dsp:cNvPr id="0" name=""/>
        <dsp:cNvSpPr/>
      </dsp:nvSpPr>
      <dsp:spPr>
        <a:xfrm>
          <a:off x="4788543" y="1090300"/>
          <a:ext cx="3338288" cy="11962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Dampak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Positif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apabila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peristiwa-peristiwa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diatas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menimbulkan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keuntungan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maupun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ekonomi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bagi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negara-negara lain.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1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823580" y="1125337"/>
        <a:ext cx="3268214" cy="1126170"/>
      </dsp:txXfrm>
    </dsp:sp>
    <dsp:sp modelId="{71E836B8-7B1E-4C00-ACD9-95E73B8B2EB0}">
      <dsp:nvSpPr>
        <dsp:cNvPr id="0" name=""/>
        <dsp:cNvSpPr/>
      </dsp:nvSpPr>
      <dsp:spPr>
        <a:xfrm rot="2125374">
          <a:off x="3711641" y="2697530"/>
          <a:ext cx="1186736" cy="45307"/>
        </a:xfrm>
        <a:custGeom>
          <a:avLst/>
          <a:gdLst/>
          <a:ahLst/>
          <a:cxnLst/>
          <a:rect l="0" t="0" r="0" b="0"/>
          <a:pathLst>
            <a:path>
              <a:moveTo>
                <a:pt x="0" y="22653"/>
              </a:moveTo>
              <a:lnTo>
                <a:pt x="1186736" y="226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75341" y="2690515"/>
        <a:ext cx="59336" cy="59336"/>
      </dsp:txXfrm>
    </dsp:sp>
    <dsp:sp modelId="{1F634D53-2E42-493D-B4F3-A507F7716ED5}">
      <dsp:nvSpPr>
        <dsp:cNvPr id="0" name=""/>
        <dsp:cNvSpPr/>
      </dsp:nvSpPr>
      <dsp:spPr>
        <a:xfrm>
          <a:off x="4788543" y="2465982"/>
          <a:ext cx="3303071" cy="11962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Dampak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Negatif</a:t>
          </a: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apabila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peristiwa-peristiwa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diatas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dapat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merugikan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negara-negara lain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secara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maupun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ekonomi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  <a:endParaRPr lang="en-ID" sz="1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823580" y="2501019"/>
        <a:ext cx="3232997" cy="11261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E961E-0033-4C66-A469-9F52C731797A}">
      <dsp:nvSpPr>
        <dsp:cNvPr id="0" name=""/>
        <dsp:cNvSpPr/>
      </dsp:nvSpPr>
      <dsp:spPr>
        <a:xfrm>
          <a:off x="0" y="1252937"/>
          <a:ext cx="3252810" cy="2246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</a:rPr>
            <a:t>Cara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memberikan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pengakuan</a:t>
          </a:r>
          <a:endParaRPr lang="en-ID" sz="2800" b="1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5802" y="1318739"/>
        <a:ext cx="3121206" cy="2115049"/>
      </dsp:txXfrm>
    </dsp:sp>
    <dsp:sp modelId="{CE7A4C08-08CA-4EE0-A6BF-9C01F5667C06}">
      <dsp:nvSpPr>
        <dsp:cNvPr id="0" name=""/>
        <dsp:cNvSpPr/>
      </dsp:nvSpPr>
      <dsp:spPr>
        <a:xfrm rot="19468392">
          <a:off x="3127898" y="1960671"/>
          <a:ext cx="1342009" cy="51365"/>
        </a:xfrm>
        <a:custGeom>
          <a:avLst/>
          <a:gdLst/>
          <a:ahLst/>
          <a:cxnLst/>
          <a:rect l="0" t="0" r="0" b="0"/>
          <a:pathLst>
            <a:path>
              <a:moveTo>
                <a:pt x="0" y="25682"/>
              </a:moveTo>
              <a:lnTo>
                <a:pt x="1342009" y="256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765353" y="1952803"/>
        <a:ext cx="67100" cy="67100"/>
      </dsp:txXfrm>
    </dsp:sp>
    <dsp:sp modelId="{FCD72A06-6209-421D-A313-51E3C0B93CF3}">
      <dsp:nvSpPr>
        <dsp:cNvPr id="0" name=""/>
        <dsp:cNvSpPr/>
      </dsp:nvSpPr>
      <dsp:spPr>
        <a:xfrm>
          <a:off x="4344996" y="918340"/>
          <a:ext cx="3784688" cy="13562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Tegas</a:t>
          </a:r>
          <a:r>
            <a:rPr lang="en-US" sz="1700" b="1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17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Nyata</a:t>
          </a:r>
          <a:r>
            <a:rPr lang="en-US" sz="1700" b="1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nl-NL" sz="1700" kern="1200" dirty="0">
              <a:latin typeface="Cambria" panose="02040503050406030204" pitchFamily="18" charset="0"/>
              <a:ea typeface="Cambria" panose="02040503050406030204" pitchFamily="18" charset="0"/>
            </a:rPr>
            <a:t>dilakukan dengan pengiriman suatu nota diplomatik resmi yang berisi maksud atau pernyataan resmi dari pihak yang memberikan pengakuan</a:t>
          </a:r>
          <a:endParaRPr lang="en-ID" sz="17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84718" y="958062"/>
        <a:ext cx="3705244" cy="1276763"/>
      </dsp:txXfrm>
    </dsp:sp>
    <dsp:sp modelId="{71E836B8-7B1E-4C00-ACD9-95E73B8B2EB0}">
      <dsp:nvSpPr>
        <dsp:cNvPr id="0" name=""/>
        <dsp:cNvSpPr/>
      </dsp:nvSpPr>
      <dsp:spPr>
        <a:xfrm rot="2131608">
          <a:off x="3127898" y="2740490"/>
          <a:ext cx="1342009" cy="51365"/>
        </a:xfrm>
        <a:custGeom>
          <a:avLst/>
          <a:gdLst/>
          <a:ahLst/>
          <a:cxnLst/>
          <a:rect l="0" t="0" r="0" b="0"/>
          <a:pathLst>
            <a:path>
              <a:moveTo>
                <a:pt x="0" y="25682"/>
              </a:moveTo>
              <a:lnTo>
                <a:pt x="1342009" y="256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765353" y="2732623"/>
        <a:ext cx="67100" cy="67100"/>
      </dsp:txXfrm>
    </dsp:sp>
    <dsp:sp modelId="{1F634D53-2E42-493D-B4F3-A507F7716ED5}">
      <dsp:nvSpPr>
        <dsp:cNvPr id="0" name=""/>
        <dsp:cNvSpPr/>
      </dsp:nvSpPr>
      <dsp:spPr>
        <a:xfrm>
          <a:off x="4344996" y="2477979"/>
          <a:ext cx="3744761" cy="13562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Diam-diam: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hubungan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antara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negara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mengakui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diakui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menunjukkan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kemauan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negara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mengakui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utk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mengadakan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hubungan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resmi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  <a:endParaRPr lang="en-ID" sz="16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84718" y="2517701"/>
        <a:ext cx="3665317" cy="12767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24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72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29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64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468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8187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90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945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686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21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998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08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07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69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74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570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4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PENGAKUAN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PENGAKUAN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PENGAKUAN INTERNASIONAL </a:t>
            </a: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Pengakuan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 Jure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 jure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arenR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menguasai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wilayah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kekuasaannya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arenR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dukungan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sepenuhnya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arenR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kesediaan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 jure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kaedah-kaedah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1139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 facto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mendahului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 jure,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melindungi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 jure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 facto.</a:t>
            </a:r>
          </a:p>
        </p:txBody>
      </p:sp>
    </p:spTree>
    <p:extLst>
      <p:ext uri="{BB962C8B-B14F-4D97-AF65-F5344CB8AC3E}">
        <p14:creationId xmlns:p14="http://schemas.microsoft.com/office/powerpoint/2010/main" val="82401235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Teori-teori Pengakuan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9CB14CA-5E41-29D2-E000-E74B1E1EE601}"/>
              </a:ext>
            </a:extLst>
          </p:cNvPr>
          <p:cNvSpPr/>
          <p:nvPr/>
        </p:nvSpPr>
        <p:spPr>
          <a:xfrm>
            <a:off x="483259" y="2132856"/>
            <a:ext cx="3888434" cy="3040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Teori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Konstitutif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itu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lahir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bila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telah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diakui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oleh negara lain.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kata lain,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belum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lahir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sebelum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adanya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pengakuan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terhadap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2DA0AFD-38EF-227D-1514-9F3594AAE26F}"/>
              </a:ext>
            </a:extLst>
          </p:cNvPr>
          <p:cNvSpPr/>
          <p:nvPr/>
        </p:nvSpPr>
        <p:spPr>
          <a:xfrm>
            <a:off x="4587717" y="2132856"/>
            <a:ext cx="3888434" cy="30407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Teori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Deklaratif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pengakuan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menciptakan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negara.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Pengakuan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hanya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pengukuhan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lahirnya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85519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897AE0E-A502-6191-5702-311E7267A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723119"/>
              </p:ext>
            </p:extLst>
          </p:nvPr>
        </p:nvGraphicFramePr>
        <p:xfrm>
          <a:off x="457200" y="1052736"/>
          <a:ext cx="813690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26225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Bentuk-bentuk Pengakuan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(recognition of a new state)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recognition of a new government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Perbedaannya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ID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4728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entitas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AEF0D8D-686B-9354-D765-5FFDBD48AFD9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Pengakuan Terhadap Negara Baru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412451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bersedia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organ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AEF0D8D-686B-9354-D765-5FFDBD48AFD9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Pengakuan Terhadap Pemerintah Baru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917519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Pengakuan Terhadap Pemberontak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pemberontakan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pemberontakan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memecah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efektifitas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menempatkan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melindungi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103023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pemberontak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Kaum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Insurgensi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pemberontak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kecil-kecilan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tersusun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Kaum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Beligerensi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pemberontak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militer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777526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ditarik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13262034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bernegara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ekstern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lain:</a:t>
            </a:r>
          </a:p>
          <a:p>
            <a:pPr marL="514350" indent="-514350" algn="just">
              <a:buAutoNum type="arabi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Pergantian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algn="just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pergantian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lama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pergantian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ditarik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sewaktu-waktu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kenegaraan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kenegaraan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dihentikan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ditarik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6075206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66DD086-9A7B-2F47-C5F5-1283C6184C13}"/>
              </a:ext>
            </a:extLst>
          </p:cNvPr>
          <p:cNvSpPr/>
          <p:nvPr/>
        </p:nvSpPr>
        <p:spPr>
          <a:xfrm>
            <a:off x="755576" y="1700808"/>
            <a:ext cx="3528392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Konstitusional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lama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diganti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menjadi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sesuai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ketentuan-ketentuan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konstitusi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undang-undang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dasar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bersangkutan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59965F-E4FC-EA34-AE25-43EB6AE10032}"/>
              </a:ext>
            </a:extLst>
          </p:cNvPr>
          <p:cNvSpPr/>
          <p:nvPr/>
        </p:nvSpPr>
        <p:spPr>
          <a:xfrm>
            <a:off x="4860034" y="1700808"/>
            <a:ext cx="3528392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Inkonstitusional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pergantian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itu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terjadi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cara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bertentangan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melanggar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konstitusi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itu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sendiri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misalnya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melalui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kudeta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perebutan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kekuasaan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32122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30244"/>
            <a:ext cx="8229600" cy="519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 startAt="3"/>
            </a:pP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Terjadinya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pemberontakan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pemberontak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memberontak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 startAt="3"/>
            </a:pPr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76FAC1-B9F4-2184-DA6D-80BF91D26640}"/>
              </a:ext>
            </a:extLst>
          </p:cNvPr>
          <p:cNvSpPr/>
          <p:nvPr/>
        </p:nvSpPr>
        <p:spPr>
          <a:xfrm>
            <a:off x="971600" y="2515349"/>
            <a:ext cx="712879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menjatuhkan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menggantikannya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sesuai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keinginan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kaum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pemberontak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0634AE-CFA0-313C-BA27-D2D0131A73C3}"/>
              </a:ext>
            </a:extLst>
          </p:cNvPr>
          <p:cNvSpPr/>
          <p:nvPr/>
        </p:nvSpPr>
        <p:spPr>
          <a:xfrm>
            <a:off x="971600" y="3465246"/>
            <a:ext cx="712879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memisahkan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diri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mendirikan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dibagian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wilayah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tempat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terjadinya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pemberontakan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F610E1-827A-491F-4A81-2F7F81E29CF1}"/>
              </a:ext>
            </a:extLst>
          </p:cNvPr>
          <p:cNvSpPr/>
          <p:nvPr/>
        </p:nvSpPr>
        <p:spPr>
          <a:xfrm>
            <a:off x="971600" y="4415144"/>
            <a:ext cx="712879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c.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memisahkan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diri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melepaskan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diri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induknya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bergabung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menggabungkan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diri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negara lain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18AA7B-AF59-F7CF-CB72-58F12C6CF98A}"/>
              </a:ext>
            </a:extLst>
          </p:cNvPr>
          <p:cNvSpPr/>
          <p:nvPr/>
        </p:nvSpPr>
        <p:spPr>
          <a:xfrm>
            <a:off x="971600" y="5279685"/>
            <a:ext cx="712879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d.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memperoleh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otonomi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hak-hak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luas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daripada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keadaan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semula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1027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 startAt="4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berusaha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memperjuangkan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kemerdekaannya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menampilkan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nasibnya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 startAt="5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bergabung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negara lain,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bergabung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 startAt="5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22547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07788B-57A0-963B-A5CB-08F6D1CC1F8B}"/>
              </a:ext>
            </a:extLst>
          </p:cNvPr>
          <p:cNvSpPr txBox="1">
            <a:spLocks/>
          </p:cNvSpPr>
          <p:nvPr/>
        </p:nvSpPr>
        <p:spPr>
          <a:xfrm>
            <a:off x="609600" y="710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897AE0E-A502-6191-5702-311E7267A5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415439"/>
              </p:ext>
            </p:extLst>
          </p:nvPr>
        </p:nvGraphicFramePr>
        <p:xfrm>
          <a:off x="457200" y="1052736"/>
          <a:ext cx="813690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938352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di dunia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peristiwa-peristiwa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dikelompokkan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arenR"/>
            </a:pPr>
            <a:r>
              <a:rPr lang="sv-SE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 negara akan menerima dan akan memberikan pengakuan</a:t>
            </a:r>
          </a:p>
          <a:p>
            <a:pPr marL="514350" indent="-514350" algn="just">
              <a:buAutoNum type="arabicParenR"/>
            </a:pP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yang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lain negara-negara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pengakuannya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009697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Macam-macam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endParaRPr lang="en-ID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4993041-6557-C828-3B20-B0E89EF285A4}"/>
              </a:ext>
            </a:extLst>
          </p:cNvPr>
          <p:cNvSpPr/>
          <p:nvPr/>
        </p:nvSpPr>
        <p:spPr>
          <a:xfrm>
            <a:off x="683566" y="2653345"/>
            <a:ext cx="3528392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latin typeface="Cambria" panose="02040503050406030204" pitchFamily="18" charset="0"/>
                <a:ea typeface="Cambria" panose="02040503050406030204" pitchFamily="18" charset="0"/>
              </a:rPr>
              <a:t>de Facto</a:t>
            </a:r>
            <a:endParaRPr lang="en-ID" sz="3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E1626DD-9DD2-380B-B186-37805D2D64CA}"/>
              </a:ext>
            </a:extLst>
          </p:cNvPr>
          <p:cNvSpPr/>
          <p:nvPr/>
        </p:nvSpPr>
        <p:spPr>
          <a:xfrm>
            <a:off x="4788024" y="2653345"/>
            <a:ext cx="3528392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latin typeface="Cambria" panose="02040503050406030204" pitchFamily="18" charset="0"/>
                <a:ea typeface="Cambria" panose="02040503050406030204" pitchFamily="18" charset="0"/>
              </a:rPr>
              <a:t>de Jure</a:t>
            </a:r>
            <a:endParaRPr lang="en-ID" sz="3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64435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Pengakuan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 Facto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selanjutnya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mengamati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 facto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hub.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069525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8188</TotalTime>
  <Words>876</Words>
  <Application>Microsoft Office PowerPoint</Application>
  <PresentationFormat>On-screen Show (4:3)</PresentationFormat>
  <Paragraphs>66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526</cp:revision>
  <cp:lastPrinted>2017-08-29T02:54:51Z</cp:lastPrinted>
  <dcterms:created xsi:type="dcterms:W3CDTF">2010-04-18T12:06:30Z</dcterms:created>
  <dcterms:modified xsi:type="dcterms:W3CDTF">2024-05-21T14:31:11Z</dcterms:modified>
</cp:coreProperties>
</file>