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C53B8-165C-8A7B-A335-5F2392A5EE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936F7-5703-7920-DD17-F53DDC495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80519-B7A2-1B1D-736C-EE4566413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BA84C-1738-7AC3-9958-36DFD84B2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53B4B-2A93-CEEF-3076-CB6B6D922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098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A8571-A80A-268F-B769-8D031F3E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8B9071-CF7E-B880-1527-7A7E1F71F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E80CF-CFA4-B1A8-A1CB-083C354A4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691CB-9FBD-5754-0A65-89F92841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FA7BE-EAE5-C6EB-6609-0656278E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5125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C0ADE-444E-890E-ED89-547E77C2B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E5F4E-53E1-999E-EB4F-24D506BD8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EDD37-DF83-B433-9E61-88D6D79C4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E7273-00BA-D857-8DBC-5A8700AC1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7157C-F5DF-5D2D-37D5-840C4549F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559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EE600-2BFC-2720-CD47-AEAAB466C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76A33-4BB2-1A15-AC3B-9AE950E59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FC4DF-D75B-3625-5313-03D8544E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83941-3CDB-10FE-B0C2-E5B681E56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8958C-674D-8C64-3127-13AFE9C3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57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50240-1383-2B54-07ED-2DBA46A6A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64BE4-B3D0-450A-0349-198F065BB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42955-336D-04D1-97E2-A8616C225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8EF6C-356F-0AEA-2EA3-4A6E22ADC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70290-F8D6-32BE-F6B6-7440916E7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36580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6EABC-EDEA-B9D9-41BD-9A4A3515B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61B02-FF9A-D9C7-45E2-968354F9F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75723-8C02-E882-3484-E9DDD69FA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5DE2A-EB13-03A5-727F-C2F4E023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BA276-6014-8A7C-C83C-C44A4196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DFD97-8B9A-937F-909C-A08CE5639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91039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A71EB-546E-8DCB-FD1F-7E09AEBF8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8B670-4F74-B673-7927-8E6C40941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EF93E-85A8-B4BA-E55B-5D9BDBD3F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7337D6-9C95-ACF1-591F-75F786D18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4ED26-86C4-20FF-7C7F-012237C39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B98EF0-AF60-8A39-D1BE-12461124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92D30-B267-3530-7BCC-F64DB749F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7E7921-847E-0B31-4F25-DBC2316E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583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BF91A-B570-22B6-294A-DADCCD578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D97A6-9D10-F0C7-B2B3-9C0D159A7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CBAA52-1CBD-FE7D-F73D-54817E21B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EA13D-8F24-28F2-C6E9-338E3484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768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ECA55E-AB90-BA84-7E34-D4A15DA7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3149FD-3506-76D2-39DB-2601245AF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E519A-35BC-F12A-2237-463F27A5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229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348FB-6007-CB99-6146-A7718C851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B920D-1189-DE56-5709-734993EB6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EB146-D063-5E6D-6BC5-842C1A624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8DBDF5-0E26-C455-0073-E1FA44B2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1CBDD-7740-2D77-B7DF-5B85DBBD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8AAF0-93CF-4C85-3ED3-4F451F7E8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76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128A8-B9D5-7B4F-2E2F-CB5E81280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5A18FE-23F8-A84E-53A0-4FE18BF39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B3018-B852-72B3-11FE-786D2F203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9B320-F98F-29D0-488E-CD0D5E2FB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38B748-0A9F-1413-4884-5B1FF98E1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9F5D8-668B-74CC-37B1-872E4A936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768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2B2DA5-22D3-7B9B-46EB-65B7213CF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EEC02-3489-8656-E25B-54830DA2F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D86F2-E123-EAB3-0A12-483E679856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44F80-F32A-4973-9B41-1F2E5D22F1FB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529ED-6AD0-4590-8883-5D6B8E1BD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01B1D-444E-43E7-4A50-A3C65F8D5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B4860-6040-4C29-9176-B9455E6F79A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773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9D1F-4499-A0FB-0B26-449E58CA93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316C3-4C46-59B7-0608-5BEAFEA7FB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7580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Dika Tondo</dc:creator>
  <cp:lastModifiedBy>Dika Tondo</cp:lastModifiedBy>
  <cp:revision>1</cp:revision>
  <dcterms:created xsi:type="dcterms:W3CDTF">2023-11-04T18:51:08Z</dcterms:created>
  <dcterms:modified xsi:type="dcterms:W3CDTF">2023-11-04T18:51:12Z</dcterms:modified>
</cp:coreProperties>
</file>