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02" r:id="rId3"/>
    <p:sldId id="303" r:id="rId4"/>
    <p:sldId id="299" r:id="rId5"/>
    <p:sldId id="301" r:id="rId6"/>
    <p:sldId id="304" r:id="rId7"/>
    <p:sldId id="305" r:id="rId8"/>
    <p:sldId id="300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53" autoAdjust="0"/>
    <p:restoredTop sz="94648" autoAdjust="0"/>
  </p:normalViewPr>
  <p:slideViewPr>
    <p:cSldViewPr>
      <p:cViewPr varScale="1">
        <p:scale>
          <a:sx n="121" d="100"/>
          <a:sy n="121" d="100"/>
        </p:scale>
        <p:origin x="1528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45F7AB-3662-A140-A518-451288A28DDA}" type="doc">
      <dgm:prSet loTypeId="urn:microsoft.com/office/officeart/2008/layout/VerticalCurvedList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5CEECBF1-FEBC-9949-9CB5-02E2E1052013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Mudah pendirian dan pembubarannya</a:t>
          </a:r>
        </a:p>
      </dgm:t>
    </dgm:pt>
    <dgm:pt modelId="{E7F4EDE1-96DB-D249-BE7F-E0FA0B4B77E0}" type="parTrans" cxnId="{E3A65544-4B9A-7446-A441-0AC99EF0E150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5354EBE7-7738-1A4E-A2C8-1D5B06B19814}" type="sibTrans" cxnId="{E3A65544-4B9A-7446-A441-0AC99EF0E150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789382E9-6B92-314E-9E4E-6DAEFA57FF86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Seluruh keuntungan milik pribadi</a:t>
          </a:r>
        </a:p>
      </dgm:t>
    </dgm:pt>
    <dgm:pt modelId="{64DADA62-6CD9-6E43-B34C-00A74875AF5E}" type="parTrans" cxnId="{EBD62462-BAEB-204E-B54B-8057561AC8D0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1A13CD5C-CD89-F741-A421-9D989B83606D}" type="sibTrans" cxnId="{EBD62462-BAEB-204E-B54B-8057561AC8D0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4BC0FA1F-98E5-A64D-B9BC-64FAF419B2F3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Dapat melibatkan harta pribadi</a:t>
          </a:r>
        </a:p>
      </dgm:t>
    </dgm:pt>
    <dgm:pt modelId="{FA5E3E01-67B5-8544-93C5-238279007A0D}" type="parTrans" cxnId="{3C2428B2-EB0E-E74B-99EE-B4B4995164BA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036E8E66-5990-764E-9FF1-1F304EBAFB14}" type="sibTrans" cxnId="{3C2428B2-EB0E-E74B-99EE-B4B4995164BA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53CA571E-05E3-0544-BC97-75F3BA19CACE}" type="pres">
      <dgm:prSet presAssocID="{0645F7AB-3662-A140-A518-451288A28DDA}" presName="Name0" presStyleCnt="0">
        <dgm:presLayoutVars>
          <dgm:chMax val="7"/>
          <dgm:chPref val="7"/>
          <dgm:dir/>
        </dgm:presLayoutVars>
      </dgm:prSet>
      <dgm:spPr/>
    </dgm:pt>
    <dgm:pt modelId="{BA6FCFB6-5C21-124B-AD47-B0925380A926}" type="pres">
      <dgm:prSet presAssocID="{0645F7AB-3662-A140-A518-451288A28DDA}" presName="Name1" presStyleCnt="0"/>
      <dgm:spPr/>
    </dgm:pt>
    <dgm:pt modelId="{483E73FC-A716-684F-9CD2-3805FBF66601}" type="pres">
      <dgm:prSet presAssocID="{0645F7AB-3662-A140-A518-451288A28DDA}" presName="cycle" presStyleCnt="0"/>
      <dgm:spPr/>
    </dgm:pt>
    <dgm:pt modelId="{EF42DEB6-D249-1D4D-88D8-59C1D6A23AF1}" type="pres">
      <dgm:prSet presAssocID="{0645F7AB-3662-A140-A518-451288A28DDA}" presName="srcNode" presStyleLbl="node1" presStyleIdx="0" presStyleCnt="3"/>
      <dgm:spPr/>
    </dgm:pt>
    <dgm:pt modelId="{7D558161-662D-9640-B2AD-0A866145A059}" type="pres">
      <dgm:prSet presAssocID="{0645F7AB-3662-A140-A518-451288A28DDA}" presName="conn" presStyleLbl="parChTrans1D2" presStyleIdx="0" presStyleCnt="1"/>
      <dgm:spPr/>
    </dgm:pt>
    <dgm:pt modelId="{F919070A-DCF0-0443-B037-E7031BC1325E}" type="pres">
      <dgm:prSet presAssocID="{0645F7AB-3662-A140-A518-451288A28DDA}" presName="extraNode" presStyleLbl="node1" presStyleIdx="0" presStyleCnt="3"/>
      <dgm:spPr/>
    </dgm:pt>
    <dgm:pt modelId="{BBBEC00D-04B2-CE4B-AB01-B3806693FE14}" type="pres">
      <dgm:prSet presAssocID="{0645F7AB-3662-A140-A518-451288A28DDA}" presName="dstNode" presStyleLbl="node1" presStyleIdx="0" presStyleCnt="3"/>
      <dgm:spPr/>
    </dgm:pt>
    <dgm:pt modelId="{29C1FEB1-3835-E446-B1A9-54817C09F0A7}" type="pres">
      <dgm:prSet presAssocID="{5CEECBF1-FEBC-9949-9CB5-02E2E1052013}" presName="text_1" presStyleLbl="node1" presStyleIdx="0" presStyleCnt="3">
        <dgm:presLayoutVars>
          <dgm:bulletEnabled val="1"/>
        </dgm:presLayoutVars>
      </dgm:prSet>
      <dgm:spPr/>
    </dgm:pt>
    <dgm:pt modelId="{C8BB2598-3023-0543-85DD-FF4ABC125104}" type="pres">
      <dgm:prSet presAssocID="{5CEECBF1-FEBC-9949-9CB5-02E2E1052013}" presName="accent_1" presStyleCnt="0"/>
      <dgm:spPr/>
    </dgm:pt>
    <dgm:pt modelId="{232F230A-7CFB-5242-AEE1-5B55BDD31D34}" type="pres">
      <dgm:prSet presAssocID="{5CEECBF1-FEBC-9949-9CB5-02E2E1052013}" presName="accentRepeatNode" presStyleLbl="solidFgAcc1" presStyleIdx="0" presStyleCnt="3"/>
      <dgm:spPr/>
    </dgm:pt>
    <dgm:pt modelId="{91FEBABB-9479-3240-9B08-20FAE6F36020}" type="pres">
      <dgm:prSet presAssocID="{789382E9-6B92-314E-9E4E-6DAEFA57FF86}" presName="text_2" presStyleLbl="node1" presStyleIdx="1" presStyleCnt="3">
        <dgm:presLayoutVars>
          <dgm:bulletEnabled val="1"/>
        </dgm:presLayoutVars>
      </dgm:prSet>
      <dgm:spPr/>
    </dgm:pt>
    <dgm:pt modelId="{5EF75C28-1F76-AE4A-81BA-E9B264D33F5F}" type="pres">
      <dgm:prSet presAssocID="{789382E9-6B92-314E-9E4E-6DAEFA57FF86}" presName="accent_2" presStyleCnt="0"/>
      <dgm:spPr/>
    </dgm:pt>
    <dgm:pt modelId="{4C68DEE9-25FC-BD46-A804-A8ACC8989185}" type="pres">
      <dgm:prSet presAssocID="{789382E9-6B92-314E-9E4E-6DAEFA57FF86}" presName="accentRepeatNode" presStyleLbl="solidFgAcc1" presStyleIdx="1" presStyleCnt="3"/>
      <dgm:spPr/>
    </dgm:pt>
    <dgm:pt modelId="{08102E3E-90D3-4A49-9524-AC212C752E9C}" type="pres">
      <dgm:prSet presAssocID="{4BC0FA1F-98E5-A64D-B9BC-64FAF419B2F3}" presName="text_3" presStyleLbl="node1" presStyleIdx="2" presStyleCnt="3">
        <dgm:presLayoutVars>
          <dgm:bulletEnabled val="1"/>
        </dgm:presLayoutVars>
      </dgm:prSet>
      <dgm:spPr/>
    </dgm:pt>
    <dgm:pt modelId="{1CAB0366-D176-C847-9998-6C1505F5AACE}" type="pres">
      <dgm:prSet presAssocID="{4BC0FA1F-98E5-A64D-B9BC-64FAF419B2F3}" presName="accent_3" presStyleCnt="0"/>
      <dgm:spPr/>
    </dgm:pt>
    <dgm:pt modelId="{48611A40-E66E-0841-A4B0-FF17624F128E}" type="pres">
      <dgm:prSet presAssocID="{4BC0FA1F-98E5-A64D-B9BC-64FAF419B2F3}" presName="accentRepeatNode" presStyleLbl="solidFgAcc1" presStyleIdx="2" presStyleCnt="3"/>
      <dgm:spPr/>
    </dgm:pt>
  </dgm:ptLst>
  <dgm:cxnLst>
    <dgm:cxn modelId="{59093828-CC18-3649-A8B6-0BAD33708723}" type="presOf" srcId="{789382E9-6B92-314E-9E4E-6DAEFA57FF86}" destId="{91FEBABB-9479-3240-9B08-20FAE6F36020}" srcOrd="0" destOrd="0" presId="urn:microsoft.com/office/officeart/2008/layout/VerticalCurvedList"/>
    <dgm:cxn modelId="{E3A65544-4B9A-7446-A441-0AC99EF0E150}" srcId="{0645F7AB-3662-A140-A518-451288A28DDA}" destId="{5CEECBF1-FEBC-9949-9CB5-02E2E1052013}" srcOrd="0" destOrd="0" parTransId="{E7F4EDE1-96DB-D249-BE7F-E0FA0B4B77E0}" sibTransId="{5354EBE7-7738-1A4E-A2C8-1D5B06B19814}"/>
    <dgm:cxn modelId="{CFC9B751-4A1F-5546-B31E-539CFFAAC0DF}" type="presOf" srcId="{4BC0FA1F-98E5-A64D-B9BC-64FAF419B2F3}" destId="{08102E3E-90D3-4A49-9524-AC212C752E9C}" srcOrd="0" destOrd="0" presId="urn:microsoft.com/office/officeart/2008/layout/VerticalCurvedList"/>
    <dgm:cxn modelId="{EBD62462-BAEB-204E-B54B-8057561AC8D0}" srcId="{0645F7AB-3662-A140-A518-451288A28DDA}" destId="{789382E9-6B92-314E-9E4E-6DAEFA57FF86}" srcOrd="1" destOrd="0" parTransId="{64DADA62-6CD9-6E43-B34C-00A74875AF5E}" sibTransId="{1A13CD5C-CD89-F741-A421-9D989B83606D}"/>
    <dgm:cxn modelId="{100C0794-EFEC-5B40-8FEF-657F86F84360}" type="presOf" srcId="{5CEECBF1-FEBC-9949-9CB5-02E2E1052013}" destId="{29C1FEB1-3835-E446-B1A9-54817C09F0A7}" srcOrd="0" destOrd="0" presId="urn:microsoft.com/office/officeart/2008/layout/VerticalCurvedList"/>
    <dgm:cxn modelId="{3C2428B2-EB0E-E74B-99EE-B4B4995164BA}" srcId="{0645F7AB-3662-A140-A518-451288A28DDA}" destId="{4BC0FA1F-98E5-A64D-B9BC-64FAF419B2F3}" srcOrd="2" destOrd="0" parTransId="{FA5E3E01-67B5-8544-93C5-238279007A0D}" sibTransId="{036E8E66-5990-764E-9FF1-1F304EBAFB14}"/>
    <dgm:cxn modelId="{4ADA03DE-E55B-0A4D-A0DC-97CCF739F692}" type="presOf" srcId="{5354EBE7-7738-1A4E-A2C8-1D5B06B19814}" destId="{7D558161-662D-9640-B2AD-0A866145A059}" srcOrd="0" destOrd="0" presId="urn:microsoft.com/office/officeart/2008/layout/VerticalCurvedList"/>
    <dgm:cxn modelId="{B95EFCE5-DB68-054C-BCBE-FDE7FEDFBCA1}" type="presOf" srcId="{0645F7AB-3662-A140-A518-451288A28DDA}" destId="{53CA571E-05E3-0544-BC97-75F3BA19CACE}" srcOrd="0" destOrd="0" presId="urn:microsoft.com/office/officeart/2008/layout/VerticalCurvedList"/>
    <dgm:cxn modelId="{118E25CE-DA14-AD47-AAEB-D50E154D987D}" type="presParOf" srcId="{53CA571E-05E3-0544-BC97-75F3BA19CACE}" destId="{BA6FCFB6-5C21-124B-AD47-B0925380A926}" srcOrd="0" destOrd="0" presId="urn:microsoft.com/office/officeart/2008/layout/VerticalCurvedList"/>
    <dgm:cxn modelId="{546D1904-29CC-2B47-9A57-2D214F530BA6}" type="presParOf" srcId="{BA6FCFB6-5C21-124B-AD47-B0925380A926}" destId="{483E73FC-A716-684F-9CD2-3805FBF66601}" srcOrd="0" destOrd="0" presId="urn:microsoft.com/office/officeart/2008/layout/VerticalCurvedList"/>
    <dgm:cxn modelId="{90F7E204-7621-5546-9345-FF9CC4965BF8}" type="presParOf" srcId="{483E73FC-A716-684F-9CD2-3805FBF66601}" destId="{EF42DEB6-D249-1D4D-88D8-59C1D6A23AF1}" srcOrd="0" destOrd="0" presId="urn:microsoft.com/office/officeart/2008/layout/VerticalCurvedList"/>
    <dgm:cxn modelId="{F141777A-8472-CC49-AF14-0C1933B01487}" type="presParOf" srcId="{483E73FC-A716-684F-9CD2-3805FBF66601}" destId="{7D558161-662D-9640-B2AD-0A866145A059}" srcOrd="1" destOrd="0" presId="urn:microsoft.com/office/officeart/2008/layout/VerticalCurvedList"/>
    <dgm:cxn modelId="{5B05E67B-2A8D-E643-AC9B-C7B2FC640FBE}" type="presParOf" srcId="{483E73FC-A716-684F-9CD2-3805FBF66601}" destId="{F919070A-DCF0-0443-B037-E7031BC1325E}" srcOrd="2" destOrd="0" presId="urn:microsoft.com/office/officeart/2008/layout/VerticalCurvedList"/>
    <dgm:cxn modelId="{A15CE654-6FBC-8045-A2A7-C9844BF05928}" type="presParOf" srcId="{483E73FC-A716-684F-9CD2-3805FBF66601}" destId="{BBBEC00D-04B2-CE4B-AB01-B3806693FE14}" srcOrd="3" destOrd="0" presId="urn:microsoft.com/office/officeart/2008/layout/VerticalCurvedList"/>
    <dgm:cxn modelId="{530B3DD1-7AC9-F54E-B2D7-830057BD455B}" type="presParOf" srcId="{BA6FCFB6-5C21-124B-AD47-B0925380A926}" destId="{29C1FEB1-3835-E446-B1A9-54817C09F0A7}" srcOrd="1" destOrd="0" presId="urn:microsoft.com/office/officeart/2008/layout/VerticalCurvedList"/>
    <dgm:cxn modelId="{A133BF13-5221-A04B-AB1D-1FA2C1848BB8}" type="presParOf" srcId="{BA6FCFB6-5C21-124B-AD47-B0925380A926}" destId="{C8BB2598-3023-0543-85DD-FF4ABC125104}" srcOrd="2" destOrd="0" presId="urn:microsoft.com/office/officeart/2008/layout/VerticalCurvedList"/>
    <dgm:cxn modelId="{4002284B-3BD7-DF48-9FF7-BD668DF5D2D7}" type="presParOf" srcId="{C8BB2598-3023-0543-85DD-FF4ABC125104}" destId="{232F230A-7CFB-5242-AEE1-5B55BDD31D34}" srcOrd="0" destOrd="0" presId="urn:microsoft.com/office/officeart/2008/layout/VerticalCurvedList"/>
    <dgm:cxn modelId="{3226573C-3A2C-E340-B1BD-FE92165AB9DC}" type="presParOf" srcId="{BA6FCFB6-5C21-124B-AD47-B0925380A926}" destId="{91FEBABB-9479-3240-9B08-20FAE6F36020}" srcOrd="3" destOrd="0" presId="urn:microsoft.com/office/officeart/2008/layout/VerticalCurvedList"/>
    <dgm:cxn modelId="{E8422926-EC93-B842-BC05-3A6DA231A54A}" type="presParOf" srcId="{BA6FCFB6-5C21-124B-AD47-B0925380A926}" destId="{5EF75C28-1F76-AE4A-81BA-E9B264D33F5F}" srcOrd="4" destOrd="0" presId="urn:microsoft.com/office/officeart/2008/layout/VerticalCurvedList"/>
    <dgm:cxn modelId="{3C10A00B-C855-1E4B-AA84-D6EDD1BAE2A0}" type="presParOf" srcId="{5EF75C28-1F76-AE4A-81BA-E9B264D33F5F}" destId="{4C68DEE9-25FC-BD46-A804-A8ACC8989185}" srcOrd="0" destOrd="0" presId="urn:microsoft.com/office/officeart/2008/layout/VerticalCurvedList"/>
    <dgm:cxn modelId="{58EBCA67-70E1-5346-963B-273966A44BED}" type="presParOf" srcId="{BA6FCFB6-5C21-124B-AD47-B0925380A926}" destId="{08102E3E-90D3-4A49-9524-AC212C752E9C}" srcOrd="5" destOrd="0" presId="urn:microsoft.com/office/officeart/2008/layout/VerticalCurvedList"/>
    <dgm:cxn modelId="{7AE64775-634B-0841-871B-96FBD4CB8911}" type="presParOf" srcId="{BA6FCFB6-5C21-124B-AD47-B0925380A926}" destId="{1CAB0366-D176-C847-9998-6C1505F5AACE}" srcOrd="6" destOrd="0" presId="urn:microsoft.com/office/officeart/2008/layout/VerticalCurvedList"/>
    <dgm:cxn modelId="{8B871087-2E34-6341-9F8C-A442E202ADD2}" type="presParOf" srcId="{1CAB0366-D176-C847-9998-6C1505F5AACE}" destId="{48611A40-E66E-0841-A4B0-FF17624F128E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AC8152-3AA2-5B49-A91D-CBF115AE25C7}" type="doc">
      <dgm:prSet loTypeId="urn:microsoft.com/office/officeart/2005/8/layout/hList1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CC25E63A-11AA-B14F-848B-C3F1CA3E1CD0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Usaha Pertanian</a:t>
          </a:r>
        </a:p>
      </dgm:t>
    </dgm:pt>
    <dgm:pt modelId="{7F83F9D7-086A-4542-AB44-D0F35F7E35DF}" type="parTrans" cxnId="{5DDF59B5-1C5B-CD4E-810A-690BF77A19EC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F538D367-15D1-D147-ABAB-D5200A30CB59}" type="sibTrans" cxnId="{5DDF59B5-1C5B-CD4E-810A-690BF77A19EC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39A0B531-2C45-1144-AB44-74071833835E}">
      <dgm:prSet phldrT="[Teks]"/>
      <dgm:spPr/>
      <dgm:t>
        <a:bodyPr/>
        <a:lstStyle/>
        <a:p>
          <a:r>
            <a:rPr lang="id-ID" dirty="0" err="1">
              <a:latin typeface="Cambria" panose="02040503050406030204" pitchFamily="18" charset="0"/>
            </a:rPr>
            <a:t>Happyfresh</a:t>
          </a:r>
          <a:endParaRPr lang="id-ID" dirty="0">
            <a:latin typeface="Cambria" panose="02040503050406030204" pitchFamily="18" charset="0"/>
          </a:endParaRPr>
        </a:p>
      </dgm:t>
    </dgm:pt>
    <dgm:pt modelId="{10F702E0-DDF7-9344-9AAA-70D7DEF2B718}" type="parTrans" cxnId="{A7176173-9DFD-E447-BE4E-1757112F64D4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8B72882D-F251-844F-867D-0325069591ED}" type="sibTrans" cxnId="{A7176173-9DFD-E447-BE4E-1757112F64D4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A1D15BAF-A07D-F74B-B42B-E4D5A714E577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Usaha Perdagangan</a:t>
          </a:r>
        </a:p>
      </dgm:t>
    </dgm:pt>
    <dgm:pt modelId="{9EC3B3CB-777E-4A45-992D-9CD6A46C9D27}" type="parTrans" cxnId="{AE79393E-CB8F-EA48-A35C-83EC97605A83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77560E38-499F-1943-ABAC-2874FD0A8D49}" type="sibTrans" cxnId="{AE79393E-CB8F-EA48-A35C-83EC97605A83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CF1A0656-9A66-3844-8802-845237585C26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Pengecer</a:t>
          </a:r>
        </a:p>
      </dgm:t>
    </dgm:pt>
    <dgm:pt modelId="{95482C70-7AB9-C04B-AC73-CBE6BE2B32A8}" type="parTrans" cxnId="{98580511-C6F6-3F43-B110-9F39E2558024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EF808915-8733-174F-B5ED-EE40BCD9E13A}" type="sibTrans" cxnId="{98580511-C6F6-3F43-B110-9F39E2558024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BDA9BF61-0B2C-1B47-8D32-A558EF19BD2A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Agen</a:t>
          </a:r>
        </a:p>
      </dgm:t>
    </dgm:pt>
    <dgm:pt modelId="{C4D79E65-CF92-C14D-8DCB-AA1E2001A826}" type="parTrans" cxnId="{9553A553-A6B0-B54D-873E-EAB6D3892392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472B5F95-CD2C-8948-8CB7-9B90A2D41AE7}" type="sibTrans" cxnId="{9553A553-A6B0-B54D-873E-EAB6D3892392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FA09DF98-EE03-E04A-91A1-EA5C0CB6A367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Usaha Jasa</a:t>
          </a:r>
        </a:p>
      </dgm:t>
    </dgm:pt>
    <dgm:pt modelId="{8B896BAF-F045-4348-919C-99C733BF90D4}" type="parTrans" cxnId="{0D2FE5C4-75B8-164A-B4F8-D44567834F7C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47924A93-4852-3941-8680-0172903AD5E0}" type="sibTrans" cxnId="{0D2FE5C4-75B8-164A-B4F8-D44567834F7C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A8A73923-A1D3-2E40-8C35-06C8F25A9081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Kuliner</a:t>
          </a:r>
        </a:p>
      </dgm:t>
    </dgm:pt>
    <dgm:pt modelId="{7AA30AAA-2394-374B-B30E-A18A81ED5160}" type="parTrans" cxnId="{4835D752-6882-F442-8559-38B9918DF2D3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759E7375-EDFC-5D4A-AD96-0F01A10B9136}" type="sibTrans" cxnId="{4835D752-6882-F442-8559-38B9918DF2D3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957E5E77-0A57-2D47-8D30-14E95D391F78}">
      <dgm:prSet phldrT="[Teks]"/>
      <dgm:spPr/>
      <dgm:t>
        <a:bodyPr/>
        <a:lstStyle/>
        <a:p>
          <a:r>
            <a:rPr lang="id-ID" dirty="0" err="1">
              <a:latin typeface="Cambria" panose="02040503050406030204" pitchFamily="18" charset="0"/>
            </a:rPr>
            <a:t>Sayurbox</a:t>
          </a:r>
          <a:endParaRPr lang="id-ID" dirty="0">
            <a:latin typeface="Cambria" panose="02040503050406030204" pitchFamily="18" charset="0"/>
          </a:endParaRPr>
        </a:p>
      </dgm:t>
    </dgm:pt>
    <dgm:pt modelId="{792E2FF7-C0AC-5545-ADB0-AD373D835012}" type="parTrans" cxnId="{968FB3A4-F526-8840-99E7-20B1047783D9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E143E8AD-4A1F-6249-B637-1C4FB45FC57A}" type="sibTrans" cxnId="{968FB3A4-F526-8840-99E7-20B1047783D9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804FE6F8-4AE6-CD46-90C6-CCB58CC7BABE}">
      <dgm:prSet phldrT="[Teks]"/>
      <dgm:spPr/>
      <dgm:t>
        <a:bodyPr/>
        <a:lstStyle/>
        <a:p>
          <a:r>
            <a:rPr lang="id-ID" dirty="0" err="1">
              <a:latin typeface="Cambria" panose="02040503050406030204" pitchFamily="18" charset="0"/>
            </a:rPr>
            <a:t>Tanihub</a:t>
          </a:r>
          <a:endParaRPr lang="id-ID" dirty="0">
            <a:latin typeface="Cambria" panose="02040503050406030204" pitchFamily="18" charset="0"/>
          </a:endParaRPr>
        </a:p>
      </dgm:t>
    </dgm:pt>
    <dgm:pt modelId="{160AE20C-8B06-314C-B67A-3593F0855FAA}" type="parTrans" cxnId="{DCCF16A8-4ADF-3C41-B0C4-FB7C26BC7D0A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A2ED7A9E-5BBE-514E-8ADC-C3D850CF15A0}" type="sibTrans" cxnId="{DCCF16A8-4ADF-3C41-B0C4-FB7C26BC7D0A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93A94FDF-C71C-4946-8851-6072F5C388ED}">
      <dgm:prSet phldrT="[Teks]"/>
      <dgm:spPr/>
      <dgm:t>
        <a:bodyPr/>
        <a:lstStyle/>
        <a:p>
          <a:r>
            <a:rPr lang="id-ID" dirty="0" err="1">
              <a:latin typeface="Cambria" panose="02040503050406030204" pitchFamily="18" charset="0"/>
            </a:rPr>
            <a:t>Dropship</a:t>
          </a:r>
          <a:r>
            <a:rPr lang="id-ID" dirty="0">
              <a:latin typeface="Cambria" panose="02040503050406030204" pitchFamily="18" charset="0"/>
            </a:rPr>
            <a:t> atau </a:t>
          </a:r>
          <a:r>
            <a:rPr lang="id-ID" dirty="0" err="1">
              <a:latin typeface="Cambria" panose="02040503050406030204" pitchFamily="18" charset="0"/>
            </a:rPr>
            <a:t>Reseller</a:t>
          </a:r>
          <a:endParaRPr lang="id-ID" dirty="0">
            <a:latin typeface="Cambria" panose="02040503050406030204" pitchFamily="18" charset="0"/>
          </a:endParaRPr>
        </a:p>
      </dgm:t>
    </dgm:pt>
    <dgm:pt modelId="{7C1A5CE1-F8A5-5944-938E-8782CAFE7AE0}" type="parTrans" cxnId="{D1390A06-D45B-2D46-B22F-FFDADA850DE5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9C4D4733-89B6-F04F-BFE8-BB2F943F6EA1}" type="sibTrans" cxnId="{D1390A06-D45B-2D46-B22F-FFDADA850DE5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C4441195-13AF-8E4E-84EA-426F810AEDCC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Kecantikan</a:t>
          </a:r>
        </a:p>
      </dgm:t>
    </dgm:pt>
    <dgm:pt modelId="{1811D4E0-3530-4344-9DC0-F778974483CF}" type="parTrans" cxnId="{7AA3647F-4258-8B47-B0EB-29C79D6B14B6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DB7734E2-E9B4-AE4D-B5DB-D73C72DC0DB1}" type="sibTrans" cxnId="{7AA3647F-4258-8B47-B0EB-29C79D6B14B6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DB0C45B1-5606-844C-8537-39F461B48337}">
      <dgm:prSet phldrT="[Teks]"/>
      <dgm:spPr/>
      <dgm:t>
        <a:bodyPr/>
        <a:lstStyle/>
        <a:p>
          <a:r>
            <a:rPr lang="id-ID" dirty="0">
              <a:latin typeface="Cambria" panose="02040503050406030204" pitchFamily="18" charset="0"/>
            </a:rPr>
            <a:t>Fashion</a:t>
          </a:r>
        </a:p>
      </dgm:t>
    </dgm:pt>
    <dgm:pt modelId="{89B9356C-578D-FA40-B868-5853DE607530}" type="parTrans" cxnId="{B479FC97-E1CA-D441-8910-AE03E1CCB404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448F63D3-8FFA-BF4B-BF35-3F8E25D016FC}" type="sibTrans" cxnId="{B479FC97-E1CA-D441-8910-AE03E1CCB404}">
      <dgm:prSet/>
      <dgm:spPr/>
      <dgm:t>
        <a:bodyPr/>
        <a:lstStyle/>
        <a:p>
          <a:endParaRPr lang="id-ID">
            <a:latin typeface="Cambria" panose="02040503050406030204" pitchFamily="18" charset="0"/>
          </a:endParaRPr>
        </a:p>
      </dgm:t>
    </dgm:pt>
    <dgm:pt modelId="{0E13CDD2-0C0F-3B4A-B9C4-EE682673C5A5}" type="pres">
      <dgm:prSet presAssocID="{29AC8152-3AA2-5B49-A91D-CBF115AE25C7}" presName="Name0" presStyleCnt="0">
        <dgm:presLayoutVars>
          <dgm:dir/>
          <dgm:animLvl val="lvl"/>
          <dgm:resizeHandles val="exact"/>
        </dgm:presLayoutVars>
      </dgm:prSet>
      <dgm:spPr/>
    </dgm:pt>
    <dgm:pt modelId="{8F674BEC-99F0-884A-BA38-04F273501F51}" type="pres">
      <dgm:prSet presAssocID="{CC25E63A-11AA-B14F-848B-C3F1CA3E1CD0}" presName="composite" presStyleCnt="0"/>
      <dgm:spPr/>
    </dgm:pt>
    <dgm:pt modelId="{57FA1053-EACF-CD41-AB61-FF64E1A92DBC}" type="pres">
      <dgm:prSet presAssocID="{CC25E63A-11AA-B14F-848B-C3F1CA3E1CD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3D0BF898-046F-7B43-8CC6-7092CDB90FD7}" type="pres">
      <dgm:prSet presAssocID="{CC25E63A-11AA-B14F-848B-C3F1CA3E1CD0}" presName="desTx" presStyleLbl="alignAccFollowNode1" presStyleIdx="0" presStyleCnt="3">
        <dgm:presLayoutVars>
          <dgm:bulletEnabled val="1"/>
        </dgm:presLayoutVars>
      </dgm:prSet>
      <dgm:spPr/>
    </dgm:pt>
    <dgm:pt modelId="{2305F620-F027-B348-ABBD-1510EFD97BCA}" type="pres">
      <dgm:prSet presAssocID="{F538D367-15D1-D147-ABAB-D5200A30CB59}" presName="space" presStyleCnt="0"/>
      <dgm:spPr/>
    </dgm:pt>
    <dgm:pt modelId="{A89BF881-225F-F34B-9DE0-72D460B17D8A}" type="pres">
      <dgm:prSet presAssocID="{A1D15BAF-A07D-F74B-B42B-E4D5A714E577}" presName="composite" presStyleCnt="0"/>
      <dgm:spPr/>
    </dgm:pt>
    <dgm:pt modelId="{46CA307C-49DB-BF4F-B66F-106644077C75}" type="pres">
      <dgm:prSet presAssocID="{A1D15BAF-A07D-F74B-B42B-E4D5A714E577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7486DECE-6928-274F-A890-72FEDAF63529}" type="pres">
      <dgm:prSet presAssocID="{A1D15BAF-A07D-F74B-B42B-E4D5A714E577}" presName="desTx" presStyleLbl="alignAccFollowNode1" presStyleIdx="1" presStyleCnt="3">
        <dgm:presLayoutVars>
          <dgm:bulletEnabled val="1"/>
        </dgm:presLayoutVars>
      </dgm:prSet>
      <dgm:spPr/>
    </dgm:pt>
    <dgm:pt modelId="{9AE184D6-154A-8F46-AE08-614489ED64B4}" type="pres">
      <dgm:prSet presAssocID="{77560E38-499F-1943-ABAC-2874FD0A8D49}" presName="space" presStyleCnt="0"/>
      <dgm:spPr/>
    </dgm:pt>
    <dgm:pt modelId="{DBFE6B46-2B68-5B4F-8268-3894D53EFB2D}" type="pres">
      <dgm:prSet presAssocID="{FA09DF98-EE03-E04A-91A1-EA5C0CB6A367}" presName="composite" presStyleCnt="0"/>
      <dgm:spPr/>
    </dgm:pt>
    <dgm:pt modelId="{DED5C344-F637-5842-BFBD-EC41AF3BAA8E}" type="pres">
      <dgm:prSet presAssocID="{FA09DF98-EE03-E04A-91A1-EA5C0CB6A36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DB05B34A-891C-E245-8F1F-59D34EF9F32B}" type="pres">
      <dgm:prSet presAssocID="{FA09DF98-EE03-E04A-91A1-EA5C0CB6A367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D1390A06-D45B-2D46-B22F-FFDADA850DE5}" srcId="{A1D15BAF-A07D-F74B-B42B-E4D5A714E577}" destId="{93A94FDF-C71C-4946-8851-6072F5C388ED}" srcOrd="2" destOrd="0" parTransId="{7C1A5CE1-F8A5-5944-938E-8782CAFE7AE0}" sibTransId="{9C4D4733-89B6-F04F-BFE8-BB2F943F6EA1}"/>
    <dgm:cxn modelId="{5FC50F0F-E41E-6A41-8B08-BF9FABA4F91D}" type="presOf" srcId="{C4441195-13AF-8E4E-84EA-426F810AEDCC}" destId="{DB05B34A-891C-E245-8F1F-59D34EF9F32B}" srcOrd="0" destOrd="1" presId="urn:microsoft.com/office/officeart/2005/8/layout/hList1"/>
    <dgm:cxn modelId="{98580511-C6F6-3F43-B110-9F39E2558024}" srcId="{A1D15BAF-A07D-F74B-B42B-E4D5A714E577}" destId="{CF1A0656-9A66-3844-8802-845237585C26}" srcOrd="0" destOrd="0" parTransId="{95482C70-7AB9-C04B-AC73-CBE6BE2B32A8}" sibTransId="{EF808915-8733-174F-B5ED-EE40BCD9E13A}"/>
    <dgm:cxn modelId="{D93C551E-083F-8A4A-8CA3-27EA0D60F547}" type="presOf" srcId="{957E5E77-0A57-2D47-8D30-14E95D391F78}" destId="{3D0BF898-046F-7B43-8CC6-7092CDB90FD7}" srcOrd="0" destOrd="1" presId="urn:microsoft.com/office/officeart/2005/8/layout/hList1"/>
    <dgm:cxn modelId="{8A16D71E-F83C-464C-95CD-B543FC7AE4E7}" type="presOf" srcId="{804FE6F8-4AE6-CD46-90C6-CCB58CC7BABE}" destId="{3D0BF898-046F-7B43-8CC6-7092CDB90FD7}" srcOrd="0" destOrd="2" presId="urn:microsoft.com/office/officeart/2005/8/layout/hList1"/>
    <dgm:cxn modelId="{F3A7D71E-B50B-964E-B1AE-1271A5201254}" type="presOf" srcId="{29AC8152-3AA2-5B49-A91D-CBF115AE25C7}" destId="{0E13CDD2-0C0F-3B4A-B9C4-EE682673C5A5}" srcOrd="0" destOrd="0" presId="urn:microsoft.com/office/officeart/2005/8/layout/hList1"/>
    <dgm:cxn modelId="{2AEE081F-A04D-8F4C-B665-527C3F551A02}" type="presOf" srcId="{A1D15BAF-A07D-F74B-B42B-E4D5A714E577}" destId="{46CA307C-49DB-BF4F-B66F-106644077C75}" srcOrd="0" destOrd="0" presId="urn:microsoft.com/office/officeart/2005/8/layout/hList1"/>
    <dgm:cxn modelId="{5C2B6737-BC42-634A-A937-3769E99D72E1}" type="presOf" srcId="{CF1A0656-9A66-3844-8802-845237585C26}" destId="{7486DECE-6928-274F-A890-72FEDAF63529}" srcOrd="0" destOrd="0" presId="urn:microsoft.com/office/officeart/2005/8/layout/hList1"/>
    <dgm:cxn modelId="{AE79393E-CB8F-EA48-A35C-83EC97605A83}" srcId="{29AC8152-3AA2-5B49-A91D-CBF115AE25C7}" destId="{A1D15BAF-A07D-F74B-B42B-E4D5A714E577}" srcOrd="1" destOrd="0" parTransId="{9EC3B3CB-777E-4A45-992D-9CD6A46C9D27}" sibTransId="{77560E38-499F-1943-ABAC-2874FD0A8D49}"/>
    <dgm:cxn modelId="{4835D752-6882-F442-8559-38B9918DF2D3}" srcId="{FA09DF98-EE03-E04A-91A1-EA5C0CB6A367}" destId="{A8A73923-A1D3-2E40-8C35-06C8F25A9081}" srcOrd="0" destOrd="0" parTransId="{7AA30AAA-2394-374B-B30E-A18A81ED5160}" sibTransId="{759E7375-EDFC-5D4A-AD96-0F01A10B9136}"/>
    <dgm:cxn modelId="{9553A553-A6B0-B54D-873E-EAB6D3892392}" srcId="{A1D15BAF-A07D-F74B-B42B-E4D5A714E577}" destId="{BDA9BF61-0B2C-1B47-8D32-A558EF19BD2A}" srcOrd="1" destOrd="0" parTransId="{C4D79E65-CF92-C14D-8DCB-AA1E2001A826}" sibTransId="{472B5F95-CD2C-8948-8CB7-9B90A2D41AE7}"/>
    <dgm:cxn modelId="{07514054-ABD7-3546-8357-477FA52D2772}" type="presOf" srcId="{93A94FDF-C71C-4946-8851-6072F5C388ED}" destId="{7486DECE-6928-274F-A890-72FEDAF63529}" srcOrd="0" destOrd="2" presId="urn:microsoft.com/office/officeart/2005/8/layout/hList1"/>
    <dgm:cxn modelId="{65A52C61-00A3-584A-BBCA-6C3665CFAD60}" type="presOf" srcId="{CC25E63A-11AA-B14F-848B-C3F1CA3E1CD0}" destId="{57FA1053-EACF-CD41-AB61-FF64E1A92DBC}" srcOrd="0" destOrd="0" presId="urn:microsoft.com/office/officeart/2005/8/layout/hList1"/>
    <dgm:cxn modelId="{A7176173-9DFD-E447-BE4E-1757112F64D4}" srcId="{CC25E63A-11AA-B14F-848B-C3F1CA3E1CD0}" destId="{39A0B531-2C45-1144-AB44-74071833835E}" srcOrd="0" destOrd="0" parTransId="{10F702E0-DDF7-9344-9AAA-70D7DEF2B718}" sibTransId="{8B72882D-F251-844F-867D-0325069591ED}"/>
    <dgm:cxn modelId="{7AA3647F-4258-8B47-B0EB-29C79D6B14B6}" srcId="{FA09DF98-EE03-E04A-91A1-EA5C0CB6A367}" destId="{C4441195-13AF-8E4E-84EA-426F810AEDCC}" srcOrd="1" destOrd="0" parTransId="{1811D4E0-3530-4344-9DC0-F778974483CF}" sibTransId="{DB7734E2-E9B4-AE4D-B5DB-D73C72DC0DB1}"/>
    <dgm:cxn modelId="{11147C82-6C3B-BB43-8E8C-B68C3B669678}" type="presOf" srcId="{DB0C45B1-5606-844C-8537-39F461B48337}" destId="{DB05B34A-891C-E245-8F1F-59D34EF9F32B}" srcOrd="0" destOrd="2" presId="urn:microsoft.com/office/officeart/2005/8/layout/hList1"/>
    <dgm:cxn modelId="{2DC89489-2C5B-FA4B-A615-9F04A1EF2A56}" type="presOf" srcId="{39A0B531-2C45-1144-AB44-74071833835E}" destId="{3D0BF898-046F-7B43-8CC6-7092CDB90FD7}" srcOrd="0" destOrd="0" presId="urn:microsoft.com/office/officeart/2005/8/layout/hList1"/>
    <dgm:cxn modelId="{B479FC97-E1CA-D441-8910-AE03E1CCB404}" srcId="{FA09DF98-EE03-E04A-91A1-EA5C0CB6A367}" destId="{DB0C45B1-5606-844C-8537-39F461B48337}" srcOrd="2" destOrd="0" parTransId="{89B9356C-578D-FA40-B868-5853DE607530}" sibTransId="{448F63D3-8FFA-BF4B-BF35-3F8E25D016FC}"/>
    <dgm:cxn modelId="{968FB3A4-F526-8840-99E7-20B1047783D9}" srcId="{CC25E63A-11AA-B14F-848B-C3F1CA3E1CD0}" destId="{957E5E77-0A57-2D47-8D30-14E95D391F78}" srcOrd="1" destOrd="0" parTransId="{792E2FF7-C0AC-5545-ADB0-AD373D835012}" sibTransId="{E143E8AD-4A1F-6249-B637-1C4FB45FC57A}"/>
    <dgm:cxn modelId="{DCCF16A8-4ADF-3C41-B0C4-FB7C26BC7D0A}" srcId="{CC25E63A-11AA-B14F-848B-C3F1CA3E1CD0}" destId="{804FE6F8-4AE6-CD46-90C6-CCB58CC7BABE}" srcOrd="2" destOrd="0" parTransId="{160AE20C-8B06-314C-B67A-3593F0855FAA}" sibTransId="{A2ED7A9E-5BBE-514E-8ADC-C3D850CF15A0}"/>
    <dgm:cxn modelId="{5DDF59B5-1C5B-CD4E-810A-690BF77A19EC}" srcId="{29AC8152-3AA2-5B49-A91D-CBF115AE25C7}" destId="{CC25E63A-11AA-B14F-848B-C3F1CA3E1CD0}" srcOrd="0" destOrd="0" parTransId="{7F83F9D7-086A-4542-AB44-D0F35F7E35DF}" sibTransId="{F538D367-15D1-D147-ABAB-D5200A30CB59}"/>
    <dgm:cxn modelId="{E613D5B7-6966-6E43-BC12-3DD77BB031DA}" type="presOf" srcId="{BDA9BF61-0B2C-1B47-8D32-A558EF19BD2A}" destId="{7486DECE-6928-274F-A890-72FEDAF63529}" srcOrd="0" destOrd="1" presId="urn:microsoft.com/office/officeart/2005/8/layout/hList1"/>
    <dgm:cxn modelId="{3F0367C3-BB96-F846-AE0B-CB4C72C4624E}" type="presOf" srcId="{FA09DF98-EE03-E04A-91A1-EA5C0CB6A367}" destId="{DED5C344-F637-5842-BFBD-EC41AF3BAA8E}" srcOrd="0" destOrd="0" presId="urn:microsoft.com/office/officeart/2005/8/layout/hList1"/>
    <dgm:cxn modelId="{0D2FE5C4-75B8-164A-B4F8-D44567834F7C}" srcId="{29AC8152-3AA2-5B49-A91D-CBF115AE25C7}" destId="{FA09DF98-EE03-E04A-91A1-EA5C0CB6A367}" srcOrd="2" destOrd="0" parTransId="{8B896BAF-F045-4348-919C-99C733BF90D4}" sibTransId="{47924A93-4852-3941-8680-0172903AD5E0}"/>
    <dgm:cxn modelId="{55132FEA-348A-FE46-A99B-8449DCB1CB4F}" type="presOf" srcId="{A8A73923-A1D3-2E40-8C35-06C8F25A9081}" destId="{DB05B34A-891C-E245-8F1F-59D34EF9F32B}" srcOrd="0" destOrd="0" presId="urn:microsoft.com/office/officeart/2005/8/layout/hList1"/>
    <dgm:cxn modelId="{0A68DB58-0809-C745-A583-7EA3C77632EC}" type="presParOf" srcId="{0E13CDD2-0C0F-3B4A-B9C4-EE682673C5A5}" destId="{8F674BEC-99F0-884A-BA38-04F273501F51}" srcOrd="0" destOrd="0" presId="urn:microsoft.com/office/officeart/2005/8/layout/hList1"/>
    <dgm:cxn modelId="{9AB06C10-C45E-0F45-8B18-7A5CBE367D0F}" type="presParOf" srcId="{8F674BEC-99F0-884A-BA38-04F273501F51}" destId="{57FA1053-EACF-CD41-AB61-FF64E1A92DBC}" srcOrd="0" destOrd="0" presId="urn:microsoft.com/office/officeart/2005/8/layout/hList1"/>
    <dgm:cxn modelId="{0E71A6CC-704D-9842-952A-0D9B26F001AD}" type="presParOf" srcId="{8F674BEC-99F0-884A-BA38-04F273501F51}" destId="{3D0BF898-046F-7B43-8CC6-7092CDB90FD7}" srcOrd="1" destOrd="0" presId="urn:microsoft.com/office/officeart/2005/8/layout/hList1"/>
    <dgm:cxn modelId="{DFBCF49B-ED99-2743-83D6-4CA0AC79E6FE}" type="presParOf" srcId="{0E13CDD2-0C0F-3B4A-B9C4-EE682673C5A5}" destId="{2305F620-F027-B348-ABBD-1510EFD97BCA}" srcOrd="1" destOrd="0" presId="urn:microsoft.com/office/officeart/2005/8/layout/hList1"/>
    <dgm:cxn modelId="{2D536C5D-38ED-D740-BC3A-7650AA80B29A}" type="presParOf" srcId="{0E13CDD2-0C0F-3B4A-B9C4-EE682673C5A5}" destId="{A89BF881-225F-F34B-9DE0-72D460B17D8A}" srcOrd="2" destOrd="0" presId="urn:microsoft.com/office/officeart/2005/8/layout/hList1"/>
    <dgm:cxn modelId="{4E5C7C65-675A-7748-AFC8-CE7C2433FB52}" type="presParOf" srcId="{A89BF881-225F-F34B-9DE0-72D460B17D8A}" destId="{46CA307C-49DB-BF4F-B66F-106644077C75}" srcOrd="0" destOrd="0" presId="urn:microsoft.com/office/officeart/2005/8/layout/hList1"/>
    <dgm:cxn modelId="{DC7D4C36-4667-E44F-8CA4-5B884C2BE6EB}" type="presParOf" srcId="{A89BF881-225F-F34B-9DE0-72D460B17D8A}" destId="{7486DECE-6928-274F-A890-72FEDAF63529}" srcOrd="1" destOrd="0" presId="urn:microsoft.com/office/officeart/2005/8/layout/hList1"/>
    <dgm:cxn modelId="{8C6C2499-A37F-DB42-8EE7-60DF341C0C90}" type="presParOf" srcId="{0E13CDD2-0C0F-3B4A-B9C4-EE682673C5A5}" destId="{9AE184D6-154A-8F46-AE08-614489ED64B4}" srcOrd="3" destOrd="0" presId="urn:microsoft.com/office/officeart/2005/8/layout/hList1"/>
    <dgm:cxn modelId="{073D5292-1A68-1046-A114-29E51F49F390}" type="presParOf" srcId="{0E13CDD2-0C0F-3B4A-B9C4-EE682673C5A5}" destId="{DBFE6B46-2B68-5B4F-8268-3894D53EFB2D}" srcOrd="4" destOrd="0" presId="urn:microsoft.com/office/officeart/2005/8/layout/hList1"/>
    <dgm:cxn modelId="{9D40C8E5-8C2E-1D46-9B84-210E566AA31E}" type="presParOf" srcId="{DBFE6B46-2B68-5B4F-8268-3894D53EFB2D}" destId="{DED5C344-F637-5842-BFBD-EC41AF3BAA8E}" srcOrd="0" destOrd="0" presId="urn:microsoft.com/office/officeart/2005/8/layout/hList1"/>
    <dgm:cxn modelId="{A88EA15B-ADBA-0641-B38E-B6907F2A3FBE}" type="presParOf" srcId="{DBFE6B46-2B68-5B4F-8268-3894D53EFB2D}" destId="{DB05B34A-891C-E245-8F1F-59D34EF9F32B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558161-662D-9640-B2AD-0A866145A059}">
      <dsp:nvSpPr>
        <dsp:cNvPr id="0" name=""/>
        <dsp:cNvSpPr/>
      </dsp:nvSpPr>
      <dsp:spPr>
        <a:xfrm>
          <a:off x="-5390664" y="-825548"/>
          <a:ext cx="6419400" cy="6419400"/>
        </a:xfrm>
        <a:prstGeom prst="blockArc">
          <a:avLst>
            <a:gd name="adj1" fmla="val 18900000"/>
            <a:gd name="adj2" fmla="val 2700000"/>
            <a:gd name="adj3" fmla="val 336"/>
          </a:avLst>
        </a:pr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C1FEB1-3835-E446-B1A9-54817C09F0A7}">
      <dsp:nvSpPr>
        <dsp:cNvPr id="0" name=""/>
        <dsp:cNvSpPr/>
      </dsp:nvSpPr>
      <dsp:spPr>
        <a:xfrm>
          <a:off x="661840" y="476830"/>
          <a:ext cx="7501956" cy="95366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56968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200" kern="1200" dirty="0">
              <a:latin typeface="Cambria" panose="02040503050406030204" pitchFamily="18" charset="0"/>
            </a:rPr>
            <a:t>Mudah pendirian dan pembubarannya</a:t>
          </a:r>
        </a:p>
      </dsp:txBody>
      <dsp:txXfrm>
        <a:off x="661840" y="476830"/>
        <a:ext cx="7501956" cy="953660"/>
      </dsp:txXfrm>
    </dsp:sp>
    <dsp:sp modelId="{232F230A-7CFB-5242-AEE1-5B55BDD31D34}">
      <dsp:nvSpPr>
        <dsp:cNvPr id="0" name=""/>
        <dsp:cNvSpPr/>
      </dsp:nvSpPr>
      <dsp:spPr>
        <a:xfrm>
          <a:off x="65802" y="357622"/>
          <a:ext cx="1192076" cy="11920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FEBABB-9479-3240-9B08-20FAE6F36020}">
      <dsp:nvSpPr>
        <dsp:cNvPr id="0" name=""/>
        <dsp:cNvSpPr/>
      </dsp:nvSpPr>
      <dsp:spPr>
        <a:xfrm>
          <a:off x="1008496" y="1907321"/>
          <a:ext cx="7155301" cy="95366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56968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200" kern="1200" dirty="0">
              <a:latin typeface="Cambria" panose="02040503050406030204" pitchFamily="18" charset="0"/>
            </a:rPr>
            <a:t>Seluruh keuntungan milik pribadi</a:t>
          </a:r>
        </a:p>
      </dsp:txBody>
      <dsp:txXfrm>
        <a:off x="1008496" y="1907321"/>
        <a:ext cx="7155301" cy="953660"/>
      </dsp:txXfrm>
    </dsp:sp>
    <dsp:sp modelId="{4C68DEE9-25FC-BD46-A804-A8ACC8989185}">
      <dsp:nvSpPr>
        <dsp:cNvPr id="0" name=""/>
        <dsp:cNvSpPr/>
      </dsp:nvSpPr>
      <dsp:spPr>
        <a:xfrm>
          <a:off x="412458" y="1788114"/>
          <a:ext cx="1192076" cy="11920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102E3E-90D3-4A49-9524-AC212C752E9C}">
      <dsp:nvSpPr>
        <dsp:cNvPr id="0" name=""/>
        <dsp:cNvSpPr/>
      </dsp:nvSpPr>
      <dsp:spPr>
        <a:xfrm>
          <a:off x="661840" y="3337812"/>
          <a:ext cx="7501956" cy="95366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56968" tIns="81280" rIns="81280" bIns="8128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200" kern="1200" dirty="0">
              <a:latin typeface="Cambria" panose="02040503050406030204" pitchFamily="18" charset="0"/>
            </a:rPr>
            <a:t>Dapat melibatkan harta pribadi</a:t>
          </a:r>
        </a:p>
      </dsp:txBody>
      <dsp:txXfrm>
        <a:off x="661840" y="3337812"/>
        <a:ext cx="7501956" cy="953660"/>
      </dsp:txXfrm>
    </dsp:sp>
    <dsp:sp modelId="{48611A40-E66E-0841-A4B0-FF17624F128E}">
      <dsp:nvSpPr>
        <dsp:cNvPr id="0" name=""/>
        <dsp:cNvSpPr/>
      </dsp:nvSpPr>
      <dsp:spPr>
        <a:xfrm>
          <a:off x="65802" y="3218605"/>
          <a:ext cx="1192076" cy="11920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FA1053-EACF-CD41-AB61-FF64E1A92DBC}">
      <dsp:nvSpPr>
        <dsp:cNvPr id="0" name=""/>
        <dsp:cNvSpPr/>
      </dsp:nvSpPr>
      <dsp:spPr>
        <a:xfrm>
          <a:off x="2658" y="681048"/>
          <a:ext cx="2592064" cy="101792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900" kern="1200" dirty="0">
              <a:latin typeface="Cambria" panose="02040503050406030204" pitchFamily="18" charset="0"/>
            </a:rPr>
            <a:t>Usaha Pertanian</a:t>
          </a:r>
        </a:p>
      </dsp:txBody>
      <dsp:txXfrm>
        <a:off x="2658" y="681048"/>
        <a:ext cx="2592064" cy="1017923"/>
      </dsp:txXfrm>
    </dsp:sp>
    <dsp:sp modelId="{3D0BF898-046F-7B43-8CC6-7092CDB90FD7}">
      <dsp:nvSpPr>
        <dsp:cNvPr id="0" name=""/>
        <dsp:cNvSpPr/>
      </dsp:nvSpPr>
      <dsp:spPr>
        <a:xfrm>
          <a:off x="2658" y="1698971"/>
          <a:ext cx="2592064" cy="2460292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900" kern="1200" dirty="0" err="1">
              <a:latin typeface="Cambria" panose="02040503050406030204" pitchFamily="18" charset="0"/>
            </a:rPr>
            <a:t>Happyfresh</a:t>
          </a:r>
          <a:endParaRPr lang="id-ID" sz="2900" kern="1200" dirty="0">
            <a:latin typeface="Cambria" panose="02040503050406030204" pitchFamily="18" charset="0"/>
          </a:endParaRP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900" kern="1200" dirty="0" err="1">
              <a:latin typeface="Cambria" panose="02040503050406030204" pitchFamily="18" charset="0"/>
            </a:rPr>
            <a:t>Sayurbox</a:t>
          </a:r>
          <a:endParaRPr lang="id-ID" sz="2900" kern="1200" dirty="0">
            <a:latin typeface="Cambria" panose="02040503050406030204" pitchFamily="18" charset="0"/>
          </a:endParaRP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900" kern="1200" dirty="0" err="1">
              <a:latin typeface="Cambria" panose="02040503050406030204" pitchFamily="18" charset="0"/>
            </a:rPr>
            <a:t>Tanihub</a:t>
          </a:r>
          <a:endParaRPr lang="id-ID" sz="2900" kern="1200" dirty="0">
            <a:latin typeface="Cambria" panose="02040503050406030204" pitchFamily="18" charset="0"/>
          </a:endParaRPr>
        </a:p>
      </dsp:txBody>
      <dsp:txXfrm>
        <a:off x="2658" y="1698971"/>
        <a:ext cx="2592064" cy="2460292"/>
      </dsp:txXfrm>
    </dsp:sp>
    <dsp:sp modelId="{46CA307C-49DB-BF4F-B66F-106644077C75}">
      <dsp:nvSpPr>
        <dsp:cNvPr id="0" name=""/>
        <dsp:cNvSpPr/>
      </dsp:nvSpPr>
      <dsp:spPr>
        <a:xfrm>
          <a:off x="2957611" y="681048"/>
          <a:ext cx="2592064" cy="1017923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900" kern="1200" dirty="0">
              <a:latin typeface="Cambria" panose="02040503050406030204" pitchFamily="18" charset="0"/>
            </a:rPr>
            <a:t>Usaha Perdagangan</a:t>
          </a:r>
        </a:p>
      </dsp:txBody>
      <dsp:txXfrm>
        <a:off x="2957611" y="681048"/>
        <a:ext cx="2592064" cy="1017923"/>
      </dsp:txXfrm>
    </dsp:sp>
    <dsp:sp modelId="{7486DECE-6928-274F-A890-72FEDAF63529}">
      <dsp:nvSpPr>
        <dsp:cNvPr id="0" name=""/>
        <dsp:cNvSpPr/>
      </dsp:nvSpPr>
      <dsp:spPr>
        <a:xfrm>
          <a:off x="2957611" y="1698971"/>
          <a:ext cx="2592064" cy="2460292"/>
        </a:xfrm>
        <a:prstGeom prst="rect">
          <a:avLst/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900" kern="1200" dirty="0">
              <a:latin typeface="Cambria" panose="02040503050406030204" pitchFamily="18" charset="0"/>
            </a:rPr>
            <a:t>Pengecer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900" kern="1200" dirty="0">
              <a:latin typeface="Cambria" panose="02040503050406030204" pitchFamily="18" charset="0"/>
            </a:rPr>
            <a:t>Agen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900" kern="1200" dirty="0" err="1">
              <a:latin typeface="Cambria" panose="02040503050406030204" pitchFamily="18" charset="0"/>
            </a:rPr>
            <a:t>Dropship</a:t>
          </a:r>
          <a:r>
            <a:rPr lang="id-ID" sz="2900" kern="1200" dirty="0">
              <a:latin typeface="Cambria" panose="02040503050406030204" pitchFamily="18" charset="0"/>
            </a:rPr>
            <a:t> atau </a:t>
          </a:r>
          <a:r>
            <a:rPr lang="id-ID" sz="2900" kern="1200" dirty="0" err="1">
              <a:latin typeface="Cambria" panose="02040503050406030204" pitchFamily="18" charset="0"/>
            </a:rPr>
            <a:t>Reseller</a:t>
          </a:r>
          <a:endParaRPr lang="id-ID" sz="2900" kern="1200" dirty="0">
            <a:latin typeface="Cambria" panose="02040503050406030204" pitchFamily="18" charset="0"/>
          </a:endParaRPr>
        </a:p>
      </dsp:txBody>
      <dsp:txXfrm>
        <a:off x="2957611" y="1698971"/>
        <a:ext cx="2592064" cy="2460292"/>
      </dsp:txXfrm>
    </dsp:sp>
    <dsp:sp modelId="{DED5C344-F637-5842-BFBD-EC41AF3BAA8E}">
      <dsp:nvSpPr>
        <dsp:cNvPr id="0" name=""/>
        <dsp:cNvSpPr/>
      </dsp:nvSpPr>
      <dsp:spPr>
        <a:xfrm>
          <a:off x="5912565" y="681048"/>
          <a:ext cx="2592064" cy="1017923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900" kern="1200" dirty="0">
              <a:latin typeface="Cambria" panose="02040503050406030204" pitchFamily="18" charset="0"/>
            </a:rPr>
            <a:t>Usaha Jasa</a:t>
          </a:r>
        </a:p>
      </dsp:txBody>
      <dsp:txXfrm>
        <a:off x="5912565" y="681048"/>
        <a:ext cx="2592064" cy="1017923"/>
      </dsp:txXfrm>
    </dsp:sp>
    <dsp:sp modelId="{DB05B34A-891C-E245-8F1F-59D34EF9F32B}">
      <dsp:nvSpPr>
        <dsp:cNvPr id="0" name=""/>
        <dsp:cNvSpPr/>
      </dsp:nvSpPr>
      <dsp:spPr>
        <a:xfrm>
          <a:off x="5912565" y="1698971"/>
          <a:ext cx="2592064" cy="2460292"/>
        </a:xfrm>
        <a:prstGeom prst="rect">
          <a:avLst/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900" kern="1200" dirty="0">
              <a:latin typeface="Cambria" panose="02040503050406030204" pitchFamily="18" charset="0"/>
            </a:rPr>
            <a:t>Kuliner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900" kern="1200" dirty="0">
              <a:latin typeface="Cambria" panose="02040503050406030204" pitchFamily="18" charset="0"/>
            </a:rPr>
            <a:t>Kecantikan</a:t>
          </a:r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d-ID" sz="2900" kern="1200" dirty="0">
              <a:latin typeface="Cambria" panose="02040503050406030204" pitchFamily="18" charset="0"/>
            </a:rPr>
            <a:t>Fashion</a:t>
          </a:r>
        </a:p>
      </dsp:txBody>
      <dsp:txXfrm>
        <a:off x="5912565" y="1698971"/>
        <a:ext cx="2592064" cy="2460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0486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Perusahaan Dagang/Perusahaan Perseorangan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B43AA114-CE69-BF48-9B71-BBAD6CA77A59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509120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</a:t>
            </a:r>
            <a:r>
              <a:rPr lang="id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67544" y="1600200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id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 bisnis atau badan usaha perseorangan adalah badan usaha yang banyak digunakan di Indonesia, khususnya pengusaha kecil dan beberapa pengusaha menengah. Ini adalah bentuk badan usaha yang paling sederhana.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id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Organisasi perusahaan perseorangan adalah badan usaha perusahaan yang dimiliki oleh satu orang saja.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id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 orang pengusaha yang menjadi pemilik badan usaha itu yang menjalankan perusahaan.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id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dalam badan usaha perseorangan ini yang menjadi pengusaha hanya satu orang. Dengan demikian modal usaha tersebut hanya dimiliki satu orang pula.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id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 peraturan perundang-undangan tidak dijumpai adanya pengaturan khusus mengenai perusahaan perseorangan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A4F3AE7-3BD6-2947-968D-13F1BC1FD71C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d-ID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</a:t>
            </a:r>
            <a:r>
              <a:rPr lang="id-ID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. Karakteristik Perusahaan Dagang/Perseorangan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15653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A4F3AE7-3BD6-2947-968D-13F1BC1FD71C}"/>
              </a:ext>
            </a:extLst>
          </p:cNvPr>
          <p:cNvSpPr txBox="1">
            <a:spLocks/>
          </p:cNvSpPr>
          <p:nvPr/>
        </p:nvSpPr>
        <p:spPr>
          <a:xfrm>
            <a:off x="45720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Lanjutan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4C49AB6-BDE7-8F42-981B-19A9531F7D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0917478"/>
              </p:ext>
            </p:extLst>
          </p:nvPr>
        </p:nvGraphicFramePr>
        <p:xfrm>
          <a:off x="457200" y="1397000"/>
          <a:ext cx="822960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6901394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id-ID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Problematika</a:t>
            </a: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id-ID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Perusahaan Dagang/Perseorangan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Kesulitan untuk menentukan organ perusahaannya siapa saja karena ketentuan dalam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Nomor 40 Tahun 2007 tidak diubah seluruhnya </a:t>
            </a:r>
            <a:r>
              <a:rPr lang="id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dg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UU Cipta Kerja, tetapi ada pasal-pasal yang masih berlaku.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dirty="0">
                <a:latin typeface="Cambria" panose="02040503050406030204" pitchFamily="18" charset="0"/>
              </a:rPr>
              <a:t>Jenis Usaha Perorangan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1B09AE1-45D4-1841-B8FE-DC5E093F67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19054758"/>
              </p:ext>
            </p:extLst>
          </p:nvPr>
        </p:nvGraphicFramePr>
        <p:xfrm>
          <a:off x="179512" y="1397000"/>
          <a:ext cx="8507288" cy="4840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dirty="0" err="1">
                <a:latin typeface="Cambria" panose="02040503050406030204" pitchFamily="18" charset="0"/>
              </a:rPr>
              <a:t>B</a:t>
            </a:r>
            <a:r>
              <a:rPr lang="id-ID" dirty="0">
                <a:latin typeface="Cambria" panose="02040503050406030204" pitchFamily="18" charset="0"/>
              </a:rPr>
              <a:t>. Tujuan Perusahaan Dagang</a:t>
            </a:r>
            <a:endParaRPr lang="id-ID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252915F-E8B8-824F-8672-BBBF701CD430}"/>
              </a:ext>
            </a:extLst>
          </p:cNvPr>
          <p:cNvSpPr txBox="1">
            <a:spLocks/>
          </p:cNvSpPr>
          <p:nvPr/>
        </p:nvSpPr>
        <p:spPr>
          <a:xfrm>
            <a:off x="457200" y="119675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 dagang adalah perusahaan yang kegiatan utamanya membeli dan menjual barang dagangan tanpa melakukan pengolahan barang terlebih dahulu tentu saja dengan tujuan perusahaan pada umumnya yaitu </a:t>
            </a: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 laba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E3AEF960-9CC2-DC46-8D4B-0E802F8E1708}"/>
              </a:ext>
            </a:extLst>
          </p:cNvPr>
          <p:cNvSpPr/>
          <p:nvPr/>
        </p:nvSpPr>
        <p:spPr>
          <a:xfrm>
            <a:off x="457200" y="3459733"/>
            <a:ext cx="2592288" cy="259228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>
                <a:latin typeface="Cambria" panose="02040503050406030204" pitchFamily="18" charset="0"/>
              </a:rPr>
              <a:t>Membeli barang dari pemasok untuk kemudian dijual kembali ke konsumen.</a:t>
            </a:r>
          </a:p>
        </p:txBody>
      </p:sp>
      <p:pic>
        <p:nvPicPr>
          <p:cNvPr id="8" name="Gambar 7">
            <a:extLst>
              <a:ext uri="{FF2B5EF4-FFF2-40B4-BE49-F238E27FC236}">
                <a16:creationId xmlns:a16="http://schemas.microsoft.com/office/drawing/2014/main" id="{9D4481C1-C3C4-E548-B56D-21C7E7BC24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0300" y="4077072"/>
            <a:ext cx="3810000" cy="214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31982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id-ID" dirty="0">
                <a:latin typeface="Cambria" panose="02040503050406030204" pitchFamily="18" charset="0"/>
              </a:rPr>
              <a:t>Syarat Pembayaran</a:t>
            </a:r>
            <a:endParaRPr lang="id-ID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252915F-E8B8-824F-8672-BBBF701CD430}"/>
              </a:ext>
            </a:extLst>
          </p:cNvPr>
          <p:cNvSpPr txBox="1">
            <a:spLocks/>
          </p:cNvSpPr>
          <p:nvPr/>
        </p:nvSpPr>
        <p:spPr>
          <a:xfrm>
            <a:off x="457200" y="119675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Perusahaan dagang adalah perusahaan yang kegiatan utamanya membeli dan menjual barang dagangan tanpa melakukan pengolahan barang terlebih dahulu tentu saja dengan tujuan perusahaan pada umumnya yaitu </a:t>
            </a:r>
            <a:r>
              <a:rPr lang="id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memperoleh laba</a:t>
            </a:r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558626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3079</TotalTime>
  <Words>265</Words>
  <Application>Microsoft Macintosh PowerPoint</Application>
  <PresentationFormat>Tampilan Layar (4:3)</PresentationFormat>
  <Paragraphs>37</Paragraphs>
  <Slides>8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Microsoft Office User</cp:lastModifiedBy>
  <cp:revision>464</cp:revision>
  <cp:lastPrinted>2017-08-29T02:54:51Z</cp:lastPrinted>
  <dcterms:created xsi:type="dcterms:W3CDTF">2010-04-18T12:06:30Z</dcterms:created>
  <dcterms:modified xsi:type="dcterms:W3CDTF">2024-10-14T04:28:44Z</dcterms:modified>
</cp:coreProperties>
</file>