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74" r:id="rId26"/>
  </p:sldIdLst>
  <p:sldSz cx="9144000" cy="6858000" type="screen4x3"/>
  <p:notesSz cx="7045325" cy="93456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-152400" y="2590800"/>
            <a:ext cx="9144000" cy="3048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PENGANTAR MICE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0" y="3886200"/>
            <a:ext cx="51054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145474"/>
            <a:ext cx="7239000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6. </a:t>
            </a:r>
            <a:r>
              <a:rPr lang="en-US" sz="2000" b="1" i="1" dirty="0"/>
              <a:t>Incentive Tour </a:t>
            </a:r>
            <a:endParaRPr lang="en-US" sz="2000" dirty="0"/>
          </a:p>
          <a:p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perjalanan</a:t>
            </a:r>
            <a:r>
              <a:rPr lang="en-US" sz="2000" dirty="0"/>
              <a:t> yang </a:t>
            </a:r>
            <a:r>
              <a:rPr lang="en-US" sz="2000" dirty="0" err="1"/>
              <a:t>diselenggarakan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/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imbalan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bersangkutan</a:t>
            </a:r>
            <a:r>
              <a:rPr lang="en-US" sz="2000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2628900"/>
            <a:ext cx="7239000" cy="2400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7</a:t>
            </a:r>
            <a:r>
              <a:rPr lang="en-US" sz="2000" b="1" dirty="0"/>
              <a:t>. </a:t>
            </a:r>
            <a:r>
              <a:rPr lang="en-US" sz="2000" b="1" i="1" dirty="0"/>
              <a:t>Press Conference</a:t>
            </a:r>
            <a:endParaRPr lang="en-US" sz="2000" dirty="0"/>
          </a:p>
          <a:p>
            <a:r>
              <a:rPr lang="en-US" sz="2000" dirty="0" err="1"/>
              <a:t>Pertemuan</a:t>
            </a:r>
            <a:r>
              <a:rPr lang="en-US" sz="2000" dirty="0"/>
              <a:t> yang </a:t>
            </a:r>
            <a:r>
              <a:rPr lang="en-US" sz="2000" dirty="0" err="1"/>
              <a:t>melibatkan</a:t>
            </a:r>
            <a:r>
              <a:rPr lang="en-US" sz="2000" dirty="0"/>
              <a:t> media </a:t>
            </a:r>
            <a:r>
              <a:rPr lang="en-US" sz="2000" dirty="0" err="1"/>
              <a:t>massa</a:t>
            </a:r>
            <a:r>
              <a:rPr lang="en-US" sz="2000" dirty="0"/>
              <a:t>, </a:t>
            </a:r>
            <a:r>
              <a:rPr lang="en-US" sz="2000" dirty="0" err="1"/>
              <a:t>narasumber</a:t>
            </a:r>
            <a:r>
              <a:rPr lang="en-US" sz="2000" dirty="0"/>
              <a:t>, </a:t>
            </a:r>
            <a:r>
              <a:rPr lang="en-US" sz="2000" dirty="0" err="1"/>
              <a:t>tokoh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orang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kompentensi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media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, </a:t>
            </a:r>
            <a:r>
              <a:rPr lang="en-US" sz="2000" dirty="0" err="1"/>
              <a:t>produk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event.</a:t>
            </a:r>
          </a:p>
        </p:txBody>
      </p:sp>
    </p:spTree>
    <p:extLst>
      <p:ext uri="{BB962C8B-B14F-4D97-AF65-F5344CB8AC3E}">
        <p14:creationId xmlns:p14="http://schemas.microsoft.com/office/powerpoint/2010/main" val="401667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45474"/>
            <a:ext cx="7239000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 smtClean="0"/>
              <a:t>8.</a:t>
            </a:r>
            <a:r>
              <a:rPr lang="en-US" sz="2000" b="1" i="1" dirty="0"/>
              <a:t> Panel</a:t>
            </a:r>
            <a:endParaRPr lang="en-US" sz="2000" i="1" dirty="0"/>
          </a:p>
          <a:p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acara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yang </a:t>
            </a:r>
            <a:r>
              <a:rPr lang="en-US" sz="2000" dirty="0" err="1"/>
              <a:t>menghadirkan</a:t>
            </a:r>
            <a:r>
              <a:rPr lang="en-US" sz="2000" dirty="0"/>
              <a:t> para </a:t>
            </a:r>
            <a:r>
              <a:rPr lang="en-US" sz="2000" dirty="0" err="1"/>
              <a:t>panelis</a:t>
            </a:r>
            <a:r>
              <a:rPr lang="en-US" sz="2000" dirty="0"/>
              <a:t> (</a:t>
            </a:r>
            <a:r>
              <a:rPr lang="en-US" sz="2000" dirty="0" err="1"/>
              <a:t>ahli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mempresentasikan</a:t>
            </a:r>
            <a:r>
              <a:rPr lang="en-US" sz="2000" dirty="0"/>
              <a:t> </a:t>
            </a:r>
            <a:r>
              <a:rPr lang="en-US" sz="2000" dirty="0" err="1"/>
              <a:t>pandangan-pandangan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arahan</a:t>
            </a:r>
            <a:r>
              <a:rPr lang="en-US" sz="2000" dirty="0"/>
              <a:t> moderator. </a:t>
            </a:r>
            <a:r>
              <a:rPr lang="en-US" sz="2000" dirty="0" err="1"/>
              <a:t>pertanyaan</a:t>
            </a:r>
            <a:r>
              <a:rPr lang="en-US" sz="2000" dirty="0"/>
              <a:t> yang </a:t>
            </a:r>
            <a:r>
              <a:rPr lang="en-US" sz="2000" dirty="0" err="1"/>
              <a:t>dilontarkan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jawaban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sepenuhnya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moderator.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3891" y="3200400"/>
            <a:ext cx="72390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9. </a:t>
            </a:r>
            <a:r>
              <a:rPr lang="en-US" sz="2400" b="1" i="1" dirty="0"/>
              <a:t>Fascia </a:t>
            </a:r>
            <a:r>
              <a:rPr lang="en-US" sz="2400" b="1" i="1" dirty="0" err="1"/>
              <a:t>Lisplang</a:t>
            </a:r>
            <a:r>
              <a:rPr lang="en-US" sz="2400" b="1" i="1" dirty="0"/>
              <a:t> </a:t>
            </a:r>
            <a:r>
              <a:rPr lang="en-US" sz="2400" b="1" i="1" dirty="0" err="1"/>
              <a:t>pada</a:t>
            </a:r>
            <a:r>
              <a:rPr lang="en-US" sz="2400" b="1" i="1" dirty="0"/>
              <a:t> stand</a:t>
            </a:r>
            <a:endParaRPr lang="en-US" sz="2400" dirty="0"/>
          </a:p>
          <a:p>
            <a:r>
              <a:rPr lang="en-US" sz="2400" dirty="0"/>
              <a:t>Panel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dicantumkannya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pameran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234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248400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457200"/>
            <a:ext cx="57150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10. Marking</a:t>
            </a:r>
            <a:r>
              <a:rPr lang="en-US" dirty="0"/>
              <a:t> </a:t>
            </a:r>
          </a:p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stand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event </a:t>
            </a:r>
            <a:r>
              <a:rPr lang="en-US" dirty="0" err="1"/>
              <a:t>pameran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1905000"/>
            <a:ext cx="58293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11. Sales Kit/Marketing Kit</a:t>
            </a:r>
            <a:r>
              <a:rPr lang="sv-SE" dirty="0"/>
              <a:t> </a:t>
            </a:r>
          </a:p>
          <a:p>
            <a:r>
              <a:rPr lang="sv-SE" dirty="0"/>
              <a:t>Perangkat penjualan sebagai bahan/materi pegangan dalam menjual/memasarkan kegiatan MICE.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57350" y="3778828"/>
            <a:ext cx="6115050" cy="20885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12. </a:t>
            </a:r>
            <a:r>
              <a:rPr lang="en-US" b="1" i="1" dirty="0"/>
              <a:t>Standard  Stand</a:t>
            </a:r>
            <a:r>
              <a:rPr lang="en-US" dirty="0"/>
              <a:t> </a:t>
            </a:r>
          </a:p>
          <a:p>
            <a:pPr algn="just"/>
            <a:r>
              <a:rPr lang="en-US" dirty="0"/>
              <a:t>Stand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standard/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unit system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,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koridor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85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248400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457200"/>
            <a:ext cx="57150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13. </a:t>
            </a:r>
            <a:r>
              <a:rPr lang="en-US" b="1" i="1" dirty="0"/>
              <a:t>Improved  Stand</a:t>
            </a:r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 Stand Standard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hiasan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dekorasi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panel, beam </a:t>
            </a:r>
            <a:r>
              <a:rPr lang="en-US" dirty="0" err="1"/>
              <a:t>dan</a:t>
            </a:r>
            <a:r>
              <a:rPr lang="en-US" dirty="0"/>
              <a:t> bagian2 lain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i="1" dirty="0"/>
              <a:t>standard stand</a:t>
            </a:r>
            <a:r>
              <a:rPr lang="en-US" dirty="0"/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1905000"/>
            <a:ext cx="58293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14. </a:t>
            </a:r>
            <a:r>
              <a:rPr lang="en-US" b="1" i="1" dirty="0"/>
              <a:t>Special Design Stand</a:t>
            </a:r>
            <a:r>
              <a:rPr lang="en-US" dirty="0"/>
              <a:t> </a:t>
            </a:r>
          </a:p>
          <a:p>
            <a:r>
              <a:rPr lang="en-US" dirty="0"/>
              <a:t>Stand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/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: 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 6 m,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 </a:t>
            </a:r>
            <a:r>
              <a:rPr lang="en-US" i="1" dirty="0"/>
              <a:t>(knock down system)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57350" y="3778828"/>
            <a:ext cx="6115050" cy="20885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/>
              <a:t>15. </a:t>
            </a:r>
            <a:r>
              <a:rPr lang="sv-SE" b="1" i="1" dirty="0"/>
              <a:t>Floor Plan</a:t>
            </a:r>
            <a:r>
              <a:rPr lang="sv-SE" b="1" dirty="0"/>
              <a:t> Pameran</a:t>
            </a:r>
            <a:r>
              <a:rPr lang="sv-SE" dirty="0"/>
              <a:t> </a:t>
            </a:r>
          </a:p>
          <a:p>
            <a:r>
              <a:rPr lang="sv-SE" i="1" dirty="0"/>
              <a:t>Floor Plan</a:t>
            </a:r>
            <a:r>
              <a:rPr lang="sv-SE" dirty="0"/>
              <a:t> Pameran merupakan suatu visualisasi (gambaran teknis dan skalatis) tata letak stand secara keseluruhan pada sebuah event pameran, di suatu tempat/hall, dalam jangka waktu tertentu.</a:t>
            </a:r>
          </a:p>
        </p:txBody>
      </p:sp>
    </p:spTree>
    <p:extLst>
      <p:ext uri="{BB962C8B-B14F-4D97-AF65-F5344CB8AC3E}">
        <p14:creationId xmlns:p14="http://schemas.microsoft.com/office/powerpoint/2010/main" val="313325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457200"/>
            <a:ext cx="57150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16. </a:t>
            </a:r>
            <a:r>
              <a:rPr lang="en-US" b="1" i="1" dirty="0"/>
              <a:t>Layout Stand</a:t>
            </a:r>
            <a:r>
              <a:rPr lang="en-US" b="1" dirty="0"/>
              <a:t> </a:t>
            </a:r>
            <a:r>
              <a:rPr lang="en-US" b="1" dirty="0" err="1"/>
              <a:t>Pameran</a:t>
            </a:r>
            <a:r>
              <a:rPr lang="en-US" dirty="0"/>
              <a:t> </a:t>
            </a:r>
          </a:p>
          <a:p>
            <a:r>
              <a:rPr lang="en-US" i="1" dirty="0"/>
              <a:t>Layout stand</a:t>
            </a:r>
            <a:r>
              <a:rPr lang="en-US" dirty="0"/>
              <a:t> 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(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&amp; </a:t>
            </a:r>
            <a:r>
              <a:rPr lang="en-US" dirty="0" err="1"/>
              <a:t>skalatis</a:t>
            </a:r>
            <a:r>
              <a:rPr lang="en-US" dirty="0"/>
              <a:t>)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stand </a:t>
            </a:r>
            <a:r>
              <a:rPr lang="en-US" dirty="0" err="1"/>
              <a:t>pameran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773382"/>
            <a:ext cx="6362700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17. </a:t>
            </a:r>
            <a:r>
              <a:rPr lang="en-US" b="1" dirty="0" err="1"/>
              <a:t>Baliho</a:t>
            </a:r>
            <a:r>
              <a:rPr lang="en-US" dirty="0"/>
              <a:t> </a:t>
            </a:r>
          </a:p>
          <a:p>
            <a:r>
              <a:rPr lang="en-US" dirty="0"/>
              <a:t>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Visprom</a:t>
            </a:r>
            <a:r>
              <a:rPr lang="en-US" dirty="0"/>
              <a:t> </a:t>
            </a:r>
            <a:r>
              <a:rPr lang="en-US" i="1" dirty="0"/>
              <a:t>(Visitor Promotion)</a:t>
            </a:r>
            <a:r>
              <a:rPr lang="en-US" dirty="0"/>
              <a:t>,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/panel/</a:t>
            </a:r>
            <a:r>
              <a:rPr lang="en-US" dirty="0" err="1"/>
              <a:t>kain</a:t>
            </a:r>
            <a:r>
              <a:rPr lang="en-US" dirty="0"/>
              <a:t>/</a:t>
            </a:r>
            <a:r>
              <a:rPr lang="en-US" dirty="0" err="1"/>
              <a:t>kanvas</a:t>
            </a:r>
            <a:r>
              <a:rPr lang="en-US" dirty="0"/>
              <a:t> yang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/</a:t>
            </a:r>
            <a:r>
              <a:rPr lang="en-US" dirty="0" err="1"/>
              <a:t>terbaca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 </a:t>
            </a:r>
            <a:r>
              <a:rPr lang="en-US" dirty="0" err="1"/>
              <a:t>Bertuliskan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Judul</a:t>
            </a:r>
            <a:r>
              <a:rPr lang="en-US" dirty="0"/>
              <a:t>/</a:t>
            </a:r>
            <a:r>
              <a:rPr lang="en-US" dirty="0" err="1"/>
              <a:t>Tema</a:t>
            </a:r>
            <a:r>
              <a:rPr lang="en-US" dirty="0"/>
              <a:t>/</a:t>
            </a:r>
            <a:r>
              <a:rPr lang="en-US" dirty="0" err="1"/>
              <a:t>Nama</a:t>
            </a:r>
            <a:r>
              <a:rPr lang="en-US" dirty="0"/>
              <a:t> </a:t>
            </a:r>
            <a:r>
              <a:rPr lang="en-US" i="1" dirty="0"/>
              <a:t>Event, Venue,</a:t>
            </a:r>
            <a:r>
              <a:rPr lang="en-US" dirty="0"/>
              <a:t> 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Penyelenggara</a:t>
            </a:r>
            <a:r>
              <a:rPr lang="en-US" dirty="0"/>
              <a:t>, Sponsor.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8132" y="4114800"/>
            <a:ext cx="6115050" cy="20885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18. </a:t>
            </a:r>
            <a:r>
              <a:rPr lang="en-US" b="1" i="1" dirty="0"/>
              <a:t>Backdrop</a:t>
            </a:r>
            <a:r>
              <a:rPr lang="en-US" i="1" dirty="0"/>
              <a:t> </a:t>
            </a:r>
            <a:endParaRPr lang="en-US" dirty="0"/>
          </a:p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panggung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/</a:t>
            </a:r>
            <a:r>
              <a:rPr lang="en-US" dirty="0" err="1"/>
              <a:t>Tema</a:t>
            </a:r>
            <a:r>
              <a:rPr lang="en-US" dirty="0"/>
              <a:t> </a:t>
            </a:r>
            <a:r>
              <a:rPr lang="en-US" i="1" dirty="0"/>
              <a:t>Event, Venue,</a:t>
            </a:r>
            <a:r>
              <a:rPr lang="en-US" dirty="0"/>
              <a:t> 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Penyelenggara</a:t>
            </a:r>
            <a:r>
              <a:rPr lang="en-US" dirty="0"/>
              <a:t>, Sponsor. </a:t>
            </a:r>
            <a:r>
              <a:rPr lang="en-US" dirty="0" err="1"/>
              <a:t>Misalnya</a:t>
            </a:r>
            <a:r>
              <a:rPr lang="en-US" dirty="0"/>
              <a:t>: </a:t>
            </a:r>
            <a:r>
              <a:rPr lang="en-US" i="1" dirty="0"/>
              <a:t>Backdrop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Opening Ceremony Seminar</a:t>
            </a:r>
            <a:r>
              <a:rPr lang="en-US" dirty="0"/>
              <a:t>/</a:t>
            </a:r>
            <a:r>
              <a:rPr lang="en-US" dirty="0" err="1"/>
              <a:t>Pameran</a:t>
            </a:r>
            <a:r>
              <a:rPr lang="en-US" dirty="0"/>
              <a:t>, </a:t>
            </a:r>
            <a:r>
              <a:rPr lang="en-US" i="1" dirty="0"/>
              <a:t>Backdrop</a:t>
            </a:r>
            <a:r>
              <a:rPr lang="en-US" dirty="0"/>
              <a:t> </a:t>
            </a:r>
            <a:r>
              <a:rPr lang="en-US" dirty="0" err="1"/>
              <a:t>panggung</a:t>
            </a:r>
            <a:r>
              <a:rPr lang="en-US" dirty="0"/>
              <a:t> seminar, </a:t>
            </a:r>
            <a:r>
              <a:rPr lang="en-US" i="1" dirty="0"/>
              <a:t>Backdrop</a:t>
            </a:r>
            <a:r>
              <a:rPr lang="en-US" dirty="0"/>
              <a:t> </a:t>
            </a:r>
            <a:r>
              <a:rPr lang="en-US" dirty="0" err="1"/>
              <a:t>panggung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6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248400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228600"/>
            <a:ext cx="5715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19. </a:t>
            </a:r>
            <a:r>
              <a:rPr lang="en-US" b="1" i="1" dirty="0"/>
              <a:t>Hanging Banner</a:t>
            </a:r>
            <a:r>
              <a:rPr lang="en-US" dirty="0"/>
              <a:t> </a:t>
            </a:r>
          </a:p>
          <a:p>
            <a:r>
              <a:rPr lang="en-US" dirty="0"/>
              <a:t>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Exprom</a:t>
            </a:r>
            <a:r>
              <a:rPr lang="en-US" dirty="0"/>
              <a:t> </a:t>
            </a:r>
            <a:r>
              <a:rPr lang="en-US" i="1" dirty="0"/>
              <a:t>(Exhibitor Promotion)</a:t>
            </a:r>
            <a:r>
              <a:rPr lang="en-US" dirty="0"/>
              <a:t>. </a:t>
            </a:r>
            <a:r>
              <a:rPr lang="en-US" dirty="0" err="1"/>
              <a:t>Digantung</a:t>
            </a:r>
            <a:r>
              <a:rPr lang="en-US" dirty="0"/>
              <a:t> di </a:t>
            </a:r>
            <a:r>
              <a:rPr lang="en-US" dirty="0" err="1"/>
              <a:t>langit-langit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/</a:t>
            </a:r>
            <a:r>
              <a:rPr lang="en-US" dirty="0" err="1"/>
              <a:t>gedung</a:t>
            </a:r>
            <a:r>
              <a:rPr lang="en-US" dirty="0"/>
              <a:t>.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Banner/</a:t>
            </a:r>
            <a:r>
              <a:rPr lang="en-US" dirty="0" err="1"/>
              <a:t>bendera</a:t>
            </a:r>
            <a:r>
              <a:rPr lang="en-US" dirty="0"/>
              <a:t> </a:t>
            </a:r>
            <a:r>
              <a:rPr lang="en-US" dirty="0" err="1"/>
              <a:t>gantung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spanduk</a:t>
            </a:r>
            <a:r>
              <a:rPr lang="en-US" dirty="0"/>
              <a:t> </a:t>
            </a:r>
            <a:r>
              <a:rPr lang="en-US" dirty="0" err="1"/>
              <a:t>gantung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6362700" cy="1697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20. </a:t>
            </a:r>
            <a:r>
              <a:rPr lang="en-US" b="1" dirty="0" err="1"/>
              <a:t>Umbul-umbul</a:t>
            </a:r>
            <a:r>
              <a:rPr lang="en-US" dirty="0"/>
              <a:t> </a:t>
            </a:r>
          </a:p>
          <a:p>
            <a:r>
              <a:rPr lang="en-US" dirty="0"/>
              <a:t>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Exprom</a:t>
            </a:r>
            <a:r>
              <a:rPr lang="en-US" dirty="0"/>
              <a:t> &amp; </a:t>
            </a:r>
            <a:r>
              <a:rPr lang="en-US" dirty="0" err="1"/>
              <a:t>Visprom</a:t>
            </a:r>
            <a:r>
              <a:rPr lang="en-US" dirty="0"/>
              <a:t>. 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bertiang</a:t>
            </a:r>
            <a:r>
              <a:rPr lang="en-US" dirty="0"/>
              <a:t>. </a:t>
            </a:r>
            <a:r>
              <a:rPr lang="en-US" dirty="0" err="1"/>
              <a:t>Bertuliskan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Judul</a:t>
            </a:r>
            <a:r>
              <a:rPr lang="en-US" dirty="0"/>
              <a:t>/</a:t>
            </a:r>
            <a:r>
              <a:rPr lang="en-US" dirty="0" err="1"/>
              <a:t>Tema</a:t>
            </a:r>
            <a:r>
              <a:rPr lang="en-US" dirty="0"/>
              <a:t> </a:t>
            </a:r>
            <a:r>
              <a:rPr lang="en-US" i="1" dirty="0"/>
              <a:t>Event, Venue,</a:t>
            </a:r>
            <a:r>
              <a:rPr lang="en-US" dirty="0"/>
              <a:t> 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Penyelenggara</a:t>
            </a:r>
            <a:r>
              <a:rPr lang="en-US" dirty="0"/>
              <a:t>, Sponsor.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3983182"/>
            <a:ext cx="6115050" cy="20885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21. </a:t>
            </a:r>
            <a:r>
              <a:rPr lang="en-US" b="1" i="1" dirty="0"/>
              <a:t>Technical Meeting</a:t>
            </a:r>
            <a:r>
              <a:rPr lang="en-US" dirty="0"/>
              <a:t> </a:t>
            </a:r>
          </a:p>
          <a:p>
            <a:r>
              <a:rPr lang="en-US" dirty="0" err="1"/>
              <a:t>Pertemuan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organizer </a:t>
            </a:r>
            <a:r>
              <a:rPr lang="en-US" dirty="0" err="1"/>
              <a:t>pameran</a:t>
            </a:r>
            <a:r>
              <a:rPr lang="en-US" dirty="0"/>
              <a:t>, 2 </a:t>
            </a:r>
            <a:r>
              <a:rPr lang="en-US" dirty="0" err="1"/>
              <a:t>atau</a:t>
            </a:r>
            <a:r>
              <a:rPr lang="en-US" dirty="0"/>
              <a:t> 3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menjelang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, hall owner, stand contractor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9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10836"/>
            <a:ext cx="83820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22. </a:t>
            </a:r>
            <a:r>
              <a:rPr lang="en-US" b="1" dirty="0" err="1"/>
              <a:t>Destinasi</a:t>
            </a:r>
            <a:r>
              <a:rPr lang="en-US" dirty="0"/>
              <a:t> </a:t>
            </a:r>
          </a:p>
          <a:p>
            <a:r>
              <a:rPr lang="en-US" dirty="0" err="1"/>
              <a:t>Kawasan</a:t>
            </a:r>
            <a:r>
              <a:rPr lang="en-US" dirty="0"/>
              <a:t>  </a:t>
            </a:r>
            <a:r>
              <a:rPr lang="en-US" dirty="0" err="1"/>
              <a:t>tujuan</a:t>
            </a:r>
            <a:r>
              <a:rPr lang="en-US" dirty="0"/>
              <a:t>   </a:t>
            </a:r>
            <a:r>
              <a:rPr lang="en-US" dirty="0" err="1"/>
              <a:t>kegiatan</a:t>
            </a:r>
            <a:r>
              <a:rPr lang="en-US" dirty="0"/>
              <a:t>   </a:t>
            </a:r>
            <a:r>
              <a:rPr lang="en-US" dirty="0" err="1"/>
              <a:t>Pariwisata</a:t>
            </a:r>
            <a:r>
              <a:rPr lang="en-US" dirty="0"/>
              <a:t>   </a:t>
            </a:r>
            <a:r>
              <a:rPr lang="en-US" dirty="0" err="1"/>
              <a:t>Bisnis</a:t>
            </a:r>
            <a:r>
              <a:rPr lang="en-US" dirty="0"/>
              <a:t>/MICE.  </a:t>
            </a:r>
            <a:r>
              <a:rPr lang="en-US" dirty="0" err="1"/>
              <a:t>Misalnya</a:t>
            </a:r>
            <a:r>
              <a:rPr lang="en-US" dirty="0"/>
              <a:t>:  </a:t>
            </a:r>
            <a:r>
              <a:rPr lang="en-US" dirty="0" err="1"/>
              <a:t>Destinasi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(Indonesia) : 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MICE di Bali, Jakarta, Bogor, </a:t>
            </a:r>
            <a:r>
              <a:rPr lang="en-US" dirty="0" err="1"/>
              <a:t>Tangerang</a:t>
            </a:r>
            <a:r>
              <a:rPr lang="en-US" dirty="0"/>
              <a:t>, </a:t>
            </a:r>
            <a:r>
              <a:rPr lang="en-US" dirty="0" err="1"/>
              <a:t>Bekasi</a:t>
            </a:r>
            <a:r>
              <a:rPr lang="en-US" dirty="0"/>
              <a:t>, </a:t>
            </a:r>
            <a:r>
              <a:rPr lang="en-US" dirty="0" err="1"/>
              <a:t>Sukabumi</a:t>
            </a:r>
            <a:r>
              <a:rPr lang="en-US" dirty="0"/>
              <a:t>, Bandung, Surabaya, Medan, Denpasar, P. </a:t>
            </a:r>
            <a:r>
              <a:rPr lang="en-US" dirty="0" err="1"/>
              <a:t>Batam</a:t>
            </a:r>
            <a:r>
              <a:rPr lang="en-US" dirty="0"/>
              <a:t>, Cirebon, Palembang, </a:t>
            </a:r>
            <a:r>
              <a:rPr lang="en-US" dirty="0" smtClean="0"/>
              <a:t>Manado</a:t>
            </a:r>
            <a:r>
              <a:rPr lang="en-US" dirty="0"/>
              <a:t>, Ujung Pandang, Banjarmasin, Lampung, P. </a:t>
            </a:r>
            <a:r>
              <a:rPr lang="en-US" dirty="0" err="1"/>
              <a:t>Seribu</a:t>
            </a:r>
            <a:r>
              <a:rPr lang="en-US" dirty="0"/>
              <a:t>, </a:t>
            </a:r>
            <a:r>
              <a:rPr lang="en-US" dirty="0" err="1"/>
              <a:t>Anyer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341418"/>
            <a:ext cx="6362700" cy="1697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23. </a:t>
            </a:r>
            <a:r>
              <a:rPr lang="en-US" b="1" dirty="0" err="1"/>
              <a:t>Destinasi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 (</a:t>
            </a:r>
            <a:r>
              <a:rPr lang="en-US" b="1" dirty="0" err="1"/>
              <a:t>Manca</a:t>
            </a:r>
            <a:r>
              <a:rPr lang="en-US" b="1" dirty="0"/>
              <a:t> Negara)</a:t>
            </a:r>
            <a:endParaRPr lang="en-US" dirty="0"/>
          </a:p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MICE di Tokyo, </a:t>
            </a:r>
            <a:r>
              <a:rPr lang="en-US" dirty="0" smtClean="0"/>
              <a:t>Thailand, </a:t>
            </a:r>
            <a:r>
              <a:rPr lang="en-US" dirty="0"/>
              <a:t>Singapore, </a:t>
            </a:r>
            <a:r>
              <a:rPr lang="en-US" dirty="0" smtClean="0"/>
              <a:t>Brunei Darussalam</a:t>
            </a:r>
            <a:r>
              <a:rPr lang="en-US" dirty="0"/>
              <a:t>, Paris</a:t>
            </a:r>
            <a:r>
              <a:rPr lang="en-US" dirty="0" smtClean="0"/>
              <a:t>, </a:t>
            </a:r>
            <a:r>
              <a:rPr lang="en-US" dirty="0" err="1"/>
              <a:t>Kualalumpur</a:t>
            </a:r>
            <a:r>
              <a:rPr lang="en-US" dirty="0"/>
              <a:t>, Riyadh</a:t>
            </a:r>
            <a:r>
              <a:rPr lang="en-US" dirty="0" smtClean="0"/>
              <a:t>, </a:t>
            </a:r>
            <a:r>
              <a:rPr lang="en-US" dirty="0" err="1"/>
              <a:t>Spanyol</a:t>
            </a:r>
            <a:r>
              <a:rPr lang="en-US" dirty="0"/>
              <a:t>, Swiss, Manila, Bangkok, </a:t>
            </a:r>
            <a:r>
              <a:rPr lang="en-US" dirty="0" err="1"/>
              <a:t>Hongkong</a:t>
            </a:r>
            <a:r>
              <a:rPr lang="en-US" dirty="0"/>
              <a:t>, </a:t>
            </a:r>
            <a:r>
              <a:rPr lang="en-US" dirty="0" err="1"/>
              <a:t>Guang</a:t>
            </a:r>
            <a:r>
              <a:rPr lang="en-US" dirty="0"/>
              <a:t> Zhou, India, Cairo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4343400"/>
            <a:ext cx="6115050" cy="1728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24. </a:t>
            </a:r>
            <a:r>
              <a:rPr lang="en-US" b="1" i="1" dirty="0"/>
              <a:t>Trade Show</a:t>
            </a:r>
            <a:endParaRPr lang="en-US" dirty="0"/>
          </a:p>
          <a:p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berasosiasi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 </a:t>
            </a:r>
            <a:r>
              <a:rPr lang="en-US" i="1" dirty="0"/>
              <a:t>booth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memamerkan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pengunjung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33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991600" cy="1752600"/>
          </a:xfrm>
        </p:spPr>
        <p:txBody>
          <a:bodyPr>
            <a:noAutofit/>
          </a:bodyPr>
          <a:lstStyle/>
          <a:p>
            <a:pPr algn="l" fontAlgn="base"/>
            <a:r>
              <a:rPr lang="en-US" sz="2000" b="1" dirty="0">
                <a:solidFill>
                  <a:schemeClr val="tx1"/>
                </a:solidFill>
              </a:rPr>
              <a:t>Hal-Hal yang </a:t>
            </a:r>
            <a:r>
              <a:rPr lang="en-US" sz="2000" b="1" dirty="0" err="1">
                <a:solidFill>
                  <a:schemeClr val="tx1"/>
                </a:solidFill>
              </a:rPr>
              <a:t>Diperhatikan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Penyelenggaraan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MICE</a:t>
            </a:r>
            <a:endParaRPr lang="en-US" sz="2000" dirty="0">
              <a:solidFill>
                <a:schemeClr val="tx1"/>
              </a:solidFill>
            </a:endParaRP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</a:rPr>
              <a:t>Saat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diadakan</a:t>
            </a:r>
            <a:r>
              <a:rPr lang="en-US" sz="2000" dirty="0">
                <a:solidFill>
                  <a:schemeClr val="tx1"/>
                </a:solidFill>
              </a:rPr>
              <a:t> MICE,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diperhatikan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antara</a:t>
            </a:r>
            <a:r>
              <a:rPr lang="en-US" sz="2000" dirty="0">
                <a:solidFill>
                  <a:schemeClr val="tx1"/>
                </a:solidFill>
              </a:rPr>
              <a:t> lain: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</a:rPr>
              <a:t>Penetapan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MICE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</a:rPr>
              <a:t>Pihak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perencana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mutlak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menentukan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</a:rPr>
              <a:t>Pertimbangan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geografis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</a:rPr>
              <a:t>Pertimbangan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kondisi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sekitar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5. </a:t>
            </a:r>
            <a:r>
              <a:rPr lang="en-US" sz="2000" dirty="0" err="1" smtClean="0">
                <a:solidFill>
                  <a:schemeClr val="tx1"/>
                </a:solidFill>
              </a:rPr>
              <a:t>Fasilitas</a:t>
            </a:r>
            <a:r>
              <a:rPr lang="en-US" sz="2000" dirty="0" smtClean="0">
                <a:solidFill>
                  <a:schemeClr val="tx1"/>
                </a:solidFill>
              </a:rPr>
              <a:t> MICE</a:t>
            </a:r>
          </a:p>
          <a:p>
            <a:pPr algn="l" fontAlgn="base"/>
            <a:endParaRPr lang="en-US" sz="2000" dirty="0">
              <a:solidFill>
                <a:schemeClr val="tx1"/>
              </a:solidFill>
            </a:endParaRP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tergantung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sendiri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</a:rPr>
              <a:t>jenis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lama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</a:rPr>
              <a:t>banyaknya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</a:rPr>
              <a:t>banyaknya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ruangan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equipment yang </a:t>
            </a:r>
            <a:r>
              <a:rPr lang="en-US" sz="2000" dirty="0" err="1">
                <a:solidFill>
                  <a:schemeClr val="tx1"/>
                </a:solidFill>
              </a:rPr>
              <a:t>dibutuhkan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5.macam </a:t>
            </a:r>
            <a:r>
              <a:rPr lang="en-US" sz="2000" dirty="0" err="1">
                <a:solidFill>
                  <a:schemeClr val="tx1"/>
                </a:solidFill>
              </a:rPr>
              <a:t>akomodasi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6. </a:t>
            </a:r>
            <a:r>
              <a:rPr lang="en-US" sz="2000" dirty="0" err="1" smtClean="0">
                <a:solidFill>
                  <a:schemeClr val="tx1"/>
                </a:solidFill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duduk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 smtClean="0">
                <a:solidFill>
                  <a:schemeClr val="tx1"/>
                </a:solidFill>
              </a:rPr>
              <a:t>7. </a:t>
            </a:r>
            <a:r>
              <a:rPr lang="en-US" sz="2000" dirty="0" err="1" smtClean="0">
                <a:solidFill>
                  <a:schemeClr val="tx1"/>
                </a:solidFill>
              </a:rPr>
              <a:t>Layanan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Transportasi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0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836" y="228600"/>
            <a:ext cx="8804564" cy="2112818"/>
          </a:xfrm>
        </p:spPr>
        <p:txBody>
          <a:bodyPr>
            <a:noAutofit/>
          </a:bodyPr>
          <a:lstStyle/>
          <a:p>
            <a:pPr algn="l" fontAlgn="base"/>
            <a:r>
              <a:rPr lang="en-US" sz="1800" b="1" dirty="0">
                <a:solidFill>
                  <a:schemeClr val="tx1"/>
                </a:solidFill>
              </a:rPr>
              <a:t>Ada </a:t>
            </a:r>
            <a:r>
              <a:rPr lang="en-US" sz="1800" b="1" dirty="0" err="1">
                <a:solidFill>
                  <a:schemeClr val="tx1"/>
                </a:solidFill>
              </a:rPr>
              <a:t>beberapa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pengaturan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transportasi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diperlukan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yaitu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1.transportasi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tempat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menuju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lokasi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2.penggunaan </a:t>
            </a:r>
            <a:r>
              <a:rPr lang="en-US" sz="1600" dirty="0" err="1">
                <a:solidFill>
                  <a:schemeClr val="tx1"/>
                </a:solidFill>
              </a:rPr>
              <a:t>transportasi</a:t>
            </a:r>
            <a:r>
              <a:rPr lang="en-US" sz="1600" dirty="0">
                <a:solidFill>
                  <a:schemeClr val="tx1"/>
                </a:solidFill>
              </a:rPr>
              <a:t> shuttle service di </a:t>
            </a:r>
            <a:r>
              <a:rPr lang="en-US" sz="1600" dirty="0" err="1">
                <a:solidFill>
                  <a:schemeClr val="tx1"/>
                </a:solidFill>
              </a:rPr>
              <a:t>bandara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3.penggunaan </a:t>
            </a:r>
            <a:r>
              <a:rPr lang="en-US" sz="1600" dirty="0" err="1">
                <a:solidFill>
                  <a:schemeClr val="tx1"/>
                </a:solidFill>
              </a:rPr>
              <a:t>transportasi</a:t>
            </a:r>
            <a:r>
              <a:rPr lang="en-US" sz="1600" dirty="0">
                <a:solidFill>
                  <a:schemeClr val="tx1"/>
                </a:solidFill>
              </a:rPr>
              <a:t> VIP;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4.penggunaan </a:t>
            </a:r>
            <a:r>
              <a:rPr lang="en-US" sz="1600" dirty="0" err="1">
                <a:solidFill>
                  <a:schemeClr val="tx1"/>
                </a:solidFill>
              </a:rPr>
              <a:t>transportasi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lokal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berkeliling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5.menyediakan </a:t>
            </a:r>
            <a:r>
              <a:rPr lang="en-US" sz="1600" dirty="0">
                <a:solidFill>
                  <a:schemeClr val="tx1"/>
                </a:solidFill>
              </a:rPr>
              <a:t>staff di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transportasi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en-US" sz="1600" dirty="0" smtClean="0">
              <a:solidFill>
                <a:schemeClr val="tx1"/>
              </a:solidFill>
            </a:endParaRPr>
          </a:p>
          <a:p>
            <a:pPr algn="l" fontAlgn="base"/>
            <a:r>
              <a:rPr lang="en-US" sz="1600" dirty="0" err="1" smtClean="0">
                <a:solidFill>
                  <a:schemeClr val="tx1"/>
                </a:solidFill>
              </a:rPr>
              <a:t>Layanan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Makanan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Minuman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en-US" sz="1800" dirty="0" err="1" smtClean="0">
                <a:solidFill>
                  <a:schemeClr val="tx1"/>
                </a:solidFill>
              </a:rPr>
              <a:t>Selama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kegiatan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berlangsung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pihak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penyelenggara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menjamin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segala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kebutuhan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seluruh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peserta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penentuan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ruang</a:t>
            </a:r>
            <a:r>
              <a:rPr lang="en-US" sz="1800" dirty="0">
                <a:solidFill>
                  <a:schemeClr val="tx1"/>
                </a:solidFill>
              </a:rPr>
              <a:t> service, </a:t>
            </a:r>
            <a:r>
              <a:rPr lang="en-US" sz="1800" dirty="0" err="1">
                <a:solidFill>
                  <a:schemeClr val="tx1"/>
                </a:solidFill>
              </a:rPr>
              <a:t>ruang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pengaturan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ruangan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dilakukan</a:t>
            </a:r>
            <a:r>
              <a:rPr lang="en-US" sz="1800" dirty="0">
                <a:solidFill>
                  <a:schemeClr val="tx1"/>
                </a:solidFill>
              </a:rPr>
              <a:t> agar </a:t>
            </a:r>
            <a:r>
              <a:rPr lang="en-US" sz="1800" dirty="0" err="1">
                <a:solidFill>
                  <a:schemeClr val="tx1"/>
                </a:solidFill>
              </a:rPr>
              <a:t>semakin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memperlancar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jalannya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kegiatan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Begitu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kebersihan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minuman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disediakan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en-US" sz="1600" dirty="0">
              <a:solidFill>
                <a:schemeClr val="tx1"/>
              </a:solidFill>
            </a:endParaRPr>
          </a:p>
          <a:p>
            <a:pPr algn="l" fontAlgn="base"/>
            <a:r>
              <a:rPr lang="en-US" sz="2400" dirty="0" err="1">
                <a:solidFill>
                  <a:schemeClr val="tx1"/>
                </a:solidFill>
              </a:rPr>
              <a:t>Layanan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Akomodasi</a:t>
            </a:r>
            <a:endParaRPr lang="en-US" sz="2400" dirty="0">
              <a:solidFill>
                <a:schemeClr val="tx1"/>
              </a:solidFill>
            </a:endParaRPr>
          </a:p>
          <a:p>
            <a:pPr algn="l" fontAlgn="base"/>
            <a:r>
              <a:rPr lang="en-US" sz="1600" dirty="0" err="1">
                <a:solidFill>
                  <a:schemeClr val="tx1"/>
                </a:solidFill>
              </a:rPr>
              <a:t>Beberapa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akomodasi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perlu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dipersiapkan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antara</a:t>
            </a:r>
            <a:r>
              <a:rPr lang="en-US" sz="1600" dirty="0">
                <a:solidFill>
                  <a:schemeClr val="tx1"/>
                </a:solidFill>
              </a:rPr>
              <a:t> lain: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1.penginapan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peserta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jumlah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tipe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kamar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maupun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tempat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tidur</a:t>
            </a:r>
            <a:r>
              <a:rPr lang="en-US" sz="1600" dirty="0">
                <a:solidFill>
                  <a:schemeClr val="tx1"/>
                </a:solidFill>
              </a:rPr>
              <a:t>);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2.kamar </a:t>
            </a:r>
            <a:r>
              <a:rPr lang="en-US" sz="1600" dirty="0">
                <a:solidFill>
                  <a:schemeClr val="tx1"/>
                </a:solidFill>
              </a:rPr>
              <a:t>gratis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panitia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jumlah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tipe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kamar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serta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fasilitas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dibayar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3.kamar </a:t>
            </a:r>
            <a:r>
              <a:rPr lang="en-US" sz="1600" dirty="0" err="1">
                <a:solidFill>
                  <a:schemeClr val="tx1"/>
                </a:solidFill>
              </a:rPr>
              <a:t>khusus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tamu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jumlah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harganya</a:t>
            </a:r>
            <a:r>
              <a:rPr lang="en-US" sz="1600" dirty="0">
                <a:solidFill>
                  <a:schemeClr val="tx1"/>
                </a:solidFill>
              </a:rPr>
              <a:t>);</a:t>
            </a:r>
          </a:p>
          <a:p>
            <a:pPr algn="l" fontAlgn="base"/>
            <a:r>
              <a:rPr lang="en-US" sz="1600" dirty="0" smtClean="0">
                <a:solidFill>
                  <a:schemeClr val="tx1"/>
                </a:solidFill>
              </a:rPr>
              <a:t>4.kamar </a:t>
            </a:r>
            <a:r>
              <a:rPr lang="en-US" sz="1600" dirty="0" err="1">
                <a:solidFill>
                  <a:schemeClr val="tx1"/>
                </a:solidFill>
              </a:rPr>
              <a:t>sesuai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permintaan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peserta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>
                <a:solidFill>
                  <a:schemeClr val="tx1"/>
                </a:solidFill>
              </a:rPr>
              <a:t>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63" y="1566602"/>
            <a:ext cx="6792273" cy="372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443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4600" y="45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What is MICE?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484" b="12581"/>
          <a:stretch/>
        </p:blipFill>
        <p:spPr>
          <a:xfrm>
            <a:off x="381000" y="2209800"/>
            <a:ext cx="6774737" cy="22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>
                <a:solidFill>
                  <a:schemeClr val="tx1"/>
                </a:solidFill>
              </a:rPr>
              <a:t>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63" y="1566602"/>
            <a:ext cx="6792273" cy="372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95" y="1695208"/>
            <a:ext cx="651600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>
                <a:solidFill>
                  <a:schemeClr val="tx1"/>
                </a:solidFill>
              </a:rPr>
              <a:t>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21" y="1766655"/>
            <a:ext cx="6858957" cy="379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5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538023"/>
            <a:ext cx="6268325" cy="3781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6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>
                <a:solidFill>
                  <a:schemeClr val="tx1"/>
                </a:solidFill>
              </a:rPr>
              <a:t>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828800"/>
            <a:ext cx="6787020" cy="295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59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0099" y="381000"/>
            <a:ext cx="7543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Macam-macam</a:t>
            </a:r>
            <a:r>
              <a:rPr lang="en-US" dirty="0" smtClean="0">
                <a:solidFill>
                  <a:schemeClr val="tx1"/>
                </a:solidFill>
              </a:rPr>
              <a:t>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7" y="1440873"/>
            <a:ext cx="6887722" cy="3688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214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Thank you 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59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610600" cy="19050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MICE </a:t>
            </a:r>
            <a:r>
              <a:rPr lang="en-US" sz="2000" b="1" dirty="0" err="1">
                <a:solidFill>
                  <a:schemeClr val="tx1"/>
                </a:solidFill>
              </a:rPr>
              <a:t>adalah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singkatan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dari</a:t>
            </a:r>
            <a:r>
              <a:rPr lang="en-US" sz="2000" b="1" dirty="0">
                <a:solidFill>
                  <a:schemeClr val="tx1"/>
                </a:solidFill>
              </a:rPr>
              <a:t> Meeting, Incentive, Convention, and Exhibition.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Konsep</a:t>
            </a:r>
            <a:r>
              <a:rPr lang="en-US" sz="2000" dirty="0">
                <a:solidFill>
                  <a:schemeClr val="tx1"/>
                </a:solidFill>
              </a:rPr>
              <a:t> MICE </a:t>
            </a: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penting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industri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pariwisata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insentif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konvensi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pameran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manfaat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perkembangan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pariwisata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daerah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</a:rPr>
              <a:t>Pertemuan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merupakan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aspek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penting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MICE.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Pertemuan</a:t>
            </a:r>
            <a:r>
              <a:rPr lang="en-US" sz="2000" b="1" u="sng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bisnis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atau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rapat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bisnis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dua</a:t>
            </a:r>
            <a:r>
              <a:rPr lang="en-US" sz="2000" dirty="0">
                <a:solidFill>
                  <a:schemeClr val="tx1"/>
                </a:solidFill>
              </a:rPr>
              <a:t> orang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hal-hal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berkaitan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bisnis</a:t>
            </a:r>
            <a:r>
              <a:rPr lang="en-US" sz="2000" dirty="0">
                <a:solidFill>
                  <a:schemeClr val="tx1"/>
                </a:solidFill>
              </a:rPr>
              <a:t>. 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formal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informal,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langsung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virtual.</a:t>
            </a:r>
            <a:endParaRPr lang="en-US" sz="2000" b="1" u="sng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chemeClr val="tx1"/>
                </a:solidFill>
              </a:rPr>
              <a:t>Insentif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perusahaan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penghargaan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karyawan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berprestasi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mengadakan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perjalanan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insentif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perusahaan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kesempatan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karyawan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bersantai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berlibur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sambil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motivasi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loyalitas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mereka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Insentif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berdampak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industri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pariwisata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permintaan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terhadap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akomodasi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restoran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objek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wisata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153400" cy="4267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u="sng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melibatkan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pertemuan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daerah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menciptakan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mendukung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pertumbuhan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pengeluaran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sektor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pariwisata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memungkinkan</a:t>
            </a:r>
            <a:r>
              <a:rPr lang="en-US" dirty="0">
                <a:solidFill>
                  <a:schemeClr val="tx1"/>
                </a:solidFill>
              </a:rPr>
              <a:t> transfer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inovasi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b="1" u="sng" dirty="0" err="1">
                <a:solidFill>
                  <a:schemeClr val="tx1"/>
                </a:solidFill>
              </a:rPr>
              <a:t>Pameran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platform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memamerkan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layanan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khalayak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luas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Pameran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menciptakan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branding, </a:t>
            </a:r>
            <a:r>
              <a:rPr lang="en-US" dirty="0" err="1">
                <a:solidFill>
                  <a:schemeClr val="tx1"/>
                </a:solidFill>
              </a:rPr>
              <a:t>menjalin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pelanggan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potensial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menjajaki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Pameran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memperluas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visibilitas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mempromosikan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89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457200"/>
            <a:ext cx="56388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Why MICE is Important?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00200" y="3810000"/>
            <a:ext cx="56388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MICE memberikan kontribusi baik dari sisi penyediaan tenaga kerja maupun dalam memberikan devisa bagi negara.</a:t>
            </a:r>
          </a:p>
          <a:p>
            <a:pPr algn="ctr"/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4267200" y="2327564"/>
            <a:ext cx="609600" cy="1219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709" y="457200"/>
            <a:ext cx="8915400" cy="2362200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MICE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manfaat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pariwisata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1.meningkatkan </a:t>
            </a:r>
            <a:r>
              <a:rPr lang="en-US" dirty="0" err="1">
                <a:solidFill>
                  <a:schemeClr val="tx1"/>
                </a:solidFill>
              </a:rPr>
              <a:t>kunjungan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wisatawan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2.menghasilkan </a:t>
            </a:r>
            <a:r>
              <a:rPr lang="en-US" dirty="0" err="1">
                <a:solidFill>
                  <a:schemeClr val="tx1"/>
                </a:solidFill>
              </a:rPr>
              <a:t>pengeluaran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signifikan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3.memajukan </a:t>
            </a:r>
            <a:r>
              <a:rPr lang="en-US" dirty="0" err="1">
                <a:solidFill>
                  <a:schemeClr val="tx1"/>
                </a:solidFill>
              </a:rPr>
              <a:t>perkembangan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Selain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itu</a:t>
            </a:r>
            <a:r>
              <a:rPr lang="en-US" sz="2400" dirty="0">
                <a:solidFill>
                  <a:schemeClr val="tx1"/>
                </a:solidFill>
              </a:rPr>
              <a:t>, MICE </a:t>
            </a:r>
            <a:r>
              <a:rPr lang="en-US" sz="2400" dirty="0" err="1">
                <a:solidFill>
                  <a:schemeClr val="tx1"/>
                </a:solidFill>
              </a:rPr>
              <a:t>juga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berdampak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positif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pengembangan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infrastruktur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meningkatkan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citra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destinasi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memperkuat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jejaring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bisnis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itu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pengembangan</a:t>
            </a:r>
            <a:r>
              <a:rPr lang="en-US" sz="2400" dirty="0">
                <a:solidFill>
                  <a:schemeClr val="tx1"/>
                </a:solidFill>
              </a:rPr>
              <a:t> MICE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perhatian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utama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pemerintah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pelaku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industri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memanfaatkan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potensi</a:t>
            </a:r>
            <a:r>
              <a:rPr lang="en-US" sz="2400" dirty="0">
                <a:solidFill>
                  <a:schemeClr val="tx1"/>
                </a:solidFill>
              </a:rPr>
              <a:t> MICE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optimal.</a:t>
            </a:r>
          </a:p>
        </p:txBody>
      </p:sp>
    </p:spTree>
    <p:extLst>
      <p:ext uri="{BB962C8B-B14F-4D97-AF65-F5344CB8AC3E}">
        <p14:creationId xmlns:p14="http://schemas.microsoft.com/office/powerpoint/2010/main" val="36889543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52700" y="304800"/>
            <a:ext cx="6400800" cy="1752600"/>
          </a:xfrm>
        </p:spPr>
        <p:txBody>
          <a:bodyPr/>
          <a:lstStyle/>
          <a:p>
            <a:pPr algn="l"/>
            <a:r>
              <a:rPr lang="en-US" b="1" dirty="0" err="1" smtClean="0"/>
              <a:t>Istilah-istilah</a:t>
            </a:r>
            <a:r>
              <a:rPr lang="en-US" b="1" dirty="0" smtClean="0"/>
              <a:t> MICE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219200" y="1181100"/>
            <a:ext cx="3581400" cy="1028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1.Meeting</a:t>
            </a:r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057400"/>
            <a:ext cx="7848600" cy="3352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/>
              <a:t>Kedatangan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.</a:t>
            </a:r>
          </a:p>
          <a:p>
            <a:pPr algn="just"/>
            <a:r>
              <a:rPr lang="en-US" i="1" dirty="0"/>
              <a:t>Meeting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dihadiri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basis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ajang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62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33400"/>
            <a:ext cx="7315200" cy="1939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/>
              <a:t>2.Seminar</a:t>
            </a:r>
          </a:p>
          <a:p>
            <a:pPr algn="just"/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membahas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berdiskusi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bimbingan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yang </a:t>
            </a:r>
            <a:r>
              <a:rPr lang="en-US" sz="2400" dirty="0" err="1"/>
              <a:t>ahli</a:t>
            </a:r>
            <a:r>
              <a:rPr lang="en-US" sz="2400" dirty="0"/>
              <a:t> </a:t>
            </a:r>
            <a:r>
              <a:rPr lang="en-US" sz="2400" i="1" dirty="0"/>
              <a:t>(mentor) </a:t>
            </a:r>
            <a:r>
              <a:rPr lang="en-US" sz="2400" dirty="0"/>
              <a:t>yang 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dibukukan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di </a:t>
            </a:r>
            <a:r>
              <a:rPr lang="en-US" sz="2400" dirty="0" err="1"/>
              <a:t>infokan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yang lain.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857500"/>
            <a:ext cx="7315200" cy="1939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3</a:t>
            </a:r>
            <a:r>
              <a:rPr lang="en-US" sz="2400" b="1" dirty="0"/>
              <a:t>. </a:t>
            </a:r>
            <a:r>
              <a:rPr lang="en-US" sz="2400" b="1" i="1" dirty="0"/>
              <a:t>Workshop</a:t>
            </a:r>
            <a:endParaRPr lang="en-US" sz="2400" dirty="0"/>
          </a:p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program yang </a:t>
            </a:r>
            <a:r>
              <a:rPr lang="en-US" sz="2400" dirty="0" err="1"/>
              <a:t>sifatnya</a:t>
            </a:r>
            <a:r>
              <a:rPr lang="en-US" sz="2400" dirty="0"/>
              <a:t> </a:t>
            </a:r>
            <a:r>
              <a:rPr lang="en-US" sz="2400" dirty="0" err="1"/>
              <a:t>edukasional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menuntut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materi</a:t>
            </a:r>
            <a:r>
              <a:rPr lang="en-US" sz="2400" dirty="0"/>
              <a:t> yang </a:t>
            </a:r>
            <a:r>
              <a:rPr lang="en-US" sz="2400" dirty="0" err="1"/>
              <a:t>intensif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2848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87037"/>
            <a:ext cx="7239000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4</a:t>
            </a:r>
            <a:r>
              <a:rPr lang="en-US" sz="2000" b="1" i="1" dirty="0"/>
              <a:t>. </a:t>
            </a:r>
            <a:r>
              <a:rPr lang="en-US" sz="2000" b="1" i="1" dirty="0" err="1"/>
              <a:t>Konferensi</a:t>
            </a:r>
            <a:endParaRPr lang="en-US" sz="2000" i="1" dirty="0"/>
          </a:p>
          <a:p>
            <a:r>
              <a:rPr lang="en-US" sz="2000" dirty="0" err="1"/>
              <a:t>Pertemuan</a:t>
            </a:r>
            <a:r>
              <a:rPr lang="en-US" sz="2000" dirty="0"/>
              <a:t> yang </a:t>
            </a:r>
            <a:r>
              <a:rPr lang="en-US" sz="2000" dirty="0" err="1"/>
              <a:t>diselenggarakan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formal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 </a:t>
            </a:r>
            <a:r>
              <a:rPr lang="en-US" sz="2000" i="1" dirty="0"/>
              <a:t>interchange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konferensi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partisipasi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, </a:t>
            </a:r>
            <a:r>
              <a:rPr lang="en-US" sz="2000" dirty="0" err="1"/>
              <a:t>konsultasi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menukar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ide. </a:t>
            </a:r>
            <a:r>
              <a:rPr lang="en-US" sz="2000" dirty="0" err="1"/>
              <a:t>Konferensi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format </a:t>
            </a:r>
            <a:r>
              <a:rPr lang="en-US" sz="2000" i="1" dirty="0"/>
              <a:t>small gathering</a:t>
            </a:r>
            <a:r>
              <a:rPr lang="en-US" sz="2000" dirty="0"/>
              <a:t> yang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 yang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pesertanya</a:t>
            </a:r>
            <a:r>
              <a:rPr lang="en-US" sz="2000" dirty="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2590800"/>
            <a:ext cx="76962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 smtClean="0"/>
              <a:t>5</a:t>
            </a:r>
            <a:r>
              <a:rPr lang="en-US" sz="2000" b="1" i="1" dirty="0" smtClean="0"/>
              <a:t>. </a:t>
            </a:r>
            <a:r>
              <a:rPr lang="en-US" sz="2000" b="1" i="1" dirty="0" err="1" smtClean="0"/>
              <a:t>Konvensi</a:t>
            </a:r>
            <a:endParaRPr lang="en-US" sz="2000" i="1" dirty="0" smtClean="0"/>
          </a:p>
          <a:p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2 </a:t>
            </a:r>
            <a:r>
              <a:rPr lang="en-US" sz="2000" dirty="0" err="1"/>
              <a:t>arah</a:t>
            </a:r>
            <a:r>
              <a:rPr lang="en-US" sz="2000" dirty="0"/>
              <a:t> yang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pertukaran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anggotanya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kovensi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membahas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ekstensi</a:t>
            </a:r>
            <a:r>
              <a:rPr lang="en-US" sz="2000" dirty="0"/>
              <a:t> program </a:t>
            </a:r>
            <a:r>
              <a:rPr lang="en-US" sz="2000" dirty="0" err="1"/>
              <a:t>sosial</a:t>
            </a:r>
            <a:r>
              <a:rPr lang="en-US" sz="2000" dirty="0"/>
              <a:t> yang </a:t>
            </a:r>
            <a:r>
              <a:rPr lang="en-US" sz="2000" dirty="0" err="1"/>
              <a:t>diperuntukan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para </a:t>
            </a:r>
            <a:r>
              <a:rPr lang="en-US" sz="2000" dirty="0" err="1"/>
              <a:t>anggota</a:t>
            </a:r>
            <a:r>
              <a:rPr lang="en-US" sz="2000" dirty="0"/>
              <a:t>;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kunjungan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,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olah</a:t>
            </a:r>
            <a:r>
              <a:rPr lang="en-US" sz="2000" dirty="0"/>
              <a:t> raga </a:t>
            </a:r>
            <a:r>
              <a:rPr lang="en-US" sz="2000" dirty="0" err="1"/>
              <a:t>seperti</a:t>
            </a:r>
            <a:r>
              <a:rPr lang="en-US" sz="2000" dirty="0"/>
              <a:t> </a:t>
            </a:r>
            <a:r>
              <a:rPr lang="en-US" sz="2000" i="1" dirty="0"/>
              <a:t>golf tournament</a:t>
            </a:r>
            <a:r>
              <a:rPr lang="en-US" sz="2000" dirty="0"/>
              <a:t>, </a:t>
            </a:r>
            <a:r>
              <a:rPr lang="en-US" sz="2000" dirty="0" err="1"/>
              <a:t>pertandingan</a:t>
            </a:r>
            <a:r>
              <a:rPr lang="en-US" sz="2000" dirty="0"/>
              <a:t> </a:t>
            </a:r>
            <a:r>
              <a:rPr lang="en-US" sz="2000" dirty="0" err="1"/>
              <a:t>tenis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608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675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531</cp:revision>
  <cp:lastPrinted>2017-08-29T02:54:51Z</cp:lastPrinted>
  <dcterms:created xsi:type="dcterms:W3CDTF">2010-04-18T12:06:30Z</dcterms:created>
  <dcterms:modified xsi:type="dcterms:W3CDTF">2024-09-26T04:47:36Z</dcterms:modified>
</cp:coreProperties>
</file>