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86061" autoAdjust="0"/>
  </p:normalViewPr>
  <p:slideViewPr>
    <p:cSldViewPr>
      <p:cViewPr varScale="1">
        <p:scale>
          <a:sx n="47" d="100"/>
          <a:sy n="47" d="100"/>
        </p:scale>
        <p:origin x="132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B800F0-C62F-6765-5ED2-E2D68E2C1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079908-B964-107B-E54A-2264C6609D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7D24BC-9A73-D712-8806-BA885A630B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DBAC4-9CBD-65B9-560D-CC6890F43E0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84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520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E6399-40DD-9C3F-4519-476407502B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5C071D-EECC-3B52-527B-03BE97FDD9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2C8EE2-7C1A-9AEC-8341-EB1608D8C7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471AA3-41EF-5ECE-347D-57C5FFE67D1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9573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8388A-4964-937E-4C93-007D54854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2D3A97-7E94-A9D8-0E93-E755D52FD8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C74B1C-0A09-957E-E091-81194C61C4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D5BBE-2C96-F4E1-C705-638203C72D0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5312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36764B-DA2D-B22A-D616-817FACA10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45C3D6-DCF8-D7B9-9E0A-89E31403EE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E3F6F5-CB38-B1CF-BC22-C3B59497A7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6B8A1-897F-06BB-7A55-1DFC4DB7D7B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171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34A5D-479B-E6ED-C18F-FF0268204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A36FE55-BF9E-09A4-3644-D34CF3534E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DFE45C-5808-06F2-A6E2-3B185826C9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E5B705-E089-0DD9-2B95-B9396682A4E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8775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24E74F-6626-10C0-33CB-55C73B7AB4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C7C561-FFD0-8523-E11D-1E90A82E02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FFC626-E9AB-0E2D-FED0-D97B59446F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693DE-AD8D-6304-1B32-E1D15F44A9F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3587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4F558-4AAD-DB66-FB28-AE5DCE22A5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4E383E-9400-A8C3-CB60-EA78865E6F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076A83-E235-FBA4-C9EE-FB76074E8A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B7C34-96AE-EB17-F31B-8FA9DB4A11F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0404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72E59-64F1-D16B-D84B-D025B9DAF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919CDB-3A3E-244B-367A-5B54150D95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86D737-21B2-C4F5-2CA8-819F7B9114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7D3D0A-11D2-F4D1-2474-7C4E9FB15A1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098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SUMBER DAYA MANUSIA PARIWISATA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8C7729-CA12-A7E2-68F3-D0CD9024D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ADC238C7-0DE7-5049-91A5-04EC0E266D91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042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Kesimpulan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2FD6B71-5723-C13D-9A6F-24E880786BBC}"/>
              </a:ext>
            </a:extLst>
          </p:cNvPr>
          <p:cNvSpPr txBox="1">
            <a:spLocks/>
          </p:cNvSpPr>
          <p:nvPr/>
        </p:nvSpPr>
        <p:spPr>
          <a:xfrm>
            <a:off x="457199" y="1600200"/>
            <a:ext cx="836327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era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globalisasi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kesadaran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kritis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kebebasan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berinovasi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memainkan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kreatif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inovatif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berpikiran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kritis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menjawab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tantangan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global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sekaligus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mempertahankan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kearifan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lokal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133163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042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Pendidikan Dalam Era Globalisasi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199" y="1600200"/>
            <a:ext cx="836327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AutoNum type="arabicPeriod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Kesadaran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Kritis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Kesadaran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Kritis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Kesadaran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kritis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menganalisis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memengaruhi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globalisasi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membekali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berpikir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kritis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dampak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globalisasi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relevan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5781E4-9968-E832-3B25-CA3DB8CFF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A9AC4B9-579C-62FE-1321-606324DE2693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 Pendidikan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Kesadaran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Kritis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Generasi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Berpikir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Analitis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Pendidikan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solusi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mengevaluasi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Global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Lokal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dampak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massal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lokal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Menanamkan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Nilai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Pendidikan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global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terlibat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0377666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22E35E-77C5-0CF8-C4FD-8C3E66F48D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0283C2-759A-23B8-0E0B-C4EA4D20390F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Pendidikan yang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Membebaskan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Berinovasi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Pendidikan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Membebaskan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berasal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pemikiran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Paulo Freire,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menekankan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membebaskan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penindasan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membebaskan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berpikir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kreatif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berinovasi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0766771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D88286-1E6F-1B31-201F-7D429EA48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49D1819-C2D1-F659-56D1-B29C33389731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 Pendidikan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Inovasi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Kreatif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Pendidikan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ide-ide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Pemanfaatan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Teknologi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inovasi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digital marketing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media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aplikasi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perjalanan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844294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E0DEA-6815-3CBF-1676-85953D9243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1602BEB-3871-5F6D-F2D0-7DF83A9B6EA3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 Pendidikan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Inovasi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Mengembangkan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Berbasis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keterlibatan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lokal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pengalaman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otentik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Wirausaha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Sektor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Pendidikan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membekali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generasi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usaha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kuliner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lokal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tur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berbasis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pengalaman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577037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37666D-3133-72BB-0580-8C27F6DD96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47A65D6-6AD2-3E87-6D6D-4FB55B765D60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Implementasi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paket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kreatif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ramah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Inovasi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berbasis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teknologi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Virtual Reality (VR)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tur virtual.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Mengembangkan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homestay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penginapan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berbasis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alternatif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hotel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328408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ACAC1-8BA1-878D-D5D9-4922EB65B9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08F3BA1-FA45-1C80-3169-28A538779C0A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Relevansi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Era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Globalisasi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Tantangan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Globalisasi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Pendidikan: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Ketimpangan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akses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lokal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Ketergantungan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teknologi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disertai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kritis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079194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2173F4-1BAB-E5BA-5B1F-35E3D3155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B619836-5852-AF0C-65C6-5BDBE5CA687B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Relevansi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Era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Globalisasi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Peluang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Pendidikan di Era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Globalisasi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Kolaborasi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teknologi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akses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(e-learning).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Pemanfaatan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globalisasi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memperluas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wawasan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keanekaragaman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775165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7709</TotalTime>
  <Words>452</Words>
  <Application>Microsoft Office PowerPoint</Application>
  <PresentationFormat>On-screen Show (4:3)</PresentationFormat>
  <Paragraphs>55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Rionaldi Ali</cp:lastModifiedBy>
  <cp:revision>524</cp:revision>
  <cp:lastPrinted>2017-08-29T02:54:51Z</cp:lastPrinted>
  <dcterms:created xsi:type="dcterms:W3CDTF">2010-04-18T12:06:30Z</dcterms:created>
  <dcterms:modified xsi:type="dcterms:W3CDTF">2025-01-10T02:35:03Z</dcterms:modified>
</cp:coreProperties>
</file>