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292" r:id="rId4"/>
    <p:sldId id="293" r:id="rId5"/>
    <p:sldId id="297" r:id="rId6"/>
    <p:sldId id="296" r:id="rId7"/>
    <p:sldId id="298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ARTI PENTING PERILAKU ORGANISASI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1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d-ID" dirty="0" smtClean="0"/>
              <a:t>Topik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Courier New" pitchFamily="49" charset="0"/>
              <a:buChar char="o"/>
            </a:pP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eterampilan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interpersonal</a:t>
            </a:r>
          </a:p>
          <a:p>
            <a:pPr>
              <a:lnSpc>
                <a:spcPct val="110000"/>
              </a:lnSpc>
              <a:buNone/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Courier New" pitchFamily="49" charset="0"/>
              <a:buChar char="o"/>
            </a:pP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ungsi</a:t>
            </a: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dan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id-ID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manajer</a:t>
            </a: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None/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None/>
            </a:pPr>
            <a:endParaRPr lang="sv-SE" alt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None/>
            </a:pPr>
            <a:endParaRPr lang="fi-FI" alt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Keterampilan</a:t>
            </a:r>
            <a:r>
              <a:rPr lang="en-US" dirty="0" smtClean="0"/>
              <a:t> Interpersonal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66801" y="1447800"/>
            <a:ext cx="68580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id-ID" dirty="0" err="1" smtClean="0"/>
              <a:t>M</a:t>
            </a:r>
            <a:r>
              <a:rPr lang="en-US" dirty="0" err="1" smtClean="0"/>
              <a:t>anajer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 noChangeArrowheads="1"/>
          </p:cNvSpPr>
          <p:nvPr>
            <p:ph idx="1"/>
          </p:nvPr>
        </p:nvSpPr>
        <p:spPr bwMode="blackWhite">
          <a:xfrm>
            <a:off x="1676400" y="990601"/>
            <a:ext cx="5334000" cy="838200"/>
          </a:xfrm>
          <a:prstGeom prst="rect">
            <a:avLst/>
          </a:prstGeom>
          <a:solidFill>
            <a:srgbClr val="C00000"/>
          </a:solidFill>
          <a:ln w="3175">
            <a:solidFill>
              <a:srgbClr val="5F5F5F"/>
            </a:solidFill>
            <a:miter lim="800000"/>
            <a:headEnd/>
            <a:tailEnd/>
          </a:ln>
          <a:effectLst/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None/>
            </a:pPr>
            <a:r>
              <a:rPr lang="id-ID" alt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Pendekatan Peran Manajerial</a:t>
            </a:r>
            <a:br>
              <a:rPr lang="id-ID" alt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d-ID" alt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(Mintzberg)</a:t>
            </a: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04800" y="2286000"/>
            <a:ext cx="2633472" cy="1620738"/>
            <a:chOff x="0" y="2455"/>
            <a:chExt cx="2633472" cy="1620738"/>
          </a:xfrm>
          <a:solidFill>
            <a:srgbClr val="0033CC"/>
          </a:solidFill>
        </p:grpSpPr>
        <p:sp>
          <p:nvSpPr>
            <p:cNvPr id="11" name="Rounded Rectangle 10"/>
            <p:cNvSpPr/>
            <p:nvPr/>
          </p:nvSpPr>
          <p:spPr>
            <a:xfrm>
              <a:off x="0" y="2455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79118" y="81573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Interpersonal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124200" y="2286000"/>
            <a:ext cx="2633472" cy="1620738"/>
            <a:chOff x="0" y="1704231"/>
            <a:chExt cx="2633472" cy="1620738"/>
          </a:xfrm>
          <a:solidFill>
            <a:schemeClr val="accent6">
              <a:lumMod val="50000"/>
            </a:schemeClr>
          </a:solidFill>
        </p:grpSpPr>
        <p:sp>
          <p:nvSpPr>
            <p:cNvPr id="14" name="Rounded Rectangle 13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Informasional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172200" y="2286000"/>
            <a:ext cx="2633472" cy="1620738"/>
            <a:chOff x="0" y="3406006"/>
            <a:chExt cx="2633472" cy="1620738"/>
          </a:xfrm>
          <a:solidFill>
            <a:srgbClr val="003300"/>
          </a:solidFill>
        </p:grpSpPr>
        <p:sp>
          <p:nvSpPr>
            <p:cNvPr id="17" name="Rounded Rectangle 16"/>
            <p:cNvSpPr/>
            <p:nvPr/>
          </p:nvSpPr>
          <p:spPr>
            <a:xfrm>
              <a:off x="0" y="3406006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79118" y="3485124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Decisional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0" name="Straight Connector 19"/>
          <p:cNvCxnSpPr>
            <a:stCxn id="9" idx="2"/>
            <a:endCxn id="11" idx="0"/>
          </p:cNvCxnSpPr>
          <p:nvPr/>
        </p:nvCxnSpPr>
        <p:spPr>
          <a:xfrm rot="5400000">
            <a:off x="2753869" y="696468"/>
            <a:ext cx="457199" cy="2721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9" idx="2"/>
            <a:endCxn id="14" idx="0"/>
          </p:cNvCxnSpPr>
          <p:nvPr/>
        </p:nvCxnSpPr>
        <p:spPr>
          <a:xfrm rot="16200000" flipH="1">
            <a:off x="4163569" y="2008632"/>
            <a:ext cx="457199" cy="97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2"/>
            <a:endCxn id="17" idx="0"/>
          </p:cNvCxnSpPr>
          <p:nvPr/>
        </p:nvCxnSpPr>
        <p:spPr>
          <a:xfrm rot="16200000" flipH="1">
            <a:off x="5687569" y="484632"/>
            <a:ext cx="457199" cy="3145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nip Single Corner Rectangle 28"/>
          <p:cNvSpPr/>
          <p:nvPr/>
        </p:nvSpPr>
        <p:spPr>
          <a:xfrm>
            <a:off x="457200" y="4038600"/>
            <a:ext cx="2438400" cy="18288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Figurehead</a:t>
            </a: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tokoh utama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Leader</a:t>
            </a: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kepemimpinan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Liaison</a:t>
            </a: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penghubung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nip Single Corner Rectangle 29"/>
          <p:cNvSpPr/>
          <p:nvPr/>
        </p:nvSpPr>
        <p:spPr>
          <a:xfrm>
            <a:off x="3352800" y="4038600"/>
            <a:ext cx="2438400" cy="1828800"/>
          </a:xfrm>
          <a:prstGeom prst="snip1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Monitor – pemantau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Disseminator – penyebar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id-ID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Spokesperson</a:t>
            </a: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juru bicara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nip Single Corner Rectangle 30"/>
          <p:cNvSpPr/>
          <p:nvPr/>
        </p:nvSpPr>
        <p:spPr>
          <a:xfrm>
            <a:off x="6324600" y="3886200"/>
            <a:ext cx="2438400" cy="2514600"/>
          </a:xfrm>
          <a:prstGeom prst="snip1Rect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Entrepreneur</a:t>
            </a:r>
            <a:r>
              <a:rPr lang="id-ID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kewirausahaan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Disturbance handler</a:t>
            </a: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penyelesai masalah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Resource allocator</a:t>
            </a: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pengalokasi sumber daya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Negotiator</a:t>
            </a:r>
            <a:r>
              <a:rPr lang="id-ID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negosiator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Pendekatan</a:t>
            </a:r>
            <a:r>
              <a:rPr lang="en-US" dirty="0" smtClean="0"/>
              <a:t> Skill </a:t>
            </a:r>
            <a:r>
              <a:rPr lang="en-US" dirty="0" err="1" smtClean="0"/>
              <a:t>Manajer</a:t>
            </a:r>
            <a:endParaRPr lang="id-ID" dirty="0"/>
          </a:p>
        </p:txBody>
      </p:sp>
      <p:pic>
        <p:nvPicPr>
          <p:cNvPr id="8" name="Content Placeholder 7" descr="skill manajer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0" y="1447800"/>
            <a:ext cx="4550044" cy="2971800"/>
          </a:xfrm>
        </p:spPr>
      </p:pic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6172200" y="1447800"/>
            <a:ext cx="2667000" cy="1524000"/>
          </a:xfrm>
          <a:prstGeom prst="flowChartAlternateProcess">
            <a:avLst/>
          </a:prstGeom>
          <a:solidFill>
            <a:srgbClr val="08E82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>
              <a:spcBef>
                <a:spcPts val="0"/>
              </a:spcBef>
            </a:pPr>
            <a:r>
              <a:rPr lang="id-ID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Kemamp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id-ID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 menerapkan atau keterampilan khusus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4724400" y="4648200"/>
            <a:ext cx="3810000" cy="144780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>
              <a:spcBef>
                <a:spcPts val="0"/>
              </a:spcBef>
            </a:pPr>
            <a:r>
              <a:rPr lang="id-ID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Kemampuan untuk bekerja sama, memahami, dan memotivasi orang lain, baik secara individual maupun dalam kelompok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457200" y="4724400"/>
            <a:ext cx="3200400" cy="1371600"/>
          </a:xfrm>
          <a:prstGeom prst="flowChartAlternateProcess">
            <a:avLst/>
          </a:prstGeom>
          <a:solidFill>
            <a:srgbClr val="19F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>
              <a:spcBef>
                <a:spcPts val="0"/>
              </a:spcBef>
            </a:pPr>
            <a:r>
              <a:rPr lang="id-ID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Kemampuan mental untuk menganalisis dan mendiagnosis situasi-situasi rumit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08</a:t>
            </a:r>
            <a:r>
              <a:rPr lang="id-ID" dirty="0" smtClean="0"/>
              <a:t>/</a:t>
            </a:r>
            <a:r>
              <a:rPr lang="en-US" dirty="0" smtClean="0"/>
              <a:t>03</a:t>
            </a:r>
            <a:r>
              <a:rPr lang="id-ID" dirty="0" smtClean="0"/>
              <a:t>/201</a:t>
            </a:r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id-ID" dirty="0" smtClean="0"/>
          </a:p>
          <a:p>
            <a:r>
              <a:rPr lang="en-US" dirty="0" smtClean="0"/>
              <a:t>MK : MAN 15432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609600"/>
            <a:ext cx="9144000" cy="531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752600"/>
            <a:ext cx="906189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Flowchart: Process 8"/>
          <p:cNvSpPr/>
          <p:nvPr/>
        </p:nvSpPr>
        <p:spPr>
          <a:xfrm>
            <a:off x="5029200" y="5181600"/>
            <a:ext cx="4114800" cy="4572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Sumber</a:t>
            </a:r>
            <a:r>
              <a:rPr lang="en-US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: Robbins &amp; Judge(2015)</a:t>
            </a:r>
            <a:endParaRPr lang="en-US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3027</TotalTime>
  <Words>237</Words>
  <Application>Microsoft Office PowerPoint</Application>
  <PresentationFormat>On-screen Show (4:3)</PresentationFormat>
  <Paragraphs>58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Topik Bahasan</vt:lpstr>
      <vt:lpstr>Keterampilan Interpersonal</vt:lpstr>
      <vt:lpstr>Pekerjaan Manajer</vt:lpstr>
      <vt:lpstr>Pendekatan Skill Manajer</vt:lpstr>
      <vt:lpstr>Slide 6</vt:lpstr>
      <vt:lpstr>Perilaku Organisasi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481</cp:revision>
  <cp:lastPrinted>2015-09-17T08:41:14Z</cp:lastPrinted>
  <dcterms:created xsi:type="dcterms:W3CDTF">2010-04-18T12:06:30Z</dcterms:created>
  <dcterms:modified xsi:type="dcterms:W3CDTF">2017-09-05T00:58:54Z</dcterms:modified>
</cp:coreProperties>
</file>