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wmf" ContentType="image/x-wmf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6" r:id="rId2"/>
    <p:sldId id="276" r:id="rId3"/>
    <p:sldId id="277" r:id="rId4"/>
    <p:sldId id="275" r:id="rId5"/>
  </p:sldIdLst>
  <p:sldSz cx="9144000" cy="6858000" type="screen4x3"/>
  <p:notesSz cx="6858000" cy="9144000"/>
  <p:custDataLst>
    <p:tags r:id="rId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4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E8A4F98-F019-4F3B-8EF6-01019172526C}" type="datetimeFigureOut">
              <a:rPr lang="en-US"/>
              <a:pPr>
                <a:defRPr/>
              </a:pPr>
              <a:t>6/9/2020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F806EE0-A4FB-4B43-A217-06D56C41F5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D579815-715F-42DB-A6EA-ADEFF6B67177}" type="datetimeFigureOut">
              <a:rPr lang="en-US"/>
              <a:pPr>
                <a:defRPr/>
              </a:pPr>
              <a:t>6/9/2020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4D33FB4-5E67-4771-BD2A-D2DA41A86F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0BEA8E-2BA4-4F0F-8B52-10793C19AA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16503B-4FF2-4A94-A92D-19A4D3F1B6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8CAC71-DD2D-45C4-A12E-EF3671C839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03ED20-0643-4323-B2DF-7949F24C99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92EB10-C77D-4A17-8E25-37FB50757C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E00297-C0B6-46B1-BEEF-AFCF3CC59A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3FAFC9-1467-47D0-97CC-E18AB2CAFA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316040-6ED4-497F-8EDB-825FA4269F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A4D1F-8CD0-4C77-9899-171AF6B6A7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5F2AA-8515-4922-AD8D-11EDF859C5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48591C-25BB-4C34-9BF8-35FF0B865F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8253AD4-D019-4612-AF6C-0FA09148AF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zoom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>
            <p:custDataLst>
              <p:tags r:id="rId1"/>
            </p:custDataLst>
          </p:nvPr>
        </p:nvSpPr>
        <p:spPr>
          <a:xfrm>
            <a:off x="0" y="2428875"/>
            <a:ext cx="8858250" cy="19081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Pertemuan</a:t>
            </a:r>
            <a:r>
              <a:rPr lang="en-US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 </a:t>
            </a:r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ke-1</a:t>
            </a:r>
            <a:r>
              <a:rPr lang="id-ID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3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</a:rPr>
              <a:t>GEOPOLITIK INDONESIA</a:t>
            </a: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Date Placeholder 1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10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18DBA3-4860-480C-A643-9D8B2E223CE0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11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  <p:sp>
        <p:nvSpPr>
          <p:cNvPr id="8" name="Rectangle 7"/>
          <p:cNvSpPr/>
          <p:nvPr/>
        </p:nvSpPr>
        <p:spPr>
          <a:xfrm>
            <a:off x="714348" y="4929198"/>
            <a:ext cx="773372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Implementasi</a:t>
            </a:r>
            <a:r>
              <a:rPr lang="en-US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Wawasan</a:t>
            </a:r>
            <a:r>
              <a:rPr lang="en-US" sz="36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Nusantara</a:t>
            </a:r>
            <a:endParaRPr lang="en-US" sz="3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03ED20-0643-4323-B2DF-7949F24C9924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28596" y="285728"/>
            <a:ext cx="8286808" cy="769441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r"/>
            <a:r>
              <a:rPr lang="en-US" sz="44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Implementasi</a:t>
            </a:r>
            <a:r>
              <a:rPr lang="en-US" sz="44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4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Wawasan</a:t>
            </a:r>
            <a:r>
              <a:rPr lang="en-US" sz="44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Nusantara</a:t>
            </a:r>
            <a:endParaRPr lang="en-US" sz="44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7158" y="2129845"/>
            <a:ext cx="617265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Perjuangan</a:t>
            </a:r>
            <a:r>
              <a:rPr lang="en-US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menghadapi</a:t>
            </a:r>
            <a:r>
              <a:rPr lang="en-US" sz="32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ATHG</a:t>
            </a:r>
            <a:endParaRPr lang="en-US" sz="32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57158" y="3286124"/>
            <a:ext cx="4873450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Menjaga</a:t>
            </a: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keutuhan</a:t>
            </a: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NKRI</a:t>
            </a:r>
            <a:endParaRPr lang="en-US" sz="32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57158" y="4357694"/>
            <a:ext cx="7853432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Memantapkan</a:t>
            </a: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pengakuan</a:t>
            </a:r>
            <a:r>
              <a:rPr lang="en-US" sz="32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2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internasional</a:t>
            </a:r>
            <a:endParaRPr lang="en-US" sz="32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20/8/2010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01 Pendidikan Kewarganegaraan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4A4D1F-8CD0-4C77-9899-171AF6B6A7BC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7" name="Picture 13" descr="pe01753_"/>
          <p:cNvPicPr>
            <a:picLocks noGrp="1"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1" y="3666831"/>
            <a:ext cx="2071672" cy="2689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Cloud Callout 7"/>
          <p:cNvSpPr/>
          <p:nvPr/>
        </p:nvSpPr>
        <p:spPr>
          <a:xfrm>
            <a:off x="1714480" y="0"/>
            <a:ext cx="7429520" cy="5072074"/>
          </a:xfrm>
          <a:prstGeom prst="cloudCallout">
            <a:avLst>
              <a:gd name="adj1" fmla="val -44834"/>
              <a:gd name="adj2" fmla="val 43190"/>
            </a:avLst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Apa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pendapat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saudara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tentang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program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pembangunan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pemerintah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memprioritaskan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maritim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transportasi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r>
              <a:rPr lang="id-ID" sz="3200" b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Silahkan kalian tanggapi di forum LMS</a:t>
            </a:r>
            <a:endParaRPr lang="en-US" sz="3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97C520-C5F4-49DF-9250-6360D5F2EE38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20/8/2010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Revisi 01 Pendidikan Kewarganegaraan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</TotalTime>
  <Words>64</Words>
  <Application>Microsoft Office PowerPoint</Application>
  <PresentationFormat>On-screen Show (4:3)</PresentationFormat>
  <Paragraphs>22</Paragraphs>
  <Slides>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Slide 1</vt:lpstr>
      <vt:lpstr>Slide 2</vt:lpstr>
      <vt:lpstr>Slide 3</vt:lpstr>
      <vt:lpstr>end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user</cp:lastModifiedBy>
  <cp:revision>85</cp:revision>
  <dcterms:created xsi:type="dcterms:W3CDTF">2010-04-18T12:06:30Z</dcterms:created>
  <dcterms:modified xsi:type="dcterms:W3CDTF">2020-06-09T09:33:28Z</dcterms:modified>
</cp:coreProperties>
</file>